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87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6547"/>
  </p:normalViewPr>
  <p:slideViewPr>
    <p:cSldViewPr snapToGrid="0" snapToObjects="1">
      <p:cViewPr varScale="1">
        <p:scale>
          <a:sx n="132" d="100"/>
          <a:sy n="13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A49F-B39A-6D40-8171-0C8144D2F78C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4E99-4B62-744D-91BB-0CAB207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F78-622F-7440-92C7-11C32AF9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52DA1-9614-4A43-8674-1E95D44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012B-7611-1A45-86CD-571346D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89B6-3FE0-554C-91D8-C150E61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D783-02AA-8740-959E-3C0C3E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5AA-57EA-E846-9494-FFB4FF7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29C9-9E6B-B444-A4C6-21DD4C58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2FC9-B9C4-7646-8479-2C62908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2808-4FD6-4E46-9A2A-504D181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6981-13C1-D74D-BA1C-982491F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3091-3A50-6B45-AD56-71815BD2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052-A7A0-A241-8491-CA68A06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E49-9F1E-3A4E-A76E-7B6A3A4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3923-F280-6145-9B27-053D3ED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49CC-B409-634B-9E85-1C0E763F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A9-AB68-0B4D-90B6-3272344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FCB-778B-0547-80F2-EF2740E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EB39-835B-184E-862A-F9F4B09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EE93-5094-BE42-8CA5-F207038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B88-E231-FC4C-81D0-E0947FCB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4F-9BAB-C746-A87F-C53D06F7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17F8-B825-8F47-9761-BAF172A7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F526-3A38-F740-A218-D14BC5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88F-087C-294B-A1E9-89BCF25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D15-BC11-DA46-9347-0AEF3FE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870-679B-9D4B-BB1F-3B97BE3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6C3F-C7E0-3A42-9D46-5594724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CA2B-6CAA-E74E-97CB-DFEEA9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8809-F387-7C42-838E-89D0868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501D-AB2C-BA4D-A23F-1E7824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2762-B827-E243-9FF7-C461B63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7C-49C4-054F-B414-F8880FD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DD5-D03E-8A47-96A5-0D1F60C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6EF9-58C7-864A-8FA7-45CF7851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5CA3-6984-8140-B266-FE989F46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5FB5-2744-0C4E-BE42-FBC117A4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52FE-BC6F-2249-9608-C7910C3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D276-37A6-FF42-A9B4-DBA197F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EAF8F-9CAD-BA40-97DC-E9E997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7A7-AD48-164F-AE37-3D8AB0F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9430-D66D-9947-A639-94F93C1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19EE-CA24-E04A-972F-89F8E74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474-537D-C843-9570-EA948B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3EB4-3106-D44F-A405-A087324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D832C-E2C6-434E-915B-0092DB5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4095-F897-344F-8E39-6808492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FFB-1464-D242-B154-44D2AE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25-2014-214E-8D6C-A4C794B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768-6671-C144-B6A4-5F055DBD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1D55-7E72-0549-94F2-70FEC82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10F-CFD6-394F-B110-AECE2B5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85A2-FF6B-674C-85FF-CE0C52C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8E0F-6304-C94C-BE06-E7343F1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60C23-72E4-AD4E-AB8C-7422032A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47BC-2645-2742-A4AA-1E881ADD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FFB-B6C3-574B-9D36-79A2B23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C2E5-4B45-CD47-A6F2-833839AE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53D-79AF-D947-9977-5A21ACE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8208-ED48-C845-8540-0A5D8B1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6DE6-1D64-7E4C-A084-1E416EC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D7F3-E85C-894B-9892-9D1B0068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EDA1-2036-5448-A4CE-E7A3E6B521D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D50B-4FE1-0244-A7A2-A2212AE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ED9-57E3-D84C-9410-D92C0865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17573" cy="2044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5" y="100857"/>
            <a:ext cx="618364" cy="6183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788183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670097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64651" y="2507828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906269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B0FADF-277F-B940-A121-65AF3F4406B9}"/>
              </a:ext>
            </a:extLst>
          </p:cNvPr>
          <p:cNvSpPr/>
          <p:nvPr/>
        </p:nvSpPr>
        <p:spPr>
          <a:xfrm>
            <a:off x="402435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Safe Module</a:t>
            </a:r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A63FE8EA-21D8-F241-A2BA-E12ED67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6" y="100857"/>
            <a:ext cx="618364" cy="618364"/>
          </a:xfrm>
          <a:prstGeom prst="rect">
            <a:avLst/>
          </a:prstGeom>
        </p:spPr>
      </p:pic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9E0A1B8D-CD6B-3B48-A236-A09A3464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4" y="93581"/>
            <a:ext cx="618364" cy="618364"/>
          </a:xfrm>
          <a:prstGeom prst="rect">
            <a:avLst/>
          </a:prstGeom>
        </p:spPr>
      </p:pic>
      <p:pic>
        <p:nvPicPr>
          <p:cNvPr id="10" name="Graphic 9" descr="Web cam">
            <a:extLst>
              <a:ext uri="{FF2B5EF4-FFF2-40B4-BE49-F238E27FC236}">
                <a16:creationId xmlns:a16="http://schemas.microsoft.com/office/drawing/2014/main" id="{32D6E6B4-9696-CF4D-9950-8F249A23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9" y="89758"/>
            <a:ext cx="618364" cy="6183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7138D-4156-0045-8475-A1F80256E48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92067" y="719221"/>
            <a:ext cx="642863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251799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5146B-64D8-6F47-8E12-1316DE156CB7}"/>
              </a:ext>
            </a:extLst>
          </p:cNvPr>
          <p:cNvCxnSpPr>
            <a:cxnSpLocks/>
          </p:cNvCxnSpPr>
          <p:nvPr/>
        </p:nvCxnSpPr>
        <p:spPr>
          <a:xfrm>
            <a:off x="4486565" y="736801"/>
            <a:ext cx="1" cy="7078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BBC069-9AFF-BC4B-A7DF-C8E1312FFF3C}"/>
              </a:ext>
            </a:extLst>
          </p:cNvPr>
          <p:cNvSpPr/>
          <p:nvPr/>
        </p:nvSpPr>
        <p:spPr>
          <a:xfrm>
            <a:off x="6003449" y="1172350"/>
            <a:ext cx="5579599" cy="204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A645A-9C4F-2147-90E2-3B4FA9F8BF81}"/>
              </a:ext>
            </a:extLst>
          </p:cNvPr>
          <p:cNvSpPr/>
          <p:nvPr/>
        </p:nvSpPr>
        <p:spPr>
          <a:xfrm>
            <a:off x="6149168" y="2498537"/>
            <a:ext cx="5308596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2561FA-636C-EC4B-BDFA-1A05A88B6663}"/>
              </a:ext>
            </a:extLst>
          </p:cNvPr>
          <p:cNvSpPr/>
          <p:nvPr/>
        </p:nvSpPr>
        <p:spPr>
          <a:xfrm>
            <a:off x="804028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ML Module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94DFC4-A637-5D47-9516-658AA53FA0F1}"/>
              </a:ext>
            </a:extLst>
          </p:cNvPr>
          <p:cNvSpPr/>
          <p:nvPr/>
        </p:nvSpPr>
        <p:spPr>
          <a:xfrm>
            <a:off x="9296602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Edge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8A289-4B1C-0B49-8C47-23BF05894A1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969950" y="1743909"/>
            <a:ext cx="32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8B2DF-BCDA-6A4C-A7E3-12314187FF62}"/>
              </a:ext>
            </a:extLst>
          </p:cNvPr>
          <p:cNvSpPr/>
          <p:nvPr/>
        </p:nvSpPr>
        <p:spPr>
          <a:xfrm>
            <a:off x="539464" y="4675357"/>
            <a:ext cx="4465749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Web cam">
            <a:extLst>
              <a:ext uri="{FF2B5EF4-FFF2-40B4-BE49-F238E27FC236}">
                <a16:creationId xmlns:a16="http://schemas.microsoft.com/office/drawing/2014/main" id="{6E65CCE7-CAAB-CE42-82FC-C576B144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56" y="3581176"/>
            <a:ext cx="618364" cy="618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CD74D-F252-B948-9B7B-75343F849F6C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735238" y="4199540"/>
            <a:ext cx="399691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43F9E31-CD81-EC47-9334-9D6A10DAD5DA}"/>
              </a:ext>
            </a:extLst>
          </p:cNvPr>
          <p:cNvSpPr/>
          <p:nvPr/>
        </p:nvSpPr>
        <p:spPr>
          <a:xfrm>
            <a:off x="1788182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F85F49-6727-304F-954F-CC287E3E753D}"/>
              </a:ext>
            </a:extLst>
          </p:cNvPr>
          <p:cNvSpPr/>
          <p:nvPr/>
        </p:nvSpPr>
        <p:spPr>
          <a:xfrm>
            <a:off x="670096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92DD1-A472-044B-AE97-29992D7F72DC}"/>
              </a:ext>
            </a:extLst>
          </p:cNvPr>
          <p:cNvSpPr/>
          <p:nvPr/>
        </p:nvSpPr>
        <p:spPr>
          <a:xfrm>
            <a:off x="670095" y="5686850"/>
            <a:ext cx="4241224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pic>
        <p:nvPicPr>
          <p:cNvPr id="71" name="Graphic 70" descr="Web cam">
            <a:extLst>
              <a:ext uri="{FF2B5EF4-FFF2-40B4-BE49-F238E27FC236}">
                <a16:creationId xmlns:a16="http://schemas.microsoft.com/office/drawing/2014/main" id="{66F7ED40-88DB-3743-AAC4-C0EACAB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4" y="3581176"/>
            <a:ext cx="618364" cy="6183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EB82CAB-E83E-394C-92CF-9E4215832849}"/>
              </a:ext>
            </a:extLst>
          </p:cNvPr>
          <p:cNvSpPr/>
          <p:nvPr/>
        </p:nvSpPr>
        <p:spPr>
          <a:xfrm>
            <a:off x="6003448" y="4644734"/>
            <a:ext cx="5579593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Web cam">
            <a:extLst>
              <a:ext uri="{FF2B5EF4-FFF2-40B4-BE49-F238E27FC236}">
                <a16:creationId xmlns:a16="http://schemas.microsoft.com/office/drawing/2014/main" id="{0361D026-BFBE-0044-A01E-865AFF4D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03" y="3569674"/>
            <a:ext cx="618364" cy="61836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87E8C-9314-B84D-BB2B-99B0D6D63ACB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6427385" y="4188038"/>
            <a:ext cx="171528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D1463D-4DA2-EE47-9774-CC1F40948736}"/>
              </a:ext>
            </a:extLst>
          </p:cNvPr>
          <p:cNvSpPr/>
          <p:nvPr/>
        </p:nvSpPr>
        <p:spPr>
          <a:xfrm>
            <a:off x="7252166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AD3B2E-2694-7E4E-B2C8-421300CAC810}"/>
              </a:ext>
            </a:extLst>
          </p:cNvPr>
          <p:cNvSpPr/>
          <p:nvPr/>
        </p:nvSpPr>
        <p:spPr>
          <a:xfrm>
            <a:off x="6134080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 Capture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E59D34-ED33-EA40-A28D-D19856DB8A15}"/>
              </a:ext>
            </a:extLst>
          </p:cNvPr>
          <p:cNvSpPr/>
          <p:nvPr/>
        </p:nvSpPr>
        <p:spPr>
          <a:xfrm>
            <a:off x="6134079" y="5656227"/>
            <a:ext cx="316583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8F109-6689-1748-8C13-9A4BC5F67FAE}"/>
              </a:ext>
            </a:extLst>
          </p:cNvPr>
          <p:cNvSpPr/>
          <p:nvPr/>
        </p:nvSpPr>
        <p:spPr>
          <a:xfrm>
            <a:off x="8370252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pic>
        <p:nvPicPr>
          <p:cNvPr id="85" name="Graphic 84" descr="Web cam">
            <a:extLst>
              <a:ext uri="{FF2B5EF4-FFF2-40B4-BE49-F238E27FC236}">
                <a16:creationId xmlns:a16="http://schemas.microsoft.com/office/drawing/2014/main" id="{BC4D1E5D-5EE4-1644-A15E-CA244FB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048" y="3569674"/>
            <a:ext cx="618364" cy="618364"/>
          </a:xfrm>
          <a:prstGeom prst="rect">
            <a:avLst/>
          </a:prstGeom>
        </p:spPr>
      </p:pic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941DD888-7822-EF42-9CBD-003FEF16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358" y="3569674"/>
            <a:ext cx="618364" cy="61836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847993-555D-9C44-8C87-614A102E35DF}"/>
              </a:ext>
            </a:extLst>
          </p:cNvPr>
          <p:cNvSpPr txBox="1"/>
          <p:nvPr/>
        </p:nvSpPr>
        <p:spPr>
          <a:xfrm>
            <a:off x="524377" y="3216651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 camera, chiller, freezer, safe setup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94FA04-1E16-8941-B607-5D16CB52B099}"/>
              </a:ext>
            </a:extLst>
          </p:cNvPr>
          <p:cNvSpPr txBox="1"/>
          <p:nvPr/>
        </p:nvSpPr>
        <p:spPr>
          <a:xfrm>
            <a:off x="5961001" y="3218773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AzureML, SQL Edge, chiller setup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398BD0-6645-9843-8176-9B9A5A083168}"/>
              </a:ext>
            </a:extLst>
          </p:cNvPr>
          <p:cNvCxnSpPr>
            <a:cxnSpLocks/>
          </p:cNvCxnSpPr>
          <p:nvPr/>
        </p:nvCxnSpPr>
        <p:spPr>
          <a:xfrm>
            <a:off x="1134320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1D3169-467F-4443-8EA7-499C37FE8D66}"/>
              </a:ext>
            </a:extLst>
          </p:cNvPr>
          <p:cNvCxnSpPr>
            <a:cxnSpLocks/>
          </p:cNvCxnSpPr>
          <p:nvPr/>
        </p:nvCxnSpPr>
        <p:spPr>
          <a:xfrm>
            <a:off x="2253015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82C50D-F875-9847-8B3A-EA7D84C3DD70}"/>
              </a:ext>
            </a:extLst>
          </p:cNvPr>
          <p:cNvCxnSpPr>
            <a:cxnSpLocks/>
          </p:cNvCxnSpPr>
          <p:nvPr/>
        </p:nvCxnSpPr>
        <p:spPr>
          <a:xfrm>
            <a:off x="3371102" y="2062290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637948-8F77-B04F-872D-C4185668D50C}"/>
              </a:ext>
            </a:extLst>
          </p:cNvPr>
          <p:cNvCxnSpPr>
            <a:cxnSpLocks/>
          </p:cNvCxnSpPr>
          <p:nvPr/>
        </p:nvCxnSpPr>
        <p:spPr>
          <a:xfrm>
            <a:off x="4484218" y="205206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5BC0C7-9A99-3148-A5E4-FDA96034A878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135441" y="2043203"/>
            <a:ext cx="0" cy="47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90743-9229-0443-862F-B18F81BF8DAD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600274" y="1743909"/>
            <a:ext cx="44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5CCDCC-2405-3D4C-A27C-76F0CB962236}"/>
              </a:ext>
            </a:extLst>
          </p:cNvPr>
          <p:cNvCxnSpPr>
            <a:cxnSpLocks/>
          </p:cNvCxnSpPr>
          <p:nvPr/>
        </p:nvCxnSpPr>
        <p:spPr>
          <a:xfrm>
            <a:off x="8525903" y="2052069"/>
            <a:ext cx="0" cy="448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BFAD9E-BA9C-C843-A67C-4F558909D74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38438" y="719221"/>
            <a:ext cx="196492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696D-0970-7D4C-AC18-B81CD533C8A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134930" y="711945"/>
            <a:ext cx="227346" cy="73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E99A1E-3D49-A441-8512-8039E914902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134930" y="708122"/>
            <a:ext cx="638201" cy="7364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64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52" y="14522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371102" y="68730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E9C2E0-4337-E549-ABFC-20064549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85966"/>
            <a:ext cx="649300" cy="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 descr="Web cam">
            <a:extLst>
              <a:ext uri="{FF2B5EF4-FFF2-40B4-BE49-F238E27FC236}">
                <a16:creationId xmlns:a16="http://schemas.microsoft.com/office/drawing/2014/main" id="{F8CEBA87-C1AF-D34F-A0A8-989C8291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868" y="68883"/>
            <a:ext cx="618364" cy="618364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0074E27-48A6-1B42-B8C3-EF22B923AEAA}"/>
              </a:ext>
            </a:extLst>
          </p:cNvPr>
          <p:cNvSpPr/>
          <p:nvPr/>
        </p:nvSpPr>
        <p:spPr>
          <a:xfrm>
            <a:off x="6670608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pic>
        <p:nvPicPr>
          <p:cNvPr id="93" name="Graphic 92" descr="Web cam">
            <a:extLst>
              <a:ext uri="{FF2B5EF4-FFF2-40B4-BE49-F238E27FC236}">
                <a16:creationId xmlns:a16="http://schemas.microsoft.com/office/drawing/2014/main" id="{AD62BE0D-551F-0747-B89D-A4EF7BFE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39" y="68883"/>
            <a:ext cx="618364" cy="618364"/>
          </a:xfrm>
          <a:prstGeom prst="rect">
            <a:avLst/>
          </a:prstGeom>
        </p:spPr>
      </p:pic>
      <p:pic>
        <p:nvPicPr>
          <p:cNvPr id="94" name="Graphic 93" descr="Web cam">
            <a:extLst>
              <a:ext uri="{FF2B5EF4-FFF2-40B4-BE49-F238E27FC236}">
                <a16:creationId xmlns:a16="http://schemas.microsoft.com/office/drawing/2014/main" id="{4BFAC303-4D2F-7F43-BA41-28501EE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77" y="61607"/>
            <a:ext cx="618364" cy="61836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9D4EAC-7AA0-504C-B078-6E3CDF837B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56050" y="687247"/>
            <a:ext cx="1179391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EF76A0-E249-4E4A-A1C7-8D5EE2EBCBCF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6402421" y="687247"/>
            <a:ext cx="733020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92F85D-7042-0A40-8389-7474222B496A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826259" y="679971"/>
            <a:ext cx="309182" cy="7646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084B4-5037-4245-88F4-6247947039AE}"/>
              </a:ext>
            </a:extLst>
          </p:cNvPr>
          <p:cNvCxnSpPr>
            <a:cxnSpLocks/>
            <a:stCxn id="29" idx="2"/>
            <a:endCxn id="92" idx="0"/>
          </p:cNvCxnSpPr>
          <p:nvPr/>
        </p:nvCxnSpPr>
        <p:spPr>
          <a:xfrm flipH="1">
            <a:off x="7135441" y="679634"/>
            <a:ext cx="525096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Web cam">
            <a:extLst>
              <a:ext uri="{FF2B5EF4-FFF2-40B4-BE49-F238E27FC236}">
                <a16:creationId xmlns:a16="http://schemas.microsoft.com/office/drawing/2014/main" id="{31AFF689-239F-5347-B805-34ED68F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984" y="61270"/>
            <a:ext cx="618364" cy="618364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F27CB1B-37D5-6D4B-A929-D5A5F186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55" y="61270"/>
            <a:ext cx="618364" cy="618364"/>
          </a:xfrm>
          <a:prstGeom prst="rect">
            <a:avLst/>
          </a:prstGeom>
        </p:spPr>
      </p:pic>
      <p:pic>
        <p:nvPicPr>
          <p:cNvPr id="30" name="Graphic 29" descr="Web cam">
            <a:extLst>
              <a:ext uri="{FF2B5EF4-FFF2-40B4-BE49-F238E27FC236}">
                <a16:creationId xmlns:a16="http://schemas.microsoft.com/office/drawing/2014/main" id="{983B39AC-4027-1B41-90D4-C732D4B4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778" y="61270"/>
            <a:ext cx="618364" cy="61836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73873-642E-BB4B-A654-6A704E356A95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7135441" y="679634"/>
            <a:ext cx="116725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E19E9C-3AB8-BB47-9C19-606FE44D0104}"/>
              </a:ext>
            </a:extLst>
          </p:cNvPr>
          <p:cNvCxnSpPr>
            <a:cxnSpLocks/>
            <a:stCxn id="30" idx="2"/>
            <a:endCxn id="92" idx="0"/>
          </p:cNvCxnSpPr>
          <p:nvPr/>
        </p:nvCxnSpPr>
        <p:spPr>
          <a:xfrm flipH="1">
            <a:off x="7135441" y="679634"/>
            <a:ext cx="948519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40C87CD-A814-DF47-8C7D-0A54A89B3F88}"/>
              </a:ext>
            </a:extLst>
          </p:cNvPr>
          <p:cNvSpPr/>
          <p:nvPr/>
        </p:nvSpPr>
        <p:spPr>
          <a:xfrm>
            <a:off x="10388036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AE8CE45-472B-164B-B58A-1CA5BFF476DF}"/>
              </a:ext>
            </a:extLst>
          </p:cNvPr>
          <p:cNvCxnSpPr>
            <a:cxnSpLocks/>
            <a:stCxn id="123" idx="2"/>
            <a:endCxn id="120" idx="0"/>
          </p:cNvCxnSpPr>
          <p:nvPr/>
        </p:nvCxnSpPr>
        <p:spPr>
          <a:xfrm>
            <a:off x="10851652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7CA274-0AA5-174D-ABA0-7501553174AD}"/>
              </a:ext>
            </a:extLst>
          </p:cNvPr>
          <p:cNvCxnSpPr>
            <a:cxnSpLocks/>
          </p:cNvCxnSpPr>
          <p:nvPr/>
        </p:nvCxnSpPr>
        <p:spPr>
          <a:xfrm>
            <a:off x="10852868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Image result for retail chiller">
            <a:extLst>
              <a:ext uri="{FF2B5EF4-FFF2-40B4-BE49-F238E27FC236}">
                <a16:creationId xmlns:a16="http://schemas.microsoft.com/office/drawing/2014/main" id="{7F443C7D-9177-3947-8F38-D7049DB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7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87CA7-34BA-A140-82E3-1840949CFB94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1134929" y="4199540"/>
            <a:ext cx="24147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Web cam">
            <a:extLst>
              <a:ext uri="{FF2B5EF4-FFF2-40B4-BE49-F238E27FC236}">
                <a16:creationId xmlns:a16="http://schemas.microsoft.com/office/drawing/2014/main" id="{64B403ED-EEB7-4E4F-A55D-45788EDD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316" y="3581176"/>
            <a:ext cx="618364" cy="61836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C4961-E426-BF4F-AF9B-13069FFFF0CD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 flipH="1">
            <a:off x="1134929" y="4199540"/>
            <a:ext cx="443569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258ACF6-9BE8-7842-A85D-00340D938AF3}"/>
              </a:ext>
            </a:extLst>
          </p:cNvPr>
          <p:cNvSpPr txBox="1"/>
          <p:nvPr/>
        </p:nvSpPr>
        <p:spPr>
          <a:xfrm>
            <a:off x="5956050" y="6455237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2 chiller, printer setup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5D62939-2C80-A946-BFD7-B25978F56A11}"/>
              </a:ext>
            </a:extLst>
          </p:cNvPr>
          <p:cNvSpPr txBox="1"/>
          <p:nvPr/>
        </p:nvSpPr>
        <p:spPr>
          <a:xfrm>
            <a:off x="438942" y="6495035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3 camera, AzureML, chiller, printer, setup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17D6D-B8C7-BC41-A7BC-57D3E9B6AC4D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6598913" y="4188038"/>
            <a:ext cx="218317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22FD843-A2D6-8F47-885B-81686858240C}"/>
              </a:ext>
            </a:extLst>
          </p:cNvPr>
          <p:cNvCxnSpPr>
            <a:cxnSpLocks/>
            <a:stCxn id="86" idx="2"/>
            <a:endCxn id="81" idx="0"/>
          </p:cNvCxnSpPr>
          <p:nvPr/>
        </p:nvCxnSpPr>
        <p:spPr>
          <a:xfrm>
            <a:off x="6037540" y="4188038"/>
            <a:ext cx="561373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1034" descr="Web cam">
            <a:extLst>
              <a:ext uri="{FF2B5EF4-FFF2-40B4-BE49-F238E27FC236}">
                <a16:creationId xmlns:a16="http://schemas.microsoft.com/office/drawing/2014/main" id="{853CEEAD-12B1-A34F-96C2-C10E96A6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701" y="3569674"/>
            <a:ext cx="618364" cy="61836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D8BDF9-7BFD-AA46-A2B3-261218685C66}"/>
              </a:ext>
            </a:extLst>
          </p:cNvPr>
          <p:cNvCxnSpPr>
            <a:cxnSpLocks/>
            <a:stCxn id="1035" idx="2"/>
            <a:endCxn id="81" idx="0"/>
          </p:cNvCxnSpPr>
          <p:nvPr/>
        </p:nvCxnSpPr>
        <p:spPr>
          <a:xfrm flipH="1">
            <a:off x="6598913" y="4188038"/>
            <a:ext cx="606970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2234088" y="65876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342792" y="66972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53B0CAE-6003-F64C-8AEC-D09F7D214F5A}"/>
              </a:ext>
            </a:extLst>
          </p:cNvPr>
          <p:cNvSpPr txBox="1"/>
          <p:nvPr/>
        </p:nvSpPr>
        <p:spPr>
          <a:xfrm>
            <a:off x="4429575" y="67963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C3E719-F678-044F-B7E2-6BEACAB010DA}"/>
              </a:ext>
            </a:extLst>
          </p:cNvPr>
          <p:cNvSpPr txBox="1"/>
          <p:nvPr/>
        </p:nvSpPr>
        <p:spPr>
          <a:xfrm>
            <a:off x="731234" y="598251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10.3.4.10 - 13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EC11E5-335E-824A-9F9D-4A70F26651DB}"/>
              </a:ext>
            </a:extLst>
          </p:cNvPr>
          <p:cNvSpPr txBox="1"/>
          <p:nvPr/>
        </p:nvSpPr>
        <p:spPr>
          <a:xfrm>
            <a:off x="10436308" y="68722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FC3FC1B6-1B8D-B846-A7B6-D6F120F6FDC6}"/>
              </a:ext>
            </a:extLst>
          </p:cNvPr>
          <p:cNvSpPr txBox="1"/>
          <p:nvPr/>
        </p:nvSpPr>
        <p:spPr>
          <a:xfrm>
            <a:off x="6666974" y="6663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10.3.4.3 - 8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B6891D-B384-A041-8873-8D85F9CE6307}"/>
              </a:ext>
            </a:extLst>
          </p:cNvPr>
          <p:cNvSpPr txBox="1"/>
          <p:nvPr/>
        </p:nvSpPr>
        <p:spPr>
          <a:xfrm>
            <a:off x="731234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10.4.4.3 - 5</a:t>
            </a:r>
          </a:p>
        </p:txBody>
      </p:sp>
      <p:pic>
        <p:nvPicPr>
          <p:cNvPr id="1047" name="Picture 2" descr="Image result for retail chiller">
            <a:extLst>
              <a:ext uri="{FF2B5EF4-FFF2-40B4-BE49-F238E27FC236}">
                <a16:creationId xmlns:a16="http://schemas.microsoft.com/office/drawing/2014/main" id="{DBFA018B-701F-C043-A92F-E919112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2" y="3656514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B4273D-B76F-4641-B824-52599C6953CB}"/>
              </a:ext>
            </a:extLst>
          </p:cNvPr>
          <p:cNvCxnSpPr>
            <a:cxnSpLocks/>
          </p:cNvCxnSpPr>
          <p:nvPr/>
        </p:nvCxnSpPr>
        <p:spPr>
          <a:xfrm>
            <a:off x="2231492" y="4227216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>
            <a:extLst>
              <a:ext uri="{FF2B5EF4-FFF2-40B4-BE49-F238E27FC236}">
                <a16:creationId xmlns:a16="http://schemas.microsoft.com/office/drawing/2014/main" id="{AE15D733-77DE-DC47-9BE3-EE54ED771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3008924" y="3691385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E92CE-349B-4648-9505-97E73A825745}"/>
              </a:ext>
            </a:extLst>
          </p:cNvPr>
          <p:cNvSpPr/>
          <p:nvPr/>
        </p:nvSpPr>
        <p:spPr>
          <a:xfrm>
            <a:off x="2821990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1E69A-9474-4846-B9A6-E4699CF1E665}"/>
              </a:ext>
            </a:extLst>
          </p:cNvPr>
          <p:cNvCxnSpPr>
            <a:cxnSpLocks/>
          </p:cNvCxnSpPr>
          <p:nvPr/>
        </p:nvCxnSpPr>
        <p:spPr>
          <a:xfrm>
            <a:off x="3242839" y="4279863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543B0F-8EE0-A446-AE6B-E599B7E96EBF}"/>
              </a:ext>
            </a:extLst>
          </p:cNvPr>
          <p:cNvSpPr txBox="1"/>
          <p:nvPr/>
        </p:nvSpPr>
        <p:spPr>
          <a:xfrm>
            <a:off x="6173586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10.4.4.10- 13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93CB82D-4BD1-8E44-83A8-6385BB28F6DE}"/>
              </a:ext>
            </a:extLst>
          </p:cNvPr>
          <p:cNvSpPr/>
          <p:nvPr/>
        </p:nvSpPr>
        <p:spPr>
          <a:xfrm>
            <a:off x="9477867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pic>
        <p:nvPicPr>
          <p:cNvPr id="104" name="Picture 2" descr="Image result for retail chiller">
            <a:extLst>
              <a:ext uri="{FF2B5EF4-FFF2-40B4-BE49-F238E27FC236}">
                <a16:creationId xmlns:a16="http://schemas.microsoft.com/office/drawing/2014/main" id="{A94D3919-F5C8-D140-9935-AF0928EF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57" y="3637113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6E2E8D-1EB8-0A49-A76D-08F2DB326761}"/>
              </a:ext>
            </a:extLst>
          </p:cNvPr>
          <p:cNvCxnSpPr>
            <a:cxnSpLocks/>
          </p:cNvCxnSpPr>
          <p:nvPr/>
        </p:nvCxnSpPr>
        <p:spPr>
          <a:xfrm>
            <a:off x="9921177" y="42078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>
            <a:extLst>
              <a:ext uri="{FF2B5EF4-FFF2-40B4-BE49-F238E27FC236}">
                <a16:creationId xmlns:a16="http://schemas.microsoft.com/office/drawing/2014/main" id="{55AEB589-26E9-864A-B604-63B639D9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10698609" y="3671984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74101A0-E452-A84A-97C6-4E45644C0333}"/>
              </a:ext>
            </a:extLst>
          </p:cNvPr>
          <p:cNvSpPr/>
          <p:nvPr/>
        </p:nvSpPr>
        <p:spPr>
          <a:xfrm>
            <a:off x="10511675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FF011E-8A5B-ED49-A49B-469CA7B850A0}"/>
              </a:ext>
            </a:extLst>
          </p:cNvPr>
          <p:cNvCxnSpPr>
            <a:cxnSpLocks/>
          </p:cNvCxnSpPr>
          <p:nvPr/>
        </p:nvCxnSpPr>
        <p:spPr>
          <a:xfrm>
            <a:off x="10932524" y="4260462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retail chiller">
            <a:extLst>
              <a:ext uri="{FF2B5EF4-FFF2-40B4-BE49-F238E27FC236}">
                <a16:creationId xmlns:a16="http://schemas.microsoft.com/office/drawing/2014/main" id="{C18D02F0-2042-A645-93BE-4F7FFD9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2" y="3626699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0B865F-ABAA-4244-AFC9-267E83241531}"/>
              </a:ext>
            </a:extLst>
          </p:cNvPr>
          <p:cNvCxnSpPr>
            <a:cxnSpLocks/>
          </p:cNvCxnSpPr>
          <p:nvPr/>
        </p:nvCxnSpPr>
        <p:spPr>
          <a:xfrm>
            <a:off x="7729665" y="4188038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08AA1828-ECA5-EC4B-A5AE-9DA1B4D2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03" y="3658650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4D5278-2F30-6B47-AE16-A7EF49D33769}"/>
              </a:ext>
            </a:extLst>
          </p:cNvPr>
          <p:cNvCxnSpPr>
            <a:cxnSpLocks/>
          </p:cNvCxnSpPr>
          <p:nvPr/>
        </p:nvCxnSpPr>
        <p:spPr>
          <a:xfrm flipH="1">
            <a:off x="8836977" y="41432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CE328-6AC1-9E4E-9D4D-208F03D8C6D9}"/>
              </a:ext>
            </a:extLst>
          </p:cNvPr>
          <p:cNvSpPr txBox="1"/>
          <p:nvPr/>
        </p:nvSpPr>
        <p:spPr>
          <a:xfrm>
            <a:off x="7672108" y="417656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C670B-B367-A843-8C9E-F15507766EB3}"/>
              </a:ext>
            </a:extLst>
          </p:cNvPr>
          <p:cNvSpPr txBox="1"/>
          <p:nvPr/>
        </p:nvSpPr>
        <p:spPr>
          <a:xfrm>
            <a:off x="8798749" y="4184792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B3FA4-8E75-4E41-B0F4-80FA7852EE14}"/>
              </a:ext>
            </a:extLst>
          </p:cNvPr>
          <p:cNvSpPr txBox="1"/>
          <p:nvPr/>
        </p:nvSpPr>
        <p:spPr>
          <a:xfrm>
            <a:off x="9885512" y="41798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10.3.4.22</a:t>
            </a:r>
          </a:p>
        </p:txBody>
      </p:sp>
    </p:spTree>
    <p:extLst>
      <p:ext uri="{BB962C8B-B14F-4D97-AF65-F5344CB8AC3E}">
        <p14:creationId xmlns:p14="http://schemas.microsoft.com/office/powerpoint/2010/main" val="22090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23423" cy="2668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049694" y="150344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97828" y="3199290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649045" y="150344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1513310" y="8107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75" y="18314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28" y="20405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113878" y="7461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1495599" y="71759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085568" y="72855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0609E0-AFC0-EB44-B833-AE8077AB0C00}"/>
              </a:ext>
            </a:extLst>
          </p:cNvPr>
          <p:cNvSpPr/>
          <p:nvPr/>
        </p:nvSpPr>
        <p:spPr>
          <a:xfrm>
            <a:off x="1838527" y="243312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 Analyzer Module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4E79D34-71A3-BF4C-99D2-3DA44EA6CEC2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16200000" flipH="1">
            <a:off x="1743395" y="1873164"/>
            <a:ext cx="331096" cy="78883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7749173-A9AE-FD43-A56A-E89E09485FA7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5400000">
            <a:off x="2543071" y="1862322"/>
            <a:ext cx="331096" cy="81051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3BDB3D-91EC-764A-85C1-46B53B57ABF8}"/>
              </a:ext>
            </a:extLst>
          </p:cNvPr>
          <p:cNvSpPr/>
          <p:nvPr/>
        </p:nvSpPr>
        <p:spPr>
          <a:xfrm>
            <a:off x="8470232" y="2315587"/>
            <a:ext cx="1305726" cy="833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Hub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3FC0C4D-947C-2146-AA9D-1A0E5709D0C5}"/>
              </a:ext>
            </a:extLst>
          </p:cNvPr>
          <p:cNvCxnSpPr>
            <a:cxnSpLocks/>
            <a:stCxn id="18" idx="3"/>
            <a:endCxn id="133" idx="1"/>
          </p:cNvCxnSpPr>
          <p:nvPr/>
        </p:nvCxnSpPr>
        <p:spPr>
          <a:xfrm>
            <a:off x="2768193" y="2732423"/>
            <a:ext cx="570203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68289" y="4901207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307010" y="321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307010" y="1033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307010" y="174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307010" y="245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307010" y="316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307010" y="387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307010" y="458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307010" y="530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85090" y="403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85090" y="1114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85090" y="182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85090" y="253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85090" y="324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85090" y="395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85090" y="467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85090" y="538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83490" y="47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83490" y="118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83490" y="189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83490" y="260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83490" y="331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83490" y="403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83490" y="4741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83490" y="5452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61570" y="55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61570" y="126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61570" y="197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61570" y="268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61570" y="340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61570" y="411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61570" y="4822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61570" y="5533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68290" y="3085432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511490" y="3085432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809170" y="616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809170" y="1327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809170" y="2038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809170" y="27501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809170" y="34613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809170" y="4172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809170" y="4883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809170" y="5594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10850" y="916272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9010850" y="1627472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9010850" y="2338672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010850" y="3049872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010850" y="3568032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9010850" y="3568032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9010850" y="3568032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010850" y="3568032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3716321"/>
            <a:ext cx="209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IoT Service SDK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393C6E4-C6E0-894A-B342-5D5B4912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8" y="1525872"/>
            <a:ext cx="2487491" cy="408432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64EE28-3271-E147-8F88-41216B91922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26036" y="3568032"/>
            <a:ext cx="10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554FD3-9239-CE45-9A0C-DE102CBEDB46}"/>
              </a:ext>
            </a:extLst>
          </p:cNvPr>
          <p:cNvSpPr txBox="1"/>
          <p:nvPr/>
        </p:nvSpPr>
        <p:spPr>
          <a:xfrm>
            <a:off x="2762450" y="321572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71410" y="356803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41744" y="5531556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013976" y="554171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816883" y="4050632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CD963-04E2-C142-B97E-4CF12AD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"/>
            <a:ext cx="12192000" cy="68288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DB1C8E-3F7E-AB46-94F5-5D2AB3161D2E}"/>
              </a:ext>
            </a:extLst>
          </p:cNvPr>
          <p:cNvSpPr/>
          <p:nvPr/>
        </p:nvSpPr>
        <p:spPr>
          <a:xfrm>
            <a:off x="0" y="577516"/>
            <a:ext cx="1934678" cy="6280484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1A087-B93B-2E49-952D-7753CC253FEA}"/>
              </a:ext>
            </a:extLst>
          </p:cNvPr>
          <p:cNvSpPr/>
          <p:nvPr/>
        </p:nvSpPr>
        <p:spPr>
          <a:xfrm>
            <a:off x="189298" y="2047056"/>
            <a:ext cx="1658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List of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IoT Edges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10C6B-9F6C-674A-89CE-52C7EBA2680B}"/>
              </a:ext>
            </a:extLst>
          </p:cNvPr>
          <p:cNvSpPr/>
          <p:nvPr/>
        </p:nvSpPr>
        <p:spPr>
          <a:xfrm>
            <a:off x="6241984" y="977047"/>
            <a:ext cx="2825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Modules with Desired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59768-4A81-8C4C-B4E9-7074F268F293}"/>
              </a:ext>
            </a:extLst>
          </p:cNvPr>
          <p:cNvSpPr/>
          <p:nvPr/>
        </p:nvSpPr>
        <p:spPr>
          <a:xfrm>
            <a:off x="4594460" y="4026651"/>
            <a:ext cx="282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234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463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20EFA70-DB5D-8D46-BA94-A2A6F552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" y="727488"/>
            <a:ext cx="3291840" cy="1850416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244E8FD-8AA2-0B48-B046-30B5BBCD57BD}"/>
              </a:ext>
            </a:extLst>
          </p:cNvPr>
          <p:cNvSpPr/>
          <p:nvPr/>
        </p:nvSpPr>
        <p:spPr>
          <a:xfrm>
            <a:off x="160536" y="864238"/>
            <a:ext cx="497243" cy="17136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Edges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273A1C-9B88-C34A-82A9-A8687B1A869E}"/>
              </a:ext>
            </a:extLst>
          </p:cNvPr>
          <p:cNvSpPr/>
          <p:nvPr/>
        </p:nvSpPr>
        <p:spPr>
          <a:xfrm>
            <a:off x="664310" y="968583"/>
            <a:ext cx="2781535" cy="6841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Modules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91DB98-96E6-914B-B1B0-C07B3528A3F3}"/>
              </a:ext>
            </a:extLst>
          </p:cNvPr>
          <p:cNvSpPr/>
          <p:nvPr/>
        </p:nvSpPr>
        <p:spPr>
          <a:xfrm>
            <a:off x="664310" y="1741391"/>
            <a:ext cx="2781535" cy="5005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Routes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0063EE-6E1C-0948-BA07-3CD7CA8B0BA4}"/>
              </a:ext>
            </a:extLst>
          </p:cNvPr>
          <p:cNvSpPr/>
          <p:nvPr/>
        </p:nvSpPr>
        <p:spPr>
          <a:xfrm>
            <a:off x="746760" y="3426263"/>
            <a:ext cx="2103120" cy="8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Automate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7F4F2A1-1CD1-7F49-B107-65C5AE4912FB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flipH="1">
            <a:off x="1798320" y="2577904"/>
            <a:ext cx="160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7EC65-B4B8-A64E-906A-F890524999DD}"/>
              </a:ext>
            </a:extLst>
          </p:cNvPr>
          <p:cNvCxnSpPr>
            <a:cxnSpLocks/>
            <a:stCxn id="146" idx="3"/>
            <a:endCxn id="4" idx="1"/>
          </p:cNvCxnSpPr>
          <p:nvPr/>
        </p:nvCxnSpPr>
        <p:spPr>
          <a:xfrm>
            <a:off x="2849880" y="3867052"/>
            <a:ext cx="899160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D41CCE8-7772-0D4A-9B1A-DADD2DF9D397}"/>
              </a:ext>
            </a:extLst>
          </p:cNvPr>
          <p:cNvSpPr txBox="1"/>
          <p:nvPr/>
        </p:nvSpPr>
        <p:spPr>
          <a:xfrm>
            <a:off x="2928620" y="355750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uble Brace 1">
            <a:extLst>
              <a:ext uri="{FF2B5EF4-FFF2-40B4-BE49-F238E27FC236}">
                <a16:creationId xmlns:a16="http://schemas.microsoft.com/office/drawing/2014/main" id="{D336A0F2-7A10-184F-93A8-F29294BB9289}"/>
              </a:ext>
            </a:extLst>
          </p:cNvPr>
          <p:cNvSpPr/>
          <p:nvPr/>
        </p:nvSpPr>
        <p:spPr>
          <a:xfrm>
            <a:off x="4941744" y="5829940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745B5048-1F63-6A46-A8FD-B3003887E026}"/>
              </a:ext>
            </a:extLst>
          </p:cNvPr>
          <p:cNvSpPr/>
          <p:nvPr/>
        </p:nvSpPr>
        <p:spPr>
          <a:xfrm>
            <a:off x="4013976" y="584009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3887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FB5B47-7499-9943-BA7F-25C3F214EC4A}"/>
              </a:ext>
            </a:extLst>
          </p:cNvPr>
          <p:cNvSpPr/>
          <p:nvPr/>
        </p:nvSpPr>
        <p:spPr>
          <a:xfrm>
            <a:off x="5226516" y="3400124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DeployToIoTEdge-Service Bus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18C3-9AEA-7A47-8EF0-644A9CCD6A94}"/>
              </a:ext>
            </a:extLst>
          </p:cNvPr>
          <p:cNvSpPr/>
          <p:nvPr/>
        </p:nvSpPr>
        <p:spPr>
          <a:xfrm>
            <a:off x="2762451" y="3601987"/>
            <a:ext cx="2221295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 Bus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3648E-7821-DF4E-8431-4B3E60F22E8B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C8B95-C744-BF41-9198-AEDAE8478BD7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F569F-C9AF-D544-8999-932B70EB3661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2CA36-C26B-B948-AC98-563F779B8795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F750C-B61F-9C4A-BDA0-BAA7A3308CDE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7C49-56FD-714D-AA8C-AF32E0F30AEA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7082A-318A-A444-B8DA-82FECA387A57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476C3-834A-7C44-9F71-C0AE3AEFB0DF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F4009-886C-F84E-991E-3736005EDEA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DD17E-8C8B-D04F-BF73-4D7D6E02B5E0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C0CFC-2628-2D4E-84B9-518FA51790E6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8C1C36-5C48-6D4B-892D-027C9C0AD24A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8A95B9-4F32-7D49-B3D5-44552B6C45DB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F5A59-C32B-C04D-8A8A-67F1249E0B46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39143-0965-7843-95F1-A53A6BE713D6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2B8AF-0CF5-B34B-96B4-C296C111C84E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45F39-9CE2-A34A-8D78-5D58236302E7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83409-C81F-FA4A-ABB4-B2023B53135D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7AA781-1A10-0641-91AE-61803A486B68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B67D4-29EC-EF43-94FE-DB0644ECDB83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C3126-08B0-984A-B702-C0362E39608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D4166-E1E1-3C4D-9DFA-F0809709E5D6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25EDF0-5FD4-D54F-B2AF-B5048448FE3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369B2-24B8-1846-89C7-6ADF01C80D13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1954CE-4025-FA4E-8BE9-FEC29657B72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0A1C-211B-3C44-BC6E-2B52A67D84C6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F0D57-0C33-2E4D-BC2D-914BD0B08F07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E7C3E-2F7D-7443-B90B-044BA8771D91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D37DAB-0F86-3C45-9D86-ADA98ECF8AA5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4E0A2-8D90-B846-97F6-5F82716D9258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8DB67D-A15C-C647-B606-C2F88FDBB518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3688C9-1AD2-E946-828E-D280931C4E5C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0D930-1CA5-F74F-85DD-A6E3B7D38353}"/>
              </a:ext>
            </a:extLst>
          </p:cNvPr>
          <p:cNvSpPr/>
          <p:nvPr/>
        </p:nvSpPr>
        <p:spPr>
          <a:xfrm>
            <a:off x="7705556" y="3400124"/>
            <a:ext cx="128604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26C084-95CB-004F-85C4-FA37D5A73B81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BE0915-8CA0-BF46-890F-D17AB1560669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C1DC0-963E-9443-919A-5C037B59F3C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D078C1-D913-5C4D-9EB1-3B85449E9144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D8F989-B066-584F-B688-D382ACAE0A1B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2B7355-6C1C-B741-B188-2C0E5B0BCF26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EA8965-6619-BF4B-92B6-78CDD2349C89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6194F-DC31-334D-ABFD-A440E1B6EB7B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8B68DC-92CE-2F4F-B81E-B533C7230C56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8991599" y="1224280"/>
            <a:ext cx="1798321" cy="26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16E3FA-A7E9-3E4C-9B1D-9A5794E819A6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8991599" y="1935480"/>
            <a:ext cx="1798321" cy="194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DEDA6F-74E9-5B4C-9F7B-FC0E901DAC7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8991599" y="2646680"/>
            <a:ext cx="1798321" cy="123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408E27-8395-CB48-B10F-A8F3E33BC541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8991599" y="3357880"/>
            <a:ext cx="1798321" cy="52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3E05F1-F1CB-9346-B6C2-906EADC504C9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8991599" y="3882724"/>
            <a:ext cx="1798321" cy="18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393F5-331D-C14A-AA5A-4604D0F34F8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8991599" y="3882724"/>
            <a:ext cx="1798321" cy="89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53A0D6-3D4E-3E41-86F3-65E7397B4940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8991599" y="3882724"/>
            <a:ext cx="1798321" cy="16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108109-C879-0946-8BEB-27A519FCA7FA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8991599" y="3882724"/>
            <a:ext cx="1798321" cy="23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D6A7396-28D6-444A-8A6A-48601682E381}"/>
              </a:ext>
            </a:extLst>
          </p:cNvPr>
          <p:cNvSpPr/>
          <p:nvPr/>
        </p:nvSpPr>
        <p:spPr>
          <a:xfrm>
            <a:off x="404261" y="3401728"/>
            <a:ext cx="2103120" cy="96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DeployToFleet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7E0F86-D958-3141-BE29-F40088736EBF}"/>
              </a:ext>
            </a:extLst>
          </p:cNvPr>
          <p:cNvCxnSpPr>
            <a:cxnSpLocks/>
            <a:stCxn id="67" idx="3"/>
            <a:endCxn id="8" idx="1"/>
          </p:cNvCxnSpPr>
          <p:nvPr/>
        </p:nvCxnSpPr>
        <p:spPr>
          <a:xfrm>
            <a:off x="2507381" y="3882724"/>
            <a:ext cx="2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A7AC87-03FB-D641-9880-BD5935E5B9E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983746" y="3882724"/>
            <a:ext cx="24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D4BC0C-31C3-0243-AD88-21376605C280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7329636" y="3882724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14251</TotalTime>
  <Words>417</Words>
  <Application>Microsoft Macintosh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41</cp:revision>
  <dcterms:created xsi:type="dcterms:W3CDTF">2020-07-28T09:25:52Z</dcterms:created>
  <dcterms:modified xsi:type="dcterms:W3CDTF">2020-12-12T00:42:25Z</dcterms:modified>
</cp:coreProperties>
</file>