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83" r:id="rId3"/>
    <p:sldId id="284" r:id="rId4"/>
    <p:sldId id="282" r:id="rId5"/>
    <p:sldId id="281" r:id="rId6"/>
    <p:sldId id="259" r:id="rId7"/>
    <p:sldId id="261" r:id="rId8"/>
    <p:sldId id="262" r:id="rId9"/>
    <p:sldId id="260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/>
    <p:restoredTop sz="96547"/>
  </p:normalViewPr>
  <p:slideViewPr>
    <p:cSldViewPr snapToGrid="0" snapToObjects="1">
      <p:cViewPr varScale="1">
        <p:scale>
          <a:sx n="132" d="100"/>
          <a:sy n="13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A49F-B39A-6D40-8171-0C8144D2F78C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4E99-4B62-744D-91BB-0CAB2074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4E99-4B62-744D-91BB-0CAB2074D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F78-622F-7440-92C7-11C32AF9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52DA1-9614-4A43-8674-1E95D444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012B-7611-1A45-86CD-571346D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89B6-3FE0-554C-91D8-C150E61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D783-02AA-8740-959E-3C0C3E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D5AA-57EA-E846-9494-FFB4FF7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29C9-9E6B-B444-A4C6-21DD4C58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2FC9-B9C4-7646-8479-2C62908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2808-4FD6-4E46-9A2A-504D181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6981-13C1-D74D-BA1C-982491FD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3091-3A50-6B45-AD56-71815BD2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052-A7A0-A241-8491-CA68A06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6E49-9F1E-3A4E-A76E-7B6A3A4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3923-F280-6145-9B27-053D3ED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49CC-B409-634B-9E85-1C0E763F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BA9-AB68-0B4D-90B6-3272344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2FCB-778B-0547-80F2-EF2740E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EB39-835B-184E-862A-F9F4B09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EE93-5094-BE42-8CA5-F207038D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DB88-E231-FC4C-81D0-E0947FCB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A4F-9BAB-C746-A87F-C53D06F7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17F8-B825-8F47-9761-BAF172A7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F526-3A38-F740-A218-D14BC5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E88F-087C-294B-A1E9-89BCF258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D15-BC11-DA46-9347-0AEF3FE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870-679B-9D4B-BB1F-3B97BE3F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6C3F-C7E0-3A42-9D46-55947241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CA2B-6CAA-E74E-97CB-DFEEA9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8809-F387-7C42-838E-89D0868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A501D-AB2C-BA4D-A23F-1E7824F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2762-B827-E243-9FF7-C461B63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57C-49C4-054F-B414-F8880FD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DD5-D03E-8A47-96A5-0D1F60C6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6EF9-58C7-864A-8FA7-45CF7851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5CA3-6984-8140-B266-FE989F46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5FB5-2744-0C4E-BE42-FBC117A4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652FE-BC6F-2249-9608-C7910C3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D276-37A6-FF42-A9B4-DBA197F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EAF8F-9CAD-BA40-97DC-E9E9975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7A7-AD48-164F-AE37-3D8AB0FD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9430-D66D-9947-A639-94F93C11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F19EE-CA24-E04A-972F-89F8E74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474-537D-C843-9570-EA948BB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3EB4-3106-D44F-A405-A087324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D832C-E2C6-434E-915B-0092DB5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4095-F897-344F-8E39-68084924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FFB-1464-D242-B154-44D2AE6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25-2014-214E-8D6C-A4C794B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A768-6671-C144-B6A4-5F055DBD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1D55-7E72-0549-94F2-70FEC82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010F-CFD6-394F-B110-AECE2B58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85A2-FF6B-674C-85FF-CE0C52C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8E0F-6304-C94C-BE06-E7343F1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60C23-72E4-AD4E-AB8C-7422032A1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47BC-2645-2742-A4AA-1E881ADD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FFB-B6C3-574B-9D36-79A2B23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C2E5-4B45-CD47-A6F2-833839AE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53D-79AF-D947-9977-5A21ACE8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8208-ED48-C845-8540-0A5D8B1A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6DE6-1D64-7E4C-A084-1E416EC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D7F3-E85C-894B-9892-9D1B0068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EDA1-2036-5448-A4CE-E7A3E6B521D5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D50B-4FE1-0244-A7A2-A2212AE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1ED9-57E3-D84C-9410-D92C08657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52F-576A-3B49-AFE1-8CAD098D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tiff"/><Relationship Id="rId5" Type="http://schemas.openxmlformats.org/officeDocument/2006/relationships/image" Target="../media/image11.svg"/><Relationship Id="rId10" Type="http://schemas.openxmlformats.org/officeDocument/2006/relationships/image" Target="../media/image16.tiff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539465" y="1172349"/>
            <a:ext cx="4517573" cy="2044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eb cam">
            <a:extLst>
              <a:ext uri="{FF2B5EF4-FFF2-40B4-BE49-F238E27FC236}">
                <a16:creationId xmlns:a16="http://schemas.microsoft.com/office/drawing/2014/main" id="{E0541165-E28F-9543-866C-920E2194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5" y="100857"/>
            <a:ext cx="618364" cy="61836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1788183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F1CF-5967-3144-8B88-0C0D4482BC73}"/>
              </a:ext>
            </a:extLst>
          </p:cNvPr>
          <p:cNvSpPr/>
          <p:nvPr/>
        </p:nvSpPr>
        <p:spPr>
          <a:xfrm>
            <a:off x="670097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664651" y="2507828"/>
            <a:ext cx="426719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87D947-AA3C-6645-8886-807F3281B9DA}"/>
              </a:ext>
            </a:extLst>
          </p:cNvPr>
          <p:cNvSpPr/>
          <p:nvPr/>
        </p:nvSpPr>
        <p:spPr>
          <a:xfrm>
            <a:off x="2906269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B0FADF-277F-B940-A121-65AF3F4406B9}"/>
              </a:ext>
            </a:extLst>
          </p:cNvPr>
          <p:cNvSpPr/>
          <p:nvPr/>
        </p:nvSpPr>
        <p:spPr>
          <a:xfrm>
            <a:off x="402435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Safe Module</a:t>
            </a:r>
          </a:p>
        </p:txBody>
      </p:sp>
      <p:pic>
        <p:nvPicPr>
          <p:cNvPr id="6" name="Graphic 5" descr="Web cam">
            <a:extLst>
              <a:ext uri="{FF2B5EF4-FFF2-40B4-BE49-F238E27FC236}">
                <a16:creationId xmlns:a16="http://schemas.microsoft.com/office/drawing/2014/main" id="{A63FE8EA-21D8-F241-A2BA-E12ED676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6" y="100857"/>
            <a:ext cx="618364" cy="618364"/>
          </a:xfrm>
          <a:prstGeom prst="rect">
            <a:avLst/>
          </a:prstGeom>
        </p:spPr>
      </p:pic>
      <p:pic>
        <p:nvPicPr>
          <p:cNvPr id="8" name="Graphic 7" descr="Web cam">
            <a:extLst>
              <a:ext uri="{FF2B5EF4-FFF2-40B4-BE49-F238E27FC236}">
                <a16:creationId xmlns:a16="http://schemas.microsoft.com/office/drawing/2014/main" id="{9E0A1B8D-CD6B-3B48-A236-A09A3464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94" y="93581"/>
            <a:ext cx="618364" cy="618364"/>
          </a:xfrm>
          <a:prstGeom prst="rect">
            <a:avLst/>
          </a:prstGeom>
        </p:spPr>
      </p:pic>
      <p:pic>
        <p:nvPicPr>
          <p:cNvPr id="10" name="Graphic 9" descr="Web cam">
            <a:extLst>
              <a:ext uri="{FF2B5EF4-FFF2-40B4-BE49-F238E27FC236}">
                <a16:creationId xmlns:a16="http://schemas.microsoft.com/office/drawing/2014/main" id="{32D6E6B4-9696-CF4D-9950-8F249A23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49" y="89758"/>
            <a:ext cx="618364" cy="6183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7138D-4156-0045-8475-A1F80256E487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92067" y="719221"/>
            <a:ext cx="642863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5A516-655D-4243-A88D-324D1CC7E6E7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251799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85146B-64D8-6F47-8E12-1316DE156CB7}"/>
              </a:ext>
            </a:extLst>
          </p:cNvPr>
          <p:cNvCxnSpPr>
            <a:cxnSpLocks/>
          </p:cNvCxnSpPr>
          <p:nvPr/>
        </p:nvCxnSpPr>
        <p:spPr>
          <a:xfrm>
            <a:off x="4486565" y="736801"/>
            <a:ext cx="1" cy="7078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BBC069-9AFF-BC4B-A7DF-C8E1312FFF3C}"/>
              </a:ext>
            </a:extLst>
          </p:cNvPr>
          <p:cNvSpPr/>
          <p:nvPr/>
        </p:nvSpPr>
        <p:spPr>
          <a:xfrm>
            <a:off x="6003449" y="1172350"/>
            <a:ext cx="5579599" cy="2044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AA645A-9C4F-2147-90E2-3B4FA9F8BF81}"/>
              </a:ext>
            </a:extLst>
          </p:cNvPr>
          <p:cNvSpPr/>
          <p:nvPr/>
        </p:nvSpPr>
        <p:spPr>
          <a:xfrm>
            <a:off x="6149168" y="2498537"/>
            <a:ext cx="5308596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2561FA-636C-EC4B-BDFA-1A05A88B6663}"/>
              </a:ext>
            </a:extLst>
          </p:cNvPr>
          <p:cNvSpPr/>
          <p:nvPr/>
        </p:nvSpPr>
        <p:spPr>
          <a:xfrm>
            <a:off x="8040284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ML Module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494DFC4-A637-5D47-9516-658AA53FA0F1}"/>
              </a:ext>
            </a:extLst>
          </p:cNvPr>
          <p:cNvSpPr/>
          <p:nvPr/>
        </p:nvSpPr>
        <p:spPr>
          <a:xfrm>
            <a:off x="9296602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Edge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08A289-4B1C-0B49-8C47-23BF05894A15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969950" y="1743909"/>
            <a:ext cx="3266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C8B2DF-BCDA-6A4C-A7E3-12314187FF62}"/>
              </a:ext>
            </a:extLst>
          </p:cNvPr>
          <p:cNvSpPr/>
          <p:nvPr/>
        </p:nvSpPr>
        <p:spPr>
          <a:xfrm>
            <a:off x="539464" y="4675357"/>
            <a:ext cx="4465749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Web cam">
            <a:extLst>
              <a:ext uri="{FF2B5EF4-FFF2-40B4-BE49-F238E27FC236}">
                <a16:creationId xmlns:a16="http://schemas.microsoft.com/office/drawing/2014/main" id="{6E65CCE7-CAAB-CE42-82FC-C576B144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56" y="3581176"/>
            <a:ext cx="618364" cy="6183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CD74D-F252-B948-9B7B-75343F849F6C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735238" y="4199540"/>
            <a:ext cx="399691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43F9E31-CD81-EC47-9334-9D6A10DAD5DA}"/>
              </a:ext>
            </a:extLst>
          </p:cNvPr>
          <p:cNvSpPr/>
          <p:nvPr/>
        </p:nvSpPr>
        <p:spPr>
          <a:xfrm>
            <a:off x="1788182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BF85F49-6727-304F-954F-CC287E3E753D}"/>
              </a:ext>
            </a:extLst>
          </p:cNvPr>
          <p:cNvSpPr/>
          <p:nvPr/>
        </p:nvSpPr>
        <p:spPr>
          <a:xfrm>
            <a:off x="670096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92DD1-A472-044B-AE97-29992D7F72DC}"/>
              </a:ext>
            </a:extLst>
          </p:cNvPr>
          <p:cNvSpPr/>
          <p:nvPr/>
        </p:nvSpPr>
        <p:spPr>
          <a:xfrm>
            <a:off x="670095" y="5686850"/>
            <a:ext cx="4241224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pic>
        <p:nvPicPr>
          <p:cNvPr id="71" name="Graphic 70" descr="Web cam">
            <a:extLst>
              <a:ext uri="{FF2B5EF4-FFF2-40B4-BE49-F238E27FC236}">
                <a16:creationId xmlns:a16="http://schemas.microsoft.com/office/drawing/2014/main" id="{66F7ED40-88DB-3743-AAC4-C0EACAB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94" y="3581176"/>
            <a:ext cx="618364" cy="6183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EB82CAB-E83E-394C-92CF-9E4215832849}"/>
              </a:ext>
            </a:extLst>
          </p:cNvPr>
          <p:cNvSpPr/>
          <p:nvPr/>
        </p:nvSpPr>
        <p:spPr>
          <a:xfrm>
            <a:off x="6003448" y="4644734"/>
            <a:ext cx="5579593" cy="1779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Web cam">
            <a:extLst>
              <a:ext uri="{FF2B5EF4-FFF2-40B4-BE49-F238E27FC236}">
                <a16:creationId xmlns:a16="http://schemas.microsoft.com/office/drawing/2014/main" id="{0361D026-BFBE-0044-A01E-865AFF4D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03" y="3569674"/>
            <a:ext cx="618364" cy="61836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487E8C-9314-B84D-BB2B-99B0D6D63ACB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6427385" y="4188038"/>
            <a:ext cx="171528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D1463D-4DA2-EE47-9774-CC1F40948736}"/>
              </a:ext>
            </a:extLst>
          </p:cNvPr>
          <p:cNvSpPr/>
          <p:nvPr/>
        </p:nvSpPr>
        <p:spPr>
          <a:xfrm>
            <a:off x="7252166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8AD3B2E-2694-7E4E-B2C8-421300CAC810}"/>
              </a:ext>
            </a:extLst>
          </p:cNvPr>
          <p:cNvSpPr/>
          <p:nvPr/>
        </p:nvSpPr>
        <p:spPr>
          <a:xfrm>
            <a:off x="6134080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Video Capture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E59D34-ED33-EA40-A28D-D19856DB8A15}"/>
              </a:ext>
            </a:extLst>
          </p:cNvPr>
          <p:cNvSpPr/>
          <p:nvPr/>
        </p:nvSpPr>
        <p:spPr>
          <a:xfrm>
            <a:off x="6134079" y="5656227"/>
            <a:ext cx="3165839" cy="498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8F109-6689-1748-8C13-9A4BC5F67FAE}"/>
              </a:ext>
            </a:extLst>
          </p:cNvPr>
          <p:cNvSpPr/>
          <p:nvPr/>
        </p:nvSpPr>
        <p:spPr>
          <a:xfrm>
            <a:off x="8370252" y="4916999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Freezer Module</a:t>
            </a:r>
          </a:p>
        </p:txBody>
      </p:sp>
      <p:pic>
        <p:nvPicPr>
          <p:cNvPr id="85" name="Graphic 84" descr="Web cam">
            <a:extLst>
              <a:ext uri="{FF2B5EF4-FFF2-40B4-BE49-F238E27FC236}">
                <a16:creationId xmlns:a16="http://schemas.microsoft.com/office/drawing/2014/main" id="{BC4D1E5D-5EE4-1644-A15E-CA244FBA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048" y="3569674"/>
            <a:ext cx="618364" cy="618364"/>
          </a:xfrm>
          <a:prstGeom prst="rect">
            <a:avLst/>
          </a:prstGeom>
        </p:spPr>
      </p:pic>
      <p:pic>
        <p:nvPicPr>
          <p:cNvPr id="86" name="Graphic 85" descr="Web cam">
            <a:extLst>
              <a:ext uri="{FF2B5EF4-FFF2-40B4-BE49-F238E27FC236}">
                <a16:creationId xmlns:a16="http://schemas.microsoft.com/office/drawing/2014/main" id="{941DD888-7822-EF42-9CBD-003FEF16B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358" y="3569674"/>
            <a:ext cx="618364" cy="61836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847993-555D-9C44-8C87-614A102E35DF}"/>
              </a:ext>
            </a:extLst>
          </p:cNvPr>
          <p:cNvSpPr txBox="1"/>
          <p:nvPr/>
        </p:nvSpPr>
        <p:spPr>
          <a:xfrm>
            <a:off x="524377" y="3216651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4 camera, chiller, freezer, safe setup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94FA04-1E16-8941-B607-5D16CB52B099}"/>
              </a:ext>
            </a:extLst>
          </p:cNvPr>
          <p:cNvSpPr txBox="1"/>
          <p:nvPr/>
        </p:nvSpPr>
        <p:spPr>
          <a:xfrm>
            <a:off x="5961001" y="3218773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AzureML, SQL Edge, chiller setup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398BD0-6645-9843-8176-9B9A5A083168}"/>
              </a:ext>
            </a:extLst>
          </p:cNvPr>
          <p:cNvCxnSpPr>
            <a:cxnSpLocks/>
          </p:cNvCxnSpPr>
          <p:nvPr/>
        </p:nvCxnSpPr>
        <p:spPr>
          <a:xfrm>
            <a:off x="1134320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1D3169-467F-4443-8EA7-499C37FE8D66}"/>
              </a:ext>
            </a:extLst>
          </p:cNvPr>
          <p:cNvCxnSpPr>
            <a:cxnSpLocks/>
          </p:cNvCxnSpPr>
          <p:nvPr/>
        </p:nvCxnSpPr>
        <p:spPr>
          <a:xfrm>
            <a:off x="2253015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82C50D-F875-9847-8B3A-EA7D84C3DD70}"/>
              </a:ext>
            </a:extLst>
          </p:cNvPr>
          <p:cNvCxnSpPr>
            <a:cxnSpLocks/>
          </p:cNvCxnSpPr>
          <p:nvPr/>
        </p:nvCxnSpPr>
        <p:spPr>
          <a:xfrm>
            <a:off x="3371102" y="2062290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637948-8F77-B04F-872D-C4185668D50C}"/>
              </a:ext>
            </a:extLst>
          </p:cNvPr>
          <p:cNvCxnSpPr>
            <a:cxnSpLocks/>
          </p:cNvCxnSpPr>
          <p:nvPr/>
        </p:nvCxnSpPr>
        <p:spPr>
          <a:xfrm>
            <a:off x="4484218" y="205206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5BC0C7-9A99-3148-A5E4-FDA96034A878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135441" y="2043203"/>
            <a:ext cx="0" cy="47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890743-9229-0443-862F-B18F81BF8DAD}"/>
              </a:ext>
            </a:extLst>
          </p:cNvPr>
          <p:cNvCxnSpPr>
            <a:cxnSpLocks/>
            <a:stCxn id="92" idx="3"/>
            <a:endCxn id="48" idx="1"/>
          </p:cNvCxnSpPr>
          <p:nvPr/>
        </p:nvCxnSpPr>
        <p:spPr>
          <a:xfrm>
            <a:off x="7600274" y="1743909"/>
            <a:ext cx="44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5CCDCC-2405-3D4C-A27C-76F0CB962236}"/>
              </a:ext>
            </a:extLst>
          </p:cNvPr>
          <p:cNvCxnSpPr>
            <a:cxnSpLocks/>
          </p:cNvCxnSpPr>
          <p:nvPr/>
        </p:nvCxnSpPr>
        <p:spPr>
          <a:xfrm>
            <a:off x="8525903" y="2052069"/>
            <a:ext cx="0" cy="448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BFAD9E-BA9C-C843-A67C-4F558909D74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38438" y="719221"/>
            <a:ext cx="196492" cy="7253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696D-0970-7D4C-AC18-B81CD533C8A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134930" y="711945"/>
            <a:ext cx="227346" cy="73267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E99A1E-3D49-A441-8512-8039E914902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134930" y="708122"/>
            <a:ext cx="638201" cy="7364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retail chiller">
            <a:extLst>
              <a:ext uri="{FF2B5EF4-FFF2-40B4-BE49-F238E27FC236}">
                <a16:creationId xmlns:a16="http://schemas.microsoft.com/office/drawing/2014/main" id="{74329E33-A00B-204F-A592-113A486B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64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5A2760-1741-6043-922D-0B2D2C9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52" y="145222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D2748-0E61-9D4B-94B7-DD426FFF8C56}"/>
              </a:ext>
            </a:extLst>
          </p:cNvPr>
          <p:cNvCxnSpPr>
            <a:cxnSpLocks/>
            <a:stCxn id="1028" idx="2"/>
            <a:endCxn id="2" idx="0"/>
          </p:cNvCxnSpPr>
          <p:nvPr/>
        </p:nvCxnSpPr>
        <p:spPr>
          <a:xfrm flipH="1">
            <a:off x="3371102" y="68730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E9C2E0-4337-E549-ABFC-20064549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62" y="85966"/>
            <a:ext cx="649300" cy="6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 descr="Web cam">
            <a:extLst>
              <a:ext uri="{FF2B5EF4-FFF2-40B4-BE49-F238E27FC236}">
                <a16:creationId xmlns:a16="http://schemas.microsoft.com/office/drawing/2014/main" id="{F8CEBA87-C1AF-D34F-A0A8-989C8291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868" y="68883"/>
            <a:ext cx="618364" cy="618364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0074E27-48A6-1B42-B8C3-EF22B923AEAA}"/>
              </a:ext>
            </a:extLst>
          </p:cNvPr>
          <p:cNvSpPr/>
          <p:nvPr/>
        </p:nvSpPr>
        <p:spPr>
          <a:xfrm>
            <a:off x="6670608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 Video Analytics</a:t>
            </a:r>
          </a:p>
        </p:txBody>
      </p:sp>
      <p:pic>
        <p:nvPicPr>
          <p:cNvPr id="93" name="Graphic 92" descr="Web cam">
            <a:extLst>
              <a:ext uri="{FF2B5EF4-FFF2-40B4-BE49-F238E27FC236}">
                <a16:creationId xmlns:a16="http://schemas.microsoft.com/office/drawing/2014/main" id="{AD62BE0D-551F-0747-B89D-A4EF7BFE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39" y="68883"/>
            <a:ext cx="618364" cy="618364"/>
          </a:xfrm>
          <a:prstGeom prst="rect">
            <a:avLst/>
          </a:prstGeom>
        </p:spPr>
      </p:pic>
      <p:pic>
        <p:nvPicPr>
          <p:cNvPr id="94" name="Graphic 93" descr="Web cam">
            <a:extLst>
              <a:ext uri="{FF2B5EF4-FFF2-40B4-BE49-F238E27FC236}">
                <a16:creationId xmlns:a16="http://schemas.microsoft.com/office/drawing/2014/main" id="{4BFAC303-4D2F-7F43-BA41-28501EE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77" y="61607"/>
            <a:ext cx="618364" cy="61836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89D4EAC-7AA0-504C-B078-6E3CDF837B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5956050" y="687247"/>
            <a:ext cx="1179391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EF76A0-E249-4E4A-A1C7-8D5EE2EBCBCF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6402421" y="687247"/>
            <a:ext cx="733020" cy="75736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92F85D-7042-0A40-8389-7474222B496A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6826259" y="679971"/>
            <a:ext cx="309182" cy="7646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084B4-5037-4245-88F4-6247947039AE}"/>
              </a:ext>
            </a:extLst>
          </p:cNvPr>
          <p:cNvCxnSpPr>
            <a:cxnSpLocks/>
            <a:stCxn id="29" idx="2"/>
            <a:endCxn id="92" idx="0"/>
          </p:cNvCxnSpPr>
          <p:nvPr/>
        </p:nvCxnSpPr>
        <p:spPr>
          <a:xfrm flipH="1">
            <a:off x="7135441" y="679634"/>
            <a:ext cx="525096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Web cam">
            <a:extLst>
              <a:ext uri="{FF2B5EF4-FFF2-40B4-BE49-F238E27FC236}">
                <a16:creationId xmlns:a16="http://schemas.microsoft.com/office/drawing/2014/main" id="{31AFF689-239F-5347-B805-34ED68F4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984" y="61270"/>
            <a:ext cx="618364" cy="618364"/>
          </a:xfrm>
          <a:prstGeom prst="rect">
            <a:avLst/>
          </a:prstGeom>
        </p:spPr>
      </p:pic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EF27CB1B-37D5-6D4B-A929-D5A5F186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355" y="61270"/>
            <a:ext cx="618364" cy="618364"/>
          </a:xfrm>
          <a:prstGeom prst="rect">
            <a:avLst/>
          </a:prstGeom>
        </p:spPr>
      </p:pic>
      <p:pic>
        <p:nvPicPr>
          <p:cNvPr id="30" name="Graphic 29" descr="Web cam">
            <a:extLst>
              <a:ext uri="{FF2B5EF4-FFF2-40B4-BE49-F238E27FC236}">
                <a16:creationId xmlns:a16="http://schemas.microsoft.com/office/drawing/2014/main" id="{983B39AC-4027-1B41-90D4-C732D4B4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778" y="61270"/>
            <a:ext cx="618364" cy="61836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273873-642E-BB4B-A654-6A704E356A95}"/>
              </a:ext>
            </a:extLst>
          </p:cNvPr>
          <p:cNvCxnSpPr>
            <a:cxnSpLocks/>
            <a:stCxn id="28" idx="2"/>
            <a:endCxn id="92" idx="0"/>
          </p:cNvCxnSpPr>
          <p:nvPr/>
        </p:nvCxnSpPr>
        <p:spPr>
          <a:xfrm flipH="1">
            <a:off x="7135441" y="679634"/>
            <a:ext cx="116725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E19E9C-3AB8-BB47-9C19-606FE44D0104}"/>
              </a:ext>
            </a:extLst>
          </p:cNvPr>
          <p:cNvCxnSpPr>
            <a:cxnSpLocks/>
            <a:stCxn id="30" idx="2"/>
            <a:endCxn id="92" idx="0"/>
          </p:cNvCxnSpPr>
          <p:nvPr/>
        </p:nvCxnSpPr>
        <p:spPr>
          <a:xfrm flipH="1">
            <a:off x="7135441" y="679634"/>
            <a:ext cx="948519" cy="76498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40C87CD-A814-DF47-8C7D-0A54A89B3F88}"/>
              </a:ext>
            </a:extLst>
          </p:cNvPr>
          <p:cNvSpPr/>
          <p:nvPr/>
        </p:nvSpPr>
        <p:spPr>
          <a:xfrm>
            <a:off x="10388036" y="1444615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AE8CE45-472B-164B-B58A-1CA5BFF476DF}"/>
              </a:ext>
            </a:extLst>
          </p:cNvPr>
          <p:cNvCxnSpPr>
            <a:cxnSpLocks/>
            <a:stCxn id="123" idx="2"/>
            <a:endCxn id="120" idx="0"/>
          </p:cNvCxnSpPr>
          <p:nvPr/>
        </p:nvCxnSpPr>
        <p:spPr>
          <a:xfrm>
            <a:off x="10851652" y="75188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7CA274-0AA5-174D-ABA0-7501553174AD}"/>
              </a:ext>
            </a:extLst>
          </p:cNvPr>
          <p:cNvCxnSpPr>
            <a:cxnSpLocks/>
          </p:cNvCxnSpPr>
          <p:nvPr/>
        </p:nvCxnSpPr>
        <p:spPr>
          <a:xfrm>
            <a:off x="10852868" y="2066079"/>
            <a:ext cx="0" cy="441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 descr="Image result for retail chiller">
            <a:extLst>
              <a:ext uri="{FF2B5EF4-FFF2-40B4-BE49-F238E27FC236}">
                <a16:creationId xmlns:a16="http://schemas.microsoft.com/office/drawing/2014/main" id="{7F443C7D-9177-3947-8F38-D7049DB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17" y="124310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87CA7-34BA-A140-82E3-1840949CFB94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1134929" y="4199540"/>
            <a:ext cx="24147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Web cam">
            <a:extLst>
              <a:ext uri="{FF2B5EF4-FFF2-40B4-BE49-F238E27FC236}">
                <a16:creationId xmlns:a16="http://schemas.microsoft.com/office/drawing/2014/main" id="{64B403ED-EEB7-4E4F-A55D-45788EDD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316" y="3581176"/>
            <a:ext cx="618364" cy="618364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DBC4961-E426-BF4F-AF9B-13069FFFF0CD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 flipH="1">
            <a:off x="1134929" y="4199540"/>
            <a:ext cx="443569" cy="74808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258ACF6-9BE8-7842-A85D-00340D938AF3}"/>
              </a:ext>
            </a:extLst>
          </p:cNvPr>
          <p:cNvSpPr txBox="1"/>
          <p:nvPr/>
        </p:nvSpPr>
        <p:spPr>
          <a:xfrm>
            <a:off x="5956050" y="6455237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6 camera, 2 chiller, printer setup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5D62939-2C80-A946-BFD7-B25978F56A11}"/>
              </a:ext>
            </a:extLst>
          </p:cNvPr>
          <p:cNvSpPr txBox="1"/>
          <p:nvPr/>
        </p:nvSpPr>
        <p:spPr>
          <a:xfrm>
            <a:off x="438942" y="6495035"/>
            <a:ext cx="438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3 camera, AzureML, chiller, printer, setup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417D6D-B8C7-BC41-A7BC-57D3E9B6AC4D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6598913" y="4188038"/>
            <a:ext cx="218317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22FD843-A2D6-8F47-885B-81686858240C}"/>
              </a:ext>
            </a:extLst>
          </p:cNvPr>
          <p:cNvCxnSpPr>
            <a:cxnSpLocks/>
            <a:stCxn id="86" idx="2"/>
            <a:endCxn id="81" idx="0"/>
          </p:cNvCxnSpPr>
          <p:nvPr/>
        </p:nvCxnSpPr>
        <p:spPr>
          <a:xfrm>
            <a:off x="6037540" y="4188038"/>
            <a:ext cx="561373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1034" descr="Web cam">
            <a:extLst>
              <a:ext uri="{FF2B5EF4-FFF2-40B4-BE49-F238E27FC236}">
                <a16:creationId xmlns:a16="http://schemas.microsoft.com/office/drawing/2014/main" id="{853CEEAD-12B1-A34F-96C2-C10E96A6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701" y="3569674"/>
            <a:ext cx="618364" cy="618364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D8BDF9-7BFD-AA46-A2B3-261218685C66}"/>
              </a:ext>
            </a:extLst>
          </p:cNvPr>
          <p:cNvCxnSpPr>
            <a:cxnSpLocks/>
            <a:stCxn id="1035" idx="2"/>
            <a:endCxn id="81" idx="0"/>
          </p:cNvCxnSpPr>
          <p:nvPr/>
        </p:nvCxnSpPr>
        <p:spPr>
          <a:xfrm flipH="1">
            <a:off x="6598913" y="4188038"/>
            <a:ext cx="606970" cy="72896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F38911B-4B6D-864A-B49F-2CB720D43451}"/>
              </a:ext>
            </a:extLst>
          </p:cNvPr>
          <p:cNvSpPr txBox="1"/>
          <p:nvPr/>
        </p:nvSpPr>
        <p:spPr>
          <a:xfrm>
            <a:off x="2234088" y="65876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DBAC40C-74B2-2F41-9570-43B304CBD240}"/>
              </a:ext>
            </a:extLst>
          </p:cNvPr>
          <p:cNvSpPr txBox="1"/>
          <p:nvPr/>
        </p:nvSpPr>
        <p:spPr>
          <a:xfrm>
            <a:off x="3342792" y="66972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10.3.4.6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53B0CAE-6003-F64C-8AEC-D09F7D214F5A}"/>
              </a:ext>
            </a:extLst>
          </p:cNvPr>
          <p:cNvSpPr txBox="1"/>
          <p:nvPr/>
        </p:nvSpPr>
        <p:spPr>
          <a:xfrm>
            <a:off x="4429575" y="679634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EC3E719-F678-044F-B7E2-6BEACAB010DA}"/>
              </a:ext>
            </a:extLst>
          </p:cNvPr>
          <p:cNvSpPr txBox="1"/>
          <p:nvPr/>
        </p:nvSpPr>
        <p:spPr>
          <a:xfrm>
            <a:off x="731234" y="598251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10.3.4.10 - 13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BEC11E5-335E-824A-9F9D-4A70F26651DB}"/>
              </a:ext>
            </a:extLst>
          </p:cNvPr>
          <p:cNvSpPr txBox="1"/>
          <p:nvPr/>
        </p:nvSpPr>
        <p:spPr>
          <a:xfrm>
            <a:off x="10436308" y="68722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10.3.4.10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FC3FC1B6-1B8D-B846-A7B6-D6F120F6FDC6}"/>
              </a:ext>
            </a:extLst>
          </p:cNvPr>
          <p:cNvSpPr txBox="1"/>
          <p:nvPr/>
        </p:nvSpPr>
        <p:spPr>
          <a:xfrm>
            <a:off x="6666974" y="6663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10.3.4.3 - 8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EB6891D-B384-A041-8873-8D85F9CE6307}"/>
              </a:ext>
            </a:extLst>
          </p:cNvPr>
          <p:cNvSpPr txBox="1"/>
          <p:nvPr/>
        </p:nvSpPr>
        <p:spPr>
          <a:xfrm>
            <a:off x="731234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10.4.4.3 - 5</a:t>
            </a:r>
          </a:p>
        </p:txBody>
      </p:sp>
      <p:pic>
        <p:nvPicPr>
          <p:cNvPr id="1047" name="Picture 2" descr="Image result for retail chiller">
            <a:extLst>
              <a:ext uri="{FF2B5EF4-FFF2-40B4-BE49-F238E27FC236}">
                <a16:creationId xmlns:a16="http://schemas.microsoft.com/office/drawing/2014/main" id="{DBFA018B-701F-C043-A92F-E9191125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2" y="3656514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9B4273D-B76F-4641-B824-52599C6953CB}"/>
              </a:ext>
            </a:extLst>
          </p:cNvPr>
          <p:cNvCxnSpPr>
            <a:cxnSpLocks/>
          </p:cNvCxnSpPr>
          <p:nvPr/>
        </p:nvCxnSpPr>
        <p:spPr>
          <a:xfrm>
            <a:off x="2231492" y="4227216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>
            <a:extLst>
              <a:ext uri="{FF2B5EF4-FFF2-40B4-BE49-F238E27FC236}">
                <a16:creationId xmlns:a16="http://schemas.microsoft.com/office/drawing/2014/main" id="{AE15D733-77DE-DC47-9BE3-EE54ED771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3008924" y="3691385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E92CE-349B-4648-9505-97E73A825745}"/>
              </a:ext>
            </a:extLst>
          </p:cNvPr>
          <p:cNvSpPr/>
          <p:nvPr/>
        </p:nvSpPr>
        <p:spPr>
          <a:xfrm>
            <a:off x="2821990" y="4947622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61E69A-9474-4846-B9A6-E4699CF1E665}"/>
              </a:ext>
            </a:extLst>
          </p:cNvPr>
          <p:cNvCxnSpPr>
            <a:cxnSpLocks/>
          </p:cNvCxnSpPr>
          <p:nvPr/>
        </p:nvCxnSpPr>
        <p:spPr>
          <a:xfrm>
            <a:off x="3242839" y="4279863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543B0F-8EE0-A446-AE6B-E599B7E96EBF}"/>
              </a:ext>
            </a:extLst>
          </p:cNvPr>
          <p:cNvSpPr txBox="1"/>
          <p:nvPr/>
        </p:nvSpPr>
        <p:spPr>
          <a:xfrm>
            <a:off x="6173586" y="4058900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10.4.4.10- 13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93CB82D-4BD1-8E44-83A8-6385BB28F6DE}"/>
              </a:ext>
            </a:extLst>
          </p:cNvPr>
          <p:cNvSpPr/>
          <p:nvPr/>
        </p:nvSpPr>
        <p:spPr>
          <a:xfrm>
            <a:off x="9477867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Chiller Module</a:t>
            </a:r>
          </a:p>
        </p:txBody>
      </p:sp>
      <p:pic>
        <p:nvPicPr>
          <p:cNvPr id="104" name="Picture 2" descr="Image result for retail chiller">
            <a:extLst>
              <a:ext uri="{FF2B5EF4-FFF2-40B4-BE49-F238E27FC236}">
                <a16:creationId xmlns:a16="http://schemas.microsoft.com/office/drawing/2014/main" id="{A94D3919-F5C8-D140-9935-AF0928EF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57" y="3637113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6E2E8D-1EB8-0A49-A76D-08F2DB326761}"/>
              </a:ext>
            </a:extLst>
          </p:cNvPr>
          <p:cNvCxnSpPr>
            <a:cxnSpLocks/>
          </p:cNvCxnSpPr>
          <p:nvPr/>
        </p:nvCxnSpPr>
        <p:spPr>
          <a:xfrm>
            <a:off x="9921177" y="4207815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">
            <a:extLst>
              <a:ext uri="{FF2B5EF4-FFF2-40B4-BE49-F238E27FC236}">
                <a16:creationId xmlns:a16="http://schemas.microsoft.com/office/drawing/2014/main" id="{55AEB589-26E9-864A-B604-63B639D9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r="18367" b="13627"/>
          <a:stretch/>
        </p:blipFill>
        <p:spPr bwMode="auto">
          <a:xfrm>
            <a:off x="10698609" y="3671984"/>
            <a:ext cx="448150" cy="5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74101A0-E452-A84A-97C6-4E45644C0333}"/>
              </a:ext>
            </a:extLst>
          </p:cNvPr>
          <p:cNvSpPr/>
          <p:nvPr/>
        </p:nvSpPr>
        <p:spPr>
          <a:xfrm>
            <a:off x="10511675" y="4928221"/>
            <a:ext cx="929666" cy="598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BLE Printer Module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FF011E-8A5B-ED49-A49B-469CA7B850A0}"/>
              </a:ext>
            </a:extLst>
          </p:cNvPr>
          <p:cNvCxnSpPr>
            <a:cxnSpLocks/>
          </p:cNvCxnSpPr>
          <p:nvPr/>
        </p:nvCxnSpPr>
        <p:spPr>
          <a:xfrm>
            <a:off x="10932524" y="4260462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retail chiller">
            <a:extLst>
              <a:ext uri="{FF2B5EF4-FFF2-40B4-BE49-F238E27FC236}">
                <a16:creationId xmlns:a16="http://schemas.microsoft.com/office/drawing/2014/main" id="{C18D02F0-2042-A645-93BE-4F7FFD94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62" y="3626699"/>
            <a:ext cx="545270" cy="6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0B865F-ABAA-4244-AFC9-267E83241531}"/>
              </a:ext>
            </a:extLst>
          </p:cNvPr>
          <p:cNvCxnSpPr>
            <a:cxnSpLocks/>
          </p:cNvCxnSpPr>
          <p:nvPr/>
        </p:nvCxnSpPr>
        <p:spPr>
          <a:xfrm>
            <a:off x="7729665" y="4188038"/>
            <a:ext cx="1217" cy="69273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08AA1828-ECA5-EC4B-A5AE-9DA1B4D2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03" y="3658650"/>
            <a:ext cx="578218" cy="5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4D5278-2F30-6B47-AE16-A7EF49D33769}"/>
              </a:ext>
            </a:extLst>
          </p:cNvPr>
          <p:cNvCxnSpPr>
            <a:cxnSpLocks/>
          </p:cNvCxnSpPr>
          <p:nvPr/>
        </p:nvCxnSpPr>
        <p:spPr>
          <a:xfrm flipH="1">
            <a:off x="8836977" y="4143231"/>
            <a:ext cx="6659" cy="7573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CE328-6AC1-9E4E-9D4D-208F03D8C6D9}"/>
              </a:ext>
            </a:extLst>
          </p:cNvPr>
          <p:cNvSpPr txBox="1"/>
          <p:nvPr/>
        </p:nvSpPr>
        <p:spPr>
          <a:xfrm>
            <a:off x="7672108" y="417656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C670B-B367-A843-8C9E-F15507766EB3}"/>
              </a:ext>
            </a:extLst>
          </p:cNvPr>
          <p:cNvSpPr txBox="1"/>
          <p:nvPr/>
        </p:nvSpPr>
        <p:spPr>
          <a:xfrm>
            <a:off x="8798749" y="4184792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B3FA4-8E75-4E41-B0F4-80FA7852EE14}"/>
              </a:ext>
            </a:extLst>
          </p:cNvPr>
          <p:cNvSpPr txBox="1"/>
          <p:nvPr/>
        </p:nvSpPr>
        <p:spPr>
          <a:xfrm>
            <a:off x="9885512" y="4179855"/>
            <a:ext cx="112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10.3.4.22</a:t>
            </a:r>
          </a:p>
        </p:txBody>
      </p:sp>
    </p:spTree>
    <p:extLst>
      <p:ext uri="{BB962C8B-B14F-4D97-AF65-F5344CB8AC3E}">
        <p14:creationId xmlns:p14="http://schemas.microsoft.com/office/powerpoint/2010/main" val="220905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3DD1DE6-7195-6B44-B63F-129EF3117FDC}"/>
              </a:ext>
            </a:extLst>
          </p:cNvPr>
          <p:cNvSpPr/>
          <p:nvPr/>
        </p:nvSpPr>
        <p:spPr>
          <a:xfrm>
            <a:off x="631596" y="4790685"/>
            <a:ext cx="1357460" cy="1046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PowerApps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1D0EAC-960D-EF4C-95A7-E11CE1C4E660}"/>
              </a:ext>
            </a:extLst>
          </p:cNvPr>
          <p:cNvSpPr/>
          <p:nvPr/>
        </p:nvSpPr>
        <p:spPr>
          <a:xfrm>
            <a:off x="2320446" y="828285"/>
            <a:ext cx="1357460" cy="1046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Automate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245563-C544-9349-B464-C0DF6C169F68}"/>
              </a:ext>
            </a:extLst>
          </p:cNvPr>
          <p:cNvSpPr/>
          <p:nvPr/>
        </p:nvSpPr>
        <p:spPr>
          <a:xfrm>
            <a:off x="4092009" y="828285"/>
            <a:ext cx="1357460" cy="1046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D2ACA7F-8CA3-1845-9309-4AE1FDBC68F5}"/>
              </a:ext>
            </a:extLst>
          </p:cNvPr>
          <p:cNvSpPr/>
          <p:nvPr/>
        </p:nvSpPr>
        <p:spPr>
          <a:xfrm>
            <a:off x="5951937" y="828284"/>
            <a:ext cx="1357460" cy="1046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Azure </a:t>
            </a:r>
            <a:r>
              <a:rPr lang="en-US" err="1"/>
              <a:t>IoTHub</a:t>
            </a:r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A4F33A-21EF-6440-9AA7-C8B8D3241402}"/>
              </a:ext>
            </a:extLst>
          </p:cNvPr>
          <p:cNvSpPr/>
          <p:nvPr/>
        </p:nvSpPr>
        <p:spPr>
          <a:xfrm>
            <a:off x="7946770" y="828284"/>
            <a:ext cx="1357460" cy="1046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Azure </a:t>
            </a:r>
            <a:r>
              <a:rPr lang="en-US" err="1"/>
              <a:t>IoTEdge</a:t>
            </a:r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568F8C-F4F0-DD41-B002-A89BFF7FBE2B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3677906" y="1351473"/>
            <a:ext cx="4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66BE9D8-1873-6B4B-97CB-2932028BF9A7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 flipV="1">
            <a:off x="5449469" y="1351472"/>
            <a:ext cx="502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4A8619C-F2EE-1A4C-A42D-B379EF9F83CC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7309397" y="1351472"/>
            <a:ext cx="637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58BFAD-F318-E543-8EC8-DF12E9655A4E}"/>
              </a:ext>
            </a:extLst>
          </p:cNvPr>
          <p:cNvSpPr/>
          <p:nvPr/>
        </p:nvSpPr>
        <p:spPr>
          <a:xfrm>
            <a:off x="5864848" y="2024705"/>
            <a:ext cx="3439381" cy="646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Direct Messaging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38D546D-3CB0-BA44-B507-E949DF097231}"/>
              </a:ext>
            </a:extLst>
          </p:cNvPr>
          <p:cNvCxnSpPr>
            <a:cxnSpLocks/>
            <a:stCxn id="83" idx="0"/>
            <a:endCxn id="104" idx="1"/>
          </p:cNvCxnSpPr>
          <p:nvPr/>
        </p:nvCxnSpPr>
        <p:spPr>
          <a:xfrm rot="5400000" flipH="1" flipV="1">
            <a:off x="95780" y="2566019"/>
            <a:ext cx="3439212" cy="101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7E312-27A8-1440-A93B-4AAD1531D6CA}"/>
              </a:ext>
            </a:extLst>
          </p:cNvPr>
          <p:cNvSpPr txBox="1"/>
          <p:nvPr/>
        </p:nvSpPr>
        <p:spPr>
          <a:xfrm>
            <a:off x="6347867" y="2671037"/>
            <a:ext cx="247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Graph Messaging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3E54B6-718E-1D46-945E-06C8E16F4E49}"/>
              </a:ext>
            </a:extLst>
          </p:cNvPr>
          <p:cNvSpPr/>
          <p:nvPr/>
        </p:nvSpPr>
        <p:spPr>
          <a:xfrm>
            <a:off x="660097" y="4273277"/>
            <a:ext cx="1155289" cy="51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61863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49039" y="5209215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49040" y="3393440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492240" y="3393440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91600" y="1224280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991600" y="1935480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991600" y="2646680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991600" y="3357880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991600" y="3876040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991600" y="3876040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8991600" y="3876040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8991600" y="3876040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695273" y="4382254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Service SDK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393C6E4-C6E0-894A-B342-5D5B4912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5" y="2174240"/>
            <a:ext cx="2487491" cy="408432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64EE28-3271-E147-8F88-41216B91922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06786" y="3876040"/>
            <a:ext cx="10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554FD3-9239-CE45-9A0C-DE102CBEDB46}"/>
              </a:ext>
            </a:extLst>
          </p:cNvPr>
          <p:cNvSpPr txBox="1"/>
          <p:nvPr/>
        </p:nvSpPr>
        <p:spPr>
          <a:xfrm>
            <a:off x="2743200" y="3523734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52160" y="387604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ouble Brace 158">
            <a:extLst>
              <a:ext uri="{FF2B5EF4-FFF2-40B4-BE49-F238E27FC236}">
                <a16:creationId xmlns:a16="http://schemas.microsoft.com/office/drawing/2014/main" id="{FF32F5CA-1D9B-DC49-B286-AF64CDBEACFE}"/>
              </a:ext>
            </a:extLst>
          </p:cNvPr>
          <p:cNvSpPr/>
          <p:nvPr/>
        </p:nvSpPr>
        <p:spPr>
          <a:xfrm>
            <a:off x="4023173" y="559416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alledges</a:t>
            </a:r>
          </a:p>
        </p:txBody>
      </p: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74554" y="559307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493290" y="620267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797633" y="4358640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EA554CC8-D245-E443-B2D0-19C39E219CFD}"/>
              </a:ext>
            </a:extLst>
          </p:cNvPr>
          <p:cNvSpPr/>
          <p:nvPr/>
        </p:nvSpPr>
        <p:spPr>
          <a:xfrm>
            <a:off x="3749039" y="5209215"/>
            <a:ext cx="2097187" cy="153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CosmosDB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F66DC5-66F1-B242-B909-393593F72E84}"/>
              </a:ext>
            </a:extLst>
          </p:cNvPr>
          <p:cNvSpPr/>
          <p:nvPr/>
        </p:nvSpPr>
        <p:spPr>
          <a:xfrm>
            <a:off x="11287760" y="629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6EFB1-2971-C944-8552-F54F15263F6B}"/>
              </a:ext>
            </a:extLst>
          </p:cNvPr>
          <p:cNvSpPr/>
          <p:nvPr/>
        </p:nvSpPr>
        <p:spPr>
          <a:xfrm>
            <a:off x="11287760" y="1341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601A18-7B57-A84A-816E-6ABA7329B384}"/>
              </a:ext>
            </a:extLst>
          </p:cNvPr>
          <p:cNvSpPr/>
          <p:nvPr/>
        </p:nvSpPr>
        <p:spPr>
          <a:xfrm>
            <a:off x="11287760" y="205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9F8FD-E134-0B4B-A04A-D7E1C91F0C8F}"/>
              </a:ext>
            </a:extLst>
          </p:cNvPr>
          <p:cNvSpPr/>
          <p:nvPr/>
        </p:nvSpPr>
        <p:spPr>
          <a:xfrm>
            <a:off x="11287760" y="276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9AC047-6AA6-DA4F-8734-5B04EBEA15CA}"/>
              </a:ext>
            </a:extLst>
          </p:cNvPr>
          <p:cNvSpPr/>
          <p:nvPr/>
        </p:nvSpPr>
        <p:spPr>
          <a:xfrm>
            <a:off x="11287760" y="347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D462F-4B1F-BA47-B51E-88DFF2E5DE9B}"/>
              </a:ext>
            </a:extLst>
          </p:cNvPr>
          <p:cNvSpPr/>
          <p:nvPr/>
        </p:nvSpPr>
        <p:spPr>
          <a:xfrm>
            <a:off x="11287760" y="418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DCF968-E6A5-EA4F-A444-CE290A092748}"/>
              </a:ext>
            </a:extLst>
          </p:cNvPr>
          <p:cNvSpPr/>
          <p:nvPr/>
        </p:nvSpPr>
        <p:spPr>
          <a:xfrm>
            <a:off x="11287760" y="489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1DFB50-7C74-1B41-BA01-786BC06204D5}"/>
              </a:ext>
            </a:extLst>
          </p:cNvPr>
          <p:cNvSpPr/>
          <p:nvPr/>
        </p:nvSpPr>
        <p:spPr>
          <a:xfrm>
            <a:off x="11287760" y="560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18B8F3-6451-9549-9B15-1367395ECD32}"/>
              </a:ext>
            </a:extLst>
          </p:cNvPr>
          <p:cNvSpPr/>
          <p:nvPr/>
        </p:nvSpPr>
        <p:spPr>
          <a:xfrm>
            <a:off x="11165840" y="711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AB6702-65C7-E246-A5CB-B69884DC9612}"/>
              </a:ext>
            </a:extLst>
          </p:cNvPr>
          <p:cNvSpPr/>
          <p:nvPr/>
        </p:nvSpPr>
        <p:spPr>
          <a:xfrm>
            <a:off x="11165840" y="1422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2C29CB-9612-484F-8E22-79C23E34484E}"/>
              </a:ext>
            </a:extLst>
          </p:cNvPr>
          <p:cNvSpPr/>
          <p:nvPr/>
        </p:nvSpPr>
        <p:spPr>
          <a:xfrm>
            <a:off x="11165840" y="213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6E4A6-6180-9245-A038-5F3D5807A140}"/>
              </a:ext>
            </a:extLst>
          </p:cNvPr>
          <p:cNvSpPr/>
          <p:nvPr/>
        </p:nvSpPr>
        <p:spPr>
          <a:xfrm>
            <a:off x="11165840" y="284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2D4AAF-C601-304C-A9E3-CEA220AC0748}"/>
              </a:ext>
            </a:extLst>
          </p:cNvPr>
          <p:cNvSpPr/>
          <p:nvPr/>
        </p:nvSpPr>
        <p:spPr>
          <a:xfrm>
            <a:off x="11165840" y="355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F31A4A-2166-FB44-8B0B-3909CC66A3BE}"/>
              </a:ext>
            </a:extLst>
          </p:cNvPr>
          <p:cNvSpPr/>
          <p:nvPr/>
        </p:nvSpPr>
        <p:spPr>
          <a:xfrm>
            <a:off x="11165840" y="426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673690-D500-A149-8489-8DF49F35260A}"/>
              </a:ext>
            </a:extLst>
          </p:cNvPr>
          <p:cNvSpPr/>
          <p:nvPr/>
        </p:nvSpPr>
        <p:spPr>
          <a:xfrm>
            <a:off x="11165840" y="497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EEA99F-122C-654F-BF87-5EB803EBBCAA}"/>
              </a:ext>
            </a:extLst>
          </p:cNvPr>
          <p:cNvSpPr/>
          <p:nvPr/>
        </p:nvSpPr>
        <p:spPr>
          <a:xfrm>
            <a:off x="11165840" y="568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02ED4-0DDB-C449-992E-CDFC4DFFBE5F}"/>
              </a:ext>
            </a:extLst>
          </p:cNvPr>
          <p:cNvSpPr/>
          <p:nvPr/>
        </p:nvSpPr>
        <p:spPr>
          <a:xfrm>
            <a:off x="11064240" y="782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CA430F-B6A6-7E4E-8FD9-44FF9AD49378}"/>
              </a:ext>
            </a:extLst>
          </p:cNvPr>
          <p:cNvSpPr/>
          <p:nvPr/>
        </p:nvSpPr>
        <p:spPr>
          <a:xfrm>
            <a:off x="11064240" y="1493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D3BDE0-1F4F-D741-B9FC-D2D4341D717B}"/>
              </a:ext>
            </a:extLst>
          </p:cNvPr>
          <p:cNvSpPr/>
          <p:nvPr/>
        </p:nvSpPr>
        <p:spPr>
          <a:xfrm>
            <a:off x="11064240" y="2204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DBE1D8-E2D5-F443-A260-94840F4D07BB}"/>
              </a:ext>
            </a:extLst>
          </p:cNvPr>
          <p:cNvSpPr/>
          <p:nvPr/>
        </p:nvSpPr>
        <p:spPr>
          <a:xfrm>
            <a:off x="11064240" y="29159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C730E7-88E3-F041-AD57-D664167DA5A6}"/>
              </a:ext>
            </a:extLst>
          </p:cNvPr>
          <p:cNvSpPr/>
          <p:nvPr/>
        </p:nvSpPr>
        <p:spPr>
          <a:xfrm>
            <a:off x="11064240" y="36271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0082C1-BA64-0F47-A55F-BB565D5F45D2}"/>
              </a:ext>
            </a:extLst>
          </p:cNvPr>
          <p:cNvSpPr/>
          <p:nvPr/>
        </p:nvSpPr>
        <p:spPr>
          <a:xfrm>
            <a:off x="11064240" y="43383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D60A83-0423-CB44-99DB-CB2F81C49CA4}"/>
              </a:ext>
            </a:extLst>
          </p:cNvPr>
          <p:cNvSpPr/>
          <p:nvPr/>
        </p:nvSpPr>
        <p:spPr>
          <a:xfrm>
            <a:off x="11064240" y="50495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979820-04C5-7A4D-8B00-AE51DC1785C2}"/>
              </a:ext>
            </a:extLst>
          </p:cNvPr>
          <p:cNvSpPr/>
          <p:nvPr/>
        </p:nvSpPr>
        <p:spPr>
          <a:xfrm>
            <a:off x="11064240" y="576072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5B18DB-2FB1-244E-9A56-DD75DE21B689}"/>
              </a:ext>
            </a:extLst>
          </p:cNvPr>
          <p:cNvSpPr/>
          <p:nvPr/>
        </p:nvSpPr>
        <p:spPr>
          <a:xfrm>
            <a:off x="10942320" y="863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380842-82E0-1F4E-BC08-CCCE09BF1C60}"/>
              </a:ext>
            </a:extLst>
          </p:cNvPr>
          <p:cNvSpPr/>
          <p:nvPr/>
        </p:nvSpPr>
        <p:spPr>
          <a:xfrm>
            <a:off x="10942320" y="1574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37E01-1C13-E445-B7CE-B7E6619A6553}"/>
              </a:ext>
            </a:extLst>
          </p:cNvPr>
          <p:cNvSpPr/>
          <p:nvPr/>
        </p:nvSpPr>
        <p:spPr>
          <a:xfrm>
            <a:off x="10942320" y="2286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1C7256-831D-7F4D-86B3-6F83F4E360B7}"/>
              </a:ext>
            </a:extLst>
          </p:cNvPr>
          <p:cNvSpPr/>
          <p:nvPr/>
        </p:nvSpPr>
        <p:spPr>
          <a:xfrm>
            <a:off x="10942320" y="29972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1751C0-A5EA-C641-95C2-3189FD1AD15D}"/>
              </a:ext>
            </a:extLst>
          </p:cNvPr>
          <p:cNvSpPr/>
          <p:nvPr/>
        </p:nvSpPr>
        <p:spPr>
          <a:xfrm>
            <a:off x="10942320" y="37084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271239-7EEC-9545-B055-10A15B8900FF}"/>
              </a:ext>
            </a:extLst>
          </p:cNvPr>
          <p:cNvSpPr/>
          <p:nvPr/>
        </p:nvSpPr>
        <p:spPr>
          <a:xfrm>
            <a:off x="10942320" y="44196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215B9-3197-E44C-A5FE-068989F363CF}"/>
              </a:ext>
            </a:extLst>
          </p:cNvPr>
          <p:cNvSpPr/>
          <p:nvPr/>
        </p:nvSpPr>
        <p:spPr>
          <a:xfrm>
            <a:off x="10942320" y="51308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17A7-B5E1-244D-B61B-F594E5C6B7ED}"/>
              </a:ext>
            </a:extLst>
          </p:cNvPr>
          <p:cNvSpPr/>
          <p:nvPr/>
        </p:nvSpPr>
        <p:spPr>
          <a:xfrm>
            <a:off x="10942320" y="584200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41D8D-5577-764D-890A-065A28924813}"/>
              </a:ext>
            </a:extLst>
          </p:cNvPr>
          <p:cNvSpPr/>
          <p:nvPr/>
        </p:nvSpPr>
        <p:spPr>
          <a:xfrm>
            <a:off x="3749040" y="3393440"/>
            <a:ext cx="210312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8F89-4545-0942-B5FC-016164055E43}"/>
              </a:ext>
            </a:extLst>
          </p:cNvPr>
          <p:cNvSpPr/>
          <p:nvPr/>
        </p:nvSpPr>
        <p:spPr>
          <a:xfrm>
            <a:off x="6492240" y="3393440"/>
            <a:ext cx="249936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5D7F1-3D7A-FA49-B1B5-DCE6A002D52C}"/>
              </a:ext>
            </a:extLst>
          </p:cNvPr>
          <p:cNvSpPr/>
          <p:nvPr/>
        </p:nvSpPr>
        <p:spPr>
          <a:xfrm>
            <a:off x="10789920" y="924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4B458-C891-F944-AD45-5535801187D0}"/>
              </a:ext>
            </a:extLst>
          </p:cNvPr>
          <p:cNvSpPr/>
          <p:nvPr/>
        </p:nvSpPr>
        <p:spPr>
          <a:xfrm>
            <a:off x="10789920" y="1635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AB10F-38AA-7544-AC3A-B87E3345B84C}"/>
              </a:ext>
            </a:extLst>
          </p:cNvPr>
          <p:cNvSpPr/>
          <p:nvPr/>
        </p:nvSpPr>
        <p:spPr>
          <a:xfrm>
            <a:off x="10789920" y="2346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E7F3-9423-5145-AE35-54A88A1A364D}"/>
              </a:ext>
            </a:extLst>
          </p:cNvPr>
          <p:cNvSpPr/>
          <p:nvPr/>
        </p:nvSpPr>
        <p:spPr>
          <a:xfrm>
            <a:off x="10789920" y="30581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9F067-ECFF-B94A-A034-A4FC5B9392C0}"/>
              </a:ext>
            </a:extLst>
          </p:cNvPr>
          <p:cNvSpPr/>
          <p:nvPr/>
        </p:nvSpPr>
        <p:spPr>
          <a:xfrm>
            <a:off x="10789920" y="37693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37541-AEF4-AE47-A65E-24CBD1AF1857}"/>
              </a:ext>
            </a:extLst>
          </p:cNvPr>
          <p:cNvSpPr/>
          <p:nvPr/>
        </p:nvSpPr>
        <p:spPr>
          <a:xfrm>
            <a:off x="10789920" y="44805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80033-9549-4C42-96AB-F50EC14DA53B}"/>
              </a:ext>
            </a:extLst>
          </p:cNvPr>
          <p:cNvSpPr/>
          <p:nvPr/>
        </p:nvSpPr>
        <p:spPr>
          <a:xfrm>
            <a:off x="10789920" y="51917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88F21-6DF0-6445-822C-40627EA63772}"/>
              </a:ext>
            </a:extLst>
          </p:cNvPr>
          <p:cNvSpPr/>
          <p:nvPr/>
        </p:nvSpPr>
        <p:spPr>
          <a:xfrm>
            <a:off x="10789920" y="5902960"/>
            <a:ext cx="68072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Edge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228EB-B4D2-494B-B98A-684BB9A366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91600" y="1224280"/>
            <a:ext cx="179832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A190E-95E0-7547-A666-2886F40C86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991600" y="1935480"/>
            <a:ext cx="1798320" cy="19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818FC-DB35-E648-B85C-AE402D07F5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991600" y="2646680"/>
            <a:ext cx="179832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B48C-8964-8742-8890-0352C4053E2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991600" y="3357880"/>
            <a:ext cx="179832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4AFF4-1C37-9244-9F54-957B696E237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991600" y="3876040"/>
            <a:ext cx="1798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F719CF-0F15-9646-A45E-6761DA7BC48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991600" y="3876040"/>
            <a:ext cx="179832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490162-FACB-D747-9622-B7279750C08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8991600" y="3876040"/>
            <a:ext cx="179832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F36B77-3EEE-8647-816B-37899EE45B1F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8991600" y="3876040"/>
            <a:ext cx="1798320" cy="23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509B969-3804-2549-968D-00642C88E531}"/>
              </a:ext>
            </a:extLst>
          </p:cNvPr>
          <p:cNvSpPr txBox="1"/>
          <p:nvPr/>
        </p:nvSpPr>
        <p:spPr>
          <a:xfrm>
            <a:off x="3803850" y="46321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Service SDK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20EFA70-DB5D-8D46-BA94-A2A6F552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" y="727488"/>
            <a:ext cx="3291840" cy="1850416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244E8FD-8AA2-0B48-B046-30B5BBCD57BD}"/>
              </a:ext>
            </a:extLst>
          </p:cNvPr>
          <p:cNvSpPr/>
          <p:nvPr/>
        </p:nvSpPr>
        <p:spPr>
          <a:xfrm>
            <a:off x="160536" y="864238"/>
            <a:ext cx="497243" cy="17136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Edges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273A1C-9B88-C34A-82A9-A8687B1A869E}"/>
              </a:ext>
            </a:extLst>
          </p:cNvPr>
          <p:cNvSpPr/>
          <p:nvPr/>
        </p:nvSpPr>
        <p:spPr>
          <a:xfrm>
            <a:off x="664310" y="968583"/>
            <a:ext cx="2781535" cy="6841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Modules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A91DB98-96E6-914B-B1B0-C07B3528A3F3}"/>
              </a:ext>
            </a:extLst>
          </p:cNvPr>
          <p:cNvSpPr/>
          <p:nvPr/>
        </p:nvSpPr>
        <p:spPr>
          <a:xfrm>
            <a:off x="664310" y="1741391"/>
            <a:ext cx="2781535" cy="50058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Routes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0063EE-6E1C-0948-BA07-3CD7CA8B0BA4}"/>
              </a:ext>
            </a:extLst>
          </p:cNvPr>
          <p:cNvSpPr/>
          <p:nvPr/>
        </p:nvSpPr>
        <p:spPr>
          <a:xfrm>
            <a:off x="746760" y="3426263"/>
            <a:ext cx="2103120" cy="8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Automate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7F4F2A1-1CD1-7F49-B107-65C5AE4912FB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flipH="1">
            <a:off x="1798320" y="2577904"/>
            <a:ext cx="1605" cy="8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307EC65-B4B8-A64E-906A-F890524999DD}"/>
              </a:ext>
            </a:extLst>
          </p:cNvPr>
          <p:cNvCxnSpPr>
            <a:cxnSpLocks/>
            <a:stCxn id="146" idx="3"/>
            <a:endCxn id="4" idx="1"/>
          </p:cNvCxnSpPr>
          <p:nvPr/>
        </p:nvCxnSpPr>
        <p:spPr>
          <a:xfrm>
            <a:off x="2849880" y="3867052"/>
            <a:ext cx="899160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F5A743-8666-A245-8E0C-9AD2D69B15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52160" y="387604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D41CCE8-7772-0D4A-9B1A-DADD2DF9D397}"/>
              </a:ext>
            </a:extLst>
          </p:cNvPr>
          <p:cNvSpPr txBox="1"/>
          <p:nvPr/>
        </p:nvSpPr>
        <p:spPr>
          <a:xfrm>
            <a:off x="2928620" y="355750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59" name="Double Brace 158">
            <a:extLst>
              <a:ext uri="{FF2B5EF4-FFF2-40B4-BE49-F238E27FC236}">
                <a16:creationId xmlns:a16="http://schemas.microsoft.com/office/drawing/2014/main" id="{FF32F5CA-1D9B-DC49-B286-AF64CDBEACFE}"/>
              </a:ext>
            </a:extLst>
          </p:cNvPr>
          <p:cNvSpPr/>
          <p:nvPr/>
        </p:nvSpPr>
        <p:spPr>
          <a:xfrm>
            <a:off x="4023173" y="5594165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alledges</a:t>
            </a:r>
          </a:p>
        </p:txBody>
      </p:sp>
      <p:sp>
        <p:nvSpPr>
          <p:cNvPr id="160" name="Double Brace 159">
            <a:extLst>
              <a:ext uri="{FF2B5EF4-FFF2-40B4-BE49-F238E27FC236}">
                <a16:creationId xmlns:a16="http://schemas.microsoft.com/office/drawing/2014/main" id="{E0CE6AE5-058B-4E47-BE11-923AB4F3D663}"/>
              </a:ext>
            </a:extLst>
          </p:cNvPr>
          <p:cNvSpPr/>
          <p:nvPr/>
        </p:nvSpPr>
        <p:spPr>
          <a:xfrm>
            <a:off x="4974554" y="559307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allmodules</a:t>
            </a:r>
          </a:p>
        </p:txBody>
      </p:sp>
      <p:sp>
        <p:nvSpPr>
          <p:cNvPr id="166" name="Double Brace 165">
            <a:extLst>
              <a:ext uri="{FF2B5EF4-FFF2-40B4-BE49-F238E27FC236}">
                <a16:creationId xmlns:a16="http://schemas.microsoft.com/office/drawing/2014/main" id="{29149029-3285-F84F-BDFA-1B44BF5A78DB}"/>
              </a:ext>
            </a:extLst>
          </p:cNvPr>
          <p:cNvSpPr/>
          <p:nvPr/>
        </p:nvSpPr>
        <p:spPr>
          <a:xfrm>
            <a:off x="4489622" y="6192519"/>
            <a:ext cx="693019" cy="497841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manifest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894EDBC-2734-5F4B-9E1C-A8CF7C0EF2C9}"/>
              </a:ext>
            </a:extLst>
          </p:cNvPr>
          <p:cNvCxnSpPr>
            <a:stCxn id="4" idx="2"/>
            <a:endCxn id="164" idx="0"/>
          </p:cNvCxnSpPr>
          <p:nvPr/>
        </p:nvCxnSpPr>
        <p:spPr>
          <a:xfrm flipH="1">
            <a:off x="4797633" y="4358640"/>
            <a:ext cx="2967" cy="85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75CF6-42AB-C048-B240-4DA759C7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" y="0"/>
            <a:ext cx="121290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7771A2-DD1F-A244-A63C-105AC81255F7}"/>
              </a:ext>
            </a:extLst>
          </p:cNvPr>
          <p:cNvSpPr/>
          <p:nvPr/>
        </p:nvSpPr>
        <p:spPr>
          <a:xfrm>
            <a:off x="31487" y="544286"/>
            <a:ext cx="2766142" cy="631850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C936A-35A7-3F43-B31F-4CF188157FCD}"/>
              </a:ext>
            </a:extLst>
          </p:cNvPr>
          <p:cNvSpPr txBox="1"/>
          <p:nvPr/>
        </p:nvSpPr>
        <p:spPr>
          <a:xfrm>
            <a:off x="31488" y="885958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List of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6B819-B4E9-B74D-B771-05C29A90E345}"/>
              </a:ext>
            </a:extLst>
          </p:cNvPr>
          <p:cNvSpPr txBox="1"/>
          <p:nvPr/>
        </p:nvSpPr>
        <p:spPr>
          <a:xfrm>
            <a:off x="4380108" y="655125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Selected 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BACE6-6340-6D46-BAC8-1C8D4CD7D060}"/>
              </a:ext>
            </a:extLst>
          </p:cNvPr>
          <p:cNvCxnSpPr/>
          <p:nvPr/>
        </p:nvCxnSpPr>
        <p:spPr>
          <a:xfrm>
            <a:off x="4070959" y="885957"/>
            <a:ext cx="72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36137-01E3-1843-9A69-C1F722D1D57D}"/>
              </a:ext>
            </a:extLst>
          </p:cNvPr>
          <p:cNvSpPr/>
          <p:nvPr/>
        </p:nvSpPr>
        <p:spPr>
          <a:xfrm>
            <a:off x="147379" y="5966350"/>
            <a:ext cx="2534358" cy="72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A00EF-8FAB-DF43-A297-BD30B4B8824E}"/>
              </a:ext>
            </a:extLst>
          </p:cNvPr>
          <p:cNvSpPr txBox="1"/>
          <p:nvPr/>
        </p:nvSpPr>
        <p:spPr>
          <a:xfrm>
            <a:off x="6774965" y="2527468"/>
            <a:ext cx="276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Selected Edge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6FDED-6DEA-1046-80A8-20E85CDB2602}"/>
              </a:ext>
            </a:extLst>
          </p:cNvPr>
          <p:cNvSpPr/>
          <p:nvPr/>
        </p:nvSpPr>
        <p:spPr>
          <a:xfrm>
            <a:off x="31487" y="0"/>
            <a:ext cx="11632193" cy="544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342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766CB01-0F58-3F42-B03A-4A37BD3094E1}"/>
              </a:ext>
            </a:extLst>
          </p:cNvPr>
          <p:cNvSpPr/>
          <p:nvPr/>
        </p:nvSpPr>
        <p:spPr>
          <a:xfrm>
            <a:off x="1676398" y="1866834"/>
            <a:ext cx="3374573" cy="2524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eb cam">
            <a:extLst>
              <a:ext uri="{FF2B5EF4-FFF2-40B4-BE49-F238E27FC236}">
                <a16:creationId xmlns:a16="http://schemas.microsoft.com/office/drawing/2014/main" id="{E0541165-E28F-9543-866C-920E2194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7342" y="489177"/>
            <a:ext cx="914400" cy="914400"/>
          </a:xfrm>
          <a:prstGeom prst="rect">
            <a:avLst/>
          </a:prstGeom>
        </p:spPr>
      </p:pic>
      <p:pic>
        <p:nvPicPr>
          <p:cNvPr id="16" name="Graphic 15" descr="Television">
            <a:extLst>
              <a:ext uri="{FF2B5EF4-FFF2-40B4-BE49-F238E27FC236}">
                <a16:creationId xmlns:a16="http://schemas.microsoft.com/office/drawing/2014/main" id="{B7115815-860D-5D44-A7C8-0E71AC66F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0943" y="524985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04C92-E738-DD47-BBBE-5834534C3E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34542" y="1403577"/>
            <a:ext cx="1" cy="70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9135233C-1805-2D4A-B962-15E657A05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8439" y="106875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764286-17DF-D241-AE81-BA25A5F79FA2}"/>
              </a:ext>
            </a:extLst>
          </p:cNvPr>
          <p:cNvCxnSpPr>
            <a:cxnSpLocks/>
          </p:cNvCxnSpPr>
          <p:nvPr/>
        </p:nvCxnSpPr>
        <p:spPr>
          <a:xfrm flipH="1" flipV="1">
            <a:off x="2558143" y="1460779"/>
            <a:ext cx="1" cy="687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298744-11D2-9F49-A69A-6BC4FA26C184}"/>
              </a:ext>
            </a:extLst>
          </p:cNvPr>
          <p:cNvSpPr/>
          <p:nvPr/>
        </p:nvSpPr>
        <p:spPr>
          <a:xfrm>
            <a:off x="3583755" y="2139100"/>
            <a:ext cx="1240971" cy="892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AMS Live Video Analytics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F1CF-5967-3144-8B88-0C0D4482BC73}"/>
              </a:ext>
            </a:extLst>
          </p:cNvPr>
          <p:cNvSpPr/>
          <p:nvPr/>
        </p:nvSpPr>
        <p:spPr>
          <a:xfrm>
            <a:off x="1937659" y="2139100"/>
            <a:ext cx="1240971" cy="892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PySendModule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AA4AC-FFB4-3346-9FA0-DC82540F6B7D}"/>
              </a:ext>
            </a:extLst>
          </p:cNvPr>
          <p:cNvSpPr/>
          <p:nvPr/>
        </p:nvSpPr>
        <p:spPr>
          <a:xfrm>
            <a:off x="1937659" y="3463874"/>
            <a:ext cx="2887067" cy="765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IoT Edge runtime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03DC0E2-7703-F44C-B758-A371B9886C85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3270584" y="2300879"/>
            <a:ext cx="18654" cy="1443532"/>
          </a:xfrm>
          <a:prstGeom prst="bentConnector4">
            <a:avLst>
              <a:gd name="adj1" fmla="val -3559714"/>
              <a:gd name="adj2" fmla="val 993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79EA5153-DFA4-7447-8326-4C2A1EA47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6081" y="2416277"/>
            <a:ext cx="1012723" cy="10127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74F683-B90C-854A-AFC7-9DBAFFAAF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081" y="255482"/>
            <a:ext cx="1012722" cy="93714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C53384-D8D9-F54F-8740-F020A4BF4791}"/>
              </a:ext>
            </a:extLst>
          </p:cNvPr>
          <p:cNvCxnSpPr>
            <a:cxnSpLocks/>
          </p:cNvCxnSpPr>
          <p:nvPr/>
        </p:nvCxnSpPr>
        <p:spPr>
          <a:xfrm flipH="1" flipV="1">
            <a:off x="9272537" y="705198"/>
            <a:ext cx="1734378" cy="1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C1ED9B-BBBB-A245-95CC-EDF5AA44C20A}"/>
              </a:ext>
            </a:extLst>
          </p:cNvPr>
          <p:cNvSpPr txBox="1"/>
          <p:nvPr/>
        </p:nvSpPr>
        <p:spPr>
          <a:xfrm>
            <a:off x="9382290" y="335866"/>
            <a:ext cx="17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2 Device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07DEE6-D9CA-1549-9468-3A964695827E}"/>
              </a:ext>
            </a:extLst>
          </p:cNvPr>
          <p:cNvCxnSpPr>
            <a:cxnSpLocks/>
          </p:cNvCxnSpPr>
          <p:nvPr/>
        </p:nvCxnSpPr>
        <p:spPr>
          <a:xfrm>
            <a:off x="5566025" y="2922638"/>
            <a:ext cx="2173811" cy="3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B58770-A05C-2049-A6C3-83189BBEE8B4}"/>
              </a:ext>
            </a:extLst>
          </p:cNvPr>
          <p:cNvSpPr txBox="1"/>
          <p:nvPr/>
        </p:nvSpPr>
        <p:spPr>
          <a:xfrm>
            <a:off x="5785741" y="2971362"/>
            <a:ext cx="17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 Cloud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67DFF9-710C-4843-AEFE-6BB91B41CA3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8472442" y="1192629"/>
            <a:ext cx="1" cy="122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5018C31-60B2-FA46-AF31-A92F1ADCA93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857" r="13687"/>
          <a:stretch/>
        </p:blipFill>
        <p:spPr>
          <a:xfrm>
            <a:off x="7966081" y="5320741"/>
            <a:ext cx="1169519" cy="85654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DC9BD8-9126-BB4F-A775-56541EF625BB}"/>
              </a:ext>
            </a:extLst>
          </p:cNvPr>
          <p:cNvCxnSpPr>
            <a:cxnSpLocks/>
          </p:cNvCxnSpPr>
          <p:nvPr/>
        </p:nvCxnSpPr>
        <p:spPr>
          <a:xfrm>
            <a:off x="8472441" y="3617945"/>
            <a:ext cx="1" cy="122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5B8F93-34AB-FF4D-A9F3-18F27422AADE}"/>
              </a:ext>
            </a:extLst>
          </p:cNvPr>
          <p:cNvSpPr txBox="1"/>
          <p:nvPr/>
        </p:nvSpPr>
        <p:spPr>
          <a:xfrm rot="5400000">
            <a:off x="8083745" y="4206811"/>
            <a:ext cx="17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 Cloud</a:t>
            </a:r>
          </a:p>
        </p:txBody>
      </p:sp>
    </p:spTree>
    <p:extLst>
      <p:ext uri="{BB962C8B-B14F-4D97-AF65-F5344CB8AC3E}">
        <p14:creationId xmlns:p14="http://schemas.microsoft.com/office/powerpoint/2010/main" val="40799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53DA69-648A-1344-AAA4-6C66AF73B8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830172" y="798343"/>
            <a:ext cx="74048" cy="590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3CB89FE-4A3B-684C-A537-FC6ACB61BAC8}"/>
              </a:ext>
            </a:extLst>
          </p:cNvPr>
          <p:cNvSpPr/>
          <p:nvPr/>
        </p:nvSpPr>
        <p:spPr>
          <a:xfrm>
            <a:off x="5396742" y="341143"/>
            <a:ext cx="149249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PySendModule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3F5C8-B09A-9040-A3F8-49FB0387D088}"/>
              </a:ext>
            </a:extLst>
          </p:cNvPr>
          <p:cNvSpPr/>
          <p:nvPr/>
        </p:nvSpPr>
        <p:spPr>
          <a:xfrm>
            <a:off x="7225029" y="341143"/>
            <a:ext cx="16031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LiveVideoAnalytics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984FF-1EB4-0840-9D4D-729FEA9C6049}"/>
              </a:ext>
            </a:extLst>
          </p:cNvPr>
          <p:cNvSpPr/>
          <p:nvPr/>
        </p:nvSpPr>
        <p:spPr>
          <a:xfrm>
            <a:off x="1098682" y="341143"/>
            <a:ext cx="1611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9FAF7E-42D9-C54A-8E92-D1877634589F}"/>
              </a:ext>
            </a:extLst>
          </p:cNvPr>
          <p:cNvSpPr/>
          <p:nvPr/>
        </p:nvSpPr>
        <p:spPr>
          <a:xfrm>
            <a:off x="1798891" y="1273236"/>
            <a:ext cx="135377" cy="169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71AF-DB0E-6D41-B603-3D5F31FC611E}"/>
              </a:ext>
            </a:extLst>
          </p:cNvPr>
          <p:cNvSpPr txBox="1"/>
          <p:nvPr/>
        </p:nvSpPr>
        <p:spPr>
          <a:xfrm>
            <a:off x="990016" y="1186543"/>
            <a:ext cx="105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Send a Message to Display on  Device XYZ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2FBFCC-7792-3045-BD19-CF82F161BE2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17660" y="1382486"/>
            <a:ext cx="73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01D8E3DB-D0D8-5540-BBEB-5BA422FFC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60" y="925286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D63EC8B-00A9-FE47-B2E8-D85F982677DE}"/>
              </a:ext>
            </a:extLst>
          </p:cNvPr>
          <p:cNvSpPr/>
          <p:nvPr/>
        </p:nvSpPr>
        <p:spPr>
          <a:xfrm>
            <a:off x="3565140" y="341143"/>
            <a:ext cx="136573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IoT Hub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CAEFA4-0452-944A-881A-7AB80CA4D7EA}"/>
              </a:ext>
            </a:extLst>
          </p:cNvPr>
          <p:cNvCxnSpPr/>
          <p:nvPr/>
        </p:nvCxnSpPr>
        <p:spPr>
          <a:xfrm flipH="1">
            <a:off x="4252237" y="794657"/>
            <a:ext cx="1" cy="5910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1FCC5C-1941-D049-B0A5-EA70BBD14C31}"/>
              </a:ext>
            </a:extLst>
          </p:cNvPr>
          <p:cNvCxnSpPr>
            <a:cxnSpLocks/>
          </p:cNvCxnSpPr>
          <p:nvPr/>
        </p:nvCxnSpPr>
        <p:spPr>
          <a:xfrm>
            <a:off x="6195611" y="794657"/>
            <a:ext cx="0" cy="5910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C00F0D-A713-DB47-A834-8C2B247DD94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06439" y="798343"/>
            <a:ext cx="20156" cy="590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897D18-5EB2-2547-B5ED-06BE0E5069A7}"/>
              </a:ext>
            </a:extLst>
          </p:cNvPr>
          <p:cNvCxnSpPr>
            <a:cxnSpLocks/>
          </p:cNvCxnSpPr>
          <p:nvPr/>
        </p:nvCxnSpPr>
        <p:spPr>
          <a:xfrm flipV="1">
            <a:off x="1955350" y="2511268"/>
            <a:ext cx="216014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D3DC39-C133-2147-860E-B2EE7661DA34}"/>
              </a:ext>
            </a:extLst>
          </p:cNvPr>
          <p:cNvSpPr txBox="1"/>
          <p:nvPr/>
        </p:nvSpPr>
        <p:spPr>
          <a:xfrm>
            <a:off x="2071014" y="1796144"/>
            <a:ext cx="147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Generate SAS token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BEA8262-203A-0344-87D0-5E9950A01E6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08673" y="1647430"/>
            <a:ext cx="898623" cy="14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2BAF9A1-A2DB-D049-B6F0-2A31832CCFBE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2282438" y="1681610"/>
            <a:ext cx="148714" cy="90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FEC49E-979F-994C-9B99-EE35147F8233}"/>
              </a:ext>
            </a:extLst>
          </p:cNvPr>
          <p:cNvSpPr txBox="1"/>
          <p:nvPr/>
        </p:nvSpPr>
        <p:spPr>
          <a:xfrm>
            <a:off x="2209947" y="2514954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Post (DeviceID, Message)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8DC89E-B7FC-2847-8D1B-885CBDF0A2EC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4258354" y="2514955"/>
            <a:ext cx="1917297" cy="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E376013-6637-5641-84AA-9410D86CB8C9}"/>
              </a:ext>
            </a:extLst>
          </p:cNvPr>
          <p:cNvSpPr/>
          <p:nvPr/>
        </p:nvSpPr>
        <p:spPr>
          <a:xfrm>
            <a:off x="4193724" y="2514955"/>
            <a:ext cx="129260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DF8BF3-03A4-EF4C-91E5-AF227440A0A7}"/>
              </a:ext>
            </a:extLst>
          </p:cNvPr>
          <p:cNvSpPr txBox="1"/>
          <p:nvPr/>
        </p:nvSpPr>
        <p:spPr>
          <a:xfrm>
            <a:off x="4545849" y="2373619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Send (DeviceID, Message)</a:t>
            </a:r>
          </a:p>
        </p:txBody>
      </p:sp>
      <p:pic>
        <p:nvPicPr>
          <p:cNvPr id="86" name="Graphic 85" descr="Web cam">
            <a:extLst>
              <a:ext uri="{FF2B5EF4-FFF2-40B4-BE49-F238E27FC236}">
                <a16:creationId xmlns:a16="http://schemas.microsoft.com/office/drawing/2014/main" id="{D07D0607-C017-9A4B-BFC1-524446E5D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6813" y="112543"/>
            <a:ext cx="914400" cy="914400"/>
          </a:xfrm>
          <a:prstGeom prst="rect">
            <a:avLst/>
          </a:prstGeom>
        </p:spPr>
      </p:pic>
      <p:pic>
        <p:nvPicPr>
          <p:cNvPr id="88" name="Graphic 87" descr="Television">
            <a:extLst>
              <a:ext uri="{FF2B5EF4-FFF2-40B4-BE49-F238E27FC236}">
                <a16:creationId xmlns:a16="http://schemas.microsoft.com/office/drawing/2014/main" id="{60CD9A0A-6FF5-1545-97A9-983593ED66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251" y="112543"/>
            <a:ext cx="914400" cy="91440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6399AA7-6E26-DA41-BBDD-26D48048775D}"/>
              </a:ext>
            </a:extLst>
          </p:cNvPr>
          <p:cNvCxnSpPr>
            <a:cxnSpLocks/>
          </p:cNvCxnSpPr>
          <p:nvPr/>
        </p:nvCxnSpPr>
        <p:spPr>
          <a:xfrm flipH="1">
            <a:off x="11740569" y="838199"/>
            <a:ext cx="20156" cy="590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917768-9A2C-3B46-81DA-3620E8EDB6BF}"/>
              </a:ext>
            </a:extLst>
          </p:cNvPr>
          <p:cNvCxnSpPr>
            <a:cxnSpLocks/>
          </p:cNvCxnSpPr>
          <p:nvPr/>
        </p:nvCxnSpPr>
        <p:spPr>
          <a:xfrm flipH="1">
            <a:off x="10618893" y="798343"/>
            <a:ext cx="20156" cy="590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5B9F35-A8D5-F74E-AB4D-6A8817F28B03}"/>
              </a:ext>
            </a:extLst>
          </p:cNvPr>
          <p:cNvCxnSpPr>
            <a:cxnSpLocks/>
          </p:cNvCxnSpPr>
          <p:nvPr/>
        </p:nvCxnSpPr>
        <p:spPr>
          <a:xfrm flipH="1">
            <a:off x="4377379" y="2961271"/>
            <a:ext cx="1928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B14D82-987D-9740-AE6D-C4D9D343E7B6}"/>
              </a:ext>
            </a:extLst>
          </p:cNvPr>
          <p:cNvSpPr txBox="1"/>
          <p:nvPr/>
        </p:nvSpPr>
        <p:spPr>
          <a:xfrm>
            <a:off x="4499677" y="2712918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OK, Return Message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8A62F5-31EC-4E4F-ABD4-1D12EF8320A5}"/>
              </a:ext>
            </a:extLst>
          </p:cNvPr>
          <p:cNvCxnSpPr>
            <a:cxnSpLocks/>
          </p:cNvCxnSpPr>
          <p:nvPr/>
        </p:nvCxnSpPr>
        <p:spPr>
          <a:xfrm flipH="1">
            <a:off x="1955350" y="2961271"/>
            <a:ext cx="217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593E24-F28E-0D4B-8BE6-5BB9A5A3FF8A}"/>
              </a:ext>
            </a:extLst>
          </p:cNvPr>
          <p:cNvSpPr txBox="1"/>
          <p:nvPr/>
        </p:nvSpPr>
        <p:spPr>
          <a:xfrm>
            <a:off x="2319890" y="2712918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  <a:r>
              <a:rPr lang="en-US" sz="1100" b="1" dirty="0"/>
              <a:t>, </a:t>
            </a:r>
            <a:r>
              <a:rPr lang="en-US" sz="1100" dirty="0"/>
              <a:t>Return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5F5440-6280-474D-BBDB-01AE4F8ADE42}"/>
              </a:ext>
            </a:extLst>
          </p:cNvPr>
          <p:cNvCxnSpPr>
            <a:cxnSpLocks/>
          </p:cNvCxnSpPr>
          <p:nvPr/>
        </p:nvCxnSpPr>
        <p:spPr>
          <a:xfrm>
            <a:off x="6195611" y="2695827"/>
            <a:ext cx="442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3600EC-E8E3-7D47-A3B7-029E659D1F78}"/>
              </a:ext>
            </a:extLst>
          </p:cNvPr>
          <p:cNvSpPr txBox="1"/>
          <p:nvPr/>
        </p:nvSpPr>
        <p:spPr>
          <a:xfrm>
            <a:off x="6366969" y="2434217"/>
            <a:ext cx="403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Display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8A1CD6-4745-6745-A8AC-007806D1221D}"/>
              </a:ext>
            </a:extLst>
          </p:cNvPr>
          <p:cNvSpPr/>
          <p:nvPr/>
        </p:nvSpPr>
        <p:spPr>
          <a:xfrm>
            <a:off x="10587037" y="2712918"/>
            <a:ext cx="135391" cy="118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01CFC-A84F-C94B-86D8-6498EBDB4388}"/>
              </a:ext>
            </a:extLst>
          </p:cNvPr>
          <p:cNvSpPr/>
          <p:nvPr/>
        </p:nvSpPr>
        <p:spPr>
          <a:xfrm>
            <a:off x="1788058" y="3142246"/>
            <a:ext cx="153762" cy="29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0B267-BD9A-3F49-AADB-F6A1A8BF714A}"/>
              </a:ext>
            </a:extLst>
          </p:cNvPr>
          <p:cNvSpPr txBox="1"/>
          <p:nvPr/>
        </p:nvSpPr>
        <p:spPr>
          <a:xfrm>
            <a:off x="979183" y="3055553"/>
            <a:ext cx="10517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Send a Message to View Camera at a Remote Location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A5BA71-2BA4-3246-90F9-757253E03E3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006827" y="3251496"/>
            <a:ext cx="73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7A5C1783-8E5F-DC42-8A00-80C22C9E7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27" y="2794296"/>
            <a:ext cx="914400" cy="9144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B9A6DA-0DD6-DA4E-B4EA-29570C79BDAA}"/>
              </a:ext>
            </a:extLst>
          </p:cNvPr>
          <p:cNvCxnSpPr>
            <a:cxnSpLocks/>
          </p:cNvCxnSpPr>
          <p:nvPr/>
        </p:nvCxnSpPr>
        <p:spPr>
          <a:xfrm flipV="1">
            <a:off x="1944517" y="4380278"/>
            <a:ext cx="216014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A4D8E4D-1D44-9246-9BD6-FBE2BC3CA31C}"/>
              </a:ext>
            </a:extLst>
          </p:cNvPr>
          <p:cNvSpPr txBox="1"/>
          <p:nvPr/>
        </p:nvSpPr>
        <p:spPr>
          <a:xfrm>
            <a:off x="2060181" y="3665154"/>
            <a:ext cx="147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Generate SAS token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EBB6DB2-8150-DA44-A995-9F74A8A1B46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897840" y="3516440"/>
            <a:ext cx="898623" cy="14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50A5299-A62D-BD4E-A88B-2F2EDB1F2438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2271605" y="3550620"/>
            <a:ext cx="148714" cy="90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7FEA91-AA84-7E44-A353-37B408818DD0}"/>
              </a:ext>
            </a:extLst>
          </p:cNvPr>
          <p:cNvSpPr txBox="1"/>
          <p:nvPr/>
        </p:nvSpPr>
        <p:spPr>
          <a:xfrm>
            <a:off x="2199114" y="4383964"/>
            <a:ext cx="190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 Post (DeviceID, Message)</a:t>
            </a:r>
            <a:br>
              <a:rPr lang="en-US" sz="1100" dirty="0"/>
            </a:br>
            <a:r>
              <a:rPr lang="en-US" sz="1100" dirty="0"/>
              <a:t>- </a:t>
            </a:r>
            <a:r>
              <a:rPr lang="en-US" sz="1100" dirty="0" err="1"/>
              <a:t>GraphInstanceActivate</a:t>
            </a:r>
            <a:endParaRPr lang="en-US" sz="11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6AC8B2-476F-5C4D-AA68-4E921C9F7F45}"/>
              </a:ext>
            </a:extLst>
          </p:cNvPr>
          <p:cNvCxnSpPr>
            <a:cxnSpLocks/>
            <a:stCxn id="55" idx="0"/>
            <a:endCxn id="69" idx="0"/>
          </p:cNvCxnSpPr>
          <p:nvPr/>
        </p:nvCxnSpPr>
        <p:spPr>
          <a:xfrm>
            <a:off x="4250832" y="4383965"/>
            <a:ext cx="3766093" cy="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7261765-ACF5-1840-8C27-8D1B2B3B69BE}"/>
              </a:ext>
            </a:extLst>
          </p:cNvPr>
          <p:cNvSpPr/>
          <p:nvPr/>
        </p:nvSpPr>
        <p:spPr>
          <a:xfrm>
            <a:off x="4182891" y="4383965"/>
            <a:ext cx="135882" cy="80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9DA74-09E7-5449-A4F2-B89296BAF81D}"/>
              </a:ext>
            </a:extLst>
          </p:cNvPr>
          <p:cNvSpPr txBox="1"/>
          <p:nvPr/>
        </p:nvSpPr>
        <p:spPr>
          <a:xfrm>
            <a:off x="4379381" y="4348686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Send (DeviceID, Message)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30F691-414B-E549-9F06-0468501781CD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4312151" y="5097607"/>
            <a:ext cx="3704774" cy="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ED87598-1645-CE45-986C-6AABC68FC9D1}"/>
              </a:ext>
            </a:extLst>
          </p:cNvPr>
          <p:cNvSpPr txBox="1"/>
          <p:nvPr/>
        </p:nvSpPr>
        <p:spPr>
          <a:xfrm>
            <a:off x="4429442" y="4841160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OK, Return Message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D8B05F-2116-7042-AF9F-5AE11528EAE6}"/>
              </a:ext>
            </a:extLst>
          </p:cNvPr>
          <p:cNvCxnSpPr>
            <a:cxnSpLocks/>
          </p:cNvCxnSpPr>
          <p:nvPr/>
        </p:nvCxnSpPr>
        <p:spPr>
          <a:xfrm flipH="1">
            <a:off x="1944517" y="5135081"/>
            <a:ext cx="217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E1BB54-3AAA-234D-AF24-58953E9E215A}"/>
              </a:ext>
            </a:extLst>
          </p:cNvPr>
          <p:cNvSpPr txBox="1"/>
          <p:nvPr/>
        </p:nvSpPr>
        <p:spPr>
          <a:xfrm>
            <a:off x="2046415" y="5130694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  <a:r>
              <a:rPr lang="en-US" sz="1100" b="1" dirty="0"/>
              <a:t>, </a:t>
            </a:r>
            <a:r>
              <a:rPr lang="en-US" sz="1100" dirty="0"/>
              <a:t>Return Message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B34F5C-16B9-F648-8F8E-4F37A5C0C143}"/>
              </a:ext>
            </a:extLst>
          </p:cNvPr>
          <p:cNvSpPr/>
          <p:nvPr/>
        </p:nvSpPr>
        <p:spPr>
          <a:xfrm>
            <a:off x="7958669" y="4428605"/>
            <a:ext cx="116511" cy="70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5D8AFB-1084-1C43-B87A-B3A8B03B6BCB}"/>
              </a:ext>
            </a:extLst>
          </p:cNvPr>
          <p:cNvSpPr/>
          <p:nvPr/>
        </p:nvSpPr>
        <p:spPr>
          <a:xfrm>
            <a:off x="8949993" y="341143"/>
            <a:ext cx="11458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Media Services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3580A5-1F3D-384D-9DE1-0A0647F9924E}"/>
              </a:ext>
            </a:extLst>
          </p:cNvPr>
          <p:cNvCxnSpPr>
            <a:cxnSpLocks/>
          </p:cNvCxnSpPr>
          <p:nvPr/>
        </p:nvCxnSpPr>
        <p:spPr>
          <a:xfrm flipH="1">
            <a:off x="9540372" y="798343"/>
            <a:ext cx="20156" cy="590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08BD0BB-37B0-694D-859B-53EE8AE59BAF}"/>
              </a:ext>
            </a:extLst>
          </p:cNvPr>
          <p:cNvSpPr/>
          <p:nvPr/>
        </p:nvSpPr>
        <p:spPr>
          <a:xfrm>
            <a:off x="9512025" y="4762597"/>
            <a:ext cx="135391" cy="118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24A6AF-17C2-7D45-BC83-880B7BE96AE1}"/>
              </a:ext>
            </a:extLst>
          </p:cNvPr>
          <p:cNvCxnSpPr>
            <a:cxnSpLocks/>
          </p:cNvCxnSpPr>
          <p:nvPr/>
        </p:nvCxnSpPr>
        <p:spPr>
          <a:xfrm>
            <a:off x="8006439" y="4516837"/>
            <a:ext cx="3733366" cy="4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899266-AF9D-CD43-998E-E64C33A644E8}"/>
              </a:ext>
            </a:extLst>
          </p:cNvPr>
          <p:cNvSpPr txBox="1"/>
          <p:nvPr/>
        </p:nvSpPr>
        <p:spPr>
          <a:xfrm>
            <a:off x="8297504" y="4304677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 RTSP Stream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80C3EA-15E3-0841-9FC1-B402A701E5D9}"/>
              </a:ext>
            </a:extLst>
          </p:cNvPr>
          <p:cNvCxnSpPr>
            <a:cxnSpLocks/>
          </p:cNvCxnSpPr>
          <p:nvPr/>
        </p:nvCxnSpPr>
        <p:spPr>
          <a:xfrm>
            <a:off x="8103527" y="4801169"/>
            <a:ext cx="1408498" cy="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6F9499-3A06-1441-A82E-6B7BB350592A}"/>
              </a:ext>
            </a:extLst>
          </p:cNvPr>
          <p:cNvSpPr txBox="1"/>
          <p:nvPr/>
        </p:nvSpPr>
        <p:spPr>
          <a:xfrm>
            <a:off x="8190323" y="4761877"/>
            <a:ext cx="19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Stream to AMS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1272743C-D016-5840-9292-594D72BC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93" y="5159088"/>
            <a:ext cx="914400" cy="9144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196C84-A41D-AB4D-8772-92B7CAF1698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83333" y="5946758"/>
            <a:ext cx="7596388" cy="2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248CEC4-0F13-DE4B-8956-535ABF6F9192}"/>
              </a:ext>
            </a:extLst>
          </p:cNvPr>
          <p:cNvSpPr/>
          <p:nvPr/>
        </p:nvSpPr>
        <p:spPr>
          <a:xfrm>
            <a:off x="6131055" y="2546787"/>
            <a:ext cx="116510" cy="4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C82B-0F20-234C-B10B-F8ADDCFB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Media Graph – Scenario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658386-6D60-C145-8DDE-6651EAA3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6" y="2063750"/>
            <a:ext cx="84074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1D64A8-265C-2145-8D21-AE551A5EAD69}"/>
              </a:ext>
            </a:extLst>
          </p:cNvPr>
          <p:cNvSpPr/>
          <p:nvPr/>
        </p:nvSpPr>
        <p:spPr>
          <a:xfrm>
            <a:off x="8904515" y="3265714"/>
            <a:ext cx="1513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07529-DE4B-5845-86A8-C121FEEEF615}"/>
              </a:ext>
            </a:extLst>
          </p:cNvPr>
          <p:cNvSpPr/>
          <p:nvPr/>
        </p:nvSpPr>
        <p:spPr>
          <a:xfrm>
            <a:off x="10417629" y="3009899"/>
            <a:ext cx="1513114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with Motion Detection Alert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46B9E-91E5-4B47-91AD-01CD5771C54B}"/>
              </a:ext>
            </a:extLst>
          </p:cNvPr>
          <p:cNvSpPr txBox="1"/>
          <p:nvPr/>
        </p:nvSpPr>
        <p:spPr>
          <a:xfrm>
            <a:off x="1556657" y="4724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  <a:p>
            <a:r>
              <a:rPr lang="en-US" dirty="0"/>
              <a:t>Password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0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C82B-0F20-234C-B10B-F8ADDCFB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Media Graph – Scenario 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3E5AB58-DD22-2B48-90BA-D4877AA6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7" y="2057400"/>
            <a:ext cx="843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262F6E-311A-7649-9EE5-BE02709785EB}"/>
              </a:ext>
            </a:extLst>
          </p:cNvPr>
          <p:cNvSpPr/>
          <p:nvPr/>
        </p:nvSpPr>
        <p:spPr>
          <a:xfrm>
            <a:off x="8505372" y="2514600"/>
            <a:ext cx="1513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411FC-D45E-5348-ABAD-A340A763B7E1}"/>
              </a:ext>
            </a:extLst>
          </p:cNvPr>
          <p:cNvSpPr/>
          <p:nvPr/>
        </p:nvSpPr>
        <p:spPr>
          <a:xfrm>
            <a:off x="10018486" y="2258785"/>
            <a:ext cx="1513114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with Motion Detected and Link to Video</a:t>
            </a:r>
          </a:p>
        </p:txBody>
      </p:sp>
    </p:spTree>
    <p:extLst>
      <p:ext uri="{BB962C8B-B14F-4D97-AF65-F5344CB8AC3E}">
        <p14:creationId xmlns:p14="http://schemas.microsoft.com/office/powerpoint/2010/main" val="237565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3978-58BF-434B-8DBF-1AA3452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Media Graph – Scenario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CB4D4C-DA82-8D4D-8C42-F2615950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9" y="1822450"/>
            <a:ext cx="8255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3AFAC42-C31E-4A45-9D1B-8E582E77066A}"/>
              </a:ext>
            </a:extLst>
          </p:cNvPr>
          <p:cNvSpPr/>
          <p:nvPr/>
        </p:nvSpPr>
        <p:spPr>
          <a:xfrm>
            <a:off x="8677729" y="3429000"/>
            <a:ext cx="1513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A4CD7-4FC0-2E47-9562-36BC954ED8D1}"/>
              </a:ext>
            </a:extLst>
          </p:cNvPr>
          <p:cNvSpPr/>
          <p:nvPr/>
        </p:nvSpPr>
        <p:spPr>
          <a:xfrm>
            <a:off x="10190843" y="3173185"/>
            <a:ext cx="1513114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with Signal Detected and Link to Video</a:t>
            </a:r>
          </a:p>
        </p:txBody>
      </p:sp>
    </p:spTree>
    <p:extLst>
      <p:ext uri="{BB962C8B-B14F-4D97-AF65-F5344CB8AC3E}">
        <p14:creationId xmlns:p14="http://schemas.microsoft.com/office/powerpoint/2010/main" val="80429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487</Words>
  <Application>Microsoft Macintosh PowerPoint</Application>
  <PresentationFormat>Widescreen</PresentationFormat>
  <Paragraphs>186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Media Graph – Scenario 1</vt:lpstr>
      <vt:lpstr>Visualizing Media Graph – Scenario 2</vt:lpstr>
      <vt:lpstr>Visualizing Media Graph – Scenario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30</cp:revision>
  <dcterms:created xsi:type="dcterms:W3CDTF">2020-07-28T09:25:52Z</dcterms:created>
  <dcterms:modified xsi:type="dcterms:W3CDTF">2020-11-20T20:53:07Z</dcterms:modified>
</cp:coreProperties>
</file>