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87" r:id="rId3"/>
    <p:sldId id="283" r:id="rId4"/>
    <p:sldId id="286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/>
    <p:restoredTop sz="96547"/>
  </p:normalViewPr>
  <p:slideViewPr>
    <p:cSldViewPr snapToGrid="0" snapToObjects="1">
      <p:cViewPr varScale="1">
        <p:scale>
          <a:sx n="132" d="100"/>
          <a:sy n="132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9A49F-B39A-6D40-8171-0C8144D2F78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D4E99-4B62-744D-91BB-0CAB2074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3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7F78-622F-7440-92C7-11C32AF99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52DA1-9614-4A43-8674-1E95D444A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6012B-7611-1A45-86CD-571346D4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89B6-3FE0-554C-91D8-C150E61F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D783-02AA-8740-959E-3C0C3E07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7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D5AA-57EA-E846-9494-FFB4FF73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729C9-9E6B-B444-A4C6-21DD4C58D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A2FC9-B9C4-7646-8479-2C62908E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D2808-4FD6-4E46-9A2A-504D181A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36981-13C1-D74D-BA1C-982491FD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7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43091-3A50-6B45-AD56-71815BD2D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2D052-A7A0-A241-8491-CA68A0640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A6E49-9F1E-3A4E-A76E-7B6A3A4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43923-F280-6145-9B27-053D3ED4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F49CC-B409-634B-9E85-1C0E763F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2BA9-AB68-0B4D-90B6-32723442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22FCB-778B-0547-80F2-EF2740E3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EB39-835B-184E-862A-F9F4B095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AEE93-5094-BE42-8CA5-F207038D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ADB88-E231-FC4C-81D0-E0947FCB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1A4F-9BAB-C746-A87F-C53D06F7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717F8-B825-8F47-9761-BAF172A72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AF526-3A38-F740-A218-D14BC505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E88F-087C-294B-A1E9-89BCF258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ECD15-BC11-DA46-9347-0AEF3FE3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6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0870-679B-9D4B-BB1F-3B97BE3F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6C3F-C7E0-3A42-9D46-559472410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BCA2B-6CAA-E74E-97CB-DFEEA936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98809-F387-7C42-838E-89D0868E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A501D-AB2C-BA4D-A23F-1E7824F6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92762-B827-E243-9FF7-C461B632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F57C-49C4-054F-B414-F8880FD9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3ADD5-D03E-8A47-96A5-0D1F60C6D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6EF9-58C7-864A-8FA7-45CF7851F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45CA3-6984-8140-B266-FE989F46B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D5FB5-2744-0C4E-BE42-FBC117A48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652FE-BC6F-2249-9608-C7910C3E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9D276-37A6-FF42-A9B4-DBA197F6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EAF8F-9CAD-BA40-97DC-E9E99757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67A7-AD48-164F-AE37-3D8AB0FD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9430-D66D-9947-A639-94F93C11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F19EE-CA24-E04A-972F-89F8E742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4D474-537D-C843-9570-EA948BB1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4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F3EB4-3106-D44F-A405-A087324A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D832C-E2C6-434E-915B-0092DB5E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04095-F897-344F-8E39-68084924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3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FFFB-1464-D242-B154-44D2AE6F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A725-2014-214E-8D6C-A4C794B0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FA768-6671-C144-B6A4-5F055DBDF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51D55-7E72-0549-94F2-70FEC829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D010F-CFD6-394F-B110-AECE2B58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E85A2-FF6B-674C-85FF-CE0C52CB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5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8E0F-6304-C94C-BE06-E7343F1C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60C23-72E4-AD4E-AB8C-7422032A1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447BC-2645-2742-A4AA-1E881ADDE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6AFFB-B6C3-574B-9D36-79A2B239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C2E5-4B45-CD47-A6F2-833839AE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F53D-79AF-D947-9977-5A21ACE8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A8208-ED48-C845-8540-0A5D8B1A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26DE6-1D64-7E4C-A084-1E416EC1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D7F3-E85C-894B-9892-9D1B0068E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EDA1-2036-5448-A4CE-E7A3E6B521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5D50B-4FE1-0244-A7A2-A2212AE26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1ED9-57E3-D84C-9410-D92C08657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8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766CB01-0F58-3F42-B03A-4A37BD3094E1}"/>
              </a:ext>
            </a:extLst>
          </p:cNvPr>
          <p:cNvSpPr/>
          <p:nvPr/>
        </p:nvSpPr>
        <p:spPr>
          <a:xfrm>
            <a:off x="539465" y="1172349"/>
            <a:ext cx="4517573" cy="20443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Web cam">
            <a:extLst>
              <a:ext uri="{FF2B5EF4-FFF2-40B4-BE49-F238E27FC236}">
                <a16:creationId xmlns:a16="http://schemas.microsoft.com/office/drawing/2014/main" id="{E0541165-E28F-9543-866C-920E2194A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5" y="100857"/>
            <a:ext cx="618364" cy="618364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F298744-11D2-9F49-A69A-6BC4FA26C184}"/>
              </a:ext>
            </a:extLst>
          </p:cNvPr>
          <p:cNvSpPr/>
          <p:nvPr/>
        </p:nvSpPr>
        <p:spPr>
          <a:xfrm>
            <a:off x="1788183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66F1CF-5967-3144-8B88-0C0D4482BC73}"/>
              </a:ext>
            </a:extLst>
          </p:cNvPr>
          <p:cNvSpPr/>
          <p:nvPr/>
        </p:nvSpPr>
        <p:spPr>
          <a:xfrm>
            <a:off x="670097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Live Video Analytics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AA4AC-FFB4-3346-9FA0-DC82540F6B7D}"/>
              </a:ext>
            </a:extLst>
          </p:cNvPr>
          <p:cNvSpPr/>
          <p:nvPr/>
        </p:nvSpPr>
        <p:spPr>
          <a:xfrm>
            <a:off x="664651" y="2507828"/>
            <a:ext cx="4267199" cy="498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587D947-AA3C-6645-8886-807F3281B9DA}"/>
              </a:ext>
            </a:extLst>
          </p:cNvPr>
          <p:cNvSpPr/>
          <p:nvPr/>
        </p:nvSpPr>
        <p:spPr>
          <a:xfrm>
            <a:off x="2906269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Freezer Module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B0FADF-277F-B940-A121-65AF3F4406B9}"/>
              </a:ext>
            </a:extLst>
          </p:cNvPr>
          <p:cNvSpPr/>
          <p:nvPr/>
        </p:nvSpPr>
        <p:spPr>
          <a:xfrm>
            <a:off x="4024354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Safe Module</a:t>
            </a:r>
          </a:p>
        </p:txBody>
      </p:sp>
      <p:pic>
        <p:nvPicPr>
          <p:cNvPr id="6" name="Graphic 5" descr="Web cam">
            <a:extLst>
              <a:ext uri="{FF2B5EF4-FFF2-40B4-BE49-F238E27FC236}">
                <a16:creationId xmlns:a16="http://schemas.microsoft.com/office/drawing/2014/main" id="{A63FE8EA-21D8-F241-A2BA-E12ED6768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256" y="100857"/>
            <a:ext cx="618364" cy="618364"/>
          </a:xfrm>
          <a:prstGeom prst="rect">
            <a:avLst/>
          </a:prstGeom>
        </p:spPr>
      </p:pic>
      <p:pic>
        <p:nvPicPr>
          <p:cNvPr id="8" name="Graphic 7" descr="Web cam">
            <a:extLst>
              <a:ext uri="{FF2B5EF4-FFF2-40B4-BE49-F238E27FC236}">
                <a16:creationId xmlns:a16="http://schemas.microsoft.com/office/drawing/2014/main" id="{9E0A1B8D-CD6B-3B48-A236-A09A3464D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094" y="93581"/>
            <a:ext cx="618364" cy="618364"/>
          </a:xfrm>
          <a:prstGeom prst="rect">
            <a:avLst/>
          </a:prstGeom>
        </p:spPr>
      </p:pic>
      <p:pic>
        <p:nvPicPr>
          <p:cNvPr id="10" name="Graphic 9" descr="Web cam">
            <a:extLst>
              <a:ext uri="{FF2B5EF4-FFF2-40B4-BE49-F238E27FC236}">
                <a16:creationId xmlns:a16="http://schemas.microsoft.com/office/drawing/2014/main" id="{32D6E6B4-9696-CF4D-9950-8F249A236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3949" y="89758"/>
            <a:ext cx="618364" cy="61836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7138D-4156-0045-8475-A1F80256E487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492067" y="719221"/>
            <a:ext cx="642863" cy="72539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D5A516-655D-4243-A88D-324D1CC7E6E7}"/>
              </a:ext>
            </a:extLst>
          </p:cNvPr>
          <p:cNvCxnSpPr>
            <a:cxnSpLocks/>
            <a:stCxn id="1026" idx="2"/>
            <a:endCxn id="3" idx="0"/>
          </p:cNvCxnSpPr>
          <p:nvPr/>
        </p:nvCxnSpPr>
        <p:spPr>
          <a:xfrm>
            <a:off x="2251799" y="751885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85146B-64D8-6F47-8E12-1316DE156CB7}"/>
              </a:ext>
            </a:extLst>
          </p:cNvPr>
          <p:cNvCxnSpPr>
            <a:cxnSpLocks/>
          </p:cNvCxnSpPr>
          <p:nvPr/>
        </p:nvCxnSpPr>
        <p:spPr>
          <a:xfrm>
            <a:off x="4486565" y="736801"/>
            <a:ext cx="1" cy="70781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DBBC069-9AFF-BC4B-A7DF-C8E1312FFF3C}"/>
              </a:ext>
            </a:extLst>
          </p:cNvPr>
          <p:cNvSpPr/>
          <p:nvPr/>
        </p:nvSpPr>
        <p:spPr>
          <a:xfrm>
            <a:off x="6003449" y="1172350"/>
            <a:ext cx="5579599" cy="2044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AA645A-9C4F-2147-90E2-3B4FA9F8BF81}"/>
              </a:ext>
            </a:extLst>
          </p:cNvPr>
          <p:cNvSpPr/>
          <p:nvPr/>
        </p:nvSpPr>
        <p:spPr>
          <a:xfrm>
            <a:off x="6149168" y="2498537"/>
            <a:ext cx="5308596" cy="498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A2561FA-636C-EC4B-BDFA-1A05A88B6663}"/>
              </a:ext>
            </a:extLst>
          </p:cNvPr>
          <p:cNvSpPr/>
          <p:nvPr/>
        </p:nvSpPr>
        <p:spPr>
          <a:xfrm>
            <a:off x="8040284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ML Module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494DFC4-A637-5D47-9516-658AA53FA0F1}"/>
              </a:ext>
            </a:extLst>
          </p:cNvPr>
          <p:cNvSpPr/>
          <p:nvPr/>
        </p:nvSpPr>
        <p:spPr>
          <a:xfrm>
            <a:off x="9296602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SQL Edge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E08A289-4B1C-0B49-8C47-23BF05894A15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8969950" y="1743909"/>
            <a:ext cx="3266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2C8B2DF-BCDA-6A4C-A7E3-12314187FF62}"/>
              </a:ext>
            </a:extLst>
          </p:cNvPr>
          <p:cNvSpPr/>
          <p:nvPr/>
        </p:nvSpPr>
        <p:spPr>
          <a:xfrm>
            <a:off x="539464" y="4675357"/>
            <a:ext cx="4465749" cy="1779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Graphic 63" descr="Web cam">
            <a:extLst>
              <a:ext uri="{FF2B5EF4-FFF2-40B4-BE49-F238E27FC236}">
                <a16:creationId xmlns:a16="http://schemas.microsoft.com/office/drawing/2014/main" id="{6E65CCE7-CAAB-CE42-82FC-C576B144D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056" y="3581176"/>
            <a:ext cx="618364" cy="618364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3CD74D-F252-B948-9B7B-75343F849F6C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735238" y="4199540"/>
            <a:ext cx="399691" cy="748082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43F9E31-CD81-EC47-9334-9D6A10DAD5DA}"/>
              </a:ext>
            </a:extLst>
          </p:cNvPr>
          <p:cNvSpPr/>
          <p:nvPr/>
        </p:nvSpPr>
        <p:spPr>
          <a:xfrm>
            <a:off x="1788182" y="4947622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BF85F49-6727-304F-954F-CC287E3E753D}"/>
              </a:ext>
            </a:extLst>
          </p:cNvPr>
          <p:cNvSpPr/>
          <p:nvPr/>
        </p:nvSpPr>
        <p:spPr>
          <a:xfrm>
            <a:off x="670096" y="4947622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Live Video Analytics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392DD1-A472-044B-AE97-29992D7F72DC}"/>
              </a:ext>
            </a:extLst>
          </p:cNvPr>
          <p:cNvSpPr/>
          <p:nvPr/>
        </p:nvSpPr>
        <p:spPr>
          <a:xfrm>
            <a:off x="670095" y="5686850"/>
            <a:ext cx="4241224" cy="498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pic>
        <p:nvPicPr>
          <p:cNvPr id="71" name="Graphic 70" descr="Web cam">
            <a:extLst>
              <a:ext uri="{FF2B5EF4-FFF2-40B4-BE49-F238E27FC236}">
                <a16:creationId xmlns:a16="http://schemas.microsoft.com/office/drawing/2014/main" id="{66F7ED40-88DB-3743-AAC4-C0EACABB0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894" y="3581176"/>
            <a:ext cx="618364" cy="6183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EB82CAB-E83E-394C-92CF-9E4215832849}"/>
              </a:ext>
            </a:extLst>
          </p:cNvPr>
          <p:cNvSpPr/>
          <p:nvPr/>
        </p:nvSpPr>
        <p:spPr>
          <a:xfrm>
            <a:off x="6003448" y="4644734"/>
            <a:ext cx="5579593" cy="1779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Graphic 77" descr="Web cam">
            <a:extLst>
              <a:ext uri="{FF2B5EF4-FFF2-40B4-BE49-F238E27FC236}">
                <a16:creationId xmlns:a16="http://schemas.microsoft.com/office/drawing/2014/main" id="{0361D026-BFBE-0044-A01E-865AFF4DA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203" y="3569674"/>
            <a:ext cx="618364" cy="618364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0487E8C-9314-B84D-BB2B-99B0D6D63ACB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>
          <a:xfrm>
            <a:off x="6427385" y="4188038"/>
            <a:ext cx="171528" cy="72896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3D1463D-4DA2-EE47-9774-CC1F40948736}"/>
              </a:ext>
            </a:extLst>
          </p:cNvPr>
          <p:cNvSpPr/>
          <p:nvPr/>
        </p:nvSpPr>
        <p:spPr>
          <a:xfrm>
            <a:off x="7252166" y="4916999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8AD3B2E-2694-7E4E-B2C8-421300CAC810}"/>
              </a:ext>
            </a:extLst>
          </p:cNvPr>
          <p:cNvSpPr/>
          <p:nvPr/>
        </p:nvSpPr>
        <p:spPr>
          <a:xfrm>
            <a:off x="6134080" y="4916999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Video Capture 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E59D34-ED33-EA40-A28D-D19856DB8A15}"/>
              </a:ext>
            </a:extLst>
          </p:cNvPr>
          <p:cNvSpPr/>
          <p:nvPr/>
        </p:nvSpPr>
        <p:spPr>
          <a:xfrm>
            <a:off x="6134079" y="5656227"/>
            <a:ext cx="3165839" cy="498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C08F109-6689-1748-8C13-9A4BC5F67FAE}"/>
              </a:ext>
            </a:extLst>
          </p:cNvPr>
          <p:cNvSpPr/>
          <p:nvPr/>
        </p:nvSpPr>
        <p:spPr>
          <a:xfrm>
            <a:off x="8370252" y="4916999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Freezer Module</a:t>
            </a:r>
          </a:p>
        </p:txBody>
      </p:sp>
      <p:pic>
        <p:nvPicPr>
          <p:cNvPr id="85" name="Graphic 84" descr="Web cam">
            <a:extLst>
              <a:ext uri="{FF2B5EF4-FFF2-40B4-BE49-F238E27FC236}">
                <a16:creationId xmlns:a16="http://schemas.microsoft.com/office/drawing/2014/main" id="{BC4D1E5D-5EE4-1644-A15E-CA244FBA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8048" y="3569674"/>
            <a:ext cx="618364" cy="618364"/>
          </a:xfrm>
          <a:prstGeom prst="rect">
            <a:avLst/>
          </a:prstGeom>
        </p:spPr>
      </p:pic>
      <p:pic>
        <p:nvPicPr>
          <p:cNvPr id="86" name="Graphic 85" descr="Web cam">
            <a:extLst>
              <a:ext uri="{FF2B5EF4-FFF2-40B4-BE49-F238E27FC236}">
                <a16:creationId xmlns:a16="http://schemas.microsoft.com/office/drawing/2014/main" id="{941DD888-7822-EF42-9CBD-003FEF16B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8358" y="3569674"/>
            <a:ext cx="618364" cy="61836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2847993-555D-9C44-8C87-614A102E35DF}"/>
              </a:ext>
            </a:extLst>
          </p:cNvPr>
          <p:cNvSpPr txBox="1"/>
          <p:nvPr/>
        </p:nvSpPr>
        <p:spPr>
          <a:xfrm>
            <a:off x="524377" y="3216651"/>
            <a:ext cx="438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4 camera, chiller, freezer, safe setup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94FA04-1E16-8941-B607-5D16CB52B099}"/>
              </a:ext>
            </a:extLst>
          </p:cNvPr>
          <p:cNvSpPr txBox="1"/>
          <p:nvPr/>
        </p:nvSpPr>
        <p:spPr>
          <a:xfrm>
            <a:off x="5961001" y="3218773"/>
            <a:ext cx="438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6 camera, AzureML, SQL Edge, chiller setup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398BD0-6645-9843-8176-9B9A5A083168}"/>
              </a:ext>
            </a:extLst>
          </p:cNvPr>
          <p:cNvCxnSpPr>
            <a:cxnSpLocks/>
          </p:cNvCxnSpPr>
          <p:nvPr/>
        </p:nvCxnSpPr>
        <p:spPr>
          <a:xfrm>
            <a:off x="1134320" y="2066079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1D3169-467F-4443-8EA7-499C37FE8D66}"/>
              </a:ext>
            </a:extLst>
          </p:cNvPr>
          <p:cNvCxnSpPr>
            <a:cxnSpLocks/>
          </p:cNvCxnSpPr>
          <p:nvPr/>
        </p:nvCxnSpPr>
        <p:spPr>
          <a:xfrm>
            <a:off x="2253015" y="2066079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82C50D-F875-9847-8B3A-EA7D84C3DD70}"/>
              </a:ext>
            </a:extLst>
          </p:cNvPr>
          <p:cNvCxnSpPr>
            <a:cxnSpLocks/>
          </p:cNvCxnSpPr>
          <p:nvPr/>
        </p:nvCxnSpPr>
        <p:spPr>
          <a:xfrm>
            <a:off x="3371102" y="2062290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637948-8F77-B04F-872D-C4185668D50C}"/>
              </a:ext>
            </a:extLst>
          </p:cNvPr>
          <p:cNvCxnSpPr>
            <a:cxnSpLocks/>
          </p:cNvCxnSpPr>
          <p:nvPr/>
        </p:nvCxnSpPr>
        <p:spPr>
          <a:xfrm>
            <a:off x="4484218" y="2052069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5BC0C7-9A99-3148-A5E4-FDA96034A878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7135441" y="2043203"/>
            <a:ext cx="0" cy="4725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4890743-9229-0443-862F-B18F81BF8DAD}"/>
              </a:ext>
            </a:extLst>
          </p:cNvPr>
          <p:cNvCxnSpPr>
            <a:cxnSpLocks/>
            <a:stCxn id="92" idx="3"/>
            <a:endCxn id="48" idx="1"/>
          </p:cNvCxnSpPr>
          <p:nvPr/>
        </p:nvCxnSpPr>
        <p:spPr>
          <a:xfrm>
            <a:off x="7600274" y="1743909"/>
            <a:ext cx="4400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5CCDCC-2405-3D4C-A27C-76F0CB962236}"/>
              </a:ext>
            </a:extLst>
          </p:cNvPr>
          <p:cNvCxnSpPr>
            <a:cxnSpLocks/>
          </p:cNvCxnSpPr>
          <p:nvPr/>
        </p:nvCxnSpPr>
        <p:spPr>
          <a:xfrm>
            <a:off x="8525903" y="2052069"/>
            <a:ext cx="0" cy="448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1BFAD9E-BA9C-C843-A67C-4F558909D74F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938438" y="719221"/>
            <a:ext cx="196492" cy="72539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0C0696D-0970-7D4C-AC18-B81CD533C8AF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1134930" y="711945"/>
            <a:ext cx="227346" cy="73267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DE99A1E-3D49-A441-8512-8039E914902C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134930" y="708122"/>
            <a:ext cx="638201" cy="736493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retail chiller">
            <a:extLst>
              <a:ext uri="{FF2B5EF4-FFF2-40B4-BE49-F238E27FC236}">
                <a16:creationId xmlns:a16="http://schemas.microsoft.com/office/drawing/2014/main" id="{74329E33-A00B-204F-A592-113A486B1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164" y="124310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5A2760-1741-6043-922D-0B2D2C94C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652" y="145222"/>
            <a:ext cx="578218" cy="5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33D2748-0E61-9D4B-94B7-DD426FFF8C56}"/>
              </a:ext>
            </a:extLst>
          </p:cNvPr>
          <p:cNvCxnSpPr>
            <a:cxnSpLocks/>
            <a:stCxn id="1028" idx="2"/>
            <a:endCxn id="2" idx="0"/>
          </p:cNvCxnSpPr>
          <p:nvPr/>
        </p:nvCxnSpPr>
        <p:spPr>
          <a:xfrm flipH="1">
            <a:off x="3371102" y="687301"/>
            <a:ext cx="6659" cy="75731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31E9C2E0-4337-E549-ABFC-20064549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362" y="85966"/>
            <a:ext cx="649300" cy="6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Graphic 90" descr="Web cam">
            <a:extLst>
              <a:ext uri="{FF2B5EF4-FFF2-40B4-BE49-F238E27FC236}">
                <a16:creationId xmlns:a16="http://schemas.microsoft.com/office/drawing/2014/main" id="{F8CEBA87-C1AF-D34F-A0A8-989C8291A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868" y="68883"/>
            <a:ext cx="618364" cy="618364"/>
          </a:xfrm>
          <a:prstGeom prst="rect">
            <a:avLst/>
          </a:prstGeom>
        </p:spPr>
      </p:pic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0074E27-48A6-1B42-B8C3-EF22B923AEAA}"/>
              </a:ext>
            </a:extLst>
          </p:cNvPr>
          <p:cNvSpPr/>
          <p:nvPr/>
        </p:nvSpPr>
        <p:spPr>
          <a:xfrm>
            <a:off x="6670608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Live Video Analytics</a:t>
            </a:r>
          </a:p>
        </p:txBody>
      </p:sp>
      <p:pic>
        <p:nvPicPr>
          <p:cNvPr id="93" name="Graphic 92" descr="Web cam">
            <a:extLst>
              <a:ext uri="{FF2B5EF4-FFF2-40B4-BE49-F238E27FC236}">
                <a16:creationId xmlns:a16="http://schemas.microsoft.com/office/drawing/2014/main" id="{AD62BE0D-551F-0747-B89D-A4EF7BFE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239" y="68883"/>
            <a:ext cx="618364" cy="618364"/>
          </a:xfrm>
          <a:prstGeom prst="rect">
            <a:avLst/>
          </a:prstGeom>
        </p:spPr>
      </p:pic>
      <p:pic>
        <p:nvPicPr>
          <p:cNvPr id="94" name="Graphic 93" descr="Web cam">
            <a:extLst>
              <a:ext uri="{FF2B5EF4-FFF2-40B4-BE49-F238E27FC236}">
                <a16:creationId xmlns:a16="http://schemas.microsoft.com/office/drawing/2014/main" id="{4BFAC303-4D2F-7F43-BA41-28501EE1D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7077" y="61607"/>
            <a:ext cx="618364" cy="618364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89D4EAC-7AA0-504C-B078-6E3CDF837BC6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5956050" y="687247"/>
            <a:ext cx="1179391" cy="757368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2EF76A0-E249-4E4A-A1C7-8D5EE2EBCBCF}"/>
              </a:ext>
            </a:extLst>
          </p:cNvPr>
          <p:cNvCxnSpPr>
            <a:cxnSpLocks/>
            <a:stCxn id="93" idx="2"/>
            <a:endCxn id="92" idx="0"/>
          </p:cNvCxnSpPr>
          <p:nvPr/>
        </p:nvCxnSpPr>
        <p:spPr>
          <a:xfrm>
            <a:off x="6402421" y="687247"/>
            <a:ext cx="733020" cy="757368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892F85D-7042-0A40-8389-7474222B496A}"/>
              </a:ext>
            </a:extLst>
          </p:cNvPr>
          <p:cNvCxnSpPr>
            <a:cxnSpLocks/>
            <a:stCxn id="94" idx="2"/>
            <a:endCxn id="92" idx="0"/>
          </p:cNvCxnSpPr>
          <p:nvPr/>
        </p:nvCxnSpPr>
        <p:spPr>
          <a:xfrm>
            <a:off x="6826259" y="679971"/>
            <a:ext cx="309182" cy="7646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0A084B4-5037-4245-88F4-6247947039AE}"/>
              </a:ext>
            </a:extLst>
          </p:cNvPr>
          <p:cNvCxnSpPr>
            <a:cxnSpLocks/>
            <a:stCxn id="29" idx="2"/>
            <a:endCxn id="92" idx="0"/>
          </p:cNvCxnSpPr>
          <p:nvPr/>
        </p:nvCxnSpPr>
        <p:spPr>
          <a:xfrm flipH="1">
            <a:off x="7135441" y="679634"/>
            <a:ext cx="525096" cy="76498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Web cam">
            <a:extLst>
              <a:ext uri="{FF2B5EF4-FFF2-40B4-BE49-F238E27FC236}">
                <a16:creationId xmlns:a16="http://schemas.microsoft.com/office/drawing/2014/main" id="{31AFF689-239F-5347-B805-34ED68F40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2984" y="61270"/>
            <a:ext cx="618364" cy="618364"/>
          </a:xfrm>
          <a:prstGeom prst="rect">
            <a:avLst/>
          </a:prstGeom>
        </p:spPr>
      </p:pic>
      <p:pic>
        <p:nvPicPr>
          <p:cNvPr id="29" name="Graphic 28" descr="Web cam">
            <a:extLst>
              <a:ext uri="{FF2B5EF4-FFF2-40B4-BE49-F238E27FC236}">
                <a16:creationId xmlns:a16="http://schemas.microsoft.com/office/drawing/2014/main" id="{EF27CB1B-37D5-6D4B-A929-D5A5F186C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1355" y="61270"/>
            <a:ext cx="618364" cy="618364"/>
          </a:xfrm>
          <a:prstGeom prst="rect">
            <a:avLst/>
          </a:prstGeom>
        </p:spPr>
      </p:pic>
      <p:pic>
        <p:nvPicPr>
          <p:cNvPr id="30" name="Graphic 29" descr="Web cam">
            <a:extLst>
              <a:ext uri="{FF2B5EF4-FFF2-40B4-BE49-F238E27FC236}">
                <a16:creationId xmlns:a16="http://schemas.microsoft.com/office/drawing/2014/main" id="{983B39AC-4027-1B41-90D4-C732D4B4A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4778" y="61270"/>
            <a:ext cx="618364" cy="618364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0273873-642E-BB4B-A654-6A704E356A95}"/>
              </a:ext>
            </a:extLst>
          </p:cNvPr>
          <p:cNvCxnSpPr>
            <a:cxnSpLocks/>
            <a:stCxn id="28" idx="2"/>
            <a:endCxn id="92" idx="0"/>
          </p:cNvCxnSpPr>
          <p:nvPr/>
        </p:nvCxnSpPr>
        <p:spPr>
          <a:xfrm flipH="1">
            <a:off x="7135441" y="679634"/>
            <a:ext cx="116725" cy="76498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9E19E9C-3AB8-BB47-9C19-606FE44D0104}"/>
              </a:ext>
            </a:extLst>
          </p:cNvPr>
          <p:cNvCxnSpPr>
            <a:cxnSpLocks/>
            <a:stCxn id="30" idx="2"/>
            <a:endCxn id="92" idx="0"/>
          </p:cNvCxnSpPr>
          <p:nvPr/>
        </p:nvCxnSpPr>
        <p:spPr>
          <a:xfrm flipH="1">
            <a:off x="7135441" y="679634"/>
            <a:ext cx="948519" cy="76498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B40C87CD-A814-DF47-8C7D-0A54A89B3F88}"/>
              </a:ext>
            </a:extLst>
          </p:cNvPr>
          <p:cNvSpPr/>
          <p:nvPr/>
        </p:nvSpPr>
        <p:spPr>
          <a:xfrm>
            <a:off x="10388036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AE8CE45-472B-164B-B58A-1CA5BFF476DF}"/>
              </a:ext>
            </a:extLst>
          </p:cNvPr>
          <p:cNvCxnSpPr>
            <a:cxnSpLocks/>
            <a:stCxn id="123" idx="2"/>
            <a:endCxn id="120" idx="0"/>
          </p:cNvCxnSpPr>
          <p:nvPr/>
        </p:nvCxnSpPr>
        <p:spPr>
          <a:xfrm>
            <a:off x="10851652" y="751885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47CA274-0AA5-174D-ABA0-7501553174AD}"/>
              </a:ext>
            </a:extLst>
          </p:cNvPr>
          <p:cNvCxnSpPr>
            <a:cxnSpLocks/>
          </p:cNvCxnSpPr>
          <p:nvPr/>
        </p:nvCxnSpPr>
        <p:spPr>
          <a:xfrm>
            <a:off x="10852868" y="2066079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2" descr="Image result for retail chiller">
            <a:extLst>
              <a:ext uri="{FF2B5EF4-FFF2-40B4-BE49-F238E27FC236}">
                <a16:creationId xmlns:a16="http://schemas.microsoft.com/office/drawing/2014/main" id="{7F443C7D-9177-3947-8F38-D7049DBC7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17" y="124310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F987CA7-34BA-A140-82E3-1840949CFB94}"/>
              </a:ext>
            </a:extLst>
          </p:cNvPr>
          <p:cNvCxnSpPr>
            <a:cxnSpLocks/>
            <a:stCxn id="71" idx="2"/>
            <a:endCxn id="67" idx="0"/>
          </p:cNvCxnSpPr>
          <p:nvPr/>
        </p:nvCxnSpPr>
        <p:spPr>
          <a:xfrm flipH="1">
            <a:off x="1134929" y="4199540"/>
            <a:ext cx="24147" cy="748082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124" descr="Web cam">
            <a:extLst>
              <a:ext uri="{FF2B5EF4-FFF2-40B4-BE49-F238E27FC236}">
                <a16:creationId xmlns:a16="http://schemas.microsoft.com/office/drawing/2014/main" id="{64B403ED-EEB7-4E4F-A55D-45788EDD5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316" y="3581176"/>
            <a:ext cx="618364" cy="618364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DBC4961-E426-BF4F-AF9B-13069FFFF0CD}"/>
              </a:ext>
            </a:extLst>
          </p:cNvPr>
          <p:cNvCxnSpPr>
            <a:cxnSpLocks/>
            <a:stCxn id="125" idx="2"/>
            <a:endCxn id="67" idx="0"/>
          </p:cNvCxnSpPr>
          <p:nvPr/>
        </p:nvCxnSpPr>
        <p:spPr>
          <a:xfrm flipH="1">
            <a:off x="1134929" y="4199540"/>
            <a:ext cx="443569" cy="748082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6258ACF6-9BE8-7842-A85D-00340D938AF3}"/>
              </a:ext>
            </a:extLst>
          </p:cNvPr>
          <p:cNvSpPr txBox="1"/>
          <p:nvPr/>
        </p:nvSpPr>
        <p:spPr>
          <a:xfrm>
            <a:off x="5956050" y="6455237"/>
            <a:ext cx="438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6 camera, 2 chiller, printer setup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5D62939-2C80-A946-BFD7-B25978F56A11}"/>
              </a:ext>
            </a:extLst>
          </p:cNvPr>
          <p:cNvSpPr txBox="1"/>
          <p:nvPr/>
        </p:nvSpPr>
        <p:spPr>
          <a:xfrm>
            <a:off x="438942" y="6495035"/>
            <a:ext cx="438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3 camera, AzureML, chiller, printer, setup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417D6D-B8C7-BC41-A7BC-57D3E9B6AC4D}"/>
              </a:ext>
            </a:extLst>
          </p:cNvPr>
          <p:cNvCxnSpPr>
            <a:cxnSpLocks/>
            <a:stCxn id="85" idx="2"/>
            <a:endCxn id="81" idx="0"/>
          </p:cNvCxnSpPr>
          <p:nvPr/>
        </p:nvCxnSpPr>
        <p:spPr>
          <a:xfrm flipH="1">
            <a:off x="6598913" y="4188038"/>
            <a:ext cx="218317" cy="72896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22FD843-A2D6-8F47-885B-81686858240C}"/>
              </a:ext>
            </a:extLst>
          </p:cNvPr>
          <p:cNvCxnSpPr>
            <a:cxnSpLocks/>
            <a:stCxn id="86" idx="2"/>
            <a:endCxn id="81" idx="0"/>
          </p:cNvCxnSpPr>
          <p:nvPr/>
        </p:nvCxnSpPr>
        <p:spPr>
          <a:xfrm>
            <a:off x="6037540" y="4188038"/>
            <a:ext cx="561373" cy="72896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Graphic 1034" descr="Web cam">
            <a:extLst>
              <a:ext uri="{FF2B5EF4-FFF2-40B4-BE49-F238E27FC236}">
                <a16:creationId xmlns:a16="http://schemas.microsoft.com/office/drawing/2014/main" id="{853CEEAD-12B1-A34F-96C2-C10E96A61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6701" y="3569674"/>
            <a:ext cx="618364" cy="618364"/>
          </a:xfrm>
          <a:prstGeom prst="rect">
            <a:avLst/>
          </a:prstGeom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DD8BDF9-7BFD-AA46-A2B3-261218685C66}"/>
              </a:ext>
            </a:extLst>
          </p:cNvPr>
          <p:cNvCxnSpPr>
            <a:cxnSpLocks/>
            <a:stCxn id="1035" idx="2"/>
            <a:endCxn id="81" idx="0"/>
          </p:cNvCxnSpPr>
          <p:nvPr/>
        </p:nvCxnSpPr>
        <p:spPr>
          <a:xfrm flipH="1">
            <a:off x="6598913" y="4188038"/>
            <a:ext cx="606970" cy="72896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F38911B-4B6D-864A-B49F-2CB720D43451}"/>
              </a:ext>
            </a:extLst>
          </p:cNvPr>
          <p:cNvSpPr txBox="1"/>
          <p:nvPr/>
        </p:nvSpPr>
        <p:spPr>
          <a:xfrm>
            <a:off x="2234088" y="658764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10.3.4.5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2DBAC40C-74B2-2F41-9570-43B304CBD240}"/>
              </a:ext>
            </a:extLst>
          </p:cNvPr>
          <p:cNvSpPr txBox="1"/>
          <p:nvPr/>
        </p:nvSpPr>
        <p:spPr>
          <a:xfrm>
            <a:off x="3342792" y="669720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10.3.4.6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D53B0CAE-6003-F64C-8AEC-D09F7D214F5A}"/>
              </a:ext>
            </a:extLst>
          </p:cNvPr>
          <p:cNvSpPr txBox="1"/>
          <p:nvPr/>
        </p:nvSpPr>
        <p:spPr>
          <a:xfrm>
            <a:off x="4429575" y="679634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10.3.4.8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8EC3E719-F678-044F-B7E2-6BEACAB010DA}"/>
              </a:ext>
            </a:extLst>
          </p:cNvPr>
          <p:cNvSpPr txBox="1"/>
          <p:nvPr/>
        </p:nvSpPr>
        <p:spPr>
          <a:xfrm>
            <a:off x="731234" y="598251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10.3.4.10 - 13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BEC11E5-335E-824A-9F9D-4A70F26651DB}"/>
              </a:ext>
            </a:extLst>
          </p:cNvPr>
          <p:cNvSpPr txBox="1"/>
          <p:nvPr/>
        </p:nvSpPr>
        <p:spPr>
          <a:xfrm>
            <a:off x="10436308" y="687225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10.3.4.10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FC3FC1B6-1B8D-B846-A7B6-D6F120F6FDC6}"/>
              </a:ext>
            </a:extLst>
          </p:cNvPr>
          <p:cNvSpPr txBox="1"/>
          <p:nvPr/>
        </p:nvSpPr>
        <p:spPr>
          <a:xfrm>
            <a:off x="6666974" y="666355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10.3.4.3 - 8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3EB6891D-B384-A041-8873-8D85F9CE6307}"/>
              </a:ext>
            </a:extLst>
          </p:cNvPr>
          <p:cNvSpPr txBox="1"/>
          <p:nvPr/>
        </p:nvSpPr>
        <p:spPr>
          <a:xfrm>
            <a:off x="731234" y="4058900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10.4.4.3 - 5</a:t>
            </a:r>
          </a:p>
        </p:txBody>
      </p:sp>
      <p:pic>
        <p:nvPicPr>
          <p:cNvPr id="1047" name="Picture 2" descr="Image result for retail chiller">
            <a:extLst>
              <a:ext uri="{FF2B5EF4-FFF2-40B4-BE49-F238E27FC236}">
                <a16:creationId xmlns:a16="http://schemas.microsoft.com/office/drawing/2014/main" id="{DBFA018B-701F-C043-A92F-E9191125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2" y="3656514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9B4273D-B76F-4641-B824-52599C6953CB}"/>
              </a:ext>
            </a:extLst>
          </p:cNvPr>
          <p:cNvCxnSpPr>
            <a:cxnSpLocks/>
          </p:cNvCxnSpPr>
          <p:nvPr/>
        </p:nvCxnSpPr>
        <p:spPr>
          <a:xfrm>
            <a:off x="2231492" y="4227216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Picture 10">
            <a:extLst>
              <a:ext uri="{FF2B5EF4-FFF2-40B4-BE49-F238E27FC236}">
                <a16:creationId xmlns:a16="http://schemas.microsoft.com/office/drawing/2014/main" id="{AE15D733-77DE-DC47-9BE3-EE54ED771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7" r="18367" b="13627"/>
          <a:stretch/>
        </p:blipFill>
        <p:spPr bwMode="auto">
          <a:xfrm>
            <a:off x="3008924" y="3691385"/>
            <a:ext cx="448150" cy="59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E6E92CE-349B-4648-9505-97E73A825745}"/>
              </a:ext>
            </a:extLst>
          </p:cNvPr>
          <p:cNvSpPr/>
          <p:nvPr/>
        </p:nvSpPr>
        <p:spPr>
          <a:xfrm>
            <a:off x="2821990" y="4947622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BLE Printer Module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E61E69A-9474-4846-B9A6-E4699CF1E665}"/>
              </a:ext>
            </a:extLst>
          </p:cNvPr>
          <p:cNvCxnSpPr>
            <a:cxnSpLocks/>
          </p:cNvCxnSpPr>
          <p:nvPr/>
        </p:nvCxnSpPr>
        <p:spPr>
          <a:xfrm>
            <a:off x="3242839" y="4279863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543B0F-8EE0-A446-AE6B-E599B7E96EBF}"/>
              </a:ext>
            </a:extLst>
          </p:cNvPr>
          <p:cNvSpPr txBox="1"/>
          <p:nvPr/>
        </p:nvSpPr>
        <p:spPr>
          <a:xfrm>
            <a:off x="6173586" y="4058900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10.4.4.10- 13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893CB82D-4BD1-8E44-83A8-6385BB28F6DE}"/>
              </a:ext>
            </a:extLst>
          </p:cNvPr>
          <p:cNvSpPr/>
          <p:nvPr/>
        </p:nvSpPr>
        <p:spPr>
          <a:xfrm>
            <a:off x="9477867" y="4928221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pic>
        <p:nvPicPr>
          <p:cNvPr id="104" name="Picture 2" descr="Image result for retail chiller">
            <a:extLst>
              <a:ext uri="{FF2B5EF4-FFF2-40B4-BE49-F238E27FC236}">
                <a16:creationId xmlns:a16="http://schemas.microsoft.com/office/drawing/2014/main" id="{A94D3919-F5C8-D140-9935-AF0928EFC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557" y="3637113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96E2E8D-1EB8-0A49-A76D-08F2DB326761}"/>
              </a:ext>
            </a:extLst>
          </p:cNvPr>
          <p:cNvCxnSpPr>
            <a:cxnSpLocks/>
          </p:cNvCxnSpPr>
          <p:nvPr/>
        </p:nvCxnSpPr>
        <p:spPr>
          <a:xfrm>
            <a:off x="9921177" y="4207815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">
            <a:extLst>
              <a:ext uri="{FF2B5EF4-FFF2-40B4-BE49-F238E27FC236}">
                <a16:creationId xmlns:a16="http://schemas.microsoft.com/office/drawing/2014/main" id="{55AEB589-26E9-864A-B604-63B639D91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7" r="18367" b="13627"/>
          <a:stretch/>
        </p:blipFill>
        <p:spPr bwMode="auto">
          <a:xfrm>
            <a:off x="10698609" y="3671984"/>
            <a:ext cx="448150" cy="59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74101A0-E452-A84A-97C6-4E45644C0333}"/>
              </a:ext>
            </a:extLst>
          </p:cNvPr>
          <p:cNvSpPr/>
          <p:nvPr/>
        </p:nvSpPr>
        <p:spPr>
          <a:xfrm>
            <a:off x="10511675" y="4928221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BLE Printer Module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1FF011E-8A5B-ED49-A49B-469CA7B850A0}"/>
              </a:ext>
            </a:extLst>
          </p:cNvPr>
          <p:cNvCxnSpPr>
            <a:cxnSpLocks/>
          </p:cNvCxnSpPr>
          <p:nvPr/>
        </p:nvCxnSpPr>
        <p:spPr>
          <a:xfrm>
            <a:off x="10932524" y="4260462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mage result for retail chiller">
            <a:extLst>
              <a:ext uri="{FF2B5EF4-FFF2-40B4-BE49-F238E27FC236}">
                <a16:creationId xmlns:a16="http://schemas.microsoft.com/office/drawing/2014/main" id="{C18D02F0-2042-A645-93BE-4F7FFD940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062" y="3626699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0B865F-ABAA-4244-AFC9-267E83241531}"/>
              </a:ext>
            </a:extLst>
          </p:cNvPr>
          <p:cNvCxnSpPr>
            <a:cxnSpLocks/>
          </p:cNvCxnSpPr>
          <p:nvPr/>
        </p:nvCxnSpPr>
        <p:spPr>
          <a:xfrm>
            <a:off x="7729665" y="4188038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>
            <a:extLst>
              <a:ext uri="{FF2B5EF4-FFF2-40B4-BE49-F238E27FC236}">
                <a16:creationId xmlns:a16="http://schemas.microsoft.com/office/drawing/2014/main" id="{08AA1828-ECA5-EC4B-A5AE-9DA1B4D25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903" y="3658650"/>
            <a:ext cx="578218" cy="5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C4D5278-2F30-6B47-AE16-A7EF49D33769}"/>
              </a:ext>
            </a:extLst>
          </p:cNvPr>
          <p:cNvCxnSpPr>
            <a:cxnSpLocks/>
          </p:cNvCxnSpPr>
          <p:nvPr/>
        </p:nvCxnSpPr>
        <p:spPr>
          <a:xfrm flipH="1">
            <a:off x="8836977" y="4143231"/>
            <a:ext cx="6659" cy="75731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8CE328-6AC1-9E4E-9D4D-208F03D8C6D9}"/>
              </a:ext>
            </a:extLst>
          </p:cNvPr>
          <p:cNvSpPr txBox="1"/>
          <p:nvPr/>
        </p:nvSpPr>
        <p:spPr>
          <a:xfrm>
            <a:off x="7672108" y="4176565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C670B-B367-A843-8C9E-F15507766EB3}"/>
              </a:ext>
            </a:extLst>
          </p:cNvPr>
          <p:cNvSpPr txBox="1"/>
          <p:nvPr/>
        </p:nvSpPr>
        <p:spPr>
          <a:xfrm>
            <a:off x="8798749" y="4184792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6B3FA4-8E75-4E41-B0F4-80FA7852EE14}"/>
              </a:ext>
            </a:extLst>
          </p:cNvPr>
          <p:cNvSpPr txBox="1"/>
          <p:nvPr/>
        </p:nvSpPr>
        <p:spPr>
          <a:xfrm>
            <a:off x="9885512" y="4179855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10.3.4.22</a:t>
            </a:r>
          </a:p>
        </p:txBody>
      </p:sp>
    </p:spTree>
    <p:extLst>
      <p:ext uri="{BB962C8B-B14F-4D97-AF65-F5344CB8AC3E}">
        <p14:creationId xmlns:p14="http://schemas.microsoft.com/office/powerpoint/2010/main" val="220905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766CB01-0F58-3F42-B03A-4A37BD3094E1}"/>
              </a:ext>
            </a:extLst>
          </p:cNvPr>
          <p:cNvSpPr/>
          <p:nvPr/>
        </p:nvSpPr>
        <p:spPr>
          <a:xfrm>
            <a:off x="539465" y="1172349"/>
            <a:ext cx="4523423" cy="26681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F298744-11D2-9F49-A69A-6BC4FA26C184}"/>
              </a:ext>
            </a:extLst>
          </p:cNvPr>
          <p:cNvSpPr/>
          <p:nvPr/>
        </p:nvSpPr>
        <p:spPr>
          <a:xfrm>
            <a:off x="1049694" y="150344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AA4AC-FFB4-3346-9FA0-DC82540F6B7D}"/>
              </a:ext>
            </a:extLst>
          </p:cNvPr>
          <p:cNvSpPr/>
          <p:nvPr/>
        </p:nvSpPr>
        <p:spPr>
          <a:xfrm>
            <a:off x="697828" y="3199290"/>
            <a:ext cx="4267199" cy="498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587D947-AA3C-6645-8886-807F3281B9DA}"/>
              </a:ext>
            </a:extLst>
          </p:cNvPr>
          <p:cNvSpPr/>
          <p:nvPr/>
        </p:nvSpPr>
        <p:spPr>
          <a:xfrm>
            <a:off x="2649045" y="150344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Freezer Module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D5A516-655D-4243-A88D-324D1CC7E6E7}"/>
              </a:ext>
            </a:extLst>
          </p:cNvPr>
          <p:cNvCxnSpPr>
            <a:cxnSpLocks/>
            <a:stCxn id="1026" idx="2"/>
            <a:endCxn id="3" idx="0"/>
          </p:cNvCxnSpPr>
          <p:nvPr/>
        </p:nvCxnSpPr>
        <p:spPr>
          <a:xfrm>
            <a:off x="1513310" y="810715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retail chiller">
            <a:extLst>
              <a:ext uri="{FF2B5EF4-FFF2-40B4-BE49-F238E27FC236}">
                <a16:creationId xmlns:a16="http://schemas.microsoft.com/office/drawing/2014/main" id="{74329E33-A00B-204F-A592-113A486B1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75" y="183140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5A2760-1741-6043-922D-0B2D2C94C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28" y="204052"/>
            <a:ext cx="578218" cy="5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33D2748-0E61-9D4B-94B7-DD426FFF8C56}"/>
              </a:ext>
            </a:extLst>
          </p:cNvPr>
          <p:cNvCxnSpPr>
            <a:cxnSpLocks/>
            <a:stCxn id="1028" idx="2"/>
            <a:endCxn id="2" idx="0"/>
          </p:cNvCxnSpPr>
          <p:nvPr/>
        </p:nvCxnSpPr>
        <p:spPr>
          <a:xfrm flipH="1">
            <a:off x="3113878" y="746131"/>
            <a:ext cx="6659" cy="75731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F38911B-4B6D-864A-B49F-2CB720D43451}"/>
              </a:ext>
            </a:extLst>
          </p:cNvPr>
          <p:cNvSpPr txBox="1"/>
          <p:nvPr/>
        </p:nvSpPr>
        <p:spPr>
          <a:xfrm>
            <a:off x="1495599" y="717594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10.3.4.5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2DBAC40C-74B2-2F41-9570-43B304CBD240}"/>
              </a:ext>
            </a:extLst>
          </p:cNvPr>
          <p:cNvSpPr txBox="1"/>
          <p:nvPr/>
        </p:nvSpPr>
        <p:spPr>
          <a:xfrm>
            <a:off x="3085568" y="728550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10.3.4.6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90609E0-AFC0-EB44-B833-AE8077AB0C00}"/>
              </a:ext>
            </a:extLst>
          </p:cNvPr>
          <p:cNvSpPr/>
          <p:nvPr/>
        </p:nvSpPr>
        <p:spPr>
          <a:xfrm>
            <a:off x="1838527" y="2433129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Temp Analyzer Module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4E79D34-71A3-BF4C-99D2-3DA44EA6CEC2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 rot="16200000" flipH="1">
            <a:off x="1743395" y="1873164"/>
            <a:ext cx="331096" cy="788833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17749173-A9AE-FD43-A56A-E89E09485FA7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rot="5400000">
            <a:off x="2543071" y="1862322"/>
            <a:ext cx="331096" cy="810518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23BDB3D-91EC-764A-85C1-46B53B57ABF8}"/>
              </a:ext>
            </a:extLst>
          </p:cNvPr>
          <p:cNvSpPr/>
          <p:nvPr/>
        </p:nvSpPr>
        <p:spPr>
          <a:xfrm>
            <a:off x="8470232" y="2315587"/>
            <a:ext cx="1305726" cy="833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Hub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3FC0C4D-947C-2146-AA9D-1A0E5709D0C5}"/>
              </a:ext>
            </a:extLst>
          </p:cNvPr>
          <p:cNvCxnSpPr>
            <a:cxnSpLocks/>
            <a:stCxn id="18" idx="3"/>
            <a:endCxn id="133" idx="1"/>
          </p:cNvCxnSpPr>
          <p:nvPr/>
        </p:nvCxnSpPr>
        <p:spPr>
          <a:xfrm>
            <a:off x="2768193" y="2732423"/>
            <a:ext cx="5702039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14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>
            <a:extLst>
              <a:ext uri="{FF2B5EF4-FFF2-40B4-BE49-F238E27FC236}">
                <a16:creationId xmlns:a16="http://schemas.microsoft.com/office/drawing/2014/main" id="{EA554CC8-D245-E443-B2D0-19C39E219CFD}"/>
              </a:ext>
            </a:extLst>
          </p:cNvPr>
          <p:cNvSpPr/>
          <p:nvPr/>
        </p:nvSpPr>
        <p:spPr>
          <a:xfrm>
            <a:off x="3768289" y="4901207"/>
            <a:ext cx="2097187" cy="1532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CosmosDB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EF66DC5-66F1-B242-B909-393593F72E84}"/>
              </a:ext>
            </a:extLst>
          </p:cNvPr>
          <p:cNvSpPr/>
          <p:nvPr/>
        </p:nvSpPr>
        <p:spPr>
          <a:xfrm>
            <a:off x="11307010" y="3219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E46EFB1-2971-C944-8552-F54F15263F6B}"/>
              </a:ext>
            </a:extLst>
          </p:cNvPr>
          <p:cNvSpPr/>
          <p:nvPr/>
        </p:nvSpPr>
        <p:spPr>
          <a:xfrm>
            <a:off x="11307010" y="10331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7601A18-7B57-A84A-816E-6ABA7329B384}"/>
              </a:ext>
            </a:extLst>
          </p:cNvPr>
          <p:cNvSpPr/>
          <p:nvPr/>
        </p:nvSpPr>
        <p:spPr>
          <a:xfrm>
            <a:off x="11307010" y="17443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7D9F8FD-E134-0B4B-A04A-D7E1C91F0C8F}"/>
              </a:ext>
            </a:extLst>
          </p:cNvPr>
          <p:cNvSpPr/>
          <p:nvPr/>
        </p:nvSpPr>
        <p:spPr>
          <a:xfrm>
            <a:off x="11307010" y="24555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39AC047-6AA6-DA4F-8734-5B04EBEA15CA}"/>
              </a:ext>
            </a:extLst>
          </p:cNvPr>
          <p:cNvSpPr/>
          <p:nvPr/>
        </p:nvSpPr>
        <p:spPr>
          <a:xfrm>
            <a:off x="11307010" y="31667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76D462F-4B1F-BA47-B51E-88DFF2E5DE9B}"/>
              </a:ext>
            </a:extLst>
          </p:cNvPr>
          <p:cNvSpPr/>
          <p:nvPr/>
        </p:nvSpPr>
        <p:spPr>
          <a:xfrm>
            <a:off x="11307010" y="38779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BDCF968-E6A5-EA4F-A444-CE290A092748}"/>
              </a:ext>
            </a:extLst>
          </p:cNvPr>
          <p:cNvSpPr/>
          <p:nvPr/>
        </p:nvSpPr>
        <p:spPr>
          <a:xfrm>
            <a:off x="11307010" y="45891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1DFB50-7C74-1B41-BA01-786BC06204D5}"/>
              </a:ext>
            </a:extLst>
          </p:cNvPr>
          <p:cNvSpPr/>
          <p:nvPr/>
        </p:nvSpPr>
        <p:spPr>
          <a:xfrm>
            <a:off x="11307010" y="53003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018B8F3-6451-9549-9B15-1367395ECD32}"/>
              </a:ext>
            </a:extLst>
          </p:cNvPr>
          <p:cNvSpPr/>
          <p:nvPr/>
        </p:nvSpPr>
        <p:spPr>
          <a:xfrm>
            <a:off x="11185090" y="4031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DAB6702-65C7-E246-A5CB-B69884DC9612}"/>
              </a:ext>
            </a:extLst>
          </p:cNvPr>
          <p:cNvSpPr/>
          <p:nvPr/>
        </p:nvSpPr>
        <p:spPr>
          <a:xfrm>
            <a:off x="11185090" y="11143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2C29CB-9612-484F-8E22-79C23E34484E}"/>
              </a:ext>
            </a:extLst>
          </p:cNvPr>
          <p:cNvSpPr/>
          <p:nvPr/>
        </p:nvSpPr>
        <p:spPr>
          <a:xfrm>
            <a:off x="11185090" y="18255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6E4A6-6180-9245-A038-5F3D5807A140}"/>
              </a:ext>
            </a:extLst>
          </p:cNvPr>
          <p:cNvSpPr/>
          <p:nvPr/>
        </p:nvSpPr>
        <p:spPr>
          <a:xfrm>
            <a:off x="11185090" y="25367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C2D4AAF-C601-304C-A9E3-CEA220AC0748}"/>
              </a:ext>
            </a:extLst>
          </p:cNvPr>
          <p:cNvSpPr/>
          <p:nvPr/>
        </p:nvSpPr>
        <p:spPr>
          <a:xfrm>
            <a:off x="11185090" y="32479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6F31A4A-2166-FB44-8B0B-3909CC66A3BE}"/>
              </a:ext>
            </a:extLst>
          </p:cNvPr>
          <p:cNvSpPr/>
          <p:nvPr/>
        </p:nvSpPr>
        <p:spPr>
          <a:xfrm>
            <a:off x="11185090" y="39591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673690-D500-A149-8489-8DF49F35260A}"/>
              </a:ext>
            </a:extLst>
          </p:cNvPr>
          <p:cNvSpPr/>
          <p:nvPr/>
        </p:nvSpPr>
        <p:spPr>
          <a:xfrm>
            <a:off x="11185090" y="46703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AEEA99F-122C-654F-BF87-5EB803EBBCAA}"/>
              </a:ext>
            </a:extLst>
          </p:cNvPr>
          <p:cNvSpPr/>
          <p:nvPr/>
        </p:nvSpPr>
        <p:spPr>
          <a:xfrm>
            <a:off x="11185090" y="53815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902ED4-0DDB-C449-992E-CDFC4DFFBE5F}"/>
              </a:ext>
            </a:extLst>
          </p:cNvPr>
          <p:cNvSpPr/>
          <p:nvPr/>
        </p:nvSpPr>
        <p:spPr>
          <a:xfrm>
            <a:off x="11083490" y="4743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CA430F-B6A6-7E4E-8FD9-44FF9AD49378}"/>
              </a:ext>
            </a:extLst>
          </p:cNvPr>
          <p:cNvSpPr/>
          <p:nvPr/>
        </p:nvSpPr>
        <p:spPr>
          <a:xfrm>
            <a:off x="11083490" y="11855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D3BDE0-1F4F-D741-B9FC-D2D4341D717B}"/>
              </a:ext>
            </a:extLst>
          </p:cNvPr>
          <p:cNvSpPr/>
          <p:nvPr/>
        </p:nvSpPr>
        <p:spPr>
          <a:xfrm>
            <a:off x="11083490" y="18967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DBE1D8-E2D5-F443-A260-94840F4D07BB}"/>
              </a:ext>
            </a:extLst>
          </p:cNvPr>
          <p:cNvSpPr/>
          <p:nvPr/>
        </p:nvSpPr>
        <p:spPr>
          <a:xfrm>
            <a:off x="11083490" y="26079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9C730E7-88E3-F041-AD57-D664167DA5A6}"/>
              </a:ext>
            </a:extLst>
          </p:cNvPr>
          <p:cNvSpPr/>
          <p:nvPr/>
        </p:nvSpPr>
        <p:spPr>
          <a:xfrm>
            <a:off x="11083490" y="33191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0082C1-BA64-0F47-A55F-BB565D5F45D2}"/>
              </a:ext>
            </a:extLst>
          </p:cNvPr>
          <p:cNvSpPr/>
          <p:nvPr/>
        </p:nvSpPr>
        <p:spPr>
          <a:xfrm>
            <a:off x="11083490" y="40303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4D60A83-0423-CB44-99DB-CB2F81C49CA4}"/>
              </a:ext>
            </a:extLst>
          </p:cNvPr>
          <p:cNvSpPr/>
          <p:nvPr/>
        </p:nvSpPr>
        <p:spPr>
          <a:xfrm>
            <a:off x="11083490" y="47415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979820-04C5-7A4D-8B00-AE51DC1785C2}"/>
              </a:ext>
            </a:extLst>
          </p:cNvPr>
          <p:cNvSpPr/>
          <p:nvPr/>
        </p:nvSpPr>
        <p:spPr>
          <a:xfrm>
            <a:off x="11083490" y="54527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5B18DB-2FB1-244E-9A56-DD75DE21B689}"/>
              </a:ext>
            </a:extLst>
          </p:cNvPr>
          <p:cNvSpPr/>
          <p:nvPr/>
        </p:nvSpPr>
        <p:spPr>
          <a:xfrm>
            <a:off x="10961570" y="5555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380842-82E0-1F4E-BC08-CCCE09BF1C60}"/>
              </a:ext>
            </a:extLst>
          </p:cNvPr>
          <p:cNvSpPr/>
          <p:nvPr/>
        </p:nvSpPr>
        <p:spPr>
          <a:xfrm>
            <a:off x="10961570" y="12667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637E01-1C13-E445-B7CE-B7E6619A6553}"/>
              </a:ext>
            </a:extLst>
          </p:cNvPr>
          <p:cNvSpPr/>
          <p:nvPr/>
        </p:nvSpPr>
        <p:spPr>
          <a:xfrm>
            <a:off x="10961570" y="19779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D1C7256-831D-7F4D-86B3-6F83F4E360B7}"/>
              </a:ext>
            </a:extLst>
          </p:cNvPr>
          <p:cNvSpPr/>
          <p:nvPr/>
        </p:nvSpPr>
        <p:spPr>
          <a:xfrm>
            <a:off x="10961570" y="26891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1751C0-A5EA-C641-95C2-3189FD1AD15D}"/>
              </a:ext>
            </a:extLst>
          </p:cNvPr>
          <p:cNvSpPr/>
          <p:nvPr/>
        </p:nvSpPr>
        <p:spPr>
          <a:xfrm>
            <a:off x="10961570" y="34003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271239-7EEC-9545-B055-10A15B8900FF}"/>
              </a:ext>
            </a:extLst>
          </p:cNvPr>
          <p:cNvSpPr/>
          <p:nvPr/>
        </p:nvSpPr>
        <p:spPr>
          <a:xfrm>
            <a:off x="10961570" y="41115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215B9-3197-E44C-A5FE-068989F363CF}"/>
              </a:ext>
            </a:extLst>
          </p:cNvPr>
          <p:cNvSpPr/>
          <p:nvPr/>
        </p:nvSpPr>
        <p:spPr>
          <a:xfrm>
            <a:off x="10961570" y="48227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A217A7-B5E1-244D-B61B-F594E5C6B7ED}"/>
              </a:ext>
            </a:extLst>
          </p:cNvPr>
          <p:cNvSpPr/>
          <p:nvPr/>
        </p:nvSpPr>
        <p:spPr>
          <a:xfrm>
            <a:off x="10961570" y="55339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41D8D-5577-764D-890A-065A28924813}"/>
              </a:ext>
            </a:extLst>
          </p:cNvPr>
          <p:cNvSpPr/>
          <p:nvPr/>
        </p:nvSpPr>
        <p:spPr>
          <a:xfrm>
            <a:off x="3768290" y="3085432"/>
            <a:ext cx="210312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98F89-4545-0942-B5FC-016164055E43}"/>
              </a:ext>
            </a:extLst>
          </p:cNvPr>
          <p:cNvSpPr/>
          <p:nvPr/>
        </p:nvSpPr>
        <p:spPr>
          <a:xfrm>
            <a:off x="6511490" y="3085432"/>
            <a:ext cx="249936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IoT Hub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5D7F1-3D7A-FA49-B1B5-DCE6A002D52C}"/>
              </a:ext>
            </a:extLst>
          </p:cNvPr>
          <p:cNvSpPr/>
          <p:nvPr/>
        </p:nvSpPr>
        <p:spPr>
          <a:xfrm>
            <a:off x="10809170" y="6165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A4B458-C891-F944-AD45-5535801187D0}"/>
              </a:ext>
            </a:extLst>
          </p:cNvPr>
          <p:cNvSpPr/>
          <p:nvPr/>
        </p:nvSpPr>
        <p:spPr>
          <a:xfrm>
            <a:off x="10809170" y="13277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1AB10F-38AA-7544-AC3A-B87E3345B84C}"/>
              </a:ext>
            </a:extLst>
          </p:cNvPr>
          <p:cNvSpPr/>
          <p:nvPr/>
        </p:nvSpPr>
        <p:spPr>
          <a:xfrm>
            <a:off x="10809170" y="20389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C8E7F3-9423-5145-AE35-54A88A1A364D}"/>
              </a:ext>
            </a:extLst>
          </p:cNvPr>
          <p:cNvSpPr/>
          <p:nvPr/>
        </p:nvSpPr>
        <p:spPr>
          <a:xfrm>
            <a:off x="10809170" y="27501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9F067-ECFF-B94A-A034-A4FC5B9392C0}"/>
              </a:ext>
            </a:extLst>
          </p:cNvPr>
          <p:cNvSpPr/>
          <p:nvPr/>
        </p:nvSpPr>
        <p:spPr>
          <a:xfrm>
            <a:off x="10809170" y="34613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B37541-AEF4-AE47-A65E-24CBD1AF1857}"/>
              </a:ext>
            </a:extLst>
          </p:cNvPr>
          <p:cNvSpPr/>
          <p:nvPr/>
        </p:nvSpPr>
        <p:spPr>
          <a:xfrm>
            <a:off x="10809170" y="41725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980033-9549-4C42-96AB-F50EC14DA53B}"/>
              </a:ext>
            </a:extLst>
          </p:cNvPr>
          <p:cNvSpPr/>
          <p:nvPr/>
        </p:nvSpPr>
        <p:spPr>
          <a:xfrm>
            <a:off x="10809170" y="48837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988F21-6DF0-6445-822C-40627EA63772}"/>
              </a:ext>
            </a:extLst>
          </p:cNvPr>
          <p:cNvSpPr/>
          <p:nvPr/>
        </p:nvSpPr>
        <p:spPr>
          <a:xfrm>
            <a:off x="10809170" y="55949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8228EB-B4D2-494B-B98A-684BB9A366E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010850" y="916272"/>
            <a:ext cx="1798320" cy="265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DA190E-95E0-7547-A666-2886F40C866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9010850" y="1627472"/>
            <a:ext cx="1798320" cy="19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8818FC-DB35-E648-B85C-AE402D07F59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9010850" y="2338672"/>
            <a:ext cx="1798320" cy="122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D2B48C-8964-8742-8890-0352C4053E2D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9010850" y="3049872"/>
            <a:ext cx="179832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64AFF4-1C37-9244-9F54-957B696E2372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9010850" y="3568032"/>
            <a:ext cx="1798320" cy="19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9F719CF-0F15-9646-A45E-6761DA7BC48A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9010850" y="3568032"/>
            <a:ext cx="1798320" cy="90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5490162-FACB-D747-9622-B7279750C081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9010850" y="3568032"/>
            <a:ext cx="1798320" cy="161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AF36B77-3EEE-8647-816B-37899EE45B1F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9010850" y="3568032"/>
            <a:ext cx="1798320" cy="232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509B969-3804-2549-968D-00642C88E531}"/>
              </a:ext>
            </a:extLst>
          </p:cNvPr>
          <p:cNvSpPr txBox="1"/>
          <p:nvPr/>
        </p:nvSpPr>
        <p:spPr>
          <a:xfrm>
            <a:off x="3803850" y="3716321"/>
            <a:ext cx="2097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 IoT Service SDK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2393C6E4-C6E0-894A-B342-5D5B4912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8" y="1525872"/>
            <a:ext cx="2487491" cy="4084320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E64EE28-3271-E147-8F88-41216B91922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26036" y="3568032"/>
            <a:ext cx="1042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5554FD3-9239-CE45-9A0C-DE102CBEDB46}"/>
              </a:ext>
            </a:extLst>
          </p:cNvPr>
          <p:cNvSpPr txBox="1"/>
          <p:nvPr/>
        </p:nvSpPr>
        <p:spPr>
          <a:xfrm>
            <a:off x="2762450" y="3215726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8F5A743-8666-A245-8E0C-9AD2D69B150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871410" y="3568032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Double Brace 159">
            <a:extLst>
              <a:ext uri="{FF2B5EF4-FFF2-40B4-BE49-F238E27FC236}">
                <a16:creationId xmlns:a16="http://schemas.microsoft.com/office/drawing/2014/main" id="{E0CE6AE5-058B-4E47-BE11-923AB4F3D663}"/>
              </a:ext>
            </a:extLst>
          </p:cNvPr>
          <p:cNvSpPr/>
          <p:nvPr/>
        </p:nvSpPr>
        <p:spPr>
          <a:xfrm>
            <a:off x="4941744" y="5531556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allmodules</a:t>
            </a:r>
          </a:p>
        </p:txBody>
      </p:sp>
      <p:sp>
        <p:nvSpPr>
          <p:cNvPr id="166" name="Double Brace 165">
            <a:extLst>
              <a:ext uri="{FF2B5EF4-FFF2-40B4-BE49-F238E27FC236}">
                <a16:creationId xmlns:a16="http://schemas.microsoft.com/office/drawing/2014/main" id="{29149029-3285-F84F-BDFA-1B44BF5A78DB}"/>
              </a:ext>
            </a:extLst>
          </p:cNvPr>
          <p:cNvSpPr/>
          <p:nvPr/>
        </p:nvSpPr>
        <p:spPr>
          <a:xfrm>
            <a:off x="4013976" y="5541715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manifest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894EDBC-2734-5F4B-9E1C-A8CF7C0EF2C9}"/>
              </a:ext>
            </a:extLst>
          </p:cNvPr>
          <p:cNvCxnSpPr>
            <a:stCxn id="4" idx="2"/>
            <a:endCxn id="164" idx="0"/>
          </p:cNvCxnSpPr>
          <p:nvPr/>
        </p:nvCxnSpPr>
        <p:spPr>
          <a:xfrm flipH="1">
            <a:off x="4816883" y="4050632"/>
            <a:ext cx="2967" cy="85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08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ECD963-04E2-C142-B97E-4CF12ADB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5"/>
            <a:ext cx="12192000" cy="682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>
            <a:extLst>
              <a:ext uri="{FF2B5EF4-FFF2-40B4-BE49-F238E27FC236}">
                <a16:creationId xmlns:a16="http://schemas.microsoft.com/office/drawing/2014/main" id="{EA554CC8-D245-E443-B2D0-19C39E219CFD}"/>
              </a:ext>
            </a:extLst>
          </p:cNvPr>
          <p:cNvSpPr/>
          <p:nvPr/>
        </p:nvSpPr>
        <p:spPr>
          <a:xfrm>
            <a:off x="3749039" y="5209215"/>
            <a:ext cx="2097187" cy="1532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CosmosDB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EF66DC5-66F1-B242-B909-393593F72E84}"/>
              </a:ext>
            </a:extLst>
          </p:cNvPr>
          <p:cNvSpPr/>
          <p:nvPr/>
        </p:nvSpPr>
        <p:spPr>
          <a:xfrm>
            <a:off x="11287760" y="629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E46EFB1-2971-C944-8552-F54F15263F6B}"/>
              </a:ext>
            </a:extLst>
          </p:cNvPr>
          <p:cNvSpPr/>
          <p:nvPr/>
        </p:nvSpPr>
        <p:spPr>
          <a:xfrm>
            <a:off x="11287760" y="1341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7601A18-7B57-A84A-816E-6ABA7329B384}"/>
              </a:ext>
            </a:extLst>
          </p:cNvPr>
          <p:cNvSpPr/>
          <p:nvPr/>
        </p:nvSpPr>
        <p:spPr>
          <a:xfrm>
            <a:off x="11287760" y="2052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7D9F8FD-E134-0B4B-A04A-D7E1C91F0C8F}"/>
              </a:ext>
            </a:extLst>
          </p:cNvPr>
          <p:cNvSpPr/>
          <p:nvPr/>
        </p:nvSpPr>
        <p:spPr>
          <a:xfrm>
            <a:off x="11287760" y="2763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39AC047-6AA6-DA4F-8734-5B04EBEA15CA}"/>
              </a:ext>
            </a:extLst>
          </p:cNvPr>
          <p:cNvSpPr/>
          <p:nvPr/>
        </p:nvSpPr>
        <p:spPr>
          <a:xfrm>
            <a:off x="11287760" y="3474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76D462F-4B1F-BA47-B51E-88DFF2E5DE9B}"/>
              </a:ext>
            </a:extLst>
          </p:cNvPr>
          <p:cNvSpPr/>
          <p:nvPr/>
        </p:nvSpPr>
        <p:spPr>
          <a:xfrm>
            <a:off x="11287760" y="4185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BDCF968-E6A5-EA4F-A444-CE290A092748}"/>
              </a:ext>
            </a:extLst>
          </p:cNvPr>
          <p:cNvSpPr/>
          <p:nvPr/>
        </p:nvSpPr>
        <p:spPr>
          <a:xfrm>
            <a:off x="11287760" y="4897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1DFB50-7C74-1B41-BA01-786BC06204D5}"/>
              </a:ext>
            </a:extLst>
          </p:cNvPr>
          <p:cNvSpPr/>
          <p:nvPr/>
        </p:nvSpPr>
        <p:spPr>
          <a:xfrm>
            <a:off x="11287760" y="5608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018B8F3-6451-9549-9B15-1367395ECD32}"/>
              </a:ext>
            </a:extLst>
          </p:cNvPr>
          <p:cNvSpPr/>
          <p:nvPr/>
        </p:nvSpPr>
        <p:spPr>
          <a:xfrm>
            <a:off x="11165840" y="711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DAB6702-65C7-E246-A5CB-B69884DC9612}"/>
              </a:ext>
            </a:extLst>
          </p:cNvPr>
          <p:cNvSpPr/>
          <p:nvPr/>
        </p:nvSpPr>
        <p:spPr>
          <a:xfrm>
            <a:off x="11165840" y="1422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2C29CB-9612-484F-8E22-79C23E34484E}"/>
              </a:ext>
            </a:extLst>
          </p:cNvPr>
          <p:cNvSpPr/>
          <p:nvPr/>
        </p:nvSpPr>
        <p:spPr>
          <a:xfrm>
            <a:off x="11165840" y="2133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6E4A6-6180-9245-A038-5F3D5807A140}"/>
              </a:ext>
            </a:extLst>
          </p:cNvPr>
          <p:cNvSpPr/>
          <p:nvPr/>
        </p:nvSpPr>
        <p:spPr>
          <a:xfrm>
            <a:off x="11165840" y="2844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C2D4AAF-C601-304C-A9E3-CEA220AC0748}"/>
              </a:ext>
            </a:extLst>
          </p:cNvPr>
          <p:cNvSpPr/>
          <p:nvPr/>
        </p:nvSpPr>
        <p:spPr>
          <a:xfrm>
            <a:off x="11165840" y="3556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6F31A4A-2166-FB44-8B0B-3909CC66A3BE}"/>
              </a:ext>
            </a:extLst>
          </p:cNvPr>
          <p:cNvSpPr/>
          <p:nvPr/>
        </p:nvSpPr>
        <p:spPr>
          <a:xfrm>
            <a:off x="11165840" y="4267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673690-D500-A149-8489-8DF49F35260A}"/>
              </a:ext>
            </a:extLst>
          </p:cNvPr>
          <p:cNvSpPr/>
          <p:nvPr/>
        </p:nvSpPr>
        <p:spPr>
          <a:xfrm>
            <a:off x="11165840" y="4978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AEEA99F-122C-654F-BF87-5EB803EBBCAA}"/>
              </a:ext>
            </a:extLst>
          </p:cNvPr>
          <p:cNvSpPr/>
          <p:nvPr/>
        </p:nvSpPr>
        <p:spPr>
          <a:xfrm>
            <a:off x="11165840" y="5689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902ED4-0DDB-C449-992E-CDFC4DFFBE5F}"/>
              </a:ext>
            </a:extLst>
          </p:cNvPr>
          <p:cNvSpPr/>
          <p:nvPr/>
        </p:nvSpPr>
        <p:spPr>
          <a:xfrm>
            <a:off x="11064240" y="782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CA430F-B6A6-7E4E-8FD9-44FF9AD49378}"/>
              </a:ext>
            </a:extLst>
          </p:cNvPr>
          <p:cNvSpPr/>
          <p:nvPr/>
        </p:nvSpPr>
        <p:spPr>
          <a:xfrm>
            <a:off x="11064240" y="1493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D3BDE0-1F4F-D741-B9FC-D2D4341D717B}"/>
              </a:ext>
            </a:extLst>
          </p:cNvPr>
          <p:cNvSpPr/>
          <p:nvPr/>
        </p:nvSpPr>
        <p:spPr>
          <a:xfrm>
            <a:off x="11064240" y="2204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DBE1D8-E2D5-F443-A260-94840F4D07BB}"/>
              </a:ext>
            </a:extLst>
          </p:cNvPr>
          <p:cNvSpPr/>
          <p:nvPr/>
        </p:nvSpPr>
        <p:spPr>
          <a:xfrm>
            <a:off x="11064240" y="2915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9C730E7-88E3-F041-AD57-D664167DA5A6}"/>
              </a:ext>
            </a:extLst>
          </p:cNvPr>
          <p:cNvSpPr/>
          <p:nvPr/>
        </p:nvSpPr>
        <p:spPr>
          <a:xfrm>
            <a:off x="11064240" y="3627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0082C1-BA64-0F47-A55F-BB565D5F45D2}"/>
              </a:ext>
            </a:extLst>
          </p:cNvPr>
          <p:cNvSpPr/>
          <p:nvPr/>
        </p:nvSpPr>
        <p:spPr>
          <a:xfrm>
            <a:off x="11064240" y="4338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4D60A83-0423-CB44-99DB-CB2F81C49CA4}"/>
              </a:ext>
            </a:extLst>
          </p:cNvPr>
          <p:cNvSpPr/>
          <p:nvPr/>
        </p:nvSpPr>
        <p:spPr>
          <a:xfrm>
            <a:off x="11064240" y="5049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979820-04C5-7A4D-8B00-AE51DC1785C2}"/>
              </a:ext>
            </a:extLst>
          </p:cNvPr>
          <p:cNvSpPr/>
          <p:nvPr/>
        </p:nvSpPr>
        <p:spPr>
          <a:xfrm>
            <a:off x="11064240" y="5760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5B18DB-2FB1-244E-9A56-DD75DE21B689}"/>
              </a:ext>
            </a:extLst>
          </p:cNvPr>
          <p:cNvSpPr/>
          <p:nvPr/>
        </p:nvSpPr>
        <p:spPr>
          <a:xfrm>
            <a:off x="10942320" y="863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380842-82E0-1F4E-BC08-CCCE09BF1C60}"/>
              </a:ext>
            </a:extLst>
          </p:cNvPr>
          <p:cNvSpPr/>
          <p:nvPr/>
        </p:nvSpPr>
        <p:spPr>
          <a:xfrm>
            <a:off x="10942320" y="1574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637E01-1C13-E445-B7CE-B7E6619A6553}"/>
              </a:ext>
            </a:extLst>
          </p:cNvPr>
          <p:cNvSpPr/>
          <p:nvPr/>
        </p:nvSpPr>
        <p:spPr>
          <a:xfrm>
            <a:off x="10942320" y="2286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D1C7256-831D-7F4D-86B3-6F83F4E360B7}"/>
              </a:ext>
            </a:extLst>
          </p:cNvPr>
          <p:cNvSpPr/>
          <p:nvPr/>
        </p:nvSpPr>
        <p:spPr>
          <a:xfrm>
            <a:off x="10942320" y="2997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1751C0-A5EA-C641-95C2-3189FD1AD15D}"/>
              </a:ext>
            </a:extLst>
          </p:cNvPr>
          <p:cNvSpPr/>
          <p:nvPr/>
        </p:nvSpPr>
        <p:spPr>
          <a:xfrm>
            <a:off x="10942320" y="3708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271239-7EEC-9545-B055-10A15B8900FF}"/>
              </a:ext>
            </a:extLst>
          </p:cNvPr>
          <p:cNvSpPr/>
          <p:nvPr/>
        </p:nvSpPr>
        <p:spPr>
          <a:xfrm>
            <a:off x="10942320" y="4419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215B9-3197-E44C-A5FE-068989F363CF}"/>
              </a:ext>
            </a:extLst>
          </p:cNvPr>
          <p:cNvSpPr/>
          <p:nvPr/>
        </p:nvSpPr>
        <p:spPr>
          <a:xfrm>
            <a:off x="10942320" y="5130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A217A7-B5E1-244D-B61B-F594E5C6B7ED}"/>
              </a:ext>
            </a:extLst>
          </p:cNvPr>
          <p:cNvSpPr/>
          <p:nvPr/>
        </p:nvSpPr>
        <p:spPr>
          <a:xfrm>
            <a:off x="10942320" y="5842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41D8D-5577-764D-890A-065A28924813}"/>
              </a:ext>
            </a:extLst>
          </p:cNvPr>
          <p:cNvSpPr/>
          <p:nvPr/>
        </p:nvSpPr>
        <p:spPr>
          <a:xfrm>
            <a:off x="3749040" y="3393440"/>
            <a:ext cx="210312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98F89-4545-0942-B5FC-016164055E43}"/>
              </a:ext>
            </a:extLst>
          </p:cNvPr>
          <p:cNvSpPr/>
          <p:nvPr/>
        </p:nvSpPr>
        <p:spPr>
          <a:xfrm>
            <a:off x="6492240" y="3393440"/>
            <a:ext cx="249936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IoT Hub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5D7F1-3D7A-FA49-B1B5-DCE6A002D52C}"/>
              </a:ext>
            </a:extLst>
          </p:cNvPr>
          <p:cNvSpPr/>
          <p:nvPr/>
        </p:nvSpPr>
        <p:spPr>
          <a:xfrm>
            <a:off x="10789920" y="9245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A4B458-C891-F944-AD45-5535801187D0}"/>
              </a:ext>
            </a:extLst>
          </p:cNvPr>
          <p:cNvSpPr/>
          <p:nvPr/>
        </p:nvSpPr>
        <p:spPr>
          <a:xfrm>
            <a:off x="10789920" y="16357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1AB10F-38AA-7544-AC3A-B87E3345B84C}"/>
              </a:ext>
            </a:extLst>
          </p:cNvPr>
          <p:cNvSpPr/>
          <p:nvPr/>
        </p:nvSpPr>
        <p:spPr>
          <a:xfrm>
            <a:off x="10789920" y="23469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C8E7F3-9423-5145-AE35-54A88A1A364D}"/>
              </a:ext>
            </a:extLst>
          </p:cNvPr>
          <p:cNvSpPr/>
          <p:nvPr/>
        </p:nvSpPr>
        <p:spPr>
          <a:xfrm>
            <a:off x="10789920" y="30581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9F067-ECFF-B94A-A034-A4FC5B9392C0}"/>
              </a:ext>
            </a:extLst>
          </p:cNvPr>
          <p:cNvSpPr/>
          <p:nvPr/>
        </p:nvSpPr>
        <p:spPr>
          <a:xfrm>
            <a:off x="10789920" y="37693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B37541-AEF4-AE47-A65E-24CBD1AF1857}"/>
              </a:ext>
            </a:extLst>
          </p:cNvPr>
          <p:cNvSpPr/>
          <p:nvPr/>
        </p:nvSpPr>
        <p:spPr>
          <a:xfrm>
            <a:off x="10789920" y="44805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980033-9549-4C42-96AB-F50EC14DA53B}"/>
              </a:ext>
            </a:extLst>
          </p:cNvPr>
          <p:cNvSpPr/>
          <p:nvPr/>
        </p:nvSpPr>
        <p:spPr>
          <a:xfrm>
            <a:off x="10789920" y="51917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988F21-6DF0-6445-822C-40627EA63772}"/>
              </a:ext>
            </a:extLst>
          </p:cNvPr>
          <p:cNvSpPr/>
          <p:nvPr/>
        </p:nvSpPr>
        <p:spPr>
          <a:xfrm>
            <a:off x="10789920" y="59029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8228EB-B4D2-494B-B98A-684BB9A366E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8991600" y="1224280"/>
            <a:ext cx="1798320" cy="265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DA190E-95E0-7547-A666-2886F40C866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8991600" y="1935480"/>
            <a:ext cx="1798320" cy="19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8818FC-DB35-E648-B85C-AE402D07F59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8991600" y="2646680"/>
            <a:ext cx="1798320" cy="122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D2B48C-8964-8742-8890-0352C4053E2D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8991600" y="3357880"/>
            <a:ext cx="179832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64AFF4-1C37-9244-9F54-957B696E2372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8991600" y="3876040"/>
            <a:ext cx="1798320" cy="19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9F719CF-0F15-9646-A45E-6761DA7BC48A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8991600" y="3876040"/>
            <a:ext cx="1798320" cy="90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5490162-FACB-D747-9622-B7279750C081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8991600" y="3876040"/>
            <a:ext cx="1798320" cy="161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AF36B77-3EEE-8647-816B-37899EE45B1F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8991600" y="3876040"/>
            <a:ext cx="1798320" cy="232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509B969-3804-2549-968D-00642C88E531}"/>
              </a:ext>
            </a:extLst>
          </p:cNvPr>
          <p:cNvSpPr txBox="1"/>
          <p:nvPr/>
        </p:nvSpPr>
        <p:spPr>
          <a:xfrm>
            <a:off x="3803850" y="4632160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Service SDK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20EFA70-DB5D-8D46-BA94-A2A6F552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5" y="727488"/>
            <a:ext cx="3291840" cy="1850416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244E8FD-8AA2-0B48-B046-30B5BBCD57BD}"/>
              </a:ext>
            </a:extLst>
          </p:cNvPr>
          <p:cNvSpPr/>
          <p:nvPr/>
        </p:nvSpPr>
        <p:spPr>
          <a:xfrm>
            <a:off x="160536" y="864238"/>
            <a:ext cx="497243" cy="171366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Edges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2273A1C-9B88-C34A-82A9-A8687B1A869E}"/>
              </a:ext>
            </a:extLst>
          </p:cNvPr>
          <p:cNvSpPr/>
          <p:nvPr/>
        </p:nvSpPr>
        <p:spPr>
          <a:xfrm>
            <a:off x="664310" y="968583"/>
            <a:ext cx="2781535" cy="68411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Modules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A91DB98-96E6-914B-B1B0-C07B3528A3F3}"/>
              </a:ext>
            </a:extLst>
          </p:cNvPr>
          <p:cNvSpPr/>
          <p:nvPr/>
        </p:nvSpPr>
        <p:spPr>
          <a:xfrm>
            <a:off x="664310" y="1741391"/>
            <a:ext cx="2781535" cy="50058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Routes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40063EE-6E1C-0948-BA07-3CD7CA8B0BA4}"/>
              </a:ext>
            </a:extLst>
          </p:cNvPr>
          <p:cNvSpPr/>
          <p:nvPr/>
        </p:nvSpPr>
        <p:spPr>
          <a:xfrm>
            <a:off x="746760" y="3426263"/>
            <a:ext cx="2103120" cy="88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Automate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7F4F2A1-1CD1-7F49-B107-65C5AE4912FB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flipH="1">
            <a:off x="1798320" y="2577904"/>
            <a:ext cx="1605" cy="84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307EC65-B4B8-A64E-906A-F890524999DD}"/>
              </a:ext>
            </a:extLst>
          </p:cNvPr>
          <p:cNvCxnSpPr>
            <a:cxnSpLocks/>
            <a:stCxn id="146" idx="3"/>
            <a:endCxn id="4" idx="1"/>
          </p:cNvCxnSpPr>
          <p:nvPr/>
        </p:nvCxnSpPr>
        <p:spPr>
          <a:xfrm>
            <a:off x="2849880" y="3867052"/>
            <a:ext cx="899160" cy="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8F5A743-8666-A245-8E0C-9AD2D69B150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852160" y="3876040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D41CCE8-7772-0D4A-9B1A-DADD2DF9D397}"/>
              </a:ext>
            </a:extLst>
          </p:cNvPr>
          <p:cNvSpPr txBox="1"/>
          <p:nvPr/>
        </p:nvSpPr>
        <p:spPr>
          <a:xfrm>
            <a:off x="2928620" y="3557508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894EDBC-2734-5F4B-9E1C-A8CF7C0EF2C9}"/>
              </a:ext>
            </a:extLst>
          </p:cNvPr>
          <p:cNvCxnSpPr>
            <a:stCxn id="4" idx="2"/>
            <a:endCxn id="164" idx="0"/>
          </p:cNvCxnSpPr>
          <p:nvPr/>
        </p:nvCxnSpPr>
        <p:spPr>
          <a:xfrm flipH="1">
            <a:off x="4797633" y="4358640"/>
            <a:ext cx="2967" cy="85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ouble Brace 1">
            <a:extLst>
              <a:ext uri="{FF2B5EF4-FFF2-40B4-BE49-F238E27FC236}">
                <a16:creationId xmlns:a16="http://schemas.microsoft.com/office/drawing/2014/main" id="{D336A0F2-7A10-184F-93A8-F29294BB9289}"/>
              </a:ext>
            </a:extLst>
          </p:cNvPr>
          <p:cNvSpPr/>
          <p:nvPr/>
        </p:nvSpPr>
        <p:spPr>
          <a:xfrm>
            <a:off x="4941744" y="5829940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allmodules</a:t>
            </a:r>
          </a:p>
        </p:txBody>
      </p:sp>
      <p:sp>
        <p:nvSpPr>
          <p:cNvPr id="3" name="Double Brace 2">
            <a:extLst>
              <a:ext uri="{FF2B5EF4-FFF2-40B4-BE49-F238E27FC236}">
                <a16:creationId xmlns:a16="http://schemas.microsoft.com/office/drawing/2014/main" id="{745B5048-1F63-6A46-A8FD-B3003887E026}"/>
              </a:ext>
            </a:extLst>
          </p:cNvPr>
          <p:cNvSpPr/>
          <p:nvPr/>
        </p:nvSpPr>
        <p:spPr>
          <a:xfrm>
            <a:off x="4013976" y="5840099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manifest</a:t>
            </a:r>
          </a:p>
        </p:txBody>
      </p:sp>
    </p:spTree>
    <p:extLst>
      <p:ext uri="{BB962C8B-B14F-4D97-AF65-F5344CB8AC3E}">
        <p14:creationId xmlns:p14="http://schemas.microsoft.com/office/powerpoint/2010/main" val="38871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FB5B47-7499-9943-BA7F-25C3F214EC4A}"/>
              </a:ext>
            </a:extLst>
          </p:cNvPr>
          <p:cNvSpPr/>
          <p:nvPr/>
        </p:nvSpPr>
        <p:spPr>
          <a:xfrm>
            <a:off x="5226516" y="3400124"/>
            <a:ext cx="210312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DeployToIoTEdge-Service Bus Trigger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418C3-9AEA-7A47-8EF0-644A9CCD6A94}"/>
              </a:ext>
            </a:extLst>
          </p:cNvPr>
          <p:cNvSpPr/>
          <p:nvPr/>
        </p:nvSpPr>
        <p:spPr>
          <a:xfrm>
            <a:off x="2762451" y="3601987"/>
            <a:ext cx="2221295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Service Bus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3648E-7821-DF4E-8431-4B3E60F22E8B}"/>
              </a:ext>
            </a:extLst>
          </p:cNvPr>
          <p:cNvSpPr/>
          <p:nvPr/>
        </p:nvSpPr>
        <p:spPr>
          <a:xfrm>
            <a:off x="11287760" y="629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5C8B95-C744-BF41-9198-AEDAE8478BD7}"/>
              </a:ext>
            </a:extLst>
          </p:cNvPr>
          <p:cNvSpPr/>
          <p:nvPr/>
        </p:nvSpPr>
        <p:spPr>
          <a:xfrm>
            <a:off x="11287760" y="1341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F569F-C9AF-D544-8999-932B70EB3661}"/>
              </a:ext>
            </a:extLst>
          </p:cNvPr>
          <p:cNvSpPr/>
          <p:nvPr/>
        </p:nvSpPr>
        <p:spPr>
          <a:xfrm>
            <a:off x="11287760" y="2052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D2CA36-C26B-B948-AC98-563F779B8795}"/>
              </a:ext>
            </a:extLst>
          </p:cNvPr>
          <p:cNvSpPr/>
          <p:nvPr/>
        </p:nvSpPr>
        <p:spPr>
          <a:xfrm>
            <a:off x="11287760" y="2763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AF750C-B61F-9C4A-BDA0-BAA7A3308CDE}"/>
              </a:ext>
            </a:extLst>
          </p:cNvPr>
          <p:cNvSpPr/>
          <p:nvPr/>
        </p:nvSpPr>
        <p:spPr>
          <a:xfrm>
            <a:off x="11287760" y="3474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987C49-56FD-714D-AA8C-AF32E0F30AEA}"/>
              </a:ext>
            </a:extLst>
          </p:cNvPr>
          <p:cNvSpPr/>
          <p:nvPr/>
        </p:nvSpPr>
        <p:spPr>
          <a:xfrm>
            <a:off x="11287760" y="4185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F7082A-318A-A444-B8DA-82FECA387A57}"/>
              </a:ext>
            </a:extLst>
          </p:cNvPr>
          <p:cNvSpPr/>
          <p:nvPr/>
        </p:nvSpPr>
        <p:spPr>
          <a:xfrm>
            <a:off x="11287760" y="4897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5476C3-834A-7C44-9F71-C0AE3AEFB0DF}"/>
              </a:ext>
            </a:extLst>
          </p:cNvPr>
          <p:cNvSpPr/>
          <p:nvPr/>
        </p:nvSpPr>
        <p:spPr>
          <a:xfrm>
            <a:off x="11287760" y="5608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DF4009-886C-F84E-991E-3736005EDEA2}"/>
              </a:ext>
            </a:extLst>
          </p:cNvPr>
          <p:cNvSpPr/>
          <p:nvPr/>
        </p:nvSpPr>
        <p:spPr>
          <a:xfrm>
            <a:off x="11165840" y="711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4DD17E-8C8B-D04F-BF73-4D7D6E02B5E0}"/>
              </a:ext>
            </a:extLst>
          </p:cNvPr>
          <p:cNvSpPr/>
          <p:nvPr/>
        </p:nvSpPr>
        <p:spPr>
          <a:xfrm>
            <a:off x="11165840" y="1422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3C0CFC-2628-2D4E-84B9-518FA51790E6}"/>
              </a:ext>
            </a:extLst>
          </p:cNvPr>
          <p:cNvSpPr/>
          <p:nvPr/>
        </p:nvSpPr>
        <p:spPr>
          <a:xfrm>
            <a:off x="11165840" y="2133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8C1C36-5C48-6D4B-892D-027C9C0AD24A}"/>
              </a:ext>
            </a:extLst>
          </p:cNvPr>
          <p:cNvSpPr/>
          <p:nvPr/>
        </p:nvSpPr>
        <p:spPr>
          <a:xfrm>
            <a:off x="11165840" y="2844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8A95B9-4F32-7D49-B3D5-44552B6C45DB}"/>
              </a:ext>
            </a:extLst>
          </p:cNvPr>
          <p:cNvSpPr/>
          <p:nvPr/>
        </p:nvSpPr>
        <p:spPr>
          <a:xfrm>
            <a:off x="11165840" y="3556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0F5A59-C32B-C04D-8A8A-67F1249E0B46}"/>
              </a:ext>
            </a:extLst>
          </p:cNvPr>
          <p:cNvSpPr/>
          <p:nvPr/>
        </p:nvSpPr>
        <p:spPr>
          <a:xfrm>
            <a:off x="11165840" y="4267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639143-0965-7843-95F1-A53A6BE713D6}"/>
              </a:ext>
            </a:extLst>
          </p:cNvPr>
          <p:cNvSpPr/>
          <p:nvPr/>
        </p:nvSpPr>
        <p:spPr>
          <a:xfrm>
            <a:off x="11165840" y="4978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B2B8AF-0CF5-B34B-96B4-C296C111C84E}"/>
              </a:ext>
            </a:extLst>
          </p:cNvPr>
          <p:cNvSpPr/>
          <p:nvPr/>
        </p:nvSpPr>
        <p:spPr>
          <a:xfrm>
            <a:off x="11165840" y="5689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B45F39-9CE2-A34A-8D78-5D58236302E7}"/>
              </a:ext>
            </a:extLst>
          </p:cNvPr>
          <p:cNvSpPr/>
          <p:nvPr/>
        </p:nvSpPr>
        <p:spPr>
          <a:xfrm>
            <a:off x="11064240" y="782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B83409-C81F-FA4A-ABB4-B2023B53135D}"/>
              </a:ext>
            </a:extLst>
          </p:cNvPr>
          <p:cNvSpPr/>
          <p:nvPr/>
        </p:nvSpPr>
        <p:spPr>
          <a:xfrm>
            <a:off x="11064240" y="1493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7AA781-1A10-0641-91AE-61803A486B68}"/>
              </a:ext>
            </a:extLst>
          </p:cNvPr>
          <p:cNvSpPr/>
          <p:nvPr/>
        </p:nvSpPr>
        <p:spPr>
          <a:xfrm>
            <a:off x="11064240" y="2204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DB67D4-29EC-EF43-94FE-DB0644ECDB83}"/>
              </a:ext>
            </a:extLst>
          </p:cNvPr>
          <p:cNvSpPr/>
          <p:nvPr/>
        </p:nvSpPr>
        <p:spPr>
          <a:xfrm>
            <a:off x="11064240" y="2915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5C3126-08B0-984A-B702-C0362E396086}"/>
              </a:ext>
            </a:extLst>
          </p:cNvPr>
          <p:cNvSpPr/>
          <p:nvPr/>
        </p:nvSpPr>
        <p:spPr>
          <a:xfrm>
            <a:off x="11064240" y="3627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D4166-E1E1-3C4D-9DFA-F0809709E5D6}"/>
              </a:ext>
            </a:extLst>
          </p:cNvPr>
          <p:cNvSpPr/>
          <p:nvPr/>
        </p:nvSpPr>
        <p:spPr>
          <a:xfrm>
            <a:off x="11064240" y="4338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25EDF0-5FD4-D54F-B2AF-B5048448FE34}"/>
              </a:ext>
            </a:extLst>
          </p:cNvPr>
          <p:cNvSpPr/>
          <p:nvPr/>
        </p:nvSpPr>
        <p:spPr>
          <a:xfrm>
            <a:off x="11064240" y="5049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7369B2-24B8-1846-89C7-6ADF01C80D13}"/>
              </a:ext>
            </a:extLst>
          </p:cNvPr>
          <p:cNvSpPr/>
          <p:nvPr/>
        </p:nvSpPr>
        <p:spPr>
          <a:xfrm>
            <a:off x="11064240" y="5760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1954CE-4025-FA4E-8BE9-FEC29657B729}"/>
              </a:ext>
            </a:extLst>
          </p:cNvPr>
          <p:cNvSpPr/>
          <p:nvPr/>
        </p:nvSpPr>
        <p:spPr>
          <a:xfrm>
            <a:off x="10942320" y="863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0A1C-211B-3C44-BC6E-2B52A67D84C6}"/>
              </a:ext>
            </a:extLst>
          </p:cNvPr>
          <p:cNvSpPr/>
          <p:nvPr/>
        </p:nvSpPr>
        <p:spPr>
          <a:xfrm>
            <a:off x="10942320" y="1574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FF0D57-0C33-2E4D-BC2D-914BD0B08F07}"/>
              </a:ext>
            </a:extLst>
          </p:cNvPr>
          <p:cNvSpPr/>
          <p:nvPr/>
        </p:nvSpPr>
        <p:spPr>
          <a:xfrm>
            <a:off x="10942320" y="2286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6E7C3E-2F7D-7443-B90B-044BA8771D91}"/>
              </a:ext>
            </a:extLst>
          </p:cNvPr>
          <p:cNvSpPr/>
          <p:nvPr/>
        </p:nvSpPr>
        <p:spPr>
          <a:xfrm>
            <a:off x="10942320" y="2997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D37DAB-0F86-3C45-9D86-ADA98ECF8AA5}"/>
              </a:ext>
            </a:extLst>
          </p:cNvPr>
          <p:cNvSpPr/>
          <p:nvPr/>
        </p:nvSpPr>
        <p:spPr>
          <a:xfrm>
            <a:off x="10942320" y="3708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A4E0A2-8D90-B846-97F6-5F82716D9258}"/>
              </a:ext>
            </a:extLst>
          </p:cNvPr>
          <p:cNvSpPr/>
          <p:nvPr/>
        </p:nvSpPr>
        <p:spPr>
          <a:xfrm>
            <a:off x="10942320" y="4419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8DB67D-A15C-C647-B606-C2F88FDBB518}"/>
              </a:ext>
            </a:extLst>
          </p:cNvPr>
          <p:cNvSpPr/>
          <p:nvPr/>
        </p:nvSpPr>
        <p:spPr>
          <a:xfrm>
            <a:off x="10942320" y="5130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3688C9-1AD2-E946-828E-D280931C4E5C}"/>
              </a:ext>
            </a:extLst>
          </p:cNvPr>
          <p:cNvSpPr/>
          <p:nvPr/>
        </p:nvSpPr>
        <p:spPr>
          <a:xfrm>
            <a:off x="10942320" y="5842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30D930-1CA5-F74F-85DD-A6E3B7D38353}"/>
              </a:ext>
            </a:extLst>
          </p:cNvPr>
          <p:cNvSpPr/>
          <p:nvPr/>
        </p:nvSpPr>
        <p:spPr>
          <a:xfrm>
            <a:off x="7705556" y="3400124"/>
            <a:ext cx="1286043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IoT Hub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26C084-95CB-004F-85C4-FA37D5A73B81}"/>
              </a:ext>
            </a:extLst>
          </p:cNvPr>
          <p:cNvSpPr/>
          <p:nvPr/>
        </p:nvSpPr>
        <p:spPr>
          <a:xfrm>
            <a:off x="10789920" y="9245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BE0915-8CA0-BF46-890F-D17AB1560669}"/>
              </a:ext>
            </a:extLst>
          </p:cNvPr>
          <p:cNvSpPr/>
          <p:nvPr/>
        </p:nvSpPr>
        <p:spPr>
          <a:xfrm>
            <a:off x="10789920" y="16357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9C1DC0-963E-9443-919A-5C037B59F3CC}"/>
              </a:ext>
            </a:extLst>
          </p:cNvPr>
          <p:cNvSpPr/>
          <p:nvPr/>
        </p:nvSpPr>
        <p:spPr>
          <a:xfrm>
            <a:off x="10789920" y="23469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4D078C1-D913-5C4D-9EB1-3B85449E9144}"/>
              </a:ext>
            </a:extLst>
          </p:cNvPr>
          <p:cNvSpPr/>
          <p:nvPr/>
        </p:nvSpPr>
        <p:spPr>
          <a:xfrm>
            <a:off x="10789920" y="30581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D8F989-B066-584F-B688-D382ACAE0A1B}"/>
              </a:ext>
            </a:extLst>
          </p:cNvPr>
          <p:cNvSpPr/>
          <p:nvPr/>
        </p:nvSpPr>
        <p:spPr>
          <a:xfrm>
            <a:off x="10789920" y="37693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2B7355-6C1C-B741-B188-2C0E5B0BCF26}"/>
              </a:ext>
            </a:extLst>
          </p:cNvPr>
          <p:cNvSpPr/>
          <p:nvPr/>
        </p:nvSpPr>
        <p:spPr>
          <a:xfrm>
            <a:off x="10789920" y="44805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EA8965-6619-BF4B-92B6-78CDD2349C89}"/>
              </a:ext>
            </a:extLst>
          </p:cNvPr>
          <p:cNvSpPr/>
          <p:nvPr/>
        </p:nvSpPr>
        <p:spPr>
          <a:xfrm>
            <a:off x="10789920" y="51917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C6194F-DC31-334D-ABFD-A440E1B6EB7B}"/>
              </a:ext>
            </a:extLst>
          </p:cNvPr>
          <p:cNvSpPr/>
          <p:nvPr/>
        </p:nvSpPr>
        <p:spPr>
          <a:xfrm>
            <a:off x="10789920" y="59029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8B68DC-92CE-2F4F-B81E-B533C7230C56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8991599" y="1224280"/>
            <a:ext cx="1798321" cy="265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D16E3FA-A7E9-3E4C-9B1D-9A5794E819A6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 flipV="1">
            <a:off x="8991599" y="1935480"/>
            <a:ext cx="1798321" cy="1947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DEDA6F-74E9-5B4C-9F7B-FC0E901DAC7F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8991599" y="2646680"/>
            <a:ext cx="1798321" cy="123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408E27-8395-CB48-B10F-A8F3E33BC541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 flipV="1">
            <a:off x="8991599" y="3357880"/>
            <a:ext cx="1798321" cy="524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3E05F1-F1CB-9346-B6C2-906EADC504C9}"/>
              </a:ext>
            </a:extLst>
          </p:cNvPr>
          <p:cNvCxnSpPr>
            <a:cxnSpLocks/>
            <a:stCxn id="41" idx="3"/>
            <a:endCxn id="46" idx="1"/>
          </p:cNvCxnSpPr>
          <p:nvPr/>
        </p:nvCxnSpPr>
        <p:spPr>
          <a:xfrm>
            <a:off x="8991599" y="3882724"/>
            <a:ext cx="1798321" cy="186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7393F5-331D-C14A-AA5A-4604D0F34F85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8991599" y="3882724"/>
            <a:ext cx="1798321" cy="89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53A0D6-3D4E-3E41-86F3-65E7397B4940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8991599" y="3882724"/>
            <a:ext cx="1798321" cy="160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108109-C879-0946-8BEB-27A519FCA7FA}"/>
              </a:ext>
            </a:extLst>
          </p:cNvPr>
          <p:cNvCxnSpPr>
            <a:cxnSpLocks/>
            <a:stCxn id="41" idx="3"/>
            <a:endCxn id="49" idx="1"/>
          </p:cNvCxnSpPr>
          <p:nvPr/>
        </p:nvCxnSpPr>
        <p:spPr>
          <a:xfrm>
            <a:off x="8991599" y="3882724"/>
            <a:ext cx="1798321" cy="2319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D6A7396-28D6-444A-8A6A-48601682E381}"/>
              </a:ext>
            </a:extLst>
          </p:cNvPr>
          <p:cNvSpPr/>
          <p:nvPr/>
        </p:nvSpPr>
        <p:spPr>
          <a:xfrm>
            <a:off x="404261" y="3401728"/>
            <a:ext cx="2103120" cy="96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DeployToFleet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7E0F86-D958-3141-BE29-F40088736EBF}"/>
              </a:ext>
            </a:extLst>
          </p:cNvPr>
          <p:cNvCxnSpPr>
            <a:cxnSpLocks/>
            <a:stCxn id="67" idx="3"/>
            <a:endCxn id="8" idx="1"/>
          </p:cNvCxnSpPr>
          <p:nvPr/>
        </p:nvCxnSpPr>
        <p:spPr>
          <a:xfrm>
            <a:off x="2507381" y="3882724"/>
            <a:ext cx="255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BA7AC87-03FB-D641-9880-BD5935E5B9EF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983746" y="3882724"/>
            <a:ext cx="242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D4BC0C-31C3-0243-AD88-21376605C280}"/>
              </a:ext>
            </a:extLst>
          </p:cNvPr>
          <p:cNvCxnSpPr>
            <a:cxnSpLocks/>
            <a:stCxn id="7" idx="3"/>
            <a:endCxn id="41" idx="1"/>
          </p:cNvCxnSpPr>
          <p:nvPr/>
        </p:nvCxnSpPr>
        <p:spPr>
          <a:xfrm>
            <a:off x="7329636" y="3882724"/>
            <a:ext cx="37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6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14173</TotalTime>
  <Words>407</Words>
  <Application>Microsoft Macintosh PowerPoint</Application>
  <PresentationFormat>Widescreen</PresentationFormat>
  <Paragraphs>184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Padmanabhan</dc:creator>
  <cp:lastModifiedBy>Jay Padmanabhan</cp:lastModifiedBy>
  <cp:revision>40</cp:revision>
  <dcterms:created xsi:type="dcterms:W3CDTF">2020-07-28T09:25:52Z</dcterms:created>
  <dcterms:modified xsi:type="dcterms:W3CDTF">2020-12-07T23:15:43Z</dcterms:modified>
</cp:coreProperties>
</file>