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83" r:id="rId3"/>
    <p:sldId id="284" r:id="rId4"/>
    <p:sldId id="282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6"/>
    <p:restoredTop sz="96547"/>
  </p:normalViewPr>
  <p:slideViewPr>
    <p:cSldViewPr snapToGrid="0" snapToObjects="1">
      <p:cViewPr varScale="1">
        <p:scale>
          <a:sx n="132" d="100"/>
          <a:sy n="132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9A49F-B39A-6D40-8171-0C8144D2F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4E99-4B62-744D-91BB-0CAB2074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7F78-622F-7440-92C7-11C32AF9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52DA1-9614-4A43-8674-1E95D444A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012B-7611-1A45-86CD-571346D4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89B6-3FE0-554C-91D8-C150E61F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D783-02AA-8740-959E-3C0C3E0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D5AA-57EA-E846-9494-FFB4FF7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729C9-9E6B-B444-A4C6-21DD4C58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2FC9-B9C4-7646-8479-2C62908E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2808-4FD6-4E46-9A2A-504D181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6981-13C1-D74D-BA1C-982491FD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43091-3A50-6B45-AD56-71815BD2D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D052-A7A0-A241-8491-CA68A064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6E49-9F1E-3A4E-A76E-7B6A3A4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3923-F280-6145-9B27-053D3ED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49CC-B409-634B-9E85-1C0E763F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BA9-AB68-0B4D-90B6-32723442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2FCB-778B-0547-80F2-EF2740E3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EB39-835B-184E-862A-F9F4B095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EE93-5094-BE42-8CA5-F207038D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DB88-E231-FC4C-81D0-E0947FCB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1A4F-9BAB-C746-A87F-C53D06F7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17F8-B825-8F47-9761-BAF172A7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F526-3A38-F740-A218-D14BC50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E88F-087C-294B-A1E9-89BCF258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CD15-BC11-DA46-9347-0AEF3FE3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0870-679B-9D4B-BB1F-3B97BE3F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6C3F-C7E0-3A42-9D46-55947241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CA2B-6CAA-E74E-97CB-DFEEA936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98809-F387-7C42-838E-89D0868E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A501D-AB2C-BA4D-A23F-1E7824F6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2762-B827-E243-9FF7-C461B63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F57C-49C4-054F-B414-F8880FD9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ADD5-D03E-8A47-96A5-0D1F60C6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6EF9-58C7-864A-8FA7-45CF7851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45CA3-6984-8140-B266-FE989F46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5FB5-2744-0C4E-BE42-FBC117A4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652FE-BC6F-2249-9608-C7910C3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D276-37A6-FF42-A9B4-DBA197F6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EAF8F-9CAD-BA40-97DC-E9E9975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67A7-AD48-164F-AE37-3D8AB0FD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9430-D66D-9947-A639-94F93C11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F19EE-CA24-E04A-972F-89F8E742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4D474-537D-C843-9570-EA948BB1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F3EB4-3106-D44F-A405-A087324A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D832C-E2C6-434E-915B-0092DB5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4095-F897-344F-8E39-68084924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FFB-1464-D242-B154-44D2AE6F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A725-2014-214E-8D6C-A4C794B0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A768-6671-C144-B6A4-5F055DBD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1D55-7E72-0549-94F2-70FEC829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D010F-CFD6-394F-B110-AECE2B58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E85A2-FF6B-674C-85FF-CE0C52CB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8E0F-6304-C94C-BE06-E7343F1C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60C23-72E4-AD4E-AB8C-7422032A1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447BC-2645-2742-A4AA-1E881ADD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AFFB-B6C3-574B-9D36-79A2B23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C2E5-4B45-CD47-A6F2-833839AE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53D-79AF-D947-9977-5A21ACE8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A8208-ED48-C845-8540-0A5D8B1A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6DE6-1D64-7E4C-A084-1E416EC1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D7F3-E85C-894B-9892-9D1B0068E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EDA1-2036-5448-A4CE-E7A3E6B521D5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D50B-4FE1-0244-A7A2-A2212AE2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1ED9-57E3-D84C-9410-D92C08657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766CB01-0F58-3F42-B03A-4A37BD3094E1}"/>
              </a:ext>
            </a:extLst>
          </p:cNvPr>
          <p:cNvSpPr/>
          <p:nvPr/>
        </p:nvSpPr>
        <p:spPr>
          <a:xfrm>
            <a:off x="539465" y="1172349"/>
            <a:ext cx="4517573" cy="2044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eb cam">
            <a:extLst>
              <a:ext uri="{FF2B5EF4-FFF2-40B4-BE49-F238E27FC236}">
                <a16:creationId xmlns:a16="http://schemas.microsoft.com/office/drawing/2014/main" id="{E0541165-E28F-9543-866C-920E2194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5" y="100857"/>
            <a:ext cx="618364" cy="618364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298744-11D2-9F49-A69A-6BC4FA26C184}"/>
              </a:ext>
            </a:extLst>
          </p:cNvPr>
          <p:cNvSpPr/>
          <p:nvPr/>
        </p:nvSpPr>
        <p:spPr>
          <a:xfrm>
            <a:off x="1788183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F1CF-5967-3144-8B88-0C0D4482BC73}"/>
              </a:ext>
            </a:extLst>
          </p:cNvPr>
          <p:cNvSpPr/>
          <p:nvPr/>
        </p:nvSpPr>
        <p:spPr>
          <a:xfrm>
            <a:off x="670097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AA4AC-FFB4-3346-9FA0-DC82540F6B7D}"/>
              </a:ext>
            </a:extLst>
          </p:cNvPr>
          <p:cNvSpPr/>
          <p:nvPr/>
        </p:nvSpPr>
        <p:spPr>
          <a:xfrm>
            <a:off x="664651" y="2507828"/>
            <a:ext cx="426719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87D947-AA3C-6645-8886-807F3281B9DA}"/>
              </a:ext>
            </a:extLst>
          </p:cNvPr>
          <p:cNvSpPr/>
          <p:nvPr/>
        </p:nvSpPr>
        <p:spPr>
          <a:xfrm>
            <a:off x="2906269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B0FADF-277F-B940-A121-65AF3F4406B9}"/>
              </a:ext>
            </a:extLst>
          </p:cNvPr>
          <p:cNvSpPr/>
          <p:nvPr/>
        </p:nvSpPr>
        <p:spPr>
          <a:xfrm>
            <a:off x="402435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Safe Module</a:t>
            </a:r>
          </a:p>
        </p:txBody>
      </p:sp>
      <p:pic>
        <p:nvPicPr>
          <p:cNvPr id="6" name="Graphic 5" descr="Web cam">
            <a:extLst>
              <a:ext uri="{FF2B5EF4-FFF2-40B4-BE49-F238E27FC236}">
                <a16:creationId xmlns:a16="http://schemas.microsoft.com/office/drawing/2014/main" id="{A63FE8EA-21D8-F241-A2BA-E12ED676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56" y="100857"/>
            <a:ext cx="618364" cy="618364"/>
          </a:xfrm>
          <a:prstGeom prst="rect">
            <a:avLst/>
          </a:prstGeom>
        </p:spPr>
      </p:pic>
      <p:pic>
        <p:nvPicPr>
          <p:cNvPr id="8" name="Graphic 7" descr="Web cam">
            <a:extLst>
              <a:ext uri="{FF2B5EF4-FFF2-40B4-BE49-F238E27FC236}">
                <a16:creationId xmlns:a16="http://schemas.microsoft.com/office/drawing/2014/main" id="{9E0A1B8D-CD6B-3B48-A236-A09A3464D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94" y="93581"/>
            <a:ext cx="618364" cy="618364"/>
          </a:xfrm>
          <a:prstGeom prst="rect">
            <a:avLst/>
          </a:prstGeom>
        </p:spPr>
      </p:pic>
      <p:pic>
        <p:nvPicPr>
          <p:cNvPr id="10" name="Graphic 9" descr="Web cam">
            <a:extLst>
              <a:ext uri="{FF2B5EF4-FFF2-40B4-BE49-F238E27FC236}">
                <a16:creationId xmlns:a16="http://schemas.microsoft.com/office/drawing/2014/main" id="{32D6E6B4-9696-CF4D-9950-8F249A23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949" y="89758"/>
            <a:ext cx="618364" cy="61836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7138D-4156-0045-8475-A1F80256E487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492067" y="719221"/>
            <a:ext cx="642863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5A516-655D-4243-A88D-324D1CC7E6E7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>
            <a:off x="2251799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85146B-64D8-6F47-8E12-1316DE156CB7}"/>
              </a:ext>
            </a:extLst>
          </p:cNvPr>
          <p:cNvCxnSpPr>
            <a:cxnSpLocks/>
          </p:cNvCxnSpPr>
          <p:nvPr/>
        </p:nvCxnSpPr>
        <p:spPr>
          <a:xfrm>
            <a:off x="4486565" y="736801"/>
            <a:ext cx="1" cy="7078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DBBC069-9AFF-BC4B-A7DF-C8E1312FFF3C}"/>
              </a:ext>
            </a:extLst>
          </p:cNvPr>
          <p:cNvSpPr/>
          <p:nvPr/>
        </p:nvSpPr>
        <p:spPr>
          <a:xfrm>
            <a:off x="6003449" y="1172350"/>
            <a:ext cx="5579599" cy="2044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AA645A-9C4F-2147-90E2-3B4FA9F8BF81}"/>
              </a:ext>
            </a:extLst>
          </p:cNvPr>
          <p:cNvSpPr/>
          <p:nvPr/>
        </p:nvSpPr>
        <p:spPr>
          <a:xfrm>
            <a:off x="6149168" y="2498537"/>
            <a:ext cx="5308596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A2561FA-636C-EC4B-BDFA-1A05A88B6663}"/>
              </a:ext>
            </a:extLst>
          </p:cNvPr>
          <p:cNvSpPr/>
          <p:nvPr/>
        </p:nvSpPr>
        <p:spPr>
          <a:xfrm>
            <a:off x="804028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ML Module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494DFC4-A637-5D47-9516-658AA53FA0F1}"/>
              </a:ext>
            </a:extLst>
          </p:cNvPr>
          <p:cNvSpPr/>
          <p:nvPr/>
        </p:nvSpPr>
        <p:spPr>
          <a:xfrm>
            <a:off x="9296602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 Edge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08A289-4B1C-0B49-8C47-23BF05894A15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969950" y="1743909"/>
            <a:ext cx="3266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C8B2DF-BCDA-6A4C-A7E3-12314187FF62}"/>
              </a:ext>
            </a:extLst>
          </p:cNvPr>
          <p:cNvSpPr/>
          <p:nvPr/>
        </p:nvSpPr>
        <p:spPr>
          <a:xfrm>
            <a:off x="539464" y="4675357"/>
            <a:ext cx="4465749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Web cam">
            <a:extLst>
              <a:ext uri="{FF2B5EF4-FFF2-40B4-BE49-F238E27FC236}">
                <a16:creationId xmlns:a16="http://schemas.microsoft.com/office/drawing/2014/main" id="{6E65CCE7-CAAB-CE42-82FC-C576B144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056" y="3581176"/>
            <a:ext cx="618364" cy="6183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3CD74D-F252-B948-9B7B-75343F849F6C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735238" y="4199540"/>
            <a:ext cx="399691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43F9E31-CD81-EC47-9334-9D6A10DAD5DA}"/>
              </a:ext>
            </a:extLst>
          </p:cNvPr>
          <p:cNvSpPr/>
          <p:nvPr/>
        </p:nvSpPr>
        <p:spPr>
          <a:xfrm>
            <a:off x="1788182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BF85F49-6727-304F-954F-CC287E3E753D}"/>
              </a:ext>
            </a:extLst>
          </p:cNvPr>
          <p:cNvSpPr/>
          <p:nvPr/>
        </p:nvSpPr>
        <p:spPr>
          <a:xfrm>
            <a:off x="670096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392DD1-A472-044B-AE97-29992D7F72DC}"/>
              </a:ext>
            </a:extLst>
          </p:cNvPr>
          <p:cNvSpPr/>
          <p:nvPr/>
        </p:nvSpPr>
        <p:spPr>
          <a:xfrm>
            <a:off x="670095" y="5686850"/>
            <a:ext cx="4241224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pic>
        <p:nvPicPr>
          <p:cNvPr id="71" name="Graphic 70" descr="Web cam">
            <a:extLst>
              <a:ext uri="{FF2B5EF4-FFF2-40B4-BE49-F238E27FC236}">
                <a16:creationId xmlns:a16="http://schemas.microsoft.com/office/drawing/2014/main" id="{66F7ED40-88DB-3743-AAC4-C0EACABB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94" y="3581176"/>
            <a:ext cx="618364" cy="6183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EB82CAB-E83E-394C-92CF-9E4215832849}"/>
              </a:ext>
            </a:extLst>
          </p:cNvPr>
          <p:cNvSpPr/>
          <p:nvPr/>
        </p:nvSpPr>
        <p:spPr>
          <a:xfrm>
            <a:off x="6003448" y="4644734"/>
            <a:ext cx="5579593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7" descr="Web cam">
            <a:extLst>
              <a:ext uri="{FF2B5EF4-FFF2-40B4-BE49-F238E27FC236}">
                <a16:creationId xmlns:a16="http://schemas.microsoft.com/office/drawing/2014/main" id="{0361D026-BFBE-0044-A01E-865AFF4D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203" y="3569674"/>
            <a:ext cx="618364" cy="618364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487E8C-9314-B84D-BB2B-99B0D6D63ACB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6427385" y="4188038"/>
            <a:ext cx="171528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3D1463D-4DA2-EE47-9774-CC1F40948736}"/>
              </a:ext>
            </a:extLst>
          </p:cNvPr>
          <p:cNvSpPr/>
          <p:nvPr/>
        </p:nvSpPr>
        <p:spPr>
          <a:xfrm>
            <a:off x="7252166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8AD3B2E-2694-7E4E-B2C8-421300CAC810}"/>
              </a:ext>
            </a:extLst>
          </p:cNvPr>
          <p:cNvSpPr/>
          <p:nvPr/>
        </p:nvSpPr>
        <p:spPr>
          <a:xfrm>
            <a:off x="6134080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Video Capture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E59D34-ED33-EA40-A28D-D19856DB8A15}"/>
              </a:ext>
            </a:extLst>
          </p:cNvPr>
          <p:cNvSpPr/>
          <p:nvPr/>
        </p:nvSpPr>
        <p:spPr>
          <a:xfrm>
            <a:off x="6134079" y="5656227"/>
            <a:ext cx="316583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C08F109-6689-1748-8C13-9A4BC5F67FAE}"/>
              </a:ext>
            </a:extLst>
          </p:cNvPr>
          <p:cNvSpPr/>
          <p:nvPr/>
        </p:nvSpPr>
        <p:spPr>
          <a:xfrm>
            <a:off x="8370252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pic>
        <p:nvPicPr>
          <p:cNvPr id="85" name="Graphic 84" descr="Web cam">
            <a:extLst>
              <a:ext uri="{FF2B5EF4-FFF2-40B4-BE49-F238E27FC236}">
                <a16:creationId xmlns:a16="http://schemas.microsoft.com/office/drawing/2014/main" id="{BC4D1E5D-5EE4-1644-A15E-CA244FBA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8048" y="3569674"/>
            <a:ext cx="618364" cy="618364"/>
          </a:xfrm>
          <a:prstGeom prst="rect">
            <a:avLst/>
          </a:prstGeom>
        </p:spPr>
      </p:pic>
      <p:pic>
        <p:nvPicPr>
          <p:cNvPr id="86" name="Graphic 85" descr="Web cam">
            <a:extLst>
              <a:ext uri="{FF2B5EF4-FFF2-40B4-BE49-F238E27FC236}">
                <a16:creationId xmlns:a16="http://schemas.microsoft.com/office/drawing/2014/main" id="{941DD888-7822-EF42-9CBD-003FEF16B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358" y="3569674"/>
            <a:ext cx="618364" cy="61836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2847993-555D-9C44-8C87-614A102E35DF}"/>
              </a:ext>
            </a:extLst>
          </p:cNvPr>
          <p:cNvSpPr txBox="1"/>
          <p:nvPr/>
        </p:nvSpPr>
        <p:spPr>
          <a:xfrm>
            <a:off x="524377" y="3216651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4 camera, chiller, freezer, safe setup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94FA04-1E16-8941-B607-5D16CB52B099}"/>
              </a:ext>
            </a:extLst>
          </p:cNvPr>
          <p:cNvSpPr txBox="1"/>
          <p:nvPr/>
        </p:nvSpPr>
        <p:spPr>
          <a:xfrm>
            <a:off x="5961001" y="3218773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AzureML, SQL Edge, chiller setup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398BD0-6645-9843-8176-9B9A5A083168}"/>
              </a:ext>
            </a:extLst>
          </p:cNvPr>
          <p:cNvCxnSpPr>
            <a:cxnSpLocks/>
          </p:cNvCxnSpPr>
          <p:nvPr/>
        </p:nvCxnSpPr>
        <p:spPr>
          <a:xfrm>
            <a:off x="1134320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1D3169-467F-4443-8EA7-499C37FE8D66}"/>
              </a:ext>
            </a:extLst>
          </p:cNvPr>
          <p:cNvCxnSpPr>
            <a:cxnSpLocks/>
          </p:cNvCxnSpPr>
          <p:nvPr/>
        </p:nvCxnSpPr>
        <p:spPr>
          <a:xfrm>
            <a:off x="2253015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82C50D-F875-9847-8B3A-EA7D84C3DD70}"/>
              </a:ext>
            </a:extLst>
          </p:cNvPr>
          <p:cNvCxnSpPr>
            <a:cxnSpLocks/>
          </p:cNvCxnSpPr>
          <p:nvPr/>
        </p:nvCxnSpPr>
        <p:spPr>
          <a:xfrm>
            <a:off x="3371102" y="2062290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637948-8F77-B04F-872D-C4185668D50C}"/>
              </a:ext>
            </a:extLst>
          </p:cNvPr>
          <p:cNvCxnSpPr>
            <a:cxnSpLocks/>
          </p:cNvCxnSpPr>
          <p:nvPr/>
        </p:nvCxnSpPr>
        <p:spPr>
          <a:xfrm>
            <a:off x="4484218" y="205206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5BC0C7-9A99-3148-A5E4-FDA96034A878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135441" y="2043203"/>
            <a:ext cx="0" cy="472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890743-9229-0443-862F-B18F81BF8DAD}"/>
              </a:ext>
            </a:extLst>
          </p:cNvPr>
          <p:cNvCxnSpPr>
            <a:cxnSpLocks/>
            <a:stCxn id="92" idx="3"/>
            <a:endCxn id="48" idx="1"/>
          </p:cNvCxnSpPr>
          <p:nvPr/>
        </p:nvCxnSpPr>
        <p:spPr>
          <a:xfrm>
            <a:off x="7600274" y="1743909"/>
            <a:ext cx="44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5CCDCC-2405-3D4C-A27C-76F0CB962236}"/>
              </a:ext>
            </a:extLst>
          </p:cNvPr>
          <p:cNvCxnSpPr>
            <a:cxnSpLocks/>
          </p:cNvCxnSpPr>
          <p:nvPr/>
        </p:nvCxnSpPr>
        <p:spPr>
          <a:xfrm>
            <a:off x="8525903" y="2052069"/>
            <a:ext cx="0" cy="448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BFAD9E-BA9C-C843-A67C-4F558909D74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938438" y="719221"/>
            <a:ext cx="196492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C0696D-0970-7D4C-AC18-B81CD533C8AF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1134930" y="711945"/>
            <a:ext cx="227346" cy="73267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E99A1E-3D49-A441-8512-8039E914902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134930" y="708122"/>
            <a:ext cx="638201" cy="73649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retail chiller">
            <a:extLst>
              <a:ext uri="{FF2B5EF4-FFF2-40B4-BE49-F238E27FC236}">
                <a16:creationId xmlns:a16="http://schemas.microsoft.com/office/drawing/2014/main" id="{74329E33-A00B-204F-A592-113A486B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64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5A2760-1741-6043-922D-0B2D2C94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52" y="145222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3D2748-0E61-9D4B-94B7-DD426FFF8C56}"/>
              </a:ext>
            </a:extLst>
          </p:cNvPr>
          <p:cNvCxnSpPr>
            <a:cxnSpLocks/>
            <a:stCxn id="1028" idx="2"/>
            <a:endCxn id="2" idx="0"/>
          </p:cNvCxnSpPr>
          <p:nvPr/>
        </p:nvCxnSpPr>
        <p:spPr>
          <a:xfrm flipH="1">
            <a:off x="3371102" y="68730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E9C2E0-4337-E549-ABFC-20064549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62" y="85966"/>
            <a:ext cx="649300" cy="6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c 90" descr="Web cam">
            <a:extLst>
              <a:ext uri="{FF2B5EF4-FFF2-40B4-BE49-F238E27FC236}">
                <a16:creationId xmlns:a16="http://schemas.microsoft.com/office/drawing/2014/main" id="{F8CEBA87-C1AF-D34F-A0A8-989C8291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868" y="68883"/>
            <a:ext cx="618364" cy="618364"/>
          </a:xfrm>
          <a:prstGeom prst="rect">
            <a:avLst/>
          </a:prstGeom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0074E27-48A6-1B42-B8C3-EF22B923AEAA}"/>
              </a:ext>
            </a:extLst>
          </p:cNvPr>
          <p:cNvSpPr/>
          <p:nvPr/>
        </p:nvSpPr>
        <p:spPr>
          <a:xfrm>
            <a:off x="6670608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pic>
        <p:nvPicPr>
          <p:cNvPr id="93" name="Graphic 92" descr="Web cam">
            <a:extLst>
              <a:ext uri="{FF2B5EF4-FFF2-40B4-BE49-F238E27FC236}">
                <a16:creationId xmlns:a16="http://schemas.microsoft.com/office/drawing/2014/main" id="{AD62BE0D-551F-0747-B89D-A4EF7BFE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39" y="68883"/>
            <a:ext cx="618364" cy="618364"/>
          </a:xfrm>
          <a:prstGeom prst="rect">
            <a:avLst/>
          </a:prstGeom>
        </p:spPr>
      </p:pic>
      <p:pic>
        <p:nvPicPr>
          <p:cNvPr id="94" name="Graphic 93" descr="Web cam">
            <a:extLst>
              <a:ext uri="{FF2B5EF4-FFF2-40B4-BE49-F238E27FC236}">
                <a16:creationId xmlns:a16="http://schemas.microsoft.com/office/drawing/2014/main" id="{4BFAC303-4D2F-7F43-BA41-28501EE1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7077" y="61607"/>
            <a:ext cx="618364" cy="61836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89D4EAC-7AA0-504C-B078-6E3CDF837BC6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5956050" y="687247"/>
            <a:ext cx="1179391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2EF76A0-E249-4E4A-A1C7-8D5EE2EBCBCF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6402421" y="687247"/>
            <a:ext cx="733020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92F85D-7042-0A40-8389-7474222B496A}"/>
              </a:ext>
            </a:extLst>
          </p:cNvPr>
          <p:cNvCxnSpPr>
            <a:cxnSpLocks/>
            <a:stCxn id="94" idx="2"/>
            <a:endCxn id="92" idx="0"/>
          </p:cNvCxnSpPr>
          <p:nvPr/>
        </p:nvCxnSpPr>
        <p:spPr>
          <a:xfrm>
            <a:off x="6826259" y="679971"/>
            <a:ext cx="309182" cy="7646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084B4-5037-4245-88F4-6247947039AE}"/>
              </a:ext>
            </a:extLst>
          </p:cNvPr>
          <p:cNvCxnSpPr>
            <a:cxnSpLocks/>
            <a:stCxn id="29" idx="2"/>
            <a:endCxn id="92" idx="0"/>
          </p:cNvCxnSpPr>
          <p:nvPr/>
        </p:nvCxnSpPr>
        <p:spPr>
          <a:xfrm flipH="1">
            <a:off x="7135441" y="679634"/>
            <a:ext cx="525096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Web cam">
            <a:extLst>
              <a:ext uri="{FF2B5EF4-FFF2-40B4-BE49-F238E27FC236}">
                <a16:creationId xmlns:a16="http://schemas.microsoft.com/office/drawing/2014/main" id="{31AFF689-239F-5347-B805-34ED68F4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984" y="61270"/>
            <a:ext cx="618364" cy="618364"/>
          </a:xfrm>
          <a:prstGeom prst="rect">
            <a:avLst/>
          </a:prstGeom>
        </p:spPr>
      </p:pic>
      <p:pic>
        <p:nvPicPr>
          <p:cNvPr id="29" name="Graphic 28" descr="Web cam">
            <a:extLst>
              <a:ext uri="{FF2B5EF4-FFF2-40B4-BE49-F238E27FC236}">
                <a16:creationId xmlns:a16="http://schemas.microsoft.com/office/drawing/2014/main" id="{EF27CB1B-37D5-6D4B-A929-D5A5F186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355" y="61270"/>
            <a:ext cx="618364" cy="618364"/>
          </a:xfrm>
          <a:prstGeom prst="rect">
            <a:avLst/>
          </a:prstGeom>
        </p:spPr>
      </p:pic>
      <p:pic>
        <p:nvPicPr>
          <p:cNvPr id="30" name="Graphic 29" descr="Web cam">
            <a:extLst>
              <a:ext uri="{FF2B5EF4-FFF2-40B4-BE49-F238E27FC236}">
                <a16:creationId xmlns:a16="http://schemas.microsoft.com/office/drawing/2014/main" id="{983B39AC-4027-1B41-90D4-C732D4B4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4778" y="61270"/>
            <a:ext cx="618364" cy="618364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273873-642E-BB4B-A654-6A704E356A95}"/>
              </a:ext>
            </a:extLst>
          </p:cNvPr>
          <p:cNvCxnSpPr>
            <a:cxnSpLocks/>
            <a:stCxn id="28" idx="2"/>
            <a:endCxn id="92" idx="0"/>
          </p:cNvCxnSpPr>
          <p:nvPr/>
        </p:nvCxnSpPr>
        <p:spPr>
          <a:xfrm flipH="1">
            <a:off x="7135441" y="679634"/>
            <a:ext cx="116725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9E19E9C-3AB8-BB47-9C19-606FE44D0104}"/>
              </a:ext>
            </a:extLst>
          </p:cNvPr>
          <p:cNvCxnSpPr>
            <a:cxnSpLocks/>
            <a:stCxn id="30" idx="2"/>
            <a:endCxn id="92" idx="0"/>
          </p:cNvCxnSpPr>
          <p:nvPr/>
        </p:nvCxnSpPr>
        <p:spPr>
          <a:xfrm flipH="1">
            <a:off x="7135441" y="679634"/>
            <a:ext cx="948519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B40C87CD-A814-DF47-8C7D-0A54A89B3F88}"/>
              </a:ext>
            </a:extLst>
          </p:cNvPr>
          <p:cNvSpPr/>
          <p:nvPr/>
        </p:nvSpPr>
        <p:spPr>
          <a:xfrm>
            <a:off x="10388036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AE8CE45-472B-164B-B58A-1CA5BFF476DF}"/>
              </a:ext>
            </a:extLst>
          </p:cNvPr>
          <p:cNvCxnSpPr>
            <a:cxnSpLocks/>
            <a:stCxn id="123" idx="2"/>
            <a:endCxn id="120" idx="0"/>
          </p:cNvCxnSpPr>
          <p:nvPr/>
        </p:nvCxnSpPr>
        <p:spPr>
          <a:xfrm>
            <a:off x="10851652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47CA274-0AA5-174D-ABA0-7501553174AD}"/>
              </a:ext>
            </a:extLst>
          </p:cNvPr>
          <p:cNvCxnSpPr>
            <a:cxnSpLocks/>
          </p:cNvCxnSpPr>
          <p:nvPr/>
        </p:nvCxnSpPr>
        <p:spPr>
          <a:xfrm>
            <a:off x="10852868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 descr="Image result for retail chiller">
            <a:extLst>
              <a:ext uri="{FF2B5EF4-FFF2-40B4-BE49-F238E27FC236}">
                <a16:creationId xmlns:a16="http://schemas.microsoft.com/office/drawing/2014/main" id="{7F443C7D-9177-3947-8F38-D7049DBC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17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87CA7-34BA-A140-82E3-1840949CFB94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1134929" y="4199540"/>
            <a:ext cx="24147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 descr="Web cam">
            <a:extLst>
              <a:ext uri="{FF2B5EF4-FFF2-40B4-BE49-F238E27FC236}">
                <a16:creationId xmlns:a16="http://schemas.microsoft.com/office/drawing/2014/main" id="{64B403ED-EEB7-4E4F-A55D-45788EDD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316" y="3581176"/>
            <a:ext cx="618364" cy="618364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DBC4961-E426-BF4F-AF9B-13069FFFF0CD}"/>
              </a:ext>
            </a:extLst>
          </p:cNvPr>
          <p:cNvCxnSpPr>
            <a:cxnSpLocks/>
            <a:stCxn id="125" idx="2"/>
            <a:endCxn id="67" idx="0"/>
          </p:cNvCxnSpPr>
          <p:nvPr/>
        </p:nvCxnSpPr>
        <p:spPr>
          <a:xfrm flipH="1">
            <a:off x="1134929" y="4199540"/>
            <a:ext cx="443569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258ACF6-9BE8-7842-A85D-00340D938AF3}"/>
              </a:ext>
            </a:extLst>
          </p:cNvPr>
          <p:cNvSpPr txBox="1"/>
          <p:nvPr/>
        </p:nvSpPr>
        <p:spPr>
          <a:xfrm>
            <a:off x="5956050" y="6455237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2 chiller, printer setup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5D62939-2C80-A946-BFD7-B25978F56A11}"/>
              </a:ext>
            </a:extLst>
          </p:cNvPr>
          <p:cNvSpPr txBox="1"/>
          <p:nvPr/>
        </p:nvSpPr>
        <p:spPr>
          <a:xfrm>
            <a:off x="438942" y="6495035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3 camera, AzureML, chiller, printer, setup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417D6D-B8C7-BC41-A7BC-57D3E9B6AC4D}"/>
              </a:ext>
            </a:extLst>
          </p:cNvPr>
          <p:cNvCxnSpPr>
            <a:cxnSpLocks/>
            <a:stCxn id="85" idx="2"/>
            <a:endCxn id="81" idx="0"/>
          </p:cNvCxnSpPr>
          <p:nvPr/>
        </p:nvCxnSpPr>
        <p:spPr>
          <a:xfrm flipH="1">
            <a:off x="6598913" y="4188038"/>
            <a:ext cx="218317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22FD843-A2D6-8F47-885B-81686858240C}"/>
              </a:ext>
            </a:extLst>
          </p:cNvPr>
          <p:cNvCxnSpPr>
            <a:cxnSpLocks/>
            <a:stCxn id="86" idx="2"/>
            <a:endCxn id="81" idx="0"/>
          </p:cNvCxnSpPr>
          <p:nvPr/>
        </p:nvCxnSpPr>
        <p:spPr>
          <a:xfrm>
            <a:off x="6037540" y="4188038"/>
            <a:ext cx="561373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raphic 1034" descr="Web cam">
            <a:extLst>
              <a:ext uri="{FF2B5EF4-FFF2-40B4-BE49-F238E27FC236}">
                <a16:creationId xmlns:a16="http://schemas.microsoft.com/office/drawing/2014/main" id="{853CEEAD-12B1-A34F-96C2-C10E96A6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6701" y="3569674"/>
            <a:ext cx="618364" cy="61836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DD8BDF9-7BFD-AA46-A2B3-261218685C66}"/>
              </a:ext>
            </a:extLst>
          </p:cNvPr>
          <p:cNvCxnSpPr>
            <a:cxnSpLocks/>
            <a:stCxn id="1035" idx="2"/>
            <a:endCxn id="81" idx="0"/>
          </p:cNvCxnSpPr>
          <p:nvPr/>
        </p:nvCxnSpPr>
        <p:spPr>
          <a:xfrm flipH="1">
            <a:off x="6598913" y="4188038"/>
            <a:ext cx="606970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F38911B-4B6D-864A-B49F-2CB720D43451}"/>
              </a:ext>
            </a:extLst>
          </p:cNvPr>
          <p:cNvSpPr txBox="1"/>
          <p:nvPr/>
        </p:nvSpPr>
        <p:spPr>
          <a:xfrm>
            <a:off x="2234088" y="65876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DBAC40C-74B2-2F41-9570-43B304CBD240}"/>
              </a:ext>
            </a:extLst>
          </p:cNvPr>
          <p:cNvSpPr txBox="1"/>
          <p:nvPr/>
        </p:nvSpPr>
        <p:spPr>
          <a:xfrm>
            <a:off x="3342792" y="66972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10.3.4.6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53B0CAE-6003-F64C-8AEC-D09F7D214F5A}"/>
              </a:ext>
            </a:extLst>
          </p:cNvPr>
          <p:cNvSpPr txBox="1"/>
          <p:nvPr/>
        </p:nvSpPr>
        <p:spPr>
          <a:xfrm>
            <a:off x="4429575" y="67963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EC3E719-F678-044F-B7E2-6BEACAB010DA}"/>
              </a:ext>
            </a:extLst>
          </p:cNvPr>
          <p:cNvSpPr txBox="1"/>
          <p:nvPr/>
        </p:nvSpPr>
        <p:spPr>
          <a:xfrm>
            <a:off x="731234" y="598251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10.3.4.10 - 13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BEC11E5-335E-824A-9F9D-4A70F26651DB}"/>
              </a:ext>
            </a:extLst>
          </p:cNvPr>
          <p:cNvSpPr txBox="1"/>
          <p:nvPr/>
        </p:nvSpPr>
        <p:spPr>
          <a:xfrm>
            <a:off x="10436308" y="68722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FC3FC1B6-1B8D-B846-A7B6-D6F120F6FDC6}"/>
              </a:ext>
            </a:extLst>
          </p:cNvPr>
          <p:cNvSpPr txBox="1"/>
          <p:nvPr/>
        </p:nvSpPr>
        <p:spPr>
          <a:xfrm>
            <a:off x="6666974" y="6663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10.3.4.3 - 8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EB6891D-B384-A041-8873-8D85F9CE6307}"/>
              </a:ext>
            </a:extLst>
          </p:cNvPr>
          <p:cNvSpPr txBox="1"/>
          <p:nvPr/>
        </p:nvSpPr>
        <p:spPr>
          <a:xfrm>
            <a:off x="731234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10.4.4.3 - 5</a:t>
            </a:r>
          </a:p>
        </p:txBody>
      </p:sp>
      <p:pic>
        <p:nvPicPr>
          <p:cNvPr id="1047" name="Picture 2" descr="Image result for retail chiller">
            <a:extLst>
              <a:ext uri="{FF2B5EF4-FFF2-40B4-BE49-F238E27FC236}">
                <a16:creationId xmlns:a16="http://schemas.microsoft.com/office/drawing/2014/main" id="{DBFA018B-701F-C043-A92F-E9191125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2" y="3656514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9B4273D-B76F-4641-B824-52599C6953CB}"/>
              </a:ext>
            </a:extLst>
          </p:cNvPr>
          <p:cNvCxnSpPr>
            <a:cxnSpLocks/>
          </p:cNvCxnSpPr>
          <p:nvPr/>
        </p:nvCxnSpPr>
        <p:spPr>
          <a:xfrm>
            <a:off x="2231492" y="4227216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">
            <a:extLst>
              <a:ext uri="{FF2B5EF4-FFF2-40B4-BE49-F238E27FC236}">
                <a16:creationId xmlns:a16="http://schemas.microsoft.com/office/drawing/2014/main" id="{AE15D733-77DE-DC47-9BE3-EE54ED771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3008924" y="3691385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E92CE-349B-4648-9505-97E73A825745}"/>
              </a:ext>
            </a:extLst>
          </p:cNvPr>
          <p:cNvSpPr/>
          <p:nvPr/>
        </p:nvSpPr>
        <p:spPr>
          <a:xfrm>
            <a:off x="2821990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61E69A-9474-4846-B9A6-E4699CF1E665}"/>
              </a:ext>
            </a:extLst>
          </p:cNvPr>
          <p:cNvCxnSpPr>
            <a:cxnSpLocks/>
          </p:cNvCxnSpPr>
          <p:nvPr/>
        </p:nvCxnSpPr>
        <p:spPr>
          <a:xfrm>
            <a:off x="3242839" y="4279863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543B0F-8EE0-A446-AE6B-E599B7E96EBF}"/>
              </a:ext>
            </a:extLst>
          </p:cNvPr>
          <p:cNvSpPr txBox="1"/>
          <p:nvPr/>
        </p:nvSpPr>
        <p:spPr>
          <a:xfrm>
            <a:off x="6173586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10.4.4.10- 13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93CB82D-4BD1-8E44-83A8-6385BB28F6DE}"/>
              </a:ext>
            </a:extLst>
          </p:cNvPr>
          <p:cNvSpPr/>
          <p:nvPr/>
        </p:nvSpPr>
        <p:spPr>
          <a:xfrm>
            <a:off x="9477867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pic>
        <p:nvPicPr>
          <p:cNvPr id="104" name="Picture 2" descr="Image result for retail chiller">
            <a:extLst>
              <a:ext uri="{FF2B5EF4-FFF2-40B4-BE49-F238E27FC236}">
                <a16:creationId xmlns:a16="http://schemas.microsoft.com/office/drawing/2014/main" id="{A94D3919-F5C8-D140-9935-AF0928EF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57" y="3637113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6E2E8D-1EB8-0A49-A76D-08F2DB326761}"/>
              </a:ext>
            </a:extLst>
          </p:cNvPr>
          <p:cNvCxnSpPr>
            <a:cxnSpLocks/>
          </p:cNvCxnSpPr>
          <p:nvPr/>
        </p:nvCxnSpPr>
        <p:spPr>
          <a:xfrm>
            <a:off x="9921177" y="420781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">
            <a:extLst>
              <a:ext uri="{FF2B5EF4-FFF2-40B4-BE49-F238E27FC236}">
                <a16:creationId xmlns:a16="http://schemas.microsoft.com/office/drawing/2014/main" id="{55AEB589-26E9-864A-B604-63B639D91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10698609" y="3671984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74101A0-E452-A84A-97C6-4E45644C0333}"/>
              </a:ext>
            </a:extLst>
          </p:cNvPr>
          <p:cNvSpPr/>
          <p:nvPr/>
        </p:nvSpPr>
        <p:spPr>
          <a:xfrm>
            <a:off x="10511675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FF011E-8A5B-ED49-A49B-469CA7B850A0}"/>
              </a:ext>
            </a:extLst>
          </p:cNvPr>
          <p:cNvCxnSpPr>
            <a:cxnSpLocks/>
          </p:cNvCxnSpPr>
          <p:nvPr/>
        </p:nvCxnSpPr>
        <p:spPr>
          <a:xfrm>
            <a:off x="10932524" y="4260462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retail chiller">
            <a:extLst>
              <a:ext uri="{FF2B5EF4-FFF2-40B4-BE49-F238E27FC236}">
                <a16:creationId xmlns:a16="http://schemas.microsoft.com/office/drawing/2014/main" id="{C18D02F0-2042-A645-93BE-4F7FFD94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62" y="3626699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0B865F-ABAA-4244-AFC9-267E83241531}"/>
              </a:ext>
            </a:extLst>
          </p:cNvPr>
          <p:cNvCxnSpPr>
            <a:cxnSpLocks/>
          </p:cNvCxnSpPr>
          <p:nvPr/>
        </p:nvCxnSpPr>
        <p:spPr>
          <a:xfrm>
            <a:off x="7729665" y="4188038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id="{08AA1828-ECA5-EC4B-A5AE-9DA1B4D2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03" y="3658650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4D5278-2F30-6B47-AE16-A7EF49D33769}"/>
              </a:ext>
            </a:extLst>
          </p:cNvPr>
          <p:cNvCxnSpPr>
            <a:cxnSpLocks/>
          </p:cNvCxnSpPr>
          <p:nvPr/>
        </p:nvCxnSpPr>
        <p:spPr>
          <a:xfrm flipH="1">
            <a:off x="8836977" y="414323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8CE328-6AC1-9E4E-9D4D-208F03D8C6D9}"/>
              </a:ext>
            </a:extLst>
          </p:cNvPr>
          <p:cNvSpPr txBox="1"/>
          <p:nvPr/>
        </p:nvSpPr>
        <p:spPr>
          <a:xfrm>
            <a:off x="7672108" y="417656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C670B-B367-A843-8C9E-F15507766EB3}"/>
              </a:ext>
            </a:extLst>
          </p:cNvPr>
          <p:cNvSpPr txBox="1"/>
          <p:nvPr/>
        </p:nvSpPr>
        <p:spPr>
          <a:xfrm>
            <a:off x="8798749" y="4184792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B3FA4-8E75-4E41-B0F4-80FA7852EE14}"/>
              </a:ext>
            </a:extLst>
          </p:cNvPr>
          <p:cNvSpPr txBox="1"/>
          <p:nvPr/>
        </p:nvSpPr>
        <p:spPr>
          <a:xfrm>
            <a:off x="9885512" y="41798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10.3.4.22</a:t>
            </a:r>
          </a:p>
        </p:txBody>
      </p:sp>
    </p:spTree>
    <p:extLst>
      <p:ext uri="{BB962C8B-B14F-4D97-AF65-F5344CB8AC3E}">
        <p14:creationId xmlns:p14="http://schemas.microsoft.com/office/powerpoint/2010/main" val="220905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68289" y="4901207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307010" y="321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307010" y="1033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307010" y="1744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307010" y="2455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307010" y="3166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307010" y="3877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307010" y="4589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307010" y="5300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85090" y="403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85090" y="1114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85090" y="1825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85090" y="2536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85090" y="3247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85090" y="3959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85090" y="4670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85090" y="5381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83490" y="474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83490" y="1185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83490" y="1896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83490" y="26079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83490" y="33191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83490" y="40303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83490" y="47415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83490" y="545271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61570" y="555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61570" y="1266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61570" y="1977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61570" y="26891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61570" y="34003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61570" y="41115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61570" y="48227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61570" y="553399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68290" y="3085432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511490" y="3085432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809170" y="6165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809170" y="13277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809170" y="20389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809170" y="27501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809170" y="34613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809170" y="41725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809170" y="48837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809170" y="5594952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10850" y="916272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9010850" y="1627472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9010850" y="2338672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9010850" y="3049872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9010850" y="3568032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9010850" y="3568032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9010850" y="3568032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010850" y="3568032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803850" y="3716321"/>
            <a:ext cx="209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IoT Service SDK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393C6E4-C6E0-894A-B342-5D5B4912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8" y="1525872"/>
            <a:ext cx="2487491" cy="408432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E64EE28-3271-E147-8F88-41216B91922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26036" y="3568032"/>
            <a:ext cx="10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5554FD3-9239-CE45-9A0C-DE102CBEDB46}"/>
              </a:ext>
            </a:extLst>
          </p:cNvPr>
          <p:cNvSpPr txBox="1"/>
          <p:nvPr/>
        </p:nvSpPr>
        <p:spPr>
          <a:xfrm>
            <a:off x="2762450" y="3215726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71410" y="3568032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ouble Brace 159">
            <a:extLst>
              <a:ext uri="{FF2B5EF4-FFF2-40B4-BE49-F238E27FC236}">
                <a16:creationId xmlns:a16="http://schemas.microsoft.com/office/drawing/2014/main" id="{E0CE6AE5-058B-4E47-BE11-923AB4F3D663}"/>
              </a:ext>
            </a:extLst>
          </p:cNvPr>
          <p:cNvSpPr/>
          <p:nvPr/>
        </p:nvSpPr>
        <p:spPr>
          <a:xfrm>
            <a:off x="4941744" y="5531556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166" name="Double Brace 165">
            <a:extLst>
              <a:ext uri="{FF2B5EF4-FFF2-40B4-BE49-F238E27FC236}">
                <a16:creationId xmlns:a16="http://schemas.microsoft.com/office/drawing/2014/main" id="{29149029-3285-F84F-BDFA-1B44BF5A78DB}"/>
              </a:ext>
            </a:extLst>
          </p:cNvPr>
          <p:cNvSpPr/>
          <p:nvPr/>
        </p:nvSpPr>
        <p:spPr>
          <a:xfrm>
            <a:off x="4013976" y="5541715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816883" y="4050632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49039" y="5209215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287760" y="629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287760" y="1341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287760" y="205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287760" y="276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287760" y="347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287760" y="418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287760" y="489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287760" y="560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65840" y="711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65840" y="1422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65840" y="213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65840" y="284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65840" y="355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65840" y="426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65840" y="497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65840" y="568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64240" y="78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64240" y="149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64240" y="220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64240" y="291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64240" y="362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64240" y="433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64240" y="5049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64240" y="5760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42320" y="86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42320" y="157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42320" y="228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42320" y="299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42320" y="370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42320" y="441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42320" y="5130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42320" y="5842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49040" y="3393440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492240" y="3393440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789920" y="924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789920" y="1635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789920" y="2346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789920" y="30581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789920" y="37693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789920" y="4480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789920" y="5191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789920" y="5902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991600" y="1224280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8991600" y="1935480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8991600" y="2646680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8991600" y="3357880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991600" y="3876040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8991600" y="3876040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8991600" y="3876040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8991600" y="3876040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803850" y="463216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Service SDK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20EFA70-DB5D-8D46-BA94-A2A6F552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5" y="727488"/>
            <a:ext cx="3291840" cy="1850416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244E8FD-8AA2-0B48-B046-30B5BBCD57BD}"/>
              </a:ext>
            </a:extLst>
          </p:cNvPr>
          <p:cNvSpPr/>
          <p:nvPr/>
        </p:nvSpPr>
        <p:spPr>
          <a:xfrm>
            <a:off x="160536" y="864238"/>
            <a:ext cx="497243" cy="171366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Edges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273A1C-9B88-C34A-82A9-A8687B1A869E}"/>
              </a:ext>
            </a:extLst>
          </p:cNvPr>
          <p:cNvSpPr/>
          <p:nvPr/>
        </p:nvSpPr>
        <p:spPr>
          <a:xfrm>
            <a:off x="664310" y="968583"/>
            <a:ext cx="2781535" cy="6841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Modules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A91DB98-96E6-914B-B1B0-C07B3528A3F3}"/>
              </a:ext>
            </a:extLst>
          </p:cNvPr>
          <p:cNvSpPr/>
          <p:nvPr/>
        </p:nvSpPr>
        <p:spPr>
          <a:xfrm>
            <a:off x="664310" y="1741391"/>
            <a:ext cx="2781535" cy="50058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Routes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40063EE-6E1C-0948-BA07-3CD7CA8B0BA4}"/>
              </a:ext>
            </a:extLst>
          </p:cNvPr>
          <p:cNvSpPr/>
          <p:nvPr/>
        </p:nvSpPr>
        <p:spPr>
          <a:xfrm>
            <a:off x="746760" y="3426263"/>
            <a:ext cx="2103120" cy="88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Automate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7F4F2A1-1CD1-7F49-B107-65C5AE4912FB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flipH="1">
            <a:off x="1798320" y="2577904"/>
            <a:ext cx="1605" cy="84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307EC65-B4B8-A64E-906A-F890524999DD}"/>
              </a:ext>
            </a:extLst>
          </p:cNvPr>
          <p:cNvCxnSpPr>
            <a:cxnSpLocks/>
            <a:stCxn id="146" idx="3"/>
            <a:endCxn id="4" idx="1"/>
          </p:cNvCxnSpPr>
          <p:nvPr/>
        </p:nvCxnSpPr>
        <p:spPr>
          <a:xfrm>
            <a:off x="2849880" y="3867052"/>
            <a:ext cx="899160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52160" y="3876040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D41CCE8-7772-0D4A-9B1A-DADD2DF9D397}"/>
              </a:ext>
            </a:extLst>
          </p:cNvPr>
          <p:cNvSpPr txBox="1"/>
          <p:nvPr/>
        </p:nvSpPr>
        <p:spPr>
          <a:xfrm>
            <a:off x="2928620" y="3557508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159" name="Double Brace 158">
            <a:extLst>
              <a:ext uri="{FF2B5EF4-FFF2-40B4-BE49-F238E27FC236}">
                <a16:creationId xmlns:a16="http://schemas.microsoft.com/office/drawing/2014/main" id="{FF32F5CA-1D9B-DC49-B286-AF64CDBEACFE}"/>
              </a:ext>
            </a:extLst>
          </p:cNvPr>
          <p:cNvSpPr/>
          <p:nvPr/>
        </p:nvSpPr>
        <p:spPr>
          <a:xfrm>
            <a:off x="4023173" y="5594165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alledges</a:t>
            </a:r>
          </a:p>
        </p:txBody>
      </p:sp>
      <p:sp>
        <p:nvSpPr>
          <p:cNvPr id="160" name="Double Brace 159">
            <a:extLst>
              <a:ext uri="{FF2B5EF4-FFF2-40B4-BE49-F238E27FC236}">
                <a16:creationId xmlns:a16="http://schemas.microsoft.com/office/drawing/2014/main" id="{E0CE6AE5-058B-4E47-BE11-923AB4F3D663}"/>
              </a:ext>
            </a:extLst>
          </p:cNvPr>
          <p:cNvSpPr/>
          <p:nvPr/>
        </p:nvSpPr>
        <p:spPr>
          <a:xfrm>
            <a:off x="4974554" y="5593079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166" name="Double Brace 165">
            <a:extLst>
              <a:ext uri="{FF2B5EF4-FFF2-40B4-BE49-F238E27FC236}">
                <a16:creationId xmlns:a16="http://schemas.microsoft.com/office/drawing/2014/main" id="{29149029-3285-F84F-BDFA-1B44BF5A78DB}"/>
              </a:ext>
            </a:extLst>
          </p:cNvPr>
          <p:cNvSpPr/>
          <p:nvPr/>
        </p:nvSpPr>
        <p:spPr>
          <a:xfrm>
            <a:off x="4489622" y="6192519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797633" y="4358640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A75CF6-42AB-C048-B240-4DA759C7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" y="0"/>
            <a:ext cx="121290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7771A2-DD1F-A244-A63C-105AC81255F7}"/>
              </a:ext>
            </a:extLst>
          </p:cNvPr>
          <p:cNvSpPr/>
          <p:nvPr/>
        </p:nvSpPr>
        <p:spPr>
          <a:xfrm>
            <a:off x="31487" y="544286"/>
            <a:ext cx="2766142" cy="631850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C936A-35A7-3F43-B31F-4CF188157FCD}"/>
              </a:ext>
            </a:extLst>
          </p:cNvPr>
          <p:cNvSpPr txBox="1"/>
          <p:nvPr/>
        </p:nvSpPr>
        <p:spPr>
          <a:xfrm>
            <a:off x="31488" y="885958"/>
            <a:ext cx="276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List of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6B819-B4E9-B74D-B771-05C29A90E345}"/>
              </a:ext>
            </a:extLst>
          </p:cNvPr>
          <p:cNvSpPr txBox="1"/>
          <p:nvPr/>
        </p:nvSpPr>
        <p:spPr>
          <a:xfrm>
            <a:off x="4380108" y="655125"/>
            <a:ext cx="276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Selected Edge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BACE6-6340-6D46-BAC8-1C8D4CD7D060}"/>
              </a:ext>
            </a:extLst>
          </p:cNvPr>
          <p:cNvCxnSpPr/>
          <p:nvPr/>
        </p:nvCxnSpPr>
        <p:spPr>
          <a:xfrm>
            <a:off x="4070959" y="885957"/>
            <a:ext cx="726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A36137-01E3-1843-9A69-C1F722D1D57D}"/>
              </a:ext>
            </a:extLst>
          </p:cNvPr>
          <p:cNvSpPr/>
          <p:nvPr/>
        </p:nvSpPr>
        <p:spPr>
          <a:xfrm>
            <a:off x="147379" y="5966350"/>
            <a:ext cx="2534358" cy="722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A00EF-8FAB-DF43-A297-BD30B4B8824E}"/>
              </a:ext>
            </a:extLst>
          </p:cNvPr>
          <p:cNvSpPr txBox="1"/>
          <p:nvPr/>
        </p:nvSpPr>
        <p:spPr>
          <a:xfrm>
            <a:off x="6774965" y="2527468"/>
            <a:ext cx="276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Selected Edge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6FDED-6DEA-1046-80A8-20E85CDB2602}"/>
              </a:ext>
            </a:extLst>
          </p:cNvPr>
          <p:cNvSpPr/>
          <p:nvPr/>
        </p:nvSpPr>
        <p:spPr>
          <a:xfrm>
            <a:off x="31487" y="0"/>
            <a:ext cx="11632193" cy="544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3427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536057-D3D8-804D-8C2E-480A1344C6A5}"/>
              </a:ext>
            </a:extLst>
          </p:cNvPr>
          <p:cNvSpPr/>
          <p:nvPr/>
        </p:nvSpPr>
        <p:spPr>
          <a:xfrm>
            <a:off x="3656153" y="239731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MythicalConfigReader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6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12605</TotalTime>
  <Words>311</Words>
  <Application>Microsoft Macintosh PowerPoint</Application>
  <PresentationFormat>Widescreen</PresentationFormat>
  <Paragraphs>139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33</cp:revision>
  <dcterms:created xsi:type="dcterms:W3CDTF">2020-07-28T09:25:52Z</dcterms:created>
  <dcterms:modified xsi:type="dcterms:W3CDTF">2020-11-29T11:05:20Z</dcterms:modified>
</cp:coreProperties>
</file>