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8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8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DB10-78F9-408A-A313-7C03822228D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300E-893A-4A66-B871-D4F755F9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1" y="1188504"/>
            <a:ext cx="711915" cy="1275214"/>
          </a:xfrm>
          <a:prstGeom prst="rect">
            <a:avLst/>
          </a:prstGeom>
        </p:spPr>
      </p:pic>
      <p:pic>
        <p:nvPicPr>
          <p:cNvPr id="1028" name="Picture 4" descr="https://www-assets.particle.io/images/frontpage_cloud_diagram.png?mtime=201610270620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5" t="16006" r="37665" b="30856"/>
          <a:stretch/>
        </p:blipFill>
        <p:spPr bwMode="auto">
          <a:xfrm>
            <a:off x="2158096" y="1340330"/>
            <a:ext cx="2052756" cy="94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2" y="142129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83" y="1421294"/>
            <a:ext cx="780290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83" y="1421294"/>
            <a:ext cx="780290" cy="78029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3"/>
            <a:endCxn id="1028" idx="1"/>
          </p:cNvCxnSpPr>
          <p:nvPr/>
        </p:nvCxnSpPr>
        <p:spPr>
          <a:xfrm flipV="1">
            <a:off x="1166856" y="1811439"/>
            <a:ext cx="991240" cy="14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8" idx="3"/>
            <a:endCxn id="9" idx="1"/>
          </p:cNvCxnSpPr>
          <p:nvPr/>
        </p:nvCxnSpPr>
        <p:spPr>
          <a:xfrm>
            <a:off x="4210852" y="1811439"/>
            <a:ext cx="1713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1"/>
          </p:cNvCxnSpPr>
          <p:nvPr/>
        </p:nvCxnSpPr>
        <p:spPr>
          <a:xfrm>
            <a:off x="6704862" y="1811439"/>
            <a:ext cx="1713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3" idx="1"/>
          </p:cNvCxnSpPr>
          <p:nvPr/>
        </p:nvCxnSpPr>
        <p:spPr>
          <a:xfrm>
            <a:off x="9198873" y="1811439"/>
            <a:ext cx="149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2" name="Oval 1041"/>
          <p:cNvSpPr/>
          <p:nvPr/>
        </p:nvSpPr>
        <p:spPr>
          <a:xfrm>
            <a:off x="1646449" y="915800"/>
            <a:ext cx="535723" cy="505494"/>
          </a:xfrm>
          <a:prstGeom prst="ellipse">
            <a:avLst/>
          </a:prstGeom>
          <a:solidFill>
            <a:srgbClr val="3399FF">
              <a:alpha val="5098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Oval 50"/>
          <p:cNvSpPr/>
          <p:nvPr/>
        </p:nvSpPr>
        <p:spPr>
          <a:xfrm>
            <a:off x="4799850" y="1070391"/>
            <a:ext cx="535723" cy="505494"/>
          </a:xfrm>
          <a:prstGeom prst="ellipse">
            <a:avLst/>
          </a:prstGeom>
          <a:solidFill>
            <a:srgbClr val="3399FF">
              <a:alpha val="5098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543036" y="439647"/>
            <a:ext cx="535723" cy="505494"/>
          </a:xfrm>
          <a:prstGeom prst="ellipse">
            <a:avLst/>
          </a:prstGeom>
          <a:solidFill>
            <a:srgbClr val="3399FF">
              <a:alpha val="5098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543035" y="3046196"/>
            <a:ext cx="535723" cy="505494"/>
          </a:xfrm>
          <a:prstGeom prst="ellipse">
            <a:avLst/>
          </a:prstGeom>
          <a:solidFill>
            <a:srgbClr val="3399FF">
              <a:alpha val="5098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8540866" y="892716"/>
            <a:ext cx="535723" cy="505494"/>
          </a:xfrm>
          <a:prstGeom prst="ellipse">
            <a:avLst/>
          </a:prstGeom>
          <a:solidFill>
            <a:srgbClr val="3399FF">
              <a:alpha val="5098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Oval 54"/>
          <p:cNvSpPr/>
          <p:nvPr/>
        </p:nvSpPr>
        <p:spPr>
          <a:xfrm>
            <a:off x="10816066" y="700773"/>
            <a:ext cx="535723" cy="505494"/>
          </a:xfrm>
          <a:prstGeom prst="ellipse">
            <a:avLst/>
          </a:prstGeom>
          <a:solidFill>
            <a:srgbClr val="3399FF">
              <a:alpha val="5098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2457416" y="2522412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Particle cloud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0" y="2522412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Particle photon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87659" y="2522412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Hub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54834" y="2399865"/>
            <a:ext cx="1726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Stream analytics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76994" y="2522412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BI</a:t>
            </a:r>
          </a:p>
        </p:txBody>
      </p:sp>
      <p:sp>
        <p:nvSpPr>
          <p:cNvPr id="1044" name="TextBox 1043"/>
          <p:cNvSpPr txBox="1"/>
          <p:nvPr/>
        </p:nvSpPr>
        <p:spPr>
          <a:xfrm>
            <a:off x="3911532" y="175281"/>
            <a:ext cx="4175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Lab system architecture</a:t>
            </a:r>
          </a:p>
        </p:txBody>
      </p:sp>
      <p:sp>
        <p:nvSpPr>
          <p:cNvPr id="1045" name="TextBox 1044"/>
          <p:cNvSpPr txBox="1"/>
          <p:nvPr/>
        </p:nvSpPr>
        <p:spPr>
          <a:xfrm>
            <a:off x="2203767" y="3757168"/>
            <a:ext cx="82755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Lab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Connect your Particle photon to Particle cloud via </a:t>
            </a:r>
            <a:r>
              <a:rPr lang="en-US" sz="2400" dirty="0" err="1"/>
              <a:t>wifi</a:t>
            </a:r>
            <a:r>
              <a:rPr lang="en-US" sz="2400" dirty="0"/>
              <a:t>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Provision </a:t>
            </a:r>
            <a:r>
              <a:rPr lang="en-US" sz="2400" dirty="0" err="1"/>
              <a:t>Iot</a:t>
            </a:r>
            <a:r>
              <a:rPr lang="en-US" sz="2400" dirty="0"/>
              <a:t> Hub on Azure and integrate with Particle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Wire up your Photon with </a:t>
            </a:r>
            <a:r>
              <a:rPr lang="en-US" sz="2400" dirty="0" err="1"/>
              <a:t>Photoresistor</a:t>
            </a:r>
            <a:r>
              <a:rPr lang="en-US" sz="2400" dirty="0"/>
              <a:t> and LED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Send light levels telemetry from Photon to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Azure Stream Analytics job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Power BI report and dashboard</a:t>
            </a:r>
            <a:endParaRPr lang="en-US" sz="2400" dirty="0"/>
          </a:p>
        </p:txBody>
      </p:sp>
      <p:pic>
        <p:nvPicPr>
          <p:cNvPr id="66" name="Picture 65" descr="MSFT_logo_Gray DE sized SIG1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198" y="6434824"/>
            <a:ext cx="1047750" cy="2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08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Bertental</dc:creator>
  <cp:lastModifiedBy>Guy Bertental</cp:lastModifiedBy>
  <cp:revision>4</cp:revision>
  <dcterms:created xsi:type="dcterms:W3CDTF">2017-05-25T12:32:57Z</dcterms:created>
  <dcterms:modified xsi:type="dcterms:W3CDTF">2017-05-25T13:19:33Z</dcterms:modified>
</cp:coreProperties>
</file>