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4DBFA-B965-44C6-B350-5151CFEB3AF8}" v="10" dt="2019-03-08T11:01:36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a A Colville" userId="58293cdf-835c-44f4-b612-566403c4d8cf" providerId="ADAL" clId="{CEE4DBFA-B965-44C6-B350-5151CFEB3AF8}"/>
    <pc:docChg chg="custSel addSld modSld">
      <pc:chgData name="Zena A Colville" userId="58293cdf-835c-44f4-b612-566403c4d8cf" providerId="ADAL" clId="{CEE4DBFA-B965-44C6-B350-5151CFEB3AF8}" dt="2019-03-08T11:24:43.100" v="1571" actId="20577"/>
      <pc:docMkLst>
        <pc:docMk/>
      </pc:docMkLst>
      <pc:sldChg chg="modSp">
        <pc:chgData name="Zena A Colville" userId="58293cdf-835c-44f4-b612-566403c4d8cf" providerId="ADAL" clId="{CEE4DBFA-B965-44C6-B350-5151CFEB3AF8}" dt="2019-03-08T10:47:54.805" v="688" actId="20577"/>
        <pc:sldMkLst>
          <pc:docMk/>
          <pc:sldMk cId="1272941153" sldId="257"/>
        </pc:sldMkLst>
        <pc:spChg chg="mod">
          <ac:chgData name="Zena A Colville" userId="58293cdf-835c-44f4-b612-566403c4d8cf" providerId="ADAL" clId="{CEE4DBFA-B965-44C6-B350-5151CFEB3AF8}" dt="2019-03-08T10:47:54.805" v="688" actId="20577"/>
          <ac:spMkLst>
            <pc:docMk/>
            <pc:sldMk cId="1272941153" sldId="257"/>
            <ac:spMk id="3" creationId="{207F8E4B-AC9A-492E-8F1E-1B70A2A90441}"/>
          </ac:spMkLst>
        </pc:spChg>
      </pc:sldChg>
      <pc:sldChg chg="modSp">
        <pc:chgData name="Zena A Colville" userId="58293cdf-835c-44f4-b612-566403c4d8cf" providerId="ADAL" clId="{CEE4DBFA-B965-44C6-B350-5151CFEB3AF8}" dt="2019-03-08T11:01:36.687" v="1522"/>
        <pc:sldMkLst>
          <pc:docMk/>
          <pc:sldMk cId="1176364721" sldId="258"/>
        </pc:sldMkLst>
        <pc:spChg chg="mod">
          <ac:chgData name="Zena A Colville" userId="58293cdf-835c-44f4-b612-566403c4d8cf" providerId="ADAL" clId="{CEE4DBFA-B965-44C6-B350-5151CFEB3AF8}" dt="2019-03-08T11:01:36.687" v="1522"/>
          <ac:spMkLst>
            <pc:docMk/>
            <pc:sldMk cId="1176364721" sldId="258"/>
            <ac:spMk id="3" creationId="{2FB2D25F-09C5-4993-BF39-5E6B75208799}"/>
          </ac:spMkLst>
        </pc:spChg>
      </pc:sldChg>
      <pc:sldChg chg="modSp">
        <pc:chgData name="Zena A Colville" userId="58293cdf-835c-44f4-b612-566403c4d8cf" providerId="ADAL" clId="{CEE4DBFA-B965-44C6-B350-5151CFEB3AF8}" dt="2019-03-08T10:54:46.403" v="1499" actId="20577"/>
        <pc:sldMkLst>
          <pc:docMk/>
          <pc:sldMk cId="978832617" sldId="259"/>
        </pc:sldMkLst>
        <pc:spChg chg="mod">
          <ac:chgData name="Zena A Colville" userId="58293cdf-835c-44f4-b612-566403c4d8cf" providerId="ADAL" clId="{CEE4DBFA-B965-44C6-B350-5151CFEB3AF8}" dt="2019-03-08T10:54:46.403" v="1499" actId="20577"/>
          <ac:spMkLst>
            <pc:docMk/>
            <pc:sldMk cId="978832617" sldId="259"/>
            <ac:spMk id="3" creationId="{ABCD9935-869D-4B12-916A-FC4E02501A27}"/>
          </ac:spMkLst>
        </pc:spChg>
      </pc:sldChg>
      <pc:sldChg chg="modSp">
        <pc:chgData name="Zena A Colville" userId="58293cdf-835c-44f4-b612-566403c4d8cf" providerId="ADAL" clId="{CEE4DBFA-B965-44C6-B350-5151CFEB3AF8}" dt="2019-03-08T10:38:47.061" v="12" actId="20577"/>
        <pc:sldMkLst>
          <pc:docMk/>
          <pc:sldMk cId="3035606911" sldId="262"/>
        </pc:sldMkLst>
        <pc:spChg chg="mod">
          <ac:chgData name="Zena A Colville" userId="58293cdf-835c-44f4-b612-566403c4d8cf" providerId="ADAL" clId="{CEE4DBFA-B965-44C6-B350-5151CFEB3AF8}" dt="2019-03-08T10:38:47.061" v="12" actId="20577"/>
          <ac:spMkLst>
            <pc:docMk/>
            <pc:sldMk cId="3035606911" sldId="262"/>
            <ac:spMk id="2" creationId="{7D0A38C4-764F-4847-BD20-D790CD292060}"/>
          </ac:spMkLst>
        </pc:spChg>
      </pc:sldChg>
      <pc:sldChg chg="modSp add">
        <pc:chgData name="Zena A Colville" userId="58293cdf-835c-44f4-b612-566403c4d8cf" providerId="ADAL" clId="{CEE4DBFA-B965-44C6-B350-5151CFEB3AF8}" dt="2019-03-08T11:24:43.100" v="1571" actId="20577"/>
        <pc:sldMkLst>
          <pc:docMk/>
          <pc:sldMk cId="1755298441" sldId="263"/>
        </pc:sldMkLst>
        <pc:spChg chg="mod">
          <ac:chgData name="Zena A Colville" userId="58293cdf-835c-44f4-b612-566403c4d8cf" providerId="ADAL" clId="{CEE4DBFA-B965-44C6-B350-5151CFEB3AF8}" dt="2019-03-08T10:38:55.093" v="33" actId="20577"/>
          <ac:spMkLst>
            <pc:docMk/>
            <pc:sldMk cId="1755298441" sldId="263"/>
            <ac:spMk id="2" creationId="{1D63E519-8F4A-4561-85B2-87EA1DF0E254}"/>
          </ac:spMkLst>
        </pc:spChg>
        <pc:spChg chg="mod">
          <ac:chgData name="Zena A Colville" userId="58293cdf-835c-44f4-b612-566403c4d8cf" providerId="ADAL" clId="{CEE4DBFA-B965-44C6-B350-5151CFEB3AF8}" dt="2019-03-08T11:24:43.100" v="1571" actId="20577"/>
          <ac:spMkLst>
            <pc:docMk/>
            <pc:sldMk cId="1755298441" sldId="263"/>
            <ac:spMk id="3" creationId="{48C7B62F-34D2-4A9F-B6C0-2623596EE83A}"/>
          </ac:spMkLst>
        </pc:spChg>
      </pc:sldChg>
      <pc:sldChg chg="modSp add">
        <pc:chgData name="Zena A Colville" userId="58293cdf-835c-44f4-b612-566403c4d8cf" providerId="ADAL" clId="{CEE4DBFA-B965-44C6-B350-5151CFEB3AF8}" dt="2019-03-08T10:40:23.413" v="73" actId="20577"/>
        <pc:sldMkLst>
          <pc:docMk/>
          <pc:sldMk cId="1435285573" sldId="264"/>
        </pc:sldMkLst>
        <pc:spChg chg="mod">
          <ac:chgData name="Zena A Colville" userId="58293cdf-835c-44f4-b612-566403c4d8cf" providerId="ADAL" clId="{CEE4DBFA-B965-44C6-B350-5151CFEB3AF8}" dt="2019-03-08T10:40:23.413" v="73" actId="20577"/>
          <ac:spMkLst>
            <pc:docMk/>
            <pc:sldMk cId="1435285573" sldId="264"/>
            <ac:spMk id="2" creationId="{4C9D4EA8-9C66-4C5F-A586-63D59B45E2F7}"/>
          </ac:spMkLst>
        </pc:spChg>
      </pc:sldChg>
      <pc:sldChg chg="modSp add">
        <pc:chgData name="Zena A Colville" userId="58293cdf-835c-44f4-b612-566403c4d8cf" providerId="ADAL" clId="{CEE4DBFA-B965-44C6-B350-5151CFEB3AF8}" dt="2019-03-08T10:40:28.053" v="78" actId="20577"/>
        <pc:sldMkLst>
          <pc:docMk/>
          <pc:sldMk cId="4149754085" sldId="265"/>
        </pc:sldMkLst>
        <pc:spChg chg="mod">
          <ac:chgData name="Zena A Colville" userId="58293cdf-835c-44f4-b612-566403c4d8cf" providerId="ADAL" clId="{CEE4DBFA-B965-44C6-B350-5151CFEB3AF8}" dt="2019-03-08T10:40:28.053" v="78" actId="20577"/>
          <ac:spMkLst>
            <pc:docMk/>
            <pc:sldMk cId="4149754085" sldId="265"/>
            <ac:spMk id="2" creationId="{FF3E2684-C26D-48D0-AA4B-FD2FBCA61D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2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5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4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7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6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7B8D-EB38-487F-AC7F-E1B377F42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DMP cakes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E9F87-F7AD-4BBF-820C-D3E00CC78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Raia</a:t>
            </a:r>
            <a:r>
              <a:rPr lang="en-GB" dirty="0"/>
              <a:t>, Alissa, Megan, Jasmine</a:t>
            </a:r>
          </a:p>
        </p:txBody>
      </p:sp>
    </p:spTree>
    <p:extLst>
      <p:ext uri="{BB962C8B-B14F-4D97-AF65-F5344CB8AC3E}">
        <p14:creationId xmlns:p14="http://schemas.microsoft.com/office/powerpoint/2010/main" val="12331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2684-C26D-48D0-AA4B-FD2FBCA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524A-2EEF-4499-B979-68D9215F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63D-CDD1-4433-B533-22ABC937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8E4B-AC9A-492E-8F1E-1B70A2A9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were trying to think of a product that we all could like, something we would all buy, something we would be willing to test a lot of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started to talk about desserts and realized we all like cake/cupcakes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Cupcakes that were well known but also ones that we personally liked and enjoyed eating on a regular basis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Not just cupcakes but also cakes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wanted the cakes to be designable as well, add different toppings and decorations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Including the added feature of 3D models that are coded to change with decision</a:t>
            </a:r>
          </a:p>
        </p:txBody>
      </p:sp>
    </p:spTree>
    <p:extLst>
      <p:ext uri="{BB962C8B-B14F-4D97-AF65-F5344CB8AC3E}">
        <p14:creationId xmlns:p14="http://schemas.microsoft.com/office/powerpoint/2010/main" val="127294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7414-4267-4A63-8FCA-EB531E76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Delegating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D25F-09C5-4993-BF39-5E6B7520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Different people had different skill 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Between the roles of designer, and artist are different responsibilities and tasks to 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With creating a website, it was important to find who had more experience with coding and creating a site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Because of the 3D element we wanted to add, we had to also have someone who was comfortable with creating 3D models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Raia</a:t>
            </a:r>
            <a:r>
              <a:rPr lang="en-GB" dirty="0"/>
              <a:t> – Designer, Megan – Designer, Jasmine – Artist, Alissa - Artist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36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B3-DA7B-4CAA-A0EB-EE84D16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935-869D-4B12-916A-FC4E0250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From an app to a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From a team of 5 to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Adapting to the current situation and being flexible enough to continue on and persevere through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Having to still keep our idea complex and stay away from a basic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Make sure the 3D additions to our site were successful because it made us different and unique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83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C44-BB93-4996-9726-1DE80D9D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sketches?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11B5-AE93-4C90-9B6F-ACCB5887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923-1EC9-4E8B-986A-A88842E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beginning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8296-DB8F-4B72-BC2C-3BA2A165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38C4-764F-4847-BD20-D790CD2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CF9F-2A3D-4AEF-9962-7DDE6C94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0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E519-8F4A-4561-85B2-87EA1DF0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B62F-34D2-4A9F-B6C0-2623596E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Pink</a:t>
            </a:r>
          </a:p>
          <a:p>
            <a:r>
              <a:rPr lang="en-GB" dirty="0"/>
              <a:t>White</a:t>
            </a:r>
          </a:p>
          <a:p>
            <a:r>
              <a:rPr lang="en-GB" dirty="0"/>
              <a:t>Gold</a:t>
            </a:r>
          </a:p>
          <a:p>
            <a:r>
              <a:rPr lang="en-GB" dirty="0"/>
              <a:t>Matching the </a:t>
            </a:r>
            <a:r>
              <a:rPr lang="en-GB"/>
              <a:t>logo colours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9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4EA8-9C66-4C5F-A586-63D59B4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C90F-5E51-428C-8889-44AD26C7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8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273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DMP cakes</vt:lpstr>
      <vt:lpstr>Foundation</vt:lpstr>
      <vt:lpstr>Delegating roles</vt:lpstr>
      <vt:lpstr>Changing ideas?</vt:lpstr>
      <vt:lpstr>The first sketches?</vt:lpstr>
      <vt:lpstr>The beginning ideas</vt:lpstr>
      <vt:lpstr>The audience</vt:lpstr>
      <vt:lpstr>The colour scheme</vt:lpstr>
      <vt:lpstr>Testing ideas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DMP cakes</dc:title>
  <dc:creator>Zena A Colville</dc:creator>
  <cp:lastModifiedBy>Zena A Colville</cp:lastModifiedBy>
  <cp:revision>1</cp:revision>
  <dcterms:created xsi:type="dcterms:W3CDTF">2019-03-08T10:33:39Z</dcterms:created>
  <dcterms:modified xsi:type="dcterms:W3CDTF">2019-03-08T11:24:50Z</dcterms:modified>
</cp:coreProperties>
</file>