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00" d="100"/>
          <a:sy n="100" d="100"/>
        </p:scale>
        <p:origin x="417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2884" y="3049041"/>
            <a:ext cx="1113320" cy="2050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3">
            <a:extLst>
              <a:ext uri="{FF2B5EF4-FFF2-40B4-BE49-F238E27FC236}">
                <a16:creationId xmlns:a16="http://schemas.microsoft.com/office/drawing/2014/main" id="{527ED9B4-448E-E145-8677-AC5EDDBC765B}"/>
              </a:ext>
            </a:extLst>
          </p:cNvPr>
          <p:cNvSpPr/>
          <p:nvPr/>
        </p:nvSpPr>
        <p:spPr>
          <a:xfrm>
            <a:off x="0" y="-173736"/>
            <a:ext cx="7556500" cy="2716276"/>
          </a:xfrm>
          <a:prstGeom prst="rect">
            <a:avLst/>
          </a:prstGeom>
          <a:blipFill>
            <a:blip r:embed="rId2" cstate="print"/>
            <a:stretch>
              <a:fillRect l="-1429" t="-2338" r="-142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257035" y="3283126"/>
            <a:ext cx="406654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78D3"/>
                </a:solidFill>
                <a:latin typeface="SegoeProDisplay-Semibold"/>
                <a:cs typeface="SegoeProDisplay-Semibold"/>
              </a:rPr>
              <a:t>Everything </a:t>
            </a:r>
            <a:r>
              <a:rPr sz="1500" b="1" spc="-5" dirty="0">
                <a:solidFill>
                  <a:srgbClr val="0078D3"/>
                </a:solidFill>
                <a:latin typeface="SegoeProDisplay-Semibold"/>
                <a:cs typeface="SegoeProDisplay-Semibold"/>
              </a:rPr>
              <a:t>you need in one</a:t>
            </a:r>
            <a:r>
              <a:rPr sz="1500" b="1" spc="-20" dirty="0">
                <a:solidFill>
                  <a:srgbClr val="0078D3"/>
                </a:solidFill>
                <a:latin typeface="SegoeProDisplay-Semibold"/>
                <a:cs typeface="SegoeProDisplay-Semibold"/>
              </a:rPr>
              <a:t> </a:t>
            </a:r>
            <a:r>
              <a:rPr sz="1500" b="1" spc="-5" dirty="0">
                <a:solidFill>
                  <a:srgbClr val="0078D3"/>
                </a:solidFill>
                <a:latin typeface="SegoeProDisplay-Semibold"/>
                <a:cs typeface="SegoeProDisplay-Semibold"/>
              </a:rPr>
              <a:t>place</a:t>
            </a:r>
            <a:endParaRPr sz="1500" dirty="0">
              <a:latin typeface="SegoeProDisplay-Semibold"/>
              <a:cs typeface="SegoeProDisplay-Semibold"/>
            </a:endParaRPr>
          </a:p>
          <a:p>
            <a:pPr marL="12700" marR="5080">
              <a:lnSpc>
                <a:spcPct val="138900"/>
              </a:lnSpc>
              <a:spcBef>
                <a:spcPts val="780"/>
              </a:spcBef>
            </a:pP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Outlook mobile brings </a:t>
            </a:r>
            <a:r>
              <a:rPr sz="9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the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best </a:t>
            </a:r>
            <a:r>
              <a:rPr sz="900" dirty="0">
                <a:solidFill>
                  <a:srgbClr val="505050"/>
                </a:solidFill>
                <a:latin typeface="Segoe Pro Display"/>
                <a:cs typeface="Segoe Pro Display"/>
              </a:rPr>
              <a:t>of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Office </a:t>
            </a:r>
            <a:r>
              <a:rPr sz="9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365 to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your </a:t>
            </a:r>
            <a:r>
              <a:rPr sz="900" spc="20" dirty="0">
                <a:solidFill>
                  <a:srgbClr val="505050"/>
                </a:solidFill>
                <a:latin typeface="Segoe Pro Display"/>
                <a:cs typeface="Segoe Pro Display"/>
              </a:rPr>
              <a:t>fingertips.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Access </a:t>
            </a:r>
            <a:r>
              <a:rPr sz="9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all </a:t>
            </a:r>
            <a:r>
              <a:rPr sz="900" spc="20" dirty="0">
                <a:solidFill>
                  <a:srgbClr val="505050"/>
                </a:solidFill>
                <a:latin typeface="Segoe Pro Display"/>
                <a:cs typeface="Segoe Pro Display"/>
              </a:rPr>
              <a:t>your 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emails, calendar appointments, contacts, documents, </a:t>
            </a:r>
            <a:r>
              <a:rPr sz="9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and more in one </a:t>
            </a:r>
            <a:r>
              <a:rPr sz="900" spc="20" dirty="0">
                <a:solidFill>
                  <a:srgbClr val="505050"/>
                </a:solidFill>
                <a:latin typeface="Segoe Pro Display"/>
                <a:cs typeface="Segoe Pro Display"/>
              </a:rPr>
              <a:t>place,</a:t>
            </a:r>
            <a:r>
              <a:rPr lang="en-US" sz="900" spc="20" dirty="0">
                <a:solidFill>
                  <a:srgbClr val="505050"/>
                </a:solidFill>
                <a:latin typeface="Segoe Pro Display"/>
                <a:cs typeface="Segoe Pro Display"/>
              </a:rPr>
              <a:t> </a:t>
            </a:r>
            <a:r>
              <a:rPr sz="9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so you can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quickly </a:t>
            </a:r>
            <a:r>
              <a:rPr sz="9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get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thing</a:t>
            </a:r>
            <a:r>
              <a:rPr lang="en-US"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s </a:t>
            </a:r>
            <a:r>
              <a:rPr sz="900" spc="20" dirty="0">
                <a:solidFill>
                  <a:srgbClr val="505050"/>
                </a:solidFill>
                <a:latin typeface="Segoe Pro Display"/>
                <a:cs typeface="Segoe Pro Display"/>
              </a:rPr>
              <a:t>done.</a:t>
            </a:r>
            <a:endParaRPr sz="900" dirty="0">
              <a:latin typeface="Segoe Pro Display"/>
              <a:cs typeface="Segoe Pro Displa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419" y="1328381"/>
            <a:ext cx="2446020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000" b="1" spc="-25" dirty="0">
                <a:solidFill>
                  <a:srgbClr val="FFFFFF"/>
                </a:solidFill>
                <a:latin typeface="SegoePro-Semibold"/>
                <a:cs typeface="SegoePro-Semibold"/>
              </a:rPr>
              <a:t>Microsoft </a:t>
            </a:r>
            <a:r>
              <a:rPr sz="2000" b="1" spc="-35" dirty="0">
                <a:solidFill>
                  <a:srgbClr val="FFFFFF"/>
                </a:solidFill>
                <a:latin typeface="SegoePro-Semibold"/>
                <a:cs typeface="SegoePro-Semibold"/>
              </a:rPr>
              <a:t>Outlook</a:t>
            </a:r>
            <a:r>
              <a:rPr sz="2000" b="1" spc="-125" dirty="0">
                <a:solidFill>
                  <a:srgbClr val="FFFFFF"/>
                </a:solidFill>
                <a:latin typeface="SegoePro-Semibold"/>
                <a:cs typeface="SegoePro-Semibold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SegoePro-Semibold"/>
                <a:cs typeface="SegoePro-Semibold"/>
              </a:rPr>
              <a:t>for </a:t>
            </a:r>
            <a:r>
              <a:rPr sz="2000" b="1" spc="-30" dirty="0">
                <a:solidFill>
                  <a:srgbClr val="FFFFFF"/>
                </a:solidFill>
                <a:latin typeface="SegoePro-Semibold"/>
                <a:cs typeface="SegoePro-Semibold"/>
              </a:rPr>
              <a:t>iOS </a:t>
            </a:r>
            <a:r>
              <a:rPr sz="2000" b="1" spc="-20" dirty="0">
                <a:solidFill>
                  <a:srgbClr val="FFFFFF"/>
                </a:solidFill>
                <a:latin typeface="SegoePro-Semibold"/>
                <a:cs typeface="SegoePro-Semibold"/>
              </a:rPr>
              <a:t>and</a:t>
            </a:r>
            <a:r>
              <a:rPr sz="2000" b="1" spc="-60" dirty="0">
                <a:solidFill>
                  <a:srgbClr val="FFFFFF"/>
                </a:solidFill>
                <a:latin typeface="SegoePro-Semibold"/>
                <a:cs typeface="SegoePro-Semibold"/>
              </a:rPr>
              <a:t> </a:t>
            </a:r>
            <a:r>
              <a:rPr sz="2000" b="1" spc="-35" dirty="0">
                <a:solidFill>
                  <a:srgbClr val="FFFFFF"/>
                </a:solidFill>
                <a:latin typeface="SegoePro-Semibold"/>
                <a:cs typeface="SegoePro-Semibold"/>
              </a:rPr>
              <a:t>Android</a:t>
            </a:r>
            <a:endParaRPr sz="2000" dirty="0">
              <a:latin typeface="SegoePro-Semibold"/>
              <a:cs typeface="SegoePro-Semibold"/>
            </a:endParaRPr>
          </a:p>
          <a:p>
            <a:pPr marL="12700" marR="1111250">
              <a:lnSpc>
                <a:spcPts val="1400"/>
              </a:lnSpc>
              <a:spcBef>
                <a:spcPts val="775"/>
              </a:spcBef>
            </a:pPr>
            <a:r>
              <a:rPr sz="1200" spc="20" dirty="0">
                <a:solidFill>
                  <a:srgbClr val="FFFFFF"/>
                </a:solidFill>
                <a:latin typeface="Segoe Pro Display"/>
                <a:cs typeface="Segoe Pro Display"/>
              </a:rPr>
              <a:t>Connect. Organize.  </a:t>
            </a:r>
            <a:r>
              <a:rPr sz="1200" spc="15" dirty="0">
                <a:solidFill>
                  <a:srgbClr val="FFFFFF"/>
                </a:solidFill>
                <a:latin typeface="Segoe Pro Display"/>
                <a:cs typeface="Segoe Pro Display"/>
              </a:rPr>
              <a:t>Get </a:t>
            </a:r>
            <a:r>
              <a:rPr sz="1200" spc="25" dirty="0">
                <a:solidFill>
                  <a:srgbClr val="FFFFFF"/>
                </a:solidFill>
                <a:latin typeface="Segoe Pro Display"/>
                <a:cs typeface="Segoe Pro Display"/>
              </a:rPr>
              <a:t>things</a:t>
            </a:r>
            <a:r>
              <a:rPr sz="1200" spc="65" dirty="0">
                <a:solidFill>
                  <a:srgbClr val="FFFFFF"/>
                </a:solidFill>
                <a:latin typeface="Segoe Pro Display"/>
                <a:cs typeface="Segoe Pro Display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Segoe Pro Display"/>
                <a:cs typeface="Segoe Pro Display"/>
              </a:rPr>
              <a:t>done.</a:t>
            </a:r>
            <a:endParaRPr sz="1200" dirty="0">
              <a:latin typeface="Segoe Pro Display"/>
              <a:cs typeface="Segoe Pro Displa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3643" y="7339040"/>
            <a:ext cx="2878896" cy="119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6285">
              <a:lnSpc>
                <a:spcPct val="100000"/>
              </a:lnSpc>
              <a:spcBef>
                <a:spcPts val="100"/>
              </a:spcBef>
            </a:pPr>
            <a:r>
              <a:rPr sz="1500" b="1" spc="20" dirty="0">
                <a:solidFill>
                  <a:srgbClr val="0078D3"/>
                </a:solidFill>
                <a:latin typeface="SegoeProDisplay-Semibold"/>
                <a:cs typeface="SegoeProDisplay-Semibold"/>
              </a:rPr>
              <a:t>Advanced </a:t>
            </a:r>
            <a:r>
              <a:rPr lang="en-US" sz="1500" b="1" spc="20" dirty="0">
                <a:solidFill>
                  <a:srgbClr val="0078D3"/>
                </a:solidFill>
                <a:latin typeface="SegoeProDisplay-Semibold"/>
                <a:cs typeface="SegoeProDisplay-Semibold"/>
              </a:rPr>
              <a:t>p</a:t>
            </a:r>
            <a:r>
              <a:rPr sz="1500" b="1" spc="20" dirty="0">
                <a:solidFill>
                  <a:srgbClr val="0078D3"/>
                </a:solidFill>
                <a:latin typeface="SegoeProDisplay-Semibold"/>
                <a:cs typeface="SegoeProDisplay-Semibold"/>
              </a:rPr>
              <a:t>rotection  </a:t>
            </a:r>
            <a:r>
              <a:rPr sz="1500" b="1" spc="10" dirty="0">
                <a:solidFill>
                  <a:srgbClr val="0078D3"/>
                </a:solidFill>
                <a:latin typeface="SegoeProDisplay-Semibold"/>
                <a:cs typeface="SegoeProDisplay-Semibold"/>
              </a:rPr>
              <a:t>you </a:t>
            </a:r>
            <a:r>
              <a:rPr sz="1500" b="1" spc="15" dirty="0">
                <a:solidFill>
                  <a:srgbClr val="0078D3"/>
                </a:solidFill>
                <a:latin typeface="SegoeProDisplay-Semibold"/>
                <a:cs typeface="SegoeProDisplay-Semibold"/>
              </a:rPr>
              <a:t>can</a:t>
            </a:r>
            <a:r>
              <a:rPr sz="1500" b="1" spc="85" dirty="0">
                <a:solidFill>
                  <a:srgbClr val="0078D3"/>
                </a:solidFill>
                <a:latin typeface="SegoeProDisplay-Semibold"/>
                <a:cs typeface="SegoeProDisplay-Semibold"/>
              </a:rPr>
              <a:t> </a:t>
            </a:r>
            <a:r>
              <a:rPr sz="1500" b="1" spc="25" dirty="0">
                <a:solidFill>
                  <a:srgbClr val="0078D3"/>
                </a:solidFill>
                <a:latin typeface="SegoeProDisplay-Semibold"/>
                <a:cs typeface="SegoeProDisplay-Semibold"/>
              </a:rPr>
              <a:t>trust</a:t>
            </a:r>
            <a:endParaRPr sz="1500" dirty="0">
              <a:latin typeface="SegoeProDisplay-Semibold"/>
              <a:cs typeface="SegoeProDisplay-Semibold"/>
            </a:endParaRPr>
          </a:p>
          <a:p>
            <a:pPr marL="12700" marR="5080">
              <a:lnSpc>
                <a:spcPct val="111100"/>
              </a:lnSpc>
              <a:spcBef>
                <a:spcPts val="780"/>
              </a:spcBef>
            </a:pP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Outlook mobile gives </a:t>
            </a:r>
            <a:r>
              <a:rPr sz="9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you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peace </a:t>
            </a:r>
            <a:r>
              <a:rPr sz="900" dirty="0">
                <a:solidFill>
                  <a:srgbClr val="505050"/>
                </a:solidFill>
                <a:latin typeface="Segoe Pro Display"/>
                <a:cs typeface="Segoe Pro Display"/>
              </a:rPr>
              <a:t>of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mind that </a:t>
            </a:r>
            <a:r>
              <a:rPr sz="900" spc="20" dirty="0">
                <a:solidFill>
                  <a:srgbClr val="505050"/>
                </a:solidFill>
                <a:latin typeface="Segoe Pro Display"/>
                <a:cs typeface="Segoe Pro Display"/>
              </a:rPr>
              <a:t>your 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confidential information </a:t>
            </a:r>
            <a:r>
              <a:rPr sz="9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is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secure. </a:t>
            </a:r>
            <a:r>
              <a:rPr sz="9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It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protects  against spam, viruses, phishing attacks, </a:t>
            </a:r>
            <a:r>
              <a:rPr sz="9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and </a:t>
            </a:r>
            <a:r>
              <a:rPr sz="900" spc="20" dirty="0">
                <a:solidFill>
                  <a:srgbClr val="505050"/>
                </a:solidFill>
                <a:latin typeface="Segoe Pro Display"/>
                <a:cs typeface="Segoe Pro Display"/>
              </a:rPr>
              <a:t>other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online</a:t>
            </a:r>
            <a:r>
              <a:rPr sz="900" spc="35" dirty="0">
                <a:solidFill>
                  <a:srgbClr val="505050"/>
                </a:solidFill>
                <a:latin typeface="Segoe Pro Display"/>
                <a:cs typeface="Segoe Pro Display"/>
              </a:rPr>
              <a:t>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threats.</a:t>
            </a:r>
            <a:endParaRPr sz="900" dirty="0">
              <a:latin typeface="Segoe Pro Display"/>
              <a:cs typeface="Segoe Pro Display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8253" y="7351086"/>
            <a:ext cx="2614295" cy="119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6685">
              <a:lnSpc>
                <a:spcPct val="100000"/>
              </a:lnSpc>
              <a:spcBef>
                <a:spcPts val="100"/>
              </a:spcBef>
            </a:pPr>
            <a:r>
              <a:rPr sz="1500" b="1" spc="25" dirty="0">
                <a:solidFill>
                  <a:srgbClr val="0078D3"/>
                </a:solidFill>
                <a:latin typeface="SegoeProDisplay-Semibold"/>
                <a:cs typeface="SegoeProDisplay-Semibold"/>
              </a:rPr>
              <a:t>Intelligence </a:t>
            </a:r>
            <a:r>
              <a:rPr sz="1500" b="1" spc="15" dirty="0">
                <a:solidFill>
                  <a:srgbClr val="0078D3"/>
                </a:solidFill>
                <a:latin typeface="SegoeProDisplay-Semibold"/>
                <a:cs typeface="SegoeProDisplay-Semibold"/>
              </a:rPr>
              <a:t>that </a:t>
            </a:r>
            <a:r>
              <a:rPr sz="1500" b="1" spc="25" dirty="0">
                <a:solidFill>
                  <a:srgbClr val="0078D3"/>
                </a:solidFill>
                <a:latin typeface="SegoeProDisplay-Semibold"/>
                <a:cs typeface="SegoeProDisplay-Semibold"/>
              </a:rPr>
              <a:t>anticipates  </a:t>
            </a:r>
            <a:r>
              <a:rPr sz="1500" b="1" spc="15" dirty="0">
                <a:solidFill>
                  <a:srgbClr val="0078D3"/>
                </a:solidFill>
                <a:latin typeface="SegoeProDisplay-Semibold"/>
                <a:cs typeface="SegoeProDisplay-Semibold"/>
              </a:rPr>
              <a:t>your</a:t>
            </a:r>
            <a:r>
              <a:rPr sz="1500" b="1" spc="50" dirty="0">
                <a:solidFill>
                  <a:srgbClr val="0078D3"/>
                </a:solidFill>
                <a:latin typeface="SegoeProDisplay-Semibold"/>
                <a:cs typeface="SegoeProDisplay-Semibold"/>
              </a:rPr>
              <a:t> </a:t>
            </a:r>
            <a:r>
              <a:rPr sz="1500" b="1" spc="25" dirty="0">
                <a:solidFill>
                  <a:srgbClr val="0078D3"/>
                </a:solidFill>
                <a:latin typeface="SegoeProDisplay-Semibold"/>
                <a:cs typeface="SegoeProDisplay-Semibold"/>
              </a:rPr>
              <a:t>needs</a:t>
            </a:r>
            <a:endParaRPr sz="1500" dirty="0">
              <a:latin typeface="SegoeProDisplay-Semibold"/>
              <a:cs typeface="SegoeProDisplay-Semibold"/>
            </a:endParaRPr>
          </a:p>
          <a:p>
            <a:pPr marL="12700" marR="5080">
              <a:lnSpc>
                <a:spcPct val="111100"/>
              </a:lnSpc>
              <a:spcBef>
                <a:spcPts val="780"/>
              </a:spcBef>
            </a:pP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Stay </a:t>
            </a:r>
            <a:r>
              <a:rPr sz="900" dirty="0">
                <a:solidFill>
                  <a:srgbClr val="505050"/>
                </a:solidFill>
                <a:latin typeface="Segoe Pro Display"/>
                <a:cs typeface="Segoe Pro Display"/>
              </a:rPr>
              <a:t>a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step ahead. Intelligent reminders notify </a:t>
            </a:r>
            <a:r>
              <a:rPr sz="900" spc="20" dirty="0">
                <a:solidFill>
                  <a:srgbClr val="505050"/>
                </a:solidFill>
                <a:latin typeface="Segoe Pro Display"/>
                <a:cs typeface="Segoe Pro Display"/>
              </a:rPr>
              <a:t>you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when </a:t>
            </a:r>
            <a:r>
              <a:rPr sz="900" dirty="0">
                <a:solidFill>
                  <a:srgbClr val="505050"/>
                </a:solidFill>
                <a:latin typeface="Segoe Pro Display"/>
                <a:cs typeface="Segoe Pro Display"/>
              </a:rPr>
              <a:t>it’s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time </a:t>
            </a:r>
            <a:r>
              <a:rPr sz="9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to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leave </a:t>
            </a:r>
            <a:r>
              <a:rPr sz="9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for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your next </a:t>
            </a:r>
            <a:r>
              <a:rPr sz="900" spc="20" dirty="0">
                <a:solidFill>
                  <a:srgbClr val="505050"/>
                </a:solidFill>
                <a:latin typeface="Segoe Pro Display"/>
                <a:cs typeface="Segoe Pro Display"/>
              </a:rPr>
              <a:t>appointment, </a:t>
            </a:r>
            <a:r>
              <a:rPr sz="9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and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upcoming travel </a:t>
            </a:r>
            <a:r>
              <a:rPr sz="9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is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automatically added </a:t>
            </a:r>
            <a:r>
              <a:rPr sz="900" spc="20" dirty="0">
                <a:solidFill>
                  <a:srgbClr val="505050"/>
                </a:solidFill>
                <a:latin typeface="Segoe Pro Display"/>
                <a:cs typeface="Segoe Pro Display"/>
              </a:rPr>
              <a:t>to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your</a:t>
            </a:r>
            <a:r>
              <a:rPr sz="900" spc="40" dirty="0">
                <a:solidFill>
                  <a:srgbClr val="505050"/>
                </a:solidFill>
                <a:latin typeface="Segoe Pro Display"/>
                <a:cs typeface="Segoe Pro Display"/>
              </a:rPr>
              <a:t> </a:t>
            </a:r>
            <a:r>
              <a:rPr sz="900" spc="5" dirty="0">
                <a:solidFill>
                  <a:srgbClr val="505050"/>
                </a:solidFill>
                <a:latin typeface="Segoe Pro Display"/>
                <a:cs typeface="Segoe Pro Display"/>
              </a:rPr>
              <a:t>calendar.</a:t>
            </a:r>
            <a:endParaRPr sz="900" dirty="0">
              <a:latin typeface="Segoe Pro Display"/>
              <a:cs typeface="Segoe Pro Display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0654" y="7372934"/>
            <a:ext cx="367774" cy="46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8879" y="7372934"/>
            <a:ext cx="441848" cy="441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673401"/>
            <a:ext cx="7560309" cy="929005"/>
          </a:xfrm>
          <a:custGeom>
            <a:avLst/>
            <a:gdLst/>
            <a:ahLst/>
            <a:cxnLst/>
            <a:rect l="l" t="t" r="r" b="b"/>
            <a:pathLst>
              <a:path w="7560309" h="929004">
                <a:moveTo>
                  <a:pt x="0" y="928928"/>
                </a:moveTo>
                <a:lnTo>
                  <a:pt x="7559992" y="928928"/>
                </a:lnTo>
                <a:lnTo>
                  <a:pt x="7559992" y="0"/>
                </a:lnTo>
                <a:lnTo>
                  <a:pt x="0" y="0"/>
                </a:lnTo>
                <a:lnTo>
                  <a:pt x="0" y="928928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8620" y="8747634"/>
            <a:ext cx="25666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2" baseline="5208" dirty="0">
                <a:solidFill>
                  <a:srgbClr val="FFFFFF"/>
                </a:solidFill>
                <a:latin typeface="SegoeProDisplay-Semibold"/>
                <a:cs typeface="SegoeProDisplay-Semibold"/>
              </a:rPr>
              <a:t>S</a:t>
            </a:r>
            <a:r>
              <a:rPr sz="2400" b="1" spc="22" baseline="3472" dirty="0">
                <a:solidFill>
                  <a:srgbClr val="FFFFFF"/>
                </a:solidFill>
                <a:latin typeface="SegoeProDisplay-Semibold"/>
                <a:cs typeface="SegoeProDisplay-Semibold"/>
              </a:rPr>
              <a:t>tart </a:t>
            </a:r>
            <a:r>
              <a:rPr sz="2400" b="1" spc="30" baseline="3472" dirty="0">
                <a:solidFill>
                  <a:srgbClr val="FFFFFF"/>
                </a:solidFill>
                <a:latin typeface="SegoeProDisplay-Semibold"/>
                <a:cs typeface="SegoeProDisplay-Semibold"/>
              </a:rPr>
              <a:t>using </a:t>
            </a:r>
            <a:r>
              <a:rPr sz="2400" b="1" spc="37" baseline="1736" dirty="0">
                <a:solidFill>
                  <a:srgbClr val="FFFFFF"/>
                </a:solidFill>
                <a:latin typeface="SegoeProDisplay-Semibold"/>
                <a:cs typeface="SegoeProDisplay-Semibold"/>
              </a:rPr>
              <a:t>Outlook</a:t>
            </a:r>
            <a:r>
              <a:rPr sz="2400" b="1" spc="30" baseline="1736" dirty="0">
                <a:solidFill>
                  <a:srgbClr val="FFFFFF"/>
                </a:solidFill>
                <a:latin typeface="SegoeProDisplay-Semibold"/>
                <a:cs typeface="SegoeProDisplay-Semibold"/>
              </a:rPr>
              <a:t> </a:t>
            </a:r>
            <a:r>
              <a:rPr sz="1600" b="1" spc="30" dirty="0">
                <a:solidFill>
                  <a:srgbClr val="FFFFFF"/>
                </a:solidFill>
                <a:latin typeface="SegoeProDisplay-Semibold"/>
                <a:cs typeface="SegoeProDisplay-Semibold"/>
              </a:rPr>
              <a:t>mobile</a:t>
            </a:r>
            <a:endParaRPr sz="1600" dirty="0">
              <a:latin typeface="SegoeProDisplay-Semibold"/>
              <a:cs typeface="SegoeProDisplay-Semibold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52865" y="2983280"/>
            <a:ext cx="1161886" cy="21158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099113"/>
            <a:ext cx="7560309" cy="2075814"/>
          </a:xfrm>
          <a:custGeom>
            <a:avLst/>
            <a:gdLst/>
            <a:ahLst/>
            <a:cxnLst/>
            <a:rect l="l" t="t" r="r" b="b"/>
            <a:pathLst>
              <a:path w="7560309" h="2075815">
                <a:moveTo>
                  <a:pt x="0" y="2075688"/>
                </a:moveTo>
                <a:lnTo>
                  <a:pt x="7560005" y="2075688"/>
                </a:lnTo>
                <a:lnTo>
                  <a:pt x="7560005" y="0"/>
                </a:lnTo>
                <a:lnTo>
                  <a:pt x="0" y="0"/>
                </a:lnTo>
                <a:lnTo>
                  <a:pt x="0" y="2075688"/>
                </a:lnTo>
                <a:close/>
              </a:path>
            </a:pathLst>
          </a:custGeom>
          <a:solidFill>
            <a:srgbClr val="EBEBEC">
              <a:alpha val="9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7419" y="5576331"/>
            <a:ext cx="3966845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78D3"/>
                </a:solidFill>
                <a:latin typeface="SegoeProDisplay-Semibold"/>
                <a:cs typeface="SegoeProDisplay-Semibold"/>
              </a:rPr>
              <a:t>Stay </a:t>
            </a:r>
            <a:r>
              <a:rPr sz="1500" b="1" spc="15" dirty="0">
                <a:solidFill>
                  <a:srgbClr val="0078D3"/>
                </a:solidFill>
                <a:latin typeface="SegoeProDisplay-Semibold"/>
                <a:cs typeface="SegoeProDisplay-Semibold"/>
              </a:rPr>
              <a:t>organized </a:t>
            </a:r>
            <a:r>
              <a:rPr sz="1500" b="1" spc="20" dirty="0">
                <a:solidFill>
                  <a:srgbClr val="0078D3"/>
                </a:solidFill>
                <a:latin typeface="SegoeProDisplay-Semibold"/>
                <a:cs typeface="SegoeProDisplay-Semibold"/>
              </a:rPr>
              <a:t>with</a:t>
            </a:r>
            <a:r>
              <a:rPr sz="1500" b="1" spc="145" dirty="0">
                <a:solidFill>
                  <a:srgbClr val="0078D3"/>
                </a:solidFill>
                <a:latin typeface="SegoeProDisplay-Semibold"/>
                <a:cs typeface="SegoeProDisplay-Semibold"/>
              </a:rPr>
              <a:t> </a:t>
            </a:r>
            <a:r>
              <a:rPr sz="1500" b="1" spc="30" dirty="0">
                <a:solidFill>
                  <a:srgbClr val="0078D3"/>
                </a:solidFill>
                <a:latin typeface="SegoeProDisplay-Semibold"/>
                <a:cs typeface="SegoeProDisplay-Semibold"/>
              </a:rPr>
              <a:t>ease</a:t>
            </a:r>
            <a:endParaRPr sz="1500" dirty="0">
              <a:latin typeface="SegoeProDisplay-Semibold"/>
              <a:cs typeface="SegoeProDisplay-Semibold"/>
            </a:endParaRPr>
          </a:p>
          <a:p>
            <a:pPr marL="12700" marR="5080">
              <a:lnSpc>
                <a:spcPct val="138900"/>
              </a:lnSpc>
              <a:spcBef>
                <a:spcPts val="330"/>
              </a:spcBef>
            </a:pP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Outlook mobile makes staying </a:t>
            </a:r>
            <a:r>
              <a:rPr sz="9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on top </a:t>
            </a:r>
            <a:r>
              <a:rPr sz="900" dirty="0">
                <a:solidFill>
                  <a:srgbClr val="505050"/>
                </a:solidFill>
                <a:latin typeface="Segoe Pro Display"/>
                <a:cs typeface="Segoe Pro Display"/>
              </a:rPr>
              <a:t>of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your </a:t>
            </a:r>
            <a:r>
              <a:rPr sz="9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day </a:t>
            </a:r>
            <a:r>
              <a:rPr sz="900" dirty="0">
                <a:solidFill>
                  <a:srgbClr val="505050"/>
                </a:solidFill>
                <a:latin typeface="Segoe Pro Display"/>
                <a:cs typeface="Segoe Pro Display"/>
              </a:rPr>
              <a:t>a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breeze. </a:t>
            </a:r>
            <a:r>
              <a:rPr sz="9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Share </a:t>
            </a:r>
            <a:r>
              <a:rPr sz="900" spc="20" dirty="0">
                <a:solidFill>
                  <a:srgbClr val="505050"/>
                </a:solidFill>
                <a:latin typeface="Segoe Pro Display"/>
                <a:cs typeface="Segoe Pro Display"/>
              </a:rPr>
              <a:t>available 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meeting times with customers </a:t>
            </a:r>
            <a:r>
              <a:rPr sz="9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or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coworkers with </a:t>
            </a:r>
            <a:r>
              <a:rPr sz="900" dirty="0">
                <a:solidFill>
                  <a:srgbClr val="505050"/>
                </a:solidFill>
                <a:latin typeface="Segoe Pro Display"/>
                <a:cs typeface="Segoe Pro Display"/>
              </a:rPr>
              <a:t>a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tap. </a:t>
            </a:r>
            <a:r>
              <a:rPr sz="9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Set up or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join </a:t>
            </a:r>
            <a:r>
              <a:rPr sz="900" spc="20" dirty="0">
                <a:solidFill>
                  <a:srgbClr val="505050"/>
                </a:solidFill>
                <a:latin typeface="Segoe Pro Display"/>
                <a:cs typeface="Segoe Pro Display"/>
              </a:rPr>
              <a:t>online 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meetings,</a:t>
            </a:r>
            <a:r>
              <a:rPr sz="900" spc="45" dirty="0">
                <a:solidFill>
                  <a:srgbClr val="505050"/>
                </a:solidFill>
                <a:latin typeface="Segoe Pro Display"/>
                <a:cs typeface="Segoe Pro Display"/>
              </a:rPr>
              <a:t>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book</a:t>
            </a:r>
            <a:r>
              <a:rPr sz="900" spc="40" dirty="0">
                <a:solidFill>
                  <a:srgbClr val="505050"/>
                </a:solidFill>
                <a:latin typeface="Segoe Pro Display"/>
                <a:cs typeface="Segoe Pro Display"/>
              </a:rPr>
              <a:t>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conference</a:t>
            </a:r>
            <a:r>
              <a:rPr sz="900" spc="45" dirty="0">
                <a:solidFill>
                  <a:srgbClr val="505050"/>
                </a:solidFill>
                <a:latin typeface="Segoe Pro Display"/>
                <a:cs typeface="Segoe Pro Display"/>
              </a:rPr>
              <a:t>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rooms,</a:t>
            </a:r>
            <a:r>
              <a:rPr sz="900" spc="45" dirty="0">
                <a:solidFill>
                  <a:srgbClr val="505050"/>
                </a:solidFill>
                <a:latin typeface="Segoe Pro Display"/>
                <a:cs typeface="Segoe Pro Display"/>
              </a:rPr>
              <a:t> </a:t>
            </a:r>
            <a:r>
              <a:rPr sz="9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and</a:t>
            </a:r>
            <a:r>
              <a:rPr sz="900" spc="45" dirty="0">
                <a:solidFill>
                  <a:srgbClr val="505050"/>
                </a:solidFill>
                <a:latin typeface="Segoe Pro Display"/>
                <a:cs typeface="Segoe Pro Display"/>
              </a:rPr>
              <a:t>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track</a:t>
            </a:r>
            <a:r>
              <a:rPr sz="900" spc="50" dirty="0">
                <a:solidFill>
                  <a:srgbClr val="505050"/>
                </a:solidFill>
                <a:latin typeface="Segoe Pro Display"/>
                <a:cs typeface="Segoe Pro Display"/>
              </a:rPr>
              <a:t>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RSVPs</a:t>
            </a:r>
            <a:r>
              <a:rPr sz="900" spc="40" dirty="0">
                <a:solidFill>
                  <a:srgbClr val="505050"/>
                </a:solidFill>
                <a:latin typeface="Segoe Pro Display"/>
                <a:cs typeface="Segoe Pro Display"/>
              </a:rPr>
              <a:t>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right</a:t>
            </a:r>
            <a:r>
              <a:rPr sz="900" spc="45" dirty="0">
                <a:solidFill>
                  <a:srgbClr val="505050"/>
                </a:solidFill>
                <a:latin typeface="Segoe Pro Display"/>
                <a:cs typeface="Segoe Pro Display"/>
              </a:rPr>
              <a:t> </a:t>
            </a:r>
            <a:r>
              <a:rPr sz="9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from</a:t>
            </a:r>
            <a:r>
              <a:rPr sz="900" spc="40" dirty="0">
                <a:solidFill>
                  <a:srgbClr val="505050"/>
                </a:solidFill>
                <a:latin typeface="Segoe Pro Display"/>
                <a:cs typeface="Segoe Pro Display"/>
              </a:rPr>
              <a:t> </a:t>
            </a:r>
            <a:r>
              <a:rPr sz="9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your</a:t>
            </a:r>
            <a:r>
              <a:rPr sz="900" spc="45" dirty="0">
                <a:solidFill>
                  <a:srgbClr val="505050"/>
                </a:solidFill>
                <a:latin typeface="Segoe Pro Display"/>
                <a:cs typeface="Segoe Pro Display"/>
              </a:rPr>
              <a:t> </a:t>
            </a:r>
            <a:r>
              <a:rPr sz="900" spc="5" dirty="0">
                <a:solidFill>
                  <a:srgbClr val="505050"/>
                </a:solidFill>
                <a:latin typeface="Segoe Pro Display"/>
                <a:cs typeface="Segoe Pro Display"/>
              </a:rPr>
              <a:t>calendar.</a:t>
            </a:r>
            <a:endParaRPr sz="900" dirty="0">
              <a:latin typeface="Segoe Pro Display"/>
              <a:cs typeface="Segoe Pro Display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51412" y="5255247"/>
            <a:ext cx="978814" cy="1890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66053" y="5235130"/>
            <a:ext cx="978801" cy="1930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67301" y="5102847"/>
            <a:ext cx="1664208" cy="2057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81954" y="5108130"/>
            <a:ext cx="1664205" cy="2057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347" y="2897708"/>
            <a:ext cx="1877453" cy="22014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93B50514-2EA0-084E-AC54-ACF093603933}"/>
              </a:ext>
            </a:extLst>
          </p:cNvPr>
          <p:cNvSpPr/>
          <p:nvPr/>
        </p:nvSpPr>
        <p:spPr>
          <a:xfrm>
            <a:off x="582175" y="398518"/>
            <a:ext cx="820891" cy="1116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D85CA96F-463B-1145-B2FB-9D62316ACD39}"/>
              </a:ext>
            </a:extLst>
          </p:cNvPr>
          <p:cNvSpPr/>
          <p:nvPr/>
        </p:nvSpPr>
        <p:spPr>
          <a:xfrm>
            <a:off x="360654" y="371995"/>
            <a:ext cx="170408" cy="1704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2D4537EB-5960-3748-BBD6-70039674BC3A}"/>
              </a:ext>
            </a:extLst>
          </p:cNvPr>
          <p:cNvSpPr txBox="1"/>
          <p:nvPr/>
        </p:nvSpPr>
        <p:spPr>
          <a:xfrm>
            <a:off x="3752539" y="8747634"/>
            <a:ext cx="1453032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100"/>
              </a:spcBef>
            </a:pPr>
            <a:r>
              <a:rPr sz="1000" spc="15" dirty="0">
                <a:solidFill>
                  <a:srgbClr val="FFFFFF"/>
                </a:solidFill>
                <a:latin typeface="Segoe Pro Display"/>
                <a:cs typeface="Segoe Pro Display"/>
              </a:rPr>
              <a:t>Download the </a:t>
            </a:r>
            <a:r>
              <a:rPr sz="1000" spc="25" dirty="0">
                <a:solidFill>
                  <a:srgbClr val="FFFFFF"/>
                </a:solidFill>
                <a:latin typeface="Segoe Pro Display"/>
                <a:cs typeface="Segoe Pro Display"/>
              </a:rPr>
              <a:t>app:  </a:t>
            </a:r>
            <a:r>
              <a:rPr sz="1000" spc="15" dirty="0">
                <a:solidFill>
                  <a:srgbClr val="FFFFFF"/>
                </a:solidFill>
                <a:latin typeface="Segoe Pro Display"/>
                <a:cs typeface="Segoe Pro Display"/>
              </a:rPr>
              <a:t>Time-saving</a:t>
            </a:r>
            <a:r>
              <a:rPr sz="1000" spc="35" dirty="0">
                <a:solidFill>
                  <a:srgbClr val="FFFFFF"/>
                </a:solidFill>
                <a:latin typeface="Segoe Pro Display"/>
                <a:cs typeface="Segoe Pro Display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Segoe Pro Display"/>
                <a:cs typeface="Segoe Pro Display"/>
              </a:rPr>
              <a:t>tips:</a:t>
            </a:r>
            <a:endParaRPr sz="1000" dirty="0">
              <a:latin typeface="Segoe Pro Display"/>
              <a:cs typeface="Segoe Pro Display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15" dirty="0">
                <a:solidFill>
                  <a:srgbClr val="FFFFFF"/>
                </a:solidFill>
                <a:latin typeface="Segoe Pro Display"/>
                <a:cs typeface="Segoe Pro Display"/>
              </a:rPr>
              <a:t>Install</a:t>
            </a:r>
            <a:r>
              <a:rPr sz="1000" spc="5" dirty="0">
                <a:solidFill>
                  <a:srgbClr val="FFFFFF"/>
                </a:solidFill>
                <a:latin typeface="Segoe Pro Display"/>
                <a:cs typeface="Segoe Pro Display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Segoe Pro Display"/>
                <a:cs typeface="Segoe Pro Display"/>
              </a:rPr>
              <a:t>instructions:</a:t>
            </a:r>
            <a:endParaRPr sz="1000" dirty="0">
              <a:latin typeface="Segoe Pro Display"/>
              <a:cs typeface="Segoe Pro Display"/>
            </a:endParaRPr>
          </a:p>
        </p:txBody>
      </p:sp>
      <p:sp>
        <p:nvSpPr>
          <p:cNvPr id="33" name="object 23">
            <a:extLst>
              <a:ext uri="{FF2B5EF4-FFF2-40B4-BE49-F238E27FC236}">
                <a16:creationId xmlns:a16="http://schemas.microsoft.com/office/drawing/2014/main" id="{268F8729-FFBE-0140-B014-44FAC472E3F4}"/>
              </a:ext>
            </a:extLst>
          </p:cNvPr>
          <p:cNvSpPr txBox="1"/>
          <p:nvPr/>
        </p:nvSpPr>
        <p:spPr>
          <a:xfrm>
            <a:off x="5336687" y="8721919"/>
            <a:ext cx="2354738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7500"/>
              </a:lnSpc>
              <a:spcBef>
                <a:spcPts val="100"/>
              </a:spcBef>
            </a:pPr>
            <a:r>
              <a:rPr sz="1000" u="sng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Pro Display"/>
                <a:cs typeface="Segoe Pro Display"/>
              </a:rPr>
              <a:t>aka.ms/GetOutlook.mobile </a:t>
            </a:r>
            <a:r>
              <a:rPr sz="1000" spc="25" dirty="0">
                <a:solidFill>
                  <a:srgbClr val="FFFFFF"/>
                </a:solidFill>
                <a:latin typeface="Segoe Pro Display"/>
                <a:cs typeface="Segoe Pro Display"/>
              </a:rPr>
              <a:t> </a:t>
            </a:r>
            <a:r>
              <a:rPr sz="1000" u="sng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Pro Display"/>
                <a:cs typeface="Segoe Pro Display"/>
              </a:rPr>
              <a:t>aka.ms/OutlookMobileTips </a:t>
            </a:r>
            <a:r>
              <a:rPr sz="1000" spc="25" dirty="0">
                <a:solidFill>
                  <a:srgbClr val="FFFFFF"/>
                </a:solidFill>
                <a:latin typeface="Segoe Pro Display"/>
                <a:cs typeface="Segoe Pro Display"/>
              </a:rPr>
              <a:t> </a:t>
            </a:r>
            <a:r>
              <a:rPr sz="1000" u="sng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Pro Display"/>
                <a:cs typeface="Segoe Pro Display"/>
              </a:rPr>
              <a:t>aka.ms/OutlookMobileHelp</a:t>
            </a:r>
            <a:endParaRPr sz="1000" dirty="0">
              <a:latin typeface="Segoe Pro Display"/>
              <a:cs typeface="Segoe Pro Display"/>
            </a:endParaRPr>
          </a:p>
        </p:txBody>
      </p:sp>
      <p:sp>
        <p:nvSpPr>
          <p:cNvPr id="34" name="object 12">
            <a:extLst>
              <a:ext uri="{FF2B5EF4-FFF2-40B4-BE49-F238E27FC236}">
                <a16:creationId xmlns:a16="http://schemas.microsoft.com/office/drawing/2014/main" id="{6BC1FBE8-438A-634A-B252-5DB91CCBB615}"/>
              </a:ext>
            </a:extLst>
          </p:cNvPr>
          <p:cNvSpPr txBox="1"/>
          <p:nvPr/>
        </p:nvSpPr>
        <p:spPr>
          <a:xfrm>
            <a:off x="3205988" y="9814534"/>
            <a:ext cx="3877945" cy="56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2E76BC"/>
                </a:solidFill>
                <a:latin typeface="Segoe Pro Display"/>
                <a:cs typeface="Segoe Pro Display"/>
              </a:rPr>
              <a:t>Add </a:t>
            </a:r>
            <a:r>
              <a:rPr sz="1200" spc="20" dirty="0">
                <a:solidFill>
                  <a:srgbClr val="2E76BC"/>
                </a:solidFill>
                <a:latin typeface="Segoe Pro Display"/>
                <a:cs typeface="Segoe Pro Display"/>
              </a:rPr>
              <a:t>your </a:t>
            </a:r>
            <a:r>
              <a:rPr sz="1200" spc="25" dirty="0">
                <a:solidFill>
                  <a:srgbClr val="2E76BC"/>
                </a:solidFill>
                <a:latin typeface="Segoe Pro Display"/>
                <a:cs typeface="Segoe Pro Display"/>
              </a:rPr>
              <a:t>message </a:t>
            </a:r>
            <a:r>
              <a:rPr sz="1200" spc="15" dirty="0">
                <a:solidFill>
                  <a:srgbClr val="2E76BC"/>
                </a:solidFill>
                <a:latin typeface="Segoe Pro Display"/>
                <a:cs typeface="Segoe Pro Display"/>
              </a:rPr>
              <a:t>here</a:t>
            </a:r>
            <a:r>
              <a:rPr lang="en-US" sz="1200" spc="15" dirty="0">
                <a:solidFill>
                  <a:srgbClr val="2E76BC"/>
                </a:solidFill>
                <a:latin typeface="Segoe Pro Display"/>
                <a:cs typeface="Segoe Pro Display"/>
              </a:rPr>
              <a:t>. </a:t>
            </a:r>
            <a:r>
              <a:rPr sz="1200" spc="15" dirty="0">
                <a:solidFill>
                  <a:srgbClr val="2E76BC"/>
                </a:solidFill>
                <a:latin typeface="Segoe Pro Display"/>
                <a:cs typeface="Segoe Pro Display"/>
              </a:rPr>
              <a:t>200 </a:t>
            </a:r>
            <a:r>
              <a:rPr sz="1200" spc="20" dirty="0">
                <a:solidFill>
                  <a:srgbClr val="2E76BC"/>
                </a:solidFill>
                <a:latin typeface="Segoe Pro Display"/>
                <a:cs typeface="Segoe Pro Display"/>
              </a:rPr>
              <a:t>characte</a:t>
            </a:r>
            <a:r>
              <a:rPr lang="en-US" sz="1200" spc="20" dirty="0">
                <a:solidFill>
                  <a:srgbClr val="2E76BC"/>
                </a:solidFill>
                <a:latin typeface="Segoe Pro Display"/>
                <a:cs typeface="Segoe Pro Display"/>
              </a:rPr>
              <a:t>r </a:t>
            </a:r>
            <a:r>
              <a:rPr sz="1200" spc="30" dirty="0">
                <a:solidFill>
                  <a:srgbClr val="2E76BC"/>
                </a:solidFill>
                <a:latin typeface="Segoe Pro Display"/>
                <a:cs typeface="Segoe Pro Display"/>
              </a:rPr>
              <a:t>max</a:t>
            </a:r>
            <a:endParaRPr sz="1200" dirty="0">
              <a:solidFill>
                <a:srgbClr val="2E76BC"/>
              </a:solidFill>
              <a:latin typeface="Segoe Pro Display"/>
              <a:cs typeface="Segoe Pro Display"/>
            </a:endParaRPr>
          </a:p>
          <a:p>
            <a:pPr marL="12700" marR="5080">
              <a:lnSpc>
                <a:spcPct val="125000"/>
              </a:lnSpc>
              <a:spcBef>
                <a:spcPts val="370"/>
              </a:spcBef>
            </a:pPr>
            <a:r>
              <a:rPr sz="8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Lorem ipsum dolor sit </a:t>
            </a:r>
            <a:r>
              <a:rPr sz="8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amet, </a:t>
            </a:r>
            <a:r>
              <a:rPr sz="8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consectetur </a:t>
            </a:r>
            <a:r>
              <a:rPr sz="8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adipiscing </a:t>
            </a:r>
            <a:r>
              <a:rPr sz="8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elit. Donec </a:t>
            </a:r>
            <a:r>
              <a:rPr sz="8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mattis </a:t>
            </a:r>
            <a:r>
              <a:rPr sz="8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enim </a:t>
            </a:r>
            <a:r>
              <a:rPr sz="800" spc="5" dirty="0">
                <a:solidFill>
                  <a:srgbClr val="505050"/>
                </a:solidFill>
                <a:latin typeface="Segoe Pro Display"/>
                <a:cs typeface="Segoe Pro Display"/>
              </a:rPr>
              <a:t>eu </a:t>
            </a:r>
            <a:r>
              <a:rPr sz="8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lorem  </a:t>
            </a:r>
            <a:r>
              <a:rPr sz="800" spc="15" dirty="0">
                <a:solidFill>
                  <a:srgbClr val="505050"/>
                </a:solidFill>
                <a:latin typeface="Segoe Pro Display"/>
                <a:cs typeface="Segoe Pro Display"/>
              </a:rPr>
              <a:t>malesuada </a:t>
            </a:r>
            <a:r>
              <a:rPr sz="8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hendrerit. Suspendisse eget quam </a:t>
            </a:r>
            <a:r>
              <a:rPr sz="800" spc="5" dirty="0">
                <a:solidFill>
                  <a:srgbClr val="505050"/>
                </a:solidFill>
                <a:latin typeface="Segoe Pro Display"/>
                <a:cs typeface="Segoe Pro Display"/>
              </a:rPr>
              <a:t>et </a:t>
            </a:r>
            <a:r>
              <a:rPr sz="800" spc="10" dirty="0">
                <a:solidFill>
                  <a:srgbClr val="505050"/>
                </a:solidFill>
                <a:latin typeface="Segoe Pro Display"/>
                <a:cs typeface="Segoe Pro Display"/>
              </a:rPr>
              <a:t>ipsum pretium</a:t>
            </a:r>
            <a:r>
              <a:rPr sz="800" spc="35" dirty="0">
                <a:solidFill>
                  <a:srgbClr val="505050"/>
                </a:solidFill>
                <a:latin typeface="Segoe Pro Display"/>
                <a:cs typeface="Segoe Pro Display"/>
              </a:rPr>
              <a:t> </a:t>
            </a:r>
            <a:r>
              <a:rPr sz="800" spc="20" dirty="0">
                <a:solidFill>
                  <a:srgbClr val="505050"/>
                </a:solidFill>
                <a:latin typeface="Segoe Pro Display"/>
                <a:cs typeface="Segoe Pro Display"/>
              </a:rPr>
              <a:t>ultrices.</a:t>
            </a:r>
            <a:endParaRPr sz="800" dirty="0">
              <a:solidFill>
                <a:srgbClr val="505050"/>
              </a:solidFill>
              <a:latin typeface="Segoe Pro Display"/>
              <a:cs typeface="Segoe Pro Display"/>
            </a:endParaRPr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82316106-A49A-7E48-ABF3-67786D0DF5EF}"/>
              </a:ext>
            </a:extLst>
          </p:cNvPr>
          <p:cNvSpPr txBox="1"/>
          <p:nvPr/>
        </p:nvSpPr>
        <p:spPr>
          <a:xfrm>
            <a:off x="475551" y="9766231"/>
            <a:ext cx="2477770" cy="761747"/>
          </a:xfrm>
          <a:prstGeom prst="rect">
            <a:avLst/>
          </a:prstGeom>
          <a:solidFill>
            <a:srgbClr val="231F20">
              <a:alpha val="8998"/>
            </a:srgbClr>
          </a:solidFill>
          <a:ln w="12700">
            <a:solidFill>
              <a:srgbClr val="EC008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900" spc="-5" dirty="0">
                <a:solidFill>
                  <a:srgbClr val="EC008C"/>
                </a:solidFill>
                <a:latin typeface="Segoe Pro Display"/>
                <a:cs typeface="Segoe Pro Display"/>
              </a:rPr>
              <a:t>Your </a:t>
            </a:r>
            <a:r>
              <a:rPr sz="900" spc="15" dirty="0">
                <a:solidFill>
                  <a:srgbClr val="EC008C"/>
                </a:solidFill>
                <a:latin typeface="Segoe Pro Display"/>
                <a:cs typeface="Segoe Pro Display"/>
              </a:rPr>
              <a:t>logo</a:t>
            </a:r>
            <a:r>
              <a:rPr sz="900" spc="75" dirty="0">
                <a:solidFill>
                  <a:srgbClr val="EC008C"/>
                </a:solidFill>
                <a:latin typeface="Segoe Pro Display"/>
                <a:cs typeface="Segoe Pro Display"/>
              </a:rPr>
              <a:t> </a:t>
            </a:r>
            <a:r>
              <a:rPr sz="900" spc="10" dirty="0">
                <a:solidFill>
                  <a:srgbClr val="EC008C"/>
                </a:solidFill>
                <a:latin typeface="Segoe Pro Display"/>
                <a:cs typeface="Segoe Pro Display"/>
              </a:rPr>
              <a:t>here</a:t>
            </a:r>
            <a:br>
              <a:rPr lang="en-US" sz="900" spc="10" dirty="0">
                <a:solidFill>
                  <a:srgbClr val="EC008C"/>
                </a:solidFill>
                <a:latin typeface="Segoe Pro Display"/>
                <a:cs typeface="Segoe Pro Display"/>
              </a:rPr>
            </a:br>
            <a:br>
              <a:rPr lang="en-US" sz="900" spc="10" dirty="0">
                <a:solidFill>
                  <a:srgbClr val="EC008C"/>
                </a:solidFill>
                <a:latin typeface="Segoe Pro Display"/>
                <a:cs typeface="Segoe Pro Display"/>
              </a:rPr>
            </a:br>
            <a:endParaRPr lang="en-US" sz="1200" spc="10" dirty="0">
              <a:solidFill>
                <a:srgbClr val="EC008C"/>
              </a:solidFill>
              <a:latin typeface="Segoe Pro Display"/>
              <a:cs typeface="Segoe Pro Display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D57AF9-13D2-454C-BF45-0C4E40865915}"/>
              </a:ext>
            </a:extLst>
          </p:cNvPr>
          <p:cNvSpPr/>
          <p:nvPr/>
        </p:nvSpPr>
        <p:spPr>
          <a:xfrm>
            <a:off x="0" y="9602406"/>
            <a:ext cx="7556500" cy="1090994"/>
          </a:xfrm>
          <a:prstGeom prst="rect">
            <a:avLst/>
          </a:prstGeom>
          <a:noFill/>
          <a:ln>
            <a:solidFill>
              <a:srgbClr val="EC0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9144" bIns="91440" rtlCol="0" anchor="t" anchorCtr="0"/>
          <a:lstStyle/>
          <a:p>
            <a:r>
              <a:rPr lang="en-US" sz="900" dirty="0">
                <a:solidFill>
                  <a:srgbClr val="EC008C"/>
                </a:solidFill>
                <a:latin typeface="Segoe Pro Display" panose="020B0502040504020203" pitchFamily="34" charset="0"/>
              </a:rPr>
              <a:t>Customizable message area. Add your logo and customize message below. Delete these instructions when editing is complete.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264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Segoe Pro Display</vt:lpstr>
      <vt:lpstr>SegoeProDisplay-Semibold</vt:lpstr>
      <vt:lpstr>SegoePro-Semibold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2019-07-26T22:43:04Z</dcterms:created>
  <dcterms:modified xsi:type="dcterms:W3CDTF">2019-07-26T22:43:45Z</dcterms:modified>
</cp:coreProperties>
</file>