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3"/>
  </p:notesMasterIdLst>
  <p:sldIdLst>
    <p:sldId id="264" r:id="rId5"/>
    <p:sldId id="281" r:id="rId6"/>
    <p:sldId id="303" r:id="rId7"/>
    <p:sldId id="313" r:id="rId8"/>
    <p:sldId id="2134805746" r:id="rId9"/>
    <p:sldId id="2134805752" r:id="rId10"/>
    <p:sldId id="2134805753" r:id="rId11"/>
    <p:sldId id="282" r:id="rId12"/>
    <p:sldId id="288" r:id="rId13"/>
    <p:sldId id="289" r:id="rId14"/>
    <p:sldId id="292" r:id="rId15"/>
    <p:sldId id="283" r:id="rId16"/>
    <p:sldId id="284" r:id="rId17"/>
    <p:sldId id="290" r:id="rId18"/>
    <p:sldId id="293" r:id="rId19"/>
    <p:sldId id="285" r:id="rId20"/>
    <p:sldId id="286" r:id="rId21"/>
    <p:sldId id="2134805754" r:id="rId22"/>
    <p:sldId id="2134805755" r:id="rId23"/>
    <p:sldId id="300" r:id="rId24"/>
    <p:sldId id="2134805756" r:id="rId25"/>
    <p:sldId id="2134805757" r:id="rId26"/>
    <p:sldId id="308" r:id="rId27"/>
    <p:sldId id="302" r:id="rId28"/>
    <p:sldId id="2134805759" r:id="rId29"/>
    <p:sldId id="2134805760" r:id="rId30"/>
    <p:sldId id="2134805761" r:id="rId31"/>
    <p:sldId id="2134805762" r:id="rId32"/>
    <p:sldId id="2134805763" r:id="rId33"/>
    <p:sldId id="299" r:id="rId34"/>
    <p:sldId id="2134805764" r:id="rId35"/>
    <p:sldId id="2134805765" r:id="rId36"/>
    <p:sldId id="2134805766" r:id="rId37"/>
    <p:sldId id="2134805768" r:id="rId38"/>
    <p:sldId id="2134805769" r:id="rId39"/>
    <p:sldId id="2134805770" r:id="rId40"/>
    <p:sldId id="2134805771" r:id="rId41"/>
    <p:sldId id="2134805772" r:id="rId42"/>
    <p:sldId id="298" r:id="rId43"/>
    <p:sldId id="2134805773" r:id="rId44"/>
    <p:sldId id="2134805774" r:id="rId45"/>
    <p:sldId id="2134805775" r:id="rId46"/>
    <p:sldId id="2134805776" r:id="rId47"/>
    <p:sldId id="2134805777" r:id="rId48"/>
    <p:sldId id="2134805778" r:id="rId49"/>
    <p:sldId id="2134805779" r:id="rId50"/>
    <p:sldId id="2134805743" r:id="rId51"/>
    <p:sldId id="2134805780" r:id="rId52"/>
    <p:sldId id="2134805781" r:id="rId53"/>
    <p:sldId id="2134805744" r:id="rId54"/>
    <p:sldId id="2134805784" r:id="rId55"/>
    <p:sldId id="2134805785" r:id="rId56"/>
    <p:sldId id="2134805786" r:id="rId57"/>
    <p:sldId id="2134805790" r:id="rId58"/>
    <p:sldId id="2134805791" r:id="rId59"/>
    <p:sldId id="2134805792" r:id="rId60"/>
    <p:sldId id="2134805793" r:id="rId61"/>
    <p:sldId id="2134805794" r:id="rId62"/>
    <p:sldId id="2134805795" r:id="rId63"/>
    <p:sldId id="2134805787" r:id="rId64"/>
    <p:sldId id="2134805788" r:id="rId65"/>
    <p:sldId id="2134805789" r:id="rId66"/>
    <p:sldId id="2134805782" r:id="rId67"/>
    <p:sldId id="2134805783" r:id="rId68"/>
    <p:sldId id="297" r:id="rId69"/>
    <p:sldId id="2134805767" r:id="rId70"/>
    <p:sldId id="291" r:id="rId71"/>
    <p:sldId id="301" r:id="rId72"/>
    <p:sldId id="310" r:id="rId73"/>
    <p:sldId id="311" r:id="rId74"/>
    <p:sldId id="309" r:id="rId75"/>
    <p:sldId id="312" r:id="rId76"/>
    <p:sldId id="2134805758" r:id="rId77"/>
    <p:sldId id="294" r:id="rId78"/>
    <p:sldId id="295" r:id="rId79"/>
    <p:sldId id="287" r:id="rId80"/>
    <p:sldId id="305" r:id="rId81"/>
    <p:sldId id="2759" r:id="rId82"/>
    <p:sldId id="2134805745" r:id="rId83"/>
    <p:sldId id="2760" r:id="rId84"/>
    <p:sldId id="2782" r:id="rId85"/>
    <p:sldId id="2781" r:id="rId86"/>
    <p:sldId id="2757" r:id="rId87"/>
    <p:sldId id="2766" r:id="rId88"/>
    <p:sldId id="2134805749" r:id="rId89"/>
    <p:sldId id="2780" r:id="rId90"/>
    <p:sldId id="2134805751" r:id="rId91"/>
    <p:sldId id="304" r:id="rId9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o Time" id="{E602D9E9-9F57-49C2-88CE-B87157358394}">
          <p14:sldIdLst>
            <p14:sldId id="264"/>
          </p14:sldIdLst>
        </p14:section>
        <p14:section name="Under Construction" id="{1E61F531-83FC-448D-B952-D63552D6E8CE}">
          <p14:sldIdLst>
            <p14:sldId id="281"/>
            <p14:sldId id="303"/>
            <p14:sldId id="313"/>
            <p14:sldId id="2134805746"/>
            <p14:sldId id="2134805752"/>
            <p14:sldId id="2134805753"/>
            <p14:sldId id="282"/>
            <p14:sldId id="288"/>
            <p14:sldId id="289"/>
            <p14:sldId id="292"/>
            <p14:sldId id="283"/>
            <p14:sldId id="284"/>
            <p14:sldId id="290"/>
            <p14:sldId id="293"/>
            <p14:sldId id="285"/>
            <p14:sldId id="286"/>
            <p14:sldId id="2134805754"/>
            <p14:sldId id="2134805755"/>
            <p14:sldId id="300"/>
            <p14:sldId id="2134805756"/>
            <p14:sldId id="2134805757"/>
            <p14:sldId id="308"/>
            <p14:sldId id="302"/>
            <p14:sldId id="2134805759"/>
            <p14:sldId id="2134805760"/>
            <p14:sldId id="2134805761"/>
            <p14:sldId id="2134805762"/>
            <p14:sldId id="2134805763"/>
            <p14:sldId id="299"/>
            <p14:sldId id="2134805764"/>
            <p14:sldId id="2134805765"/>
            <p14:sldId id="2134805766"/>
            <p14:sldId id="2134805768"/>
            <p14:sldId id="2134805769"/>
            <p14:sldId id="2134805770"/>
            <p14:sldId id="2134805771"/>
            <p14:sldId id="2134805772"/>
            <p14:sldId id="298"/>
            <p14:sldId id="2134805773"/>
            <p14:sldId id="2134805774"/>
            <p14:sldId id="2134805775"/>
            <p14:sldId id="2134805776"/>
            <p14:sldId id="2134805777"/>
            <p14:sldId id="2134805778"/>
            <p14:sldId id="2134805779"/>
            <p14:sldId id="2134805743"/>
            <p14:sldId id="2134805780"/>
            <p14:sldId id="2134805781"/>
            <p14:sldId id="2134805744"/>
            <p14:sldId id="2134805784"/>
            <p14:sldId id="2134805785"/>
            <p14:sldId id="2134805786"/>
            <p14:sldId id="2134805790"/>
            <p14:sldId id="2134805791"/>
            <p14:sldId id="2134805792"/>
            <p14:sldId id="2134805793"/>
            <p14:sldId id="2134805794"/>
            <p14:sldId id="2134805795"/>
            <p14:sldId id="2134805787"/>
            <p14:sldId id="2134805788"/>
            <p14:sldId id="2134805789"/>
            <p14:sldId id="2134805782"/>
            <p14:sldId id="2134805783"/>
            <p14:sldId id="297"/>
            <p14:sldId id="2134805767"/>
            <p14:sldId id="291"/>
            <p14:sldId id="301"/>
            <p14:sldId id="310"/>
            <p14:sldId id="311"/>
            <p14:sldId id="309"/>
            <p14:sldId id="312"/>
            <p14:sldId id="2134805758"/>
            <p14:sldId id="294"/>
            <p14:sldId id="295"/>
            <p14:sldId id="287"/>
            <p14:sldId id="305"/>
            <p14:sldId id="2759"/>
            <p14:sldId id="2134805745"/>
            <p14:sldId id="2760"/>
            <p14:sldId id="2782"/>
            <p14:sldId id="2781"/>
            <p14:sldId id="2757"/>
            <p14:sldId id="2766"/>
            <p14:sldId id="2134805749"/>
            <p14:sldId id="2780"/>
            <p14:sldId id="2134805751"/>
            <p14:sldId id="30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nelson, Sean" initials="DS" lastIdx="9" clrIdx="0">
    <p:extLst>
      <p:ext uri="{19B8F6BF-5375-455C-9EA6-DF929625EA0E}">
        <p15:presenceInfo xmlns:p15="http://schemas.microsoft.com/office/powerpoint/2012/main" userId="S::sean.donelson@pearson.com::3e21d0a5-01a9-4113-9b92-c184675e9234" providerId="AD"/>
      </p:ext>
    </p:extLst>
  </p:cmAuthor>
  <p:cmAuthor id="2" name="scsjcain84" initials="sc" lastIdx="2" clrIdx="1">
    <p:extLst>
      <p:ext uri="{19B8F6BF-5375-455C-9EA6-DF929625EA0E}">
        <p15:presenceInfo xmlns:p15="http://schemas.microsoft.com/office/powerpoint/2012/main" userId="S::scsjcain84_gmail.com#ext#@pearsoneducationinc.onmicrosoft.com::4399dd98-ee8b-4212-9001-7919755a326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3D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4C6281-8618-4765-A451-1BAEF77A6B46}" v="58" dt="2023-06-08T12:25:22.989"/>
    <p1510:client id="{F51DDC3B-FF6D-4C58-8CF5-2D71B0C48CF3}" v="9" dt="2023-07-13T11:54:54.2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20"/>
    <p:restoredTop sz="95228" autoAdjust="0"/>
  </p:normalViewPr>
  <p:slideViewPr>
    <p:cSldViewPr snapToGrid="0">
      <p:cViewPr>
        <p:scale>
          <a:sx n="150" d="100"/>
          <a:sy n="150" d="100"/>
        </p:scale>
        <p:origin x="474" y="0"/>
      </p:cViewPr>
      <p:guideLst>
        <p:guide orient="horz" pos="1620"/>
        <p:guide pos="2880"/>
      </p:guideLst>
    </p:cSldViewPr>
  </p:slideViewPr>
  <p:notesTextViewPr>
    <p:cViewPr>
      <p:scale>
        <a:sx n="3" d="2"/>
        <a:sy n="3" d="2"/>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presProps" Target="pres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commentAuthors" Target="commentAuthors.xml"/><Relationship Id="rId9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notesMaster" Target="notesMasters/notesMaster1.xml"/><Relationship Id="rId9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Warner" userId="1d9b2d89684621c1" providerId="LiveId" clId="{6398B3B9-91BB-4B59-A395-13E1678C7116}"/>
    <pc:docChg chg="custSel addSld delSld modSld sldOrd delSection modSection">
      <pc:chgData name="Tim Warner" userId="1d9b2d89684621c1" providerId="LiveId" clId="{6398B3B9-91BB-4B59-A395-13E1678C7116}" dt="2021-10-07T15:06:24.808" v="232" actId="47"/>
      <pc:docMkLst>
        <pc:docMk/>
      </pc:docMkLst>
      <pc:sldChg chg="del">
        <pc:chgData name="Tim Warner" userId="1d9b2d89684621c1" providerId="LiveId" clId="{6398B3B9-91BB-4B59-A395-13E1678C7116}" dt="2021-10-07T15:05:39.176" v="193" actId="47"/>
        <pc:sldMkLst>
          <pc:docMk/>
          <pc:sldMk cId="1306282856" sldId="256"/>
        </pc:sldMkLst>
      </pc:sldChg>
      <pc:sldChg chg="delSp modSp mod modAnim">
        <pc:chgData name="Tim Warner" userId="1d9b2d89684621c1" providerId="LiveId" clId="{6398B3B9-91BB-4B59-A395-13E1678C7116}" dt="2021-10-07T15:06:02.308" v="216" actId="20577"/>
        <pc:sldMkLst>
          <pc:docMk/>
          <pc:sldMk cId="2019325346" sldId="260"/>
        </pc:sldMkLst>
        <pc:spChg chg="mod">
          <ac:chgData name="Tim Warner" userId="1d9b2d89684621c1" providerId="LiveId" clId="{6398B3B9-91BB-4B59-A395-13E1678C7116}" dt="2021-10-07T15:05:57.321" v="211" actId="20577"/>
          <ac:spMkLst>
            <pc:docMk/>
            <pc:sldMk cId="2019325346" sldId="260"/>
            <ac:spMk id="2" creationId="{00000000-0000-0000-0000-000000000000}"/>
          </ac:spMkLst>
        </pc:spChg>
        <pc:spChg chg="mod">
          <ac:chgData name="Tim Warner" userId="1d9b2d89684621c1" providerId="LiveId" clId="{6398B3B9-91BB-4B59-A395-13E1678C7116}" dt="2021-10-07T15:06:02.308" v="216" actId="20577"/>
          <ac:spMkLst>
            <pc:docMk/>
            <pc:sldMk cId="2019325346" sldId="260"/>
            <ac:spMk id="4" creationId="{5BBB3F74-E93A-433D-A125-C845B9E51CCB}"/>
          </ac:spMkLst>
        </pc:spChg>
        <pc:picChg chg="del">
          <ac:chgData name="Tim Warner" userId="1d9b2d89684621c1" providerId="LiveId" clId="{6398B3B9-91BB-4B59-A395-13E1678C7116}" dt="2021-10-07T15:06:00.011" v="212" actId="478"/>
          <ac:picMkLst>
            <pc:docMk/>
            <pc:sldMk cId="2019325346" sldId="260"/>
            <ac:picMk id="5" creationId="{9E1696B8-7ED0-4F69-9CFD-E401FE78BD00}"/>
          </ac:picMkLst>
        </pc:picChg>
      </pc:sldChg>
      <pc:sldChg chg="delSp modSp mod delAnim">
        <pc:chgData name="Tim Warner" userId="1d9b2d89684621c1" providerId="LiveId" clId="{6398B3B9-91BB-4B59-A395-13E1678C7116}" dt="2021-10-07T15:01:57.721" v="188" actId="1076"/>
        <pc:sldMkLst>
          <pc:docMk/>
          <pc:sldMk cId="2192088531" sldId="264"/>
        </pc:sldMkLst>
        <pc:spChg chg="mod">
          <ac:chgData name="Tim Warner" userId="1d9b2d89684621c1" providerId="LiveId" clId="{6398B3B9-91BB-4B59-A395-13E1678C7116}" dt="2021-10-07T15:01:57.721" v="188" actId="1076"/>
          <ac:spMkLst>
            <pc:docMk/>
            <pc:sldMk cId="2192088531" sldId="264"/>
            <ac:spMk id="11" creationId="{CF5A43D3-0ABE-46FA-906F-529E8FB15DEA}"/>
          </ac:spMkLst>
        </pc:spChg>
        <pc:spChg chg="mod">
          <ac:chgData name="Tim Warner" userId="1d9b2d89684621c1" providerId="LiveId" clId="{6398B3B9-91BB-4B59-A395-13E1678C7116}" dt="2021-10-07T15:01:57.721" v="188" actId="1076"/>
          <ac:spMkLst>
            <pc:docMk/>
            <pc:sldMk cId="2192088531" sldId="264"/>
            <ac:spMk id="12" creationId="{9F8919EA-9E84-4F97-8DDB-D1660D17407E}"/>
          </ac:spMkLst>
        </pc:spChg>
        <pc:spChg chg="mod">
          <ac:chgData name="Tim Warner" userId="1d9b2d89684621c1" providerId="LiveId" clId="{6398B3B9-91BB-4B59-A395-13E1678C7116}" dt="2021-10-07T15:01:57.721" v="188" actId="1076"/>
          <ac:spMkLst>
            <pc:docMk/>
            <pc:sldMk cId="2192088531" sldId="264"/>
            <ac:spMk id="13" creationId="{F19C39B7-3675-4323-8E15-38623CE61886}"/>
          </ac:spMkLst>
        </pc:spChg>
        <pc:spChg chg="del">
          <ac:chgData name="Tim Warner" userId="1d9b2d89684621c1" providerId="LiveId" clId="{6398B3B9-91BB-4B59-A395-13E1678C7116}" dt="2021-10-07T15:00:57.517" v="39" actId="478"/>
          <ac:spMkLst>
            <pc:docMk/>
            <pc:sldMk cId="2192088531" sldId="264"/>
            <ac:spMk id="14" creationId="{0AC65F06-4876-48AA-AAB6-98AE8ED79CDB}"/>
          </ac:spMkLst>
        </pc:spChg>
        <pc:spChg chg="mod">
          <ac:chgData name="Tim Warner" userId="1d9b2d89684621c1" providerId="LiveId" clId="{6398B3B9-91BB-4B59-A395-13E1678C7116}" dt="2021-10-07T15:00:53.558" v="38" actId="20577"/>
          <ac:spMkLst>
            <pc:docMk/>
            <pc:sldMk cId="2192088531" sldId="264"/>
            <ac:spMk id="20" creationId="{412337A7-EF2F-BD4E-96DF-29677C30DFCF}"/>
          </ac:spMkLst>
        </pc:spChg>
        <pc:spChg chg="mod">
          <ac:chgData name="Tim Warner" userId="1d9b2d89684621c1" providerId="LiveId" clId="{6398B3B9-91BB-4B59-A395-13E1678C7116}" dt="2021-10-07T15:01:57.721" v="188" actId="1076"/>
          <ac:spMkLst>
            <pc:docMk/>
            <pc:sldMk cId="2192088531" sldId="264"/>
            <ac:spMk id="21" creationId="{FDC123F3-7747-9C43-BCF3-A32246342DE6}"/>
          </ac:spMkLst>
        </pc:spChg>
      </pc:sldChg>
      <pc:sldChg chg="del">
        <pc:chgData name="Tim Warner" userId="1d9b2d89684621c1" providerId="LiveId" clId="{6398B3B9-91BB-4B59-A395-13E1678C7116}" dt="2021-10-07T15:05:34.516" v="192" actId="47"/>
        <pc:sldMkLst>
          <pc:docMk/>
          <pc:sldMk cId="1088449262" sldId="265"/>
        </pc:sldMkLst>
      </pc:sldChg>
      <pc:sldChg chg="del">
        <pc:chgData name="Tim Warner" userId="1d9b2d89684621c1" providerId="LiveId" clId="{6398B3B9-91BB-4B59-A395-13E1678C7116}" dt="2021-10-07T15:05:39.176" v="193" actId="47"/>
        <pc:sldMkLst>
          <pc:docMk/>
          <pc:sldMk cId="692994859" sldId="266"/>
        </pc:sldMkLst>
      </pc:sldChg>
      <pc:sldChg chg="del">
        <pc:chgData name="Tim Warner" userId="1d9b2d89684621c1" providerId="LiveId" clId="{6398B3B9-91BB-4B59-A395-13E1678C7116}" dt="2021-10-07T15:05:39.176" v="193" actId="47"/>
        <pc:sldMkLst>
          <pc:docMk/>
          <pc:sldMk cId="3577501539" sldId="267"/>
        </pc:sldMkLst>
      </pc:sldChg>
      <pc:sldChg chg="del">
        <pc:chgData name="Tim Warner" userId="1d9b2d89684621c1" providerId="LiveId" clId="{6398B3B9-91BB-4B59-A395-13E1678C7116}" dt="2021-10-07T15:05:39.176" v="193" actId="47"/>
        <pc:sldMkLst>
          <pc:docMk/>
          <pc:sldMk cId="3389583118" sldId="268"/>
        </pc:sldMkLst>
      </pc:sldChg>
      <pc:sldChg chg="del">
        <pc:chgData name="Tim Warner" userId="1d9b2d89684621c1" providerId="LiveId" clId="{6398B3B9-91BB-4B59-A395-13E1678C7116}" dt="2021-10-07T15:02:10.042" v="189" actId="18676"/>
        <pc:sldMkLst>
          <pc:docMk/>
          <pc:sldMk cId="602211251" sldId="269"/>
        </pc:sldMkLst>
      </pc:sldChg>
      <pc:sldChg chg="delSp modSp mod">
        <pc:chgData name="Tim Warner" userId="1d9b2d89684621c1" providerId="LiveId" clId="{6398B3B9-91BB-4B59-A395-13E1678C7116}" dt="2021-10-07T15:06:07.569" v="224" actId="478"/>
        <pc:sldMkLst>
          <pc:docMk/>
          <pc:sldMk cId="3535240825" sldId="270"/>
        </pc:sldMkLst>
        <pc:spChg chg="mod">
          <ac:chgData name="Tim Warner" userId="1d9b2d89684621c1" providerId="LiveId" clId="{6398B3B9-91BB-4B59-A395-13E1678C7116}" dt="2021-10-07T15:06:05.800" v="223" actId="20577"/>
          <ac:spMkLst>
            <pc:docMk/>
            <pc:sldMk cId="3535240825" sldId="270"/>
            <ac:spMk id="2" creationId="{F439F858-56E4-4307-84E7-1C4FD483C57E}"/>
          </ac:spMkLst>
        </pc:spChg>
        <pc:picChg chg="del">
          <ac:chgData name="Tim Warner" userId="1d9b2d89684621c1" providerId="LiveId" clId="{6398B3B9-91BB-4B59-A395-13E1678C7116}" dt="2021-10-07T15:06:07.569" v="224" actId="478"/>
          <ac:picMkLst>
            <pc:docMk/>
            <pc:sldMk cId="3535240825" sldId="270"/>
            <ac:picMk id="5" creationId="{D018C3D6-1110-414F-AEF6-4F58B047CF2F}"/>
          </ac:picMkLst>
        </pc:picChg>
      </pc:sldChg>
      <pc:sldChg chg="del">
        <pc:chgData name="Tim Warner" userId="1d9b2d89684621c1" providerId="LiveId" clId="{6398B3B9-91BB-4B59-A395-13E1678C7116}" dt="2021-10-07T15:02:10.042" v="189" actId="18676"/>
        <pc:sldMkLst>
          <pc:docMk/>
          <pc:sldMk cId="924435494" sldId="271"/>
        </pc:sldMkLst>
      </pc:sldChg>
      <pc:sldChg chg="del">
        <pc:chgData name="Tim Warner" userId="1d9b2d89684621c1" providerId="LiveId" clId="{6398B3B9-91BB-4B59-A395-13E1678C7116}" dt="2021-10-07T15:05:39.176" v="193" actId="47"/>
        <pc:sldMkLst>
          <pc:docMk/>
          <pc:sldMk cId="1551051090" sldId="272"/>
        </pc:sldMkLst>
      </pc:sldChg>
      <pc:sldChg chg="del">
        <pc:chgData name="Tim Warner" userId="1d9b2d89684621c1" providerId="LiveId" clId="{6398B3B9-91BB-4B59-A395-13E1678C7116}" dt="2021-10-07T15:06:24.808" v="232" actId="47"/>
        <pc:sldMkLst>
          <pc:docMk/>
          <pc:sldMk cId="3500313414" sldId="277"/>
        </pc:sldMkLst>
      </pc:sldChg>
      <pc:sldChg chg="del">
        <pc:chgData name="Tim Warner" userId="1d9b2d89684621c1" providerId="LiveId" clId="{6398B3B9-91BB-4B59-A395-13E1678C7116}" dt="2021-10-07T15:02:10.042" v="189" actId="18676"/>
        <pc:sldMkLst>
          <pc:docMk/>
          <pc:sldMk cId="3700599801" sldId="278"/>
        </pc:sldMkLst>
      </pc:sldChg>
      <pc:sldChg chg="del">
        <pc:chgData name="Tim Warner" userId="1d9b2d89684621c1" providerId="LiveId" clId="{6398B3B9-91BB-4B59-A395-13E1678C7116}" dt="2021-10-07T15:06:24.808" v="232" actId="47"/>
        <pc:sldMkLst>
          <pc:docMk/>
          <pc:sldMk cId="2771305905" sldId="279"/>
        </pc:sldMkLst>
      </pc:sldChg>
      <pc:sldChg chg="del">
        <pc:chgData name="Tim Warner" userId="1d9b2d89684621c1" providerId="LiveId" clId="{6398B3B9-91BB-4B59-A395-13E1678C7116}" dt="2021-10-07T15:06:24.808" v="232" actId="47"/>
        <pc:sldMkLst>
          <pc:docMk/>
          <pc:sldMk cId="612833289" sldId="280"/>
        </pc:sldMkLst>
      </pc:sldChg>
      <pc:sldChg chg="modSp mod">
        <pc:chgData name="Tim Warner" userId="1d9b2d89684621c1" providerId="LiveId" clId="{6398B3B9-91BB-4B59-A395-13E1678C7116}" dt="2021-10-07T15:05:51.550" v="202" actId="20577"/>
        <pc:sldMkLst>
          <pc:docMk/>
          <pc:sldMk cId="564868068" sldId="281"/>
        </pc:sldMkLst>
        <pc:spChg chg="mod">
          <ac:chgData name="Tim Warner" userId="1d9b2d89684621c1" providerId="LiveId" clId="{6398B3B9-91BB-4B59-A395-13E1678C7116}" dt="2021-10-07T15:05:51.550" v="202" actId="20577"/>
          <ac:spMkLst>
            <pc:docMk/>
            <pc:sldMk cId="564868068" sldId="281"/>
            <ac:spMk id="4" creationId="{650CF791-6E5D-4EC8-A78B-1BC8C0C7FB74}"/>
          </ac:spMkLst>
        </pc:spChg>
        <pc:spChg chg="mod">
          <ac:chgData name="Tim Warner" userId="1d9b2d89684621c1" providerId="LiveId" clId="{6398B3B9-91BB-4B59-A395-13E1678C7116}" dt="2021-10-07T15:05:48.889" v="197" actId="20577"/>
          <ac:spMkLst>
            <pc:docMk/>
            <pc:sldMk cId="564868068" sldId="281"/>
            <ac:spMk id="5" creationId="{DDF46652-3833-42CB-95D9-D0AB4DE328D0}"/>
          </ac:spMkLst>
        </pc:spChg>
      </pc:sldChg>
      <pc:sldChg chg="del">
        <pc:chgData name="Tim Warner" userId="1d9b2d89684621c1" providerId="LiveId" clId="{6398B3B9-91BB-4B59-A395-13E1678C7116}" dt="2021-10-07T15:05:39.176" v="193" actId="47"/>
        <pc:sldMkLst>
          <pc:docMk/>
          <pc:sldMk cId="3042034521" sldId="282"/>
        </pc:sldMkLst>
      </pc:sldChg>
      <pc:sldChg chg="modSp ord modAnim">
        <pc:chgData name="Tim Warner" userId="1d9b2d89684621c1" providerId="LiveId" clId="{6398B3B9-91BB-4B59-A395-13E1678C7116}" dt="2021-10-07T15:06:11.571" v="228" actId="20577"/>
        <pc:sldMkLst>
          <pc:docMk/>
          <pc:sldMk cId="1311687876" sldId="283"/>
        </pc:sldMkLst>
        <pc:spChg chg="mod">
          <ac:chgData name="Tim Warner" userId="1d9b2d89684621c1" providerId="LiveId" clId="{6398B3B9-91BB-4B59-A395-13E1678C7116}" dt="2021-10-07T15:06:11.571" v="228" actId="20577"/>
          <ac:spMkLst>
            <pc:docMk/>
            <pc:sldMk cId="1311687876" sldId="283"/>
            <ac:spMk id="7" creationId="{B8D91247-19DA-4F5B-A0CD-BF46B0B22DA4}"/>
          </ac:spMkLst>
        </pc:spChg>
      </pc:sldChg>
      <pc:sldChg chg="add">
        <pc:chgData name="Tim Warner" userId="1d9b2d89684621c1" providerId="LiveId" clId="{6398B3B9-91BB-4B59-A395-13E1678C7116}" dt="2021-10-07T15:06:19.199" v="229"/>
        <pc:sldMkLst>
          <pc:docMk/>
          <pc:sldMk cId="3450584427" sldId="284"/>
        </pc:sldMkLst>
      </pc:sldChg>
      <pc:sldChg chg="add">
        <pc:chgData name="Tim Warner" userId="1d9b2d89684621c1" providerId="LiveId" clId="{6398B3B9-91BB-4B59-A395-13E1678C7116}" dt="2021-10-07T15:06:21.259" v="230"/>
        <pc:sldMkLst>
          <pc:docMk/>
          <pc:sldMk cId="3541952279" sldId="285"/>
        </pc:sldMkLst>
      </pc:sldChg>
      <pc:sldChg chg="add">
        <pc:chgData name="Tim Warner" userId="1d9b2d89684621c1" providerId="LiveId" clId="{6398B3B9-91BB-4B59-A395-13E1678C7116}" dt="2021-10-07T15:06:22.375" v="231"/>
        <pc:sldMkLst>
          <pc:docMk/>
          <pc:sldMk cId="336706709" sldId="286"/>
        </pc:sldMkLst>
      </pc:sldChg>
    </pc:docChg>
  </pc:docChgLst>
  <pc:docChgLst>
    <pc:chgData name="Tim Warner" userId="1d9b2d89684621c1" providerId="LiveId" clId="{683992F6-5D6E-448B-AB2E-FC3A8EA69294}"/>
    <pc:docChg chg="custSel modSld">
      <pc:chgData name="Tim Warner" userId="1d9b2d89684621c1" providerId="LiveId" clId="{683992F6-5D6E-448B-AB2E-FC3A8EA69294}" dt="2021-11-26T21:33:31.850" v="12" actId="1076"/>
      <pc:docMkLst>
        <pc:docMk/>
      </pc:docMkLst>
      <pc:sldChg chg="addSp delSp modSp mod">
        <pc:chgData name="Tim Warner" userId="1d9b2d89684621c1" providerId="LiveId" clId="{683992F6-5D6E-448B-AB2E-FC3A8EA69294}" dt="2021-11-26T21:33:31.850" v="12" actId="1076"/>
        <pc:sldMkLst>
          <pc:docMk/>
          <pc:sldMk cId="2192088531" sldId="264"/>
        </pc:sldMkLst>
        <pc:picChg chg="del">
          <ac:chgData name="Tim Warner" userId="1d9b2d89684621c1" providerId="LiveId" clId="{683992F6-5D6E-448B-AB2E-FC3A8EA69294}" dt="2021-11-26T21:32:22.202" v="0" actId="478"/>
          <ac:picMkLst>
            <pc:docMk/>
            <pc:sldMk cId="2192088531" sldId="264"/>
            <ac:picMk id="3" creationId="{4F621174-1A78-4F21-95D8-60C7DD2C0579}"/>
          </ac:picMkLst>
        </pc:picChg>
        <pc:picChg chg="add mod">
          <ac:chgData name="Tim Warner" userId="1d9b2d89684621c1" providerId="LiveId" clId="{683992F6-5D6E-448B-AB2E-FC3A8EA69294}" dt="2021-11-26T21:33:31.850" v="12" actId="1076"/>
          <ac:picMkLst>
            <pc:docMk/>
            <pc:sldMk cId="2192088531" sldId="264"/>
            <ac:picMk id="4" creationId="{3D9A85A9-E4BE-448E-AA24-E41238BE54CA}"/>
          </ac:picMkLst>
        </pc:picChg>
      </pc:sldChg>
      <pc:sldChg chg="modCm">
        <pc:chgData name="Tim Warner" userId="1d9b2d89684621c1" providerId="LiveId" clId="{683992F6-5D6E-448B-AB2E-FC3A8EA69294}" dt="2021-11-26T21:33:01.217" v="6"/>
        <pc:sldMkLst>
          <pc:docMk/>
          <pc:sldMk cId="3535240825" sldId="270"/>
        </pc:sldMkLst>
      </pc:sldChg>
    </pc:docChg>
  </pc:docChgLst>
  <pc:docChgLst>
    <pc:chgData name="scsjcain84" userId="S::scsjcain84_gmail.com#ext#@pearsoneducationinc.onmicrosoft.com::4399dd98-ee8b-4212-9001-7919755a3260" providerId="AD" clId="Web-{A47ADF43-F552-46FE-B5A6-706AB9B4CD7D}"/>
    <pc:docChg chg="">
      <pc:chgData name="scsjcain84" userId="S::scsjcain84_gmail.com#ext#@pearsoneducationinc.onmicrosoft.com::4399dd98-ee8b-4212-9001-7919755a3260" providerId="AD" clId="Web-{A47ADF43-F552-46FE-B5A6-706AB9B4CD7D}" dt="2021-09-26T10:41:44.335" v="1"/>
      <pc:docMkLst>
        <pc:docMk/>
      </pc:docMkLst>
      <pc:sldChg chg="delCm">
        <pc:chgData name="scsjcain84" userId="S::scsjcain84_gmail.com#ext#@pearsoneducationinc.onmicrosoft.com::4399dd98-ee8b-4212-9001-7919755a3260" providerId="AD" clId="Web-{A47ADF43-F552-46FE-B5A6-706AB9B4CD7D}" dt="2021-09-26T10:40:41.383" v="0"/>
        <pc:sldMkLst>
          <pc:docMk/>
          <pc:sldMk cId="2192088531" sldId="264"/>
        </pc:sldMkLst>
      </pc:sldChg>
      <pc:sldChg chg="addCm">
        <pc:chgData name="scsjcain84" userId="S::scsjcain84_gmail.com#ext#@pearsoneducationinc.onmicrosoft.com::4399dd98-ee8b-4212-9001-7919755a3260" providerId="AD" clId="Web-{A47ADF43-F552-46FE-B5A6-706AB9B4CD7D}" dt="2021-09-26T10:41:44.335" v="1"/>
        <pc:sldMkLst>
          <pc:docMk/>
          <pc:sldMk cId="3535240825" sldId="270"/>
        </pc:sldMkLst>
      </pc:sldChg>
    </pc:docChg>
  </pc:docChgLst>
  <pc:docChgLst>
    <pc:chgData name="Tim Warner" userId="1d9b2d89684621c1" providerId="LiveId" clId="{EA4C6281-8618-4765-A451-1BAEF77A6B46}"/>
    <pc:docChg chg="custSel addSld delSld modSld sldOrd delSection modSection">
      <pc:chgData name="Tim Warner" userId="1d9b2d89684621c1" providerId="LiveId" clId="{EA4C6281-8618-4765-A451-1BAEF77A6B46}" dt="2023-06-08T12:25:47.313" v="218" actId="20577"/>
      <pc:docMkLst>
        <pc:docMk/>
      </pc:docMkLst>
      <pc:sldChg chg="delSp modSp mod delAnim">
        <pc:chgData name="Tim Warner" userId="1d9b2d89684621c1" providerId="LiveId" clId="{EA4C6281-8618-4765-A451-1BAEF77A6B46}" dt="2023-06-08T12:24:19.044" v="103" actId="20577"/>
        <pc:sldMkLst>
          <pc:docMk/>
          <pc:sldMk cId="2192088531" sldId="264"/>
        </pc:sldMkLst>
        <pc:spChg chg="mod">
          <ac:chgData name="Tim Warner" userId="1d9b2d89684621c1" providerId="LiveId" clId="{EA4C6281-8618-4765-A451-1BAEF77A6B46}" dt="2023-06-08T12:24:19.044" v="103" actId="20577"/>
          <ac:spMkLst>
            <pc:docMk/>
            <pc:sldMk cId="2192088531" sldId="264"/>
            <ac:spMk id="2" creationId="{006DB62C-48D4-594B-6E66-B5896CC06B76}"/>
          </ac:spMkLst>
        </pc:spChg>
        <pc:spChg chg="del">
          <ac:chgData name="Tim Warner" userId="1d9b2d89684621c1" providerId="LiveId" clId="{EA4C6281-8618-4765-A451-1BAEF77A6B46}" dt="2023-06-08T12:24:06.880" v="51" actId="478"/>
          <ac:spMkLst>
            <pc:docMk/>
            <pc:sldMk cId="2192088531" sldId="264"/>
            <ac:spMk id="3" creationId="{CDD01496-5EBB-04C3-FD22-A7D83A897A09}"/>
          </ac:spMkLst>
        </pc:spChg>
        <pc:spChg chg="del">
          <ac:chgData name="Tim Warner" userId="1d9b2d89684621c1" providerId="LiveId" clId="{EA4C6281-8618-4765-A451-1BAEF77A6B46}" dt="2023-06-08T12:24:06.880" v="51" actId="478"/>
          <ac:spMkLst>
            <pc:docMk/>
            <pc:sldMk cId="2192088531" sldId="264"/>
            <ac:spMk id="5" creationId="{057DD537-6090-C3EC-ECF0-4328ADD42A58}"/>
          </ac:spMkLst>
        </pc:spChg>
        <pc:spChg chg="mod">
          <ac:chgData name="Tim Warner" userId="1d9b2d89684621c1" providerId="LiveId" clId="{EA4C6281-8618-4765-A451-1BAEF77A6B46}" dt="2023-06-08T12:24:03.999" v="50" actId="20577"/>
          <ac:spMkLst>
            <pc:docMk/>
            <pc:sldMk cId="2192088531" sldId="264"/>
            <ac:spMk id="20" creationId="{412337A7-EF2F-BD4E-96DF-29677C30DFCF}"/>
          </ac:spMkLst>
        </pc:spChg>
        <pc:spChg chg="mod">
          <ac:chgData name="Tim Warner" userId="1d9b2d89684621c1" providerId="LiveId" clId="{EA4C6281-8618-4765-A451-1BAEF77A6B46}" dt="2023-06-08T12:24:11.864" v="69" actId="20577"/>
          <ac:spMkLst>
            <pc:docMk/>
            <pc:sldMk cId="2192088531" sldId="264"/>
            <ac:spMk id="21" creationId="{FDC123F3-7747-9C43-BCF3-A32246342DE6}"/>
          </ac:spMkLst>
        </pc:spChg>
      </pc:sldChg>
      <pc:sldChg chg="modSp mod">
        <pc:chgData name="Tim Warner" userId="1d9b2d89684621c1" providerId="LiveId" clId="{EA4C6281-8618-4765-A451-1BAEF77A6B46}" dt="2023-06-08T12:24:40.964" v="158" actId="20577"/>
        <pc:sldMkLst>
          <pc:docMk/>
          <pc:sldMk cId="564868068" sldId="281"/>
        </pc:sldMkLst>
        <pc:spChg chg="mod">
          <ac:chgData name="Tim Warner" userId="1d9b2d89684621c1" providerId="LiveId" clId="{EA4C6281-8618-4765-A451-1BAEF77A6B46}" dt="2023-06-08T12:24:34.426" v="140" actId="20577"/>
          <ac:spMkLst>
            <pc:docMk/>
            <pc:sldMk cId="564868068" sldId="281"/>
            <ac:spMk id="4" creationId="{650CF791-6E5D-4EC8-A78B-1BC8C0C7FB74}"/>
          </ac:spMkLst>
        </pc:spChg>
        <pc:spChg chg="mod">
          <ac:chgData name="Tim Warner" userId="1d9b2d89684621c1" providerId="LiveId" clId="{EA4C6281-8618-4765-A451-1BAEF77A6B46}" dt="2023-06-08T12:24:40.964" v="158" actId="20577"/>
          <ac:spMkLst>
            <pc:docMk/>
            <pc:sldMk cId="564868068" sldId="281"/>
            <ac:spMk id="5" creationId="{DDF46652-3833-42CB-95D9-D0AB4DE328D0}"/>
          </ac:spMkLst>
        </pc:spChg>
      </pc:sldChg>
      <pc:sldChg chg="del">
        <pc:chgData name="Tim Warner" userId="1d9b2d89684621c1" providerId="LiveId" clId="{EA4C6281-8618-4765-A451-1BAEF77A6B46}" dt="2023-06-08T12:25:20.868" v="175" actId="47"/>
        <pc:sldMkLst>
          <pc:docMk/>
          <pc:sldMk cId="1657547833" sldId="289"/>
        </pc:sldMkLst>
      </pc:sldChg>
      <pc:sldChg chg="del">
        <pc:chgData name="Tim Warner" userId="1d9b2d89684621c1" providerId="LiveId" clId="{EA4C6281-8618-4765-A451-1BAEF77A6B46}" dt="2023-06-08T12:25:11.720" v="172" actId="47"/>
        <pc:sldMkLst>
          <pc:docMk/>
          <pc:sldMk cId="1604716592" sldId="292"/>
        </pc:sldMkLst>
      </pc:sldChg>
      <pc:sldChg chg="del">
        <pc:chgData name="Tim Warner" userId="1d9b2d89684621c1" providerId="LiveId" clId="{EA4C6281-8618-4765-A451-1BAEF77A6B46}" dt="2023-06-08T12:25:05.321" v="170" actId="18676"/>
        <pc:sldMkLst>
          <pc:docMk/>
          <pc:sldMk cId="3262830124" sldId="297"/>
        </pc:sldMkLst>
      </pc:sldChg>
      <pc:sldChg chg="del">
        <pc:chgData name="Tim Warner" userId="1d9b2d89684621c1" providerId="LiveId" clId="{EA4C6281-8618-4765-A451-1BAEF77A6B46}" dt="2023-06-08T12:25:08.140" v="171" actId="18676"/>
        <pc:sldMkLst>
          <pc:docMk/>
          <pc:sldMk cId="2847577822" sldId="298"/>
        </pc:sldMkLst>
      </pc:sldChg>
      <pc:sldChg chg="del">
        <pc:chgData name="Tim Warner" userId="1d9b2d89684621c1" providerId="LiveId" clId="{EA4C6281-8618-4765-A451-1BAEF77A6B46}" dt="2023-06-08T12:25:17.634" v="174" actId="47"/>
        <pc:sldMkLst>
          <pc:docMk/>
          <pc:sldMk cId="3947463837" sldId="300"/>
        </pc:sldMkLst>
      </pc:sldChg>
      <pc:sldChg chg="del">
        <pc:chgData name="Tim Warner" userId="1d9b2d89684621c1" providerId="LiveId" clId="{EA4C6281-8618-4765-A451-1BAEF77A6B46}" dt="2023-06-08T12:25:05.321" v="170" actId="18676"/>
        <pc:sldMkLst>
          <pc:docMk/>
          <pc:sldMk cId="2268457261" sldId="301"/>
        </pc:sldMkLst>
      </pc:sldChg>
      <pc:sldChg chg="del">
        <pc:chgData name="Tim Warner" userId="1d9b2d89684621c1" providerId="LiveId" clId="{EA4C6281-8618-4765-A451-1BAEF77A6B46}" dt="2023-06-08T12:25:08.140" v="171" actId="18676"/>
        <pc:sldMkLst>
          <pc:docMk/>
          <pc:sldMk cId="3557441656" sldId="302"/>
        </pc:sldMkLst>
      </pc:sldChg>
      <pc:sldChg chg="modSp mod modAnim">
        <pc:chgData name="Tim Warner" userId="1d9b2d89684621c1" providerId="LiveId" clId="{EA4C6281-8618-4765-A451-1BAEF77A6B46}" dt="2023-06-08T12:24:54.392" v="167" actId="20577"/>
        <pc:sldMkLst>
          <pc:docMk/>
          <pc:sldMk cId="2895908755" sldId="303"/>
        </pc:sldMkLst>
        <pc:spChg chg="mod">
          <ac:chgData name="Tim Warner" userId="1d9b2d89684621c1" providerId="LiveId" clId="{EA4C6281-8618-4765-A451-1BAEF77A6B46}" dt="2023-06-08T12:24:52.327" v="163" actId="20577"/>
          <ac:spMkLst>
            <pc:docMk/>
            <pc:sldMk cId="2895908755" sldId="303"/>
            <ac:spMk id="2" creationId="{00000000-0000-0000-0000-000000000000}"/>
          </ac:spMkLst>
        </pc:spChg>
        <pc:spChg chg="mod">
          <ac:chgData name="Tim Warner" userId="1d9b2d89684621c1" providerId="LiveId" clId="{EA4C6281-8618-4765-A451-1BAEF77A6B46}" dt="2023-06-08T12:24:54.392" v="167" actId="20577"/>
          <ac:spMkLst>
            <pc:docMk/>
            <pc:sldMk cId="2895908755" sldId="303"/>
            <ac:spMk id="4" creationId="{5BBB3F74-E93A-433D-A125-C845B9E51CCB}"/>
          </ac:spMkLst>
        </pc:spChg>
      </pc:sldChg>
      <pc:sldChg chg="modSp mod ord">
        <pc:chgData name="Tim Warner" userId="1d9b2d89684621c1" providerId="LiveId" clId="{EA4C6281-8618-4765-A451-1BAEF77A6B46}" dt="2023-06-08T12:25:47.313" v="218" actId="20577"/>
        <pc:sldMkLst>
          <pc:docMk/>
          <pc:sldMk cId="214531532" sldId="304"/>
        </pc:sldMkLst>
        <pc:spChg chg="mod">
          <ac:chgData name="Tim Warner" userId="1d9b2d89684621c1" providerId="LiveId" clId="{EA4C6281-8618-4765-A451-1BAEF77A6B46}" dt="2023-06-08T12:25:47.313" v="218" actId="20577"/>
          <ac:spMkLst>
            <pc:docMk/>
            <pc:sldMk cId="214531532" sldId="304"/>
            <ac:spMk id="5" creationId="{4334AEB6-10DF-E7FA-59B3-A428BDCBD0FE}"/>
          </ac:spMkLst>
        </pc:spChg>
      </pc:sldChg>
      <pc:sldChg chg="modSp add mod">
        <pc:chgData name="Tim Warner" userId="1d9b2d89684621c1" providerId="LiveId" clId="{EA4C6281-8618-4765-A451-1BAEF77A6B46}" dt="2023-06-08T12:25:42.150" v="214" actId="20577"/>
        <pc:sldMkLst>
          <pc:docMk/>
          <pc:sldMk cId="3406309769" sldId="305"/>
        </pc:sldMkLst>
        <pc:spChg chg="mod">
          <ac:chgData name="Tim Warner" userId="1d9b2d89684621c1" providerId="LiveId" clId="{EA4C6281-8618-4765-A451-1BAEF77A6B46}" dt="2023-06-08T12:25:42.150" v="214" actId="20577"/>
          <ac:spMkLst>
            <pc:docMk/>
            <pc:sldMk cId="3406309769" sldId="305"/>
            <ac:spMk id="5" creationId="{DDF46652-3833-42CB-95D9-D0AB4DE328D0}"/>
          </ac:spMkLst>
        </pc:spChg>
      </pc:sldChg>
      <pc:sldChg chg="add">
        <pc:chgData name="Tim Warner" userId="1d9b2d89684621c1" providerId="LiveId" clId="{EA4C6281-8618-4765-A451-1BAEF77A6B46}" dt="2023-06-08T12:25:22.989" v="176"/>
        <pc:sldMkLst>
          <pc:docMk/>
          <pc:sldMk cId="20269165" sldId="306"/>
        </pc:sldMkLst>
      </pc:sldChg>
    </pc:docChg>
  </pc:docChgLst>
  <pc:docChgLst>
    <pc:chgData name="scsjcain84" userId="S::scsjcain84_gmail.com#ext#@pearsoneducationinc.onmicrosoft.com::4399dd98-ee8b-4212-9001-7919755a3260" providerId="AD" clId="Web-{F51DDC3B-FF6D-4C58-8CF5-2D71B0C48CF3}"/>
    <pc:docChg chg="modSld">
      <pc:chgData name="scsjcain84" userId="S::scsjcain84_gmail.com#ext#@pearsoneducationinc.onmicrosoft.com::4399dd98-ee8b-4212-9001-7919755a3260" providerId="AD" clId="Web-{F51DDC3B-FF6D-4C58-8CF5-2D71B0C48CF3}" dt="2023-07-13T11:54:52.537" v="7" actId="20577"/>
      <pc:docMkLst>
        <pc:docMk/>
      </pc:docMkLst>
      <pc:sldChg chg="modSp">
        <pc:chgData name="scsjcain84" userId="S::scsjcain84_gmail.com#ext#@pearsoneducationinc.onmicrosoft.com::4399dd98-ee8b-4212-9001-7919755a3260" providerId="AD" clId="Web-{F51DDC3B-FF6D-4C58-8CF5-2D71B0C48CF3}" dt="2023-07-13T11:53:41.237" v="1" actId="20577"/>
        <pc:sldMkLst>
          <pc:docMk/>
          <pc:sldMk cId="2895908755" sldId="303"/>
        </pc:sldMkLst>
        <pc:spChg chg="mod">
          <ac:chgData name="scsjcain84" userId="S::scsjcain84_gmail.com#ext#@pearsoneducationinc.onmicrosoft.com::4399dd98-ee8b-4212-9001-7919755a3260" providerId="AD" clId="Web-{F51DDC3B-FF6D-4C58-8CF5-2D71B0C48CF3}" dt="2023-07-13T11:53:41.237" v="1" actId="20577"/>
          <ac:spMkLst>
            <pc:docMk/>
            <pc:sldMk cId="2895908755" sldId="303"/>
            <ac:spMk id="4" creationId="{5BBB3F74-E93A-433D-A125-C845B9E51CCB}"/>
          </ac:spMkLst>
        </pc:spChg>
      </pc:sldChg>
      <pc:sldChg chg="modSp">
        <pc:chgData name="scsjcain84" userId="S::scsjcain84_gmail.com#ext#@pearsoneducationinc.onmicrosoft.com::4399dd98-ee8b-4212-9001-7919755a3260" providerId="AD" clId="Web-{F51DDC3B-FF6D-4C58-8CF5-2D71B0C48CF3}" dt="2023-07-13T11:54:52.537" v="7" actId="20577"/>
        <pc:sldMkLst>
          <pc:docMk/>
          <pc:sldMk cId="531325091" sldId="2760"/>
        </pc:sldMkLst>
        <pc:spChg chg="mod">
          <ac:chgData name="scsjcain84" userId="S::scsjcain84_gmail.com#ext#@pearsoneducationinc.onmicrosoft.com::4399dd98-ee8b-4212-9001-7919755a3260" providerId="AD" clId="Web-{F51DDC3B-FF6D-4C58-8CF5-2D71B0C48CF3}" dt="2023-07-13T11:54:52.537" v="7" actId="20577"/>
          <ac:spMkLst>
            <pc:docMk/>
            <pc:sldMk cId="531325091" sldId="2760"/>
            <ac:spMk id="4" creationId="{4C831280-E160-E337-2B87-1466227A22B6}"/>
          </ac:spMkLst>
        </pc:spChg>
      </pc:sldChg>
      <pc:sldChg chg="modSp">
        <pc:chgData name="scsjcain84" userId="S::scsjcain84_gmail.com#ext#@pearsoneducationinc.onmicrosoft.com::4399dd98-ee8b-4212-9001-7919755a3260" providerId="AD" clId="Web-{F51DDC3B-FF6D-4C58-8CF5-2D71B0C48CF3}" dt="2023-07-13T11:54:37.895" v="3" actId="20577"/>
        <pc:sldMkLst>
          <pc:docMk/>
          <pc:sldMk cId="3050423979" sldId="2134805745"/>
        </pc:sldMkLst>
        <pc:spChg chg="mod">
          <ac:chgData name="scsjcain84" userId="S::scsjcain84_gmail.com#ext#@pearsoneducationinc.onmicrosoft.com::4399dd98-ee8b-4212-9001-7919755a3260" providerId="AD" clId="Web-{F51DDC3B-FF6D-4C58-8CF5-2D71B0C48CF3}" dt="2023-07-13T11:54:37.895" v="3" actId="20577"/>
          <ac:spMkLst>
            <pc:docMk/>
            <pc:sldMk cId="3050423979" sldId="2134805745"/>
            <ac:spMk id="4" creationId="{4C831280-E160-E337-2B87-1466227A22B6}"/>
          </ac:spMkLst>
        </pc:spChg>
      </pc:sldChg>
    </pc:docChg>
  </pc:docChgLst>
  <pc:docChgLst>
    <pc:chgData name="Tim Warner" userId="1d9b2d89684621c1" providerId="LiveId" clId="{A1D3DA66-012C-4944-BA94-B91C5BD3BEC0}"/>
    <pc:docChg chg="undo custSel addSld delSld modSld delSection modSection">
      <pc:chgData name="Tim Warner" userId="1d9b2d89684621c1" providerId="LiveId" clId="{A1D3DA66-012C-4944-BA94-B91C5BD3BEC0}" dt="2023-05-13T12:52:58.454" v="1760" actId="20577"/>
      <pc:docMkLst>
        <pc:docMk/>
      </pc:docMkLst>
      <pc:sldChg chg="addSp delSp modSp mod delAnim modAnim">
        <pc:chgData name="Tim Warner" userId="1d9b2d89684621c1" providerId="LiveId" clId="{A1D3DA66-012C-4944-BA94-B91C5BD3BEC0}" dt="2023-05-12T13:01:38.894" v="278" actId="20577"/>
        <pc:sldMkLst>
          <pc:docMk/>
          <pc:sldMk cId="2192088531" sldId="264"/>
        </pc:sldMkLst>
        <pc:spChg chg="add mod">
          <ac:chgData name="Tim Warner" userId="1d9b2d89684621c1" providerId="LiveId" clId="{A1D3DA66-012C-4944-BA94-B91C5BD3BEC0}" dt="2023-05-12T13:01:33.703" v="275" actId="1076"/>
          <ac:spMkLst>
            <pc:docMk/>
            <pc:sldMk cId="2192088531" sldId="264"/>
            <ac:spMk id="2" creationId="{006DB62C-48D4-594B-6E66-B5896CC06B76}"/>
          </ac:spMkLst>
        </pc:spChg>
        <pc:spChg chg="del">
          <ac:chgData name="Tim Warner" userId="1d9b2d89684621c1" providerId="LiveId" clId="{A1D3DA66-012C-4944-BA94-B91C5BD3BEC0}" dt="2023-05-12T12:55:23.382" v="9" actId="478"/>
          <ac:spMkLst>
            <pc:docMk/>
            <pc:sldMk cId="2192088531" sldId="264"/>
            <ac:spMk id="2" creationId="{0D7107CE-AFD6-F628-553A-680F8D66FB2F}"/>
          </ac:spMkLst>
        </pc:spChg>
        <pc:spChg chg="del">
          <ac:chgData name="Tim Warner" userId="1d9b2d89684621c1" providerId="LiveId" clId="{A1D3DA66-012C-4944-BA94-B91C5BD3BEC0}" dt="2023-05-12T12:55:23.382" v="9" actId="478"/>
          <ac:spMkLst>
            <pc:docMk/>
            <pc:sldMk cId="2192088531" sldId="264"/>
            <ac:spMk id="3" creationId="{85C8FCDD-CBE5-0FEB-CEC4-C8BD180CC220}"/>
          </ac:spMkLst>
        </pc:spChg>
        <pc:spChg chg="add mod">
          <ac:chgData name="Tim Warner" userId="1d9b2d89684621c1" providerId="LiveId" clId="{A1D3DA66-012C-4944-BA94-B91C5BD3BEC0}" dt="2023-05-12T13:01:33.703" v="275" actId="1076"/>
          <ac:spMkLst>
            <pc:docMk/>
            <pc:sldMk cId="2192088531" sldId="264"/>
            <ac:spMk id="3" creationId="{CDD01496-5EBB-04C3-FD22-A7D83A897A09}"/>
          </ac:spMkLst>
        </pc:spChg>
        <pc:spChg chg="add mod">
          <ac:chgData name="Tim Warner" userId="1d9b2d89684621c1" providerId="LiveId" clId="{A1D3DA66-012C-4944-BA94-B91C5BD3BEC0}" dt="2023-05-12T13:01:33.703" v="275" actId="1076"/>
          <ac:spMkLst>
            <pc:docMk/>
            <pc:sldMk cId="2192088531" sldId="264"/>
            <ac:spMk id="5" creationId="{057DD537-6090-C3EC-ECF0-4328ADD42A58}"/>
          </ac:spMkLst>
        </pc:spChg>
        <pc:spChg chg="del">
          <ac:chgData name="Tim Warner" userId="1d9b2d89684621c1" providerId="LiveId" clId="{A1D3DA66-012C-4944-BA94-B91C5BD3BEC0}" dt="2023-05-12T12:55:23.382" v="9" actId="478"/>
          <ac:spMkLst>
            <pc:docMk/>
            <pc:sldMk cId="2192088531" sldId="264"/>
            <ac:spMk id="5" creationId="{6A03443D-04B0-B8CA-E106-DA3BE16E455D}"/>
          </ac:spMkLst>
        </pc:spChg>
        <pc:spChg chg="del">
          <ac:chgData name="Tim Warner" userId="1d9b2d89684621c1" providerId="LiveId" clId="{A1D3DA66-012C-4944-BA94-B91C5BD3BEC0}" dt="2023-05-12T12:55:23.382" v="9" actId="478"/>
          <ac:spMkLst>
            <pc:docMk/>
            <pc:sldMk cId="2192088531" sldId="264"/>
            <ac:spMk id="6" creationId="{C677E874-14B2-F86B-ED05-763A8B26B093}"/>
          </ac:spMkLst>
        </pc:spChg>
        <pc:spChg chg="mod">
          <ac:chgData name="Tim Warner" userId="1d9b2d89684621c1" providerId="LiveId" clId="{A1D3DA66-012C-4944-BA94-B91C5BD3BEC0}" dt="2023-05-12T13:01:38.894" v="278" actId="20577"/>
          <ac:spMkLst>
            <pc:docMk/>
            <pc:sldMk cId="2192088531" sldId="264"/>
            <ac:spMk id="20" creationId="{412337A7-EF2F-BD4E-96DF-29677C30DFCF}"/>
          </ac:spMkLst>
        </pc:spChg>
        <pc:spChg chg="mod">
          <ac:chgData name="Tim Warner" userId="1d9b2d89684621c1" providerId="LiveId" clId="{A1D3DA66-012C-4944-BA94-B91C5BD3BEC0}" dt="2023-05-12T13:01:33.703" v="275" actId="1076"/>
          <ac:spMkLst>
            <pc:docMk/>
            <pc:sldMk cId="2192088531" sldId="264"/>
            <ac:spMk id="21" creationId="{FDC123F3-7747-9C43-BCF3-A32246342DE6}"/>
          </ac:spMkLst>
        </pc:spChg>
      </pc:sldChg>
      <pc:sldChg chg="modSp mod">
        <pc:chgData name="Tim Warner" userId="1d9b2d89684621c1" providerId="LiveId" clId="{A1D3DA66-012C-4944-BA94-B91C5BD3BEC0}" dt="2023-05-12T13:06:44.474" v="386" actId="20577"/>
        <pc:sldMkLst>
          <pc:docMk/>
          <pc:sldMk cId="564868068" sldId="281"/>
        </pc:sldMkLst>
        <pc:spChg chg="mod">
          <ac:chgData name="Tim Warner" userId="1d9b2d89684621c1" providerId="LiveId" clId="{A1D3DA66-012C-4944-BA94-B91C5BD3BEC0}" dt="2023-05-12T13:01:56.329" v="327" actId="20577"/>
          <ac:spMkLst>
            <pc:docMk/>
            <pc:sldMk cId="564868068" sldId="281"/>
            <ac:spMk id="4" creationId="{650CF791-6E5D-4EC8-A78B-1BC8C0C7FB74}"/>
          </ac:spMkLst>
        </pc:spChg>
        <pc:spChg chg="mod">
          <ac:chgData name="Tim Warner" userId="1d9b2d89684621c1" providerId="LiveId" clId="{A1D3DA66-012C-4944-BA94-B91C5BD3BEC0}" dt="2023-05-12T13:06:44.474" v="386" actId="20577"/>
          <ac:spMkLst>
            <pc:docMk/>
            <pc:sldMk cId="564868068" sldId="281"/>
            <ac:spMk id="5" creationId="{DDF46652-3833-42CB-95D9-D0AB4DE328D0}"/>
          </ac:spMkLst>
        </pc:spChg>
      </pc:sldChg>
      <pc:sldChg chg="modSp mod modAnim">
        <pc:chgData name="Tim Warner" userId="1d9b2d89684621c1" providerId="LiveId" clId="{A1D3DA66-012C-4944-BA94-B91C5BD3BEC0}" dt="2023-05-13T12:49:07.828" v="1260" actId="20577"/>
        <pc:sldMkLst>
          <pc:docMk/>
          <pc:sldMk cId="1657547833" sldId="289"/>
        </pc:sldMkLst>
        <pc:spChg chg="mod">
          <ac:chgData name="Tim Warner" userId="1d9b2d89684621c1" providerId="LiveId" clId="{A1D3DA66-012C-4944-BA94-B91C5BD3BEC0}" dt="2023-05-12T15:58:10.163" v="558" actId="20577"/>
          <ac:spMkLst>
            <pc:docMk/>
            <pc:sldMk cId="1657547833" sldId="289"/>
            <ac:spMk id="2" creationId="{00000000-0000-0000-0000-000000000000}"/>
          </ac:spMkLst>
        </pc:spChg>
        <pc:spChg chg="mod">
          <ac:chgData name="Tim Warner" userId="1d9b2d89684621c1" providerId="LiveId" clId="{A1D3DA66-012C-4944-BA94-B91C5BD3BEC0}" dt="2023-05-13T12:49:07.828" v="1260" actId="20577"/>
          <ac:spMkLst>
            <pc:docMk/>
            <pc:sldMk cId="1657547833" sldId="289"/>
            <ac:spMk id="4" creationId="{5BBB3F74-E93A-433D-A125-C845B9E51CCB}"/>
          </ac:spMkLst>
        </pc:spChg>
      </pc:sldChg>
      <pc:sldChg chg="del">
        <pc:chgData name="Tim Warner" userId="1d9b2d89684621c1" providerId="LiveId" clId="{A1D3DA66-012C-4944-BA94-B91C5BD3BEC0}" dt="2023-05-12T13:07:28.097" v="514" actId="18676"/>
        <pc:sldMkLst>
          <pc:docMk/>
          <pc:sldMk cId="316054112" sldId="291"/>
        </pc:sldMkLst>
      </pc:sldChg>
      <pc:sldChg chg="modSp mod modAnim">
        <pc:chgData name="Tim Warner" userId="1d9b2d89684621c1" providerId="LiveId" clId="{A1D3DA66-012C-4944-BA94-B91C5BD3BEC0}" dt="2023-05-13T12:47:43.315" v="1089" actId="20577"/>
        <pc:sldMkLst>
          <pc:docMk/>
          <pc:sldMk cId="1604716592" sldId="292"/>
        </pc:sldMkLst>
        <pc:spChg chg="mod">
          <ac:chgData name="Tim Warner" userId="1d9b2d89684621c1" providerId="LiveId" clId="{A1D3DA66-012C-4944-BA94-B91C5BD3BEC0}" dt="2023-05-12T15:58:01.482" v="531" actId="20577"/>
          <ac:spMkLst>
            <pc:docMk/>
            <pc:sldMk cId="1604716592" sldId="292"/>
            <ac:spMk id="2" creationId="{00000000-0000-0000-0000-000000000000}"/>
          </ac:spMkLst>
        </pc:spChg>
        <pc:spChg chg="mod">
          <ac:chgData name="Tim Warner" userId="1d9b2d89684621c1" providerId="LiveId" clId="{A1D3DA66-012C-4944-BA94-B91C5BD3BEC0}" dt="2023-05-13T12:47:43.315" v="1089" actId="20577"/>
          <ac:spMkLst>
            <pc:docMk/>
            <pc:sldMk cId="1604716592" sldId="292"/>
            <ac:spMk id="4" creationId="{5BBB3F74-E93A-433D-A125-C845B9E51CCB}"/>
          </ac:spMkLst>
        </pc:spChg>
      </pc:sldChg>
      <pc:sldChg chg="modSp mod modAnim">
        <pc:chgData name="Tim Warner" userId="1d9b2d89684621c1" providerId="LiveId" clId="{A1D3DA66-012C-4944-BA94-B91C5BD3BEC0}" dt="2023-05-13T12:49:52.326" v="1426" actId="20577"/>
        <pc:sldMkLst>
          <pc:docMk/>
          <pc:sldMk cId="3262830124" sldId="297"/>
        </pc:sldMkLst>
        <pc:spChg chg="mod">
          <ac:chgData name="Tim Warner" userId="1d9b2d89684621c1" providerId="LiveId" clId="{A1D3DA66-012C-4944-BA94-B91C5BD3BEC0}" dt="2023-05-12T15:58:18.553" v="595" actId="20577"/>
          <ac:spMkLst>
            <pc:docMk/>
            <pc:sldMk cId="3262830124" sldId="297"/>
            <ac:spMk id="2" creationId="{00000000-0000-0000-0000-000000000000}"/>
          </ac:spMkLst>
        </pc:spChg>
        <pc:spChg chg="mod">
          <ac:chgData name="Tim Warner" userId="1d9b2d89684621c1" providerId="LiveId" clId="{A1D3DA66-012C-4944-BA94-B91C5BD3BEC0}" dt="2023-05-13T12:49:52.326" v="1426" actId="20577"/>
          <ac:spMkLst>
            <pc:docMk/>
            <pc:sldMk cId="3262830124" sldId="297"/>
            <ac:spMk id="4" creationId="{5BBB3F74-E93A-433D-A125-C845B9E51CCB}"/>
          </ac:spMkLst>
        </pc:spChg>
      </pc:sldChg>
      <pc:sldChg chg="modSp mod modAnim">
        <pc:chgData name="Tim Warner" userId="1d9b2d89684621c1" providerId="LiveId" clId="{A1D3DA66-012C-4944-BA94-B91C5BD3BEC0}" dt="2023-05-13T12:51:54.781" v="1663" actId="20577"/>
        <pc:sldMkLst>
          <pc:docMk/>
          <pc:sldMk cId="2847577822" sldId="298"/>
        </pc:sldMkLst>
        <pc:spChg chg="mod">
          <ac:chgData name="Tim Warner" userId="1d9b2d89684621c1" providerId="LiveId" clId="{A1D3DA66-012C-4944-BA94-B91C5BD3BEC0}" dt="2023-05-12T16:01:27.466" v="642" actId="20577"/>
          <ac:spMkLst>
            <pc:docMk/>
            <pc:sldMk cId="2847577822" sldId="298"/>
            <ac:spMk id="2" creationId="{00000000-0000-0000-0000-000000000000}"/>
          </ac:spMkLst>
        </pc:spChg>
        <pc:spChg chg="mod">
          <ac:chgData name="Tim Warner" userId="1d9b2d89684621c1" providerId="LiveId" clId="{A1D3DA66-012C-4944-BA94-B91C5BD3BEC0}" dt="2023-05-13T12:51:54.781" v="1663" actId="20577"/>
          <ac:spMkLst>
            <pc:docMk/>
            <pc:sldMk cId="2847577822" sldId="298"/>
            <ac:spMk id="4" creationId="{5BBB3F74-E93A-433D-A125-C845B9E51CCB}"/>
          </ac:spMkLst>
        </pc:spChg>
      </pc:sldChg>
      <pc:sldChg chg="del">
        <pc:chgData name="Tim Warner" userId="1d9b2d89684621c1" providerId="LiveId" clId="{A1D3DA66-012C-4944-BA94-B91C5BD3BEC0}" dt="2023-05-12T13:07:28.097" v="514" actId="18676"/>
        <pc:sldMkLst>
          <pc:docMk/>
          <pc:sldMk cId="995580337" sldId="299"/>
        </pc:sldMkLst>
      </pc:sldChg>
      <pc:sldChg chg="modSp add mod">
        <pc:chgData name="Tim Warner" userId="1d9b2d89684621c1" providerId="LiveId" clId="{A1D3DA66-012C-4944-BA94-B91C5BD3BEC0}" dt="2023-05-12T13:06:54.151" v="424" actId="20577"/>
        <pc:sldMkLst>
          <pc:docMk/>
          <pc:sldMk cId="3947463837" sldId="300"/>
        </pc:sldMkLst>
        <pc:spChg chg="mod">
          <ac:chgData name="Tim Warner" userId="1d9b2d89684621c1" providerId="LiveId" clId="{A1D3DA66-012C-4944-BA94-B91C5BD3BEC0}" dt="2023-05-12T13:06:54.151" v="424" actId="20577"/>
          <ac:spMkLst>
            <pc:docMk/>
            <pc:sldMk cId="3947463837" sldId="300"/>
            <ac:spMk id="5" creationId="{DDF46652-3833-42CB-95D9-D0AB4DE328D0}"/>
          </ac:spMkLst>
        </pc:spChg>
      </pc:sldChg>
      <pc:sldChg chg="del">
        <pc:chgData name="Tim Warner" userId="1d9b2d89684621c1" providerId="LiveId" clId="{A1D3DA66-012C-4944-BA94-B91C5BD3BEC0}" dt="2023-05-12T12:54:51.322" v="5" actId="47"/>
        <pc:sldMkLst>
          <pc:docMk/>
          <pc:sldMk cId="4252500842" sldId="300"/>
        </pc:sldMkLst>
      </pc:sldChg>
      <pc:sldChg chg="del">
        <pc:chgData name="Tim Warner" userId="1d9b2d89684621c1" providerId="LiveId" clId="{A1D3DA66-012C-4944-BA94-B91C5BD3BEC0}" dt="2023-05-12T12:54:51.322" v="5" actId="47"/>
        <pc:sldMkLst>
          <pc:docMk/>
          <pc:sldMk cId="941048799" sldId="301"/>
        </pc:sldMkLst>
      </pc:sldChg>
      <pc:sldChg chg="modSp add mod">
        <pc:chgData name="Tim Warner" userId="1d9b2d89684621c1" providerId="LiveId" clId="{A1D3DA66-012C-4944-BA94-B91C5BD3BEC0}" dt="2023-05-12T13:07:04.690" v="474" actId="20577"/>
        <pc:sldMkLst>
          <pc:docMk/>
          <pc:sldMk cId="2268457261" sldId="301"/>
        </pc:sldMkLst>
        <pc:spChg chg="mod">
          <ac:chgData name="Tim Warner" userId="1d9b2d89684621c1" providerId="LiveId" clId="{A1D3DA66-012C-4944-BA94-B91C5BD3BEC0}" dt="2023-05-12T13:07:04.690" v="474" actId="20577"/>
          <ac:spMkLst>
            <pc:docMk/>
            <pc:sldMk cId="2268457261" sldId="301"/>
            <ac:spMk id="5" creationId="{DDF46652-3833-42CB-95D9-D0AB4DE328D0}"/>
          </ac:spMkLst>
        </pc:spChg>
      </pc:sldChg>
      <pc:sldChg chg="modSp add mod">
        <pc:chgData name="Tim Warner" userId="1d9b2d89684621c1" providerId="LiveId" clId="{A1D3DA66-012C-4944-BA94-B91C5BD3BEC0}" dt="2023-05-12T13:07:13.573" v="513" actId="20577"/>
        <pc:sldMkLst>
          <pc:docMk/>
          <pc:sldMk cId="3557441656" sldId="302"/>
        </pc:sldMkLst>
        <pc:spChg chg="mod">
          <ac:chgData name="Tim Warner" userId="1d9b2d89684621c1" providerId="LiveId" clId="{A1D3DA66-012C-4944-BA94-B91C5BD3BEC0}" dt="2023-05-12T13:07:13.573" v="513" actId="20577"/>
          <ac:spMkLst>
            <pc:docMk/>
            <pc:sldMk cId="3557441656" sldId="302"/>
            <ac:spMk id="5" creationId="{DDF46652-3833-42CB-95D9-D0AB4DE328D0}"/>
          </ac:spMkLst>
        </pc:spChg>
      </pc:sldChg>
      <pc:sldChg chg="del">
        <pc:chgData name="Tim Warner" userId="1d9b2d89684621c1" providerId="LiveId" clId="{A1D3DA66-012C-4944-BA94-B91C5BD3BEC0}" dt="2023-05-12T12:54:51.322" v="5" actId="47"/>
        <pc:sldMkLst>
          <pc:docMk/>
          <pc:sldMk cId="3795395374" sldId="302"/>
        </pc:sldMkLst>
      </pc:sldChg>
      <pc:sldChg chg="add del">
        <pc:chgData name="Tim Warner" userId="1d9b2d89684621c1" providerId="LiveId" clId="{A1D3DA66-012C-4944-BA94-B91C5BD3BEC0}" dt="2023-05-12T13:07:28.097" v="514" actId="18676"/>
        <pc:sldMkLst>
          <pc:docMk/>
          <pc:sldMk cId="878584675" sldId="303"/>
        </pc:sldMkLst>
      </pc:sldChg>
      <pc:sldChg chg="del">
        <pc:chgData name="Tim Warner" userId="1d9b2d89684621c1" providerId="LiveId" clId="{A1D3DA66-012C-4944-BA94-B91C5BD3BEC0}" dt="2023-05-12T12:54:51.322" v="5" actId="47"/>
        <pc:sldMkLst>
          <pc:docMk/>
          <pc:sldMk cId="958968220" sldId="303"/>
        </pc:sldMkLst>
      </pc:sldChg>
      <pc:sldChg chg="modSp add mod modAnim">
        <pc:chgData name="Tim Warner" userId="1d9b2d89684621c1" providerId="LiveId" clId="{A1D3DA66-012C-4944-BA94-B91C5BD3BEC0}" dt="2023-05-13T12:46:34.306" v="889" actId="20577"/>
        <pc:sldMkLst>
          <pc:docMk/>
          <pc:sldMk cId="2895908755" sldId="303"/>
        </pc:sldMkLst>
        <pc:spChg chg="mod">
          <ac:chgData name="Tim Warner" userId="1d9b2d89684621c1" providerId="LiveId" clId="{A1D3DA66-012C-4944-BA94-B91C5BD3BEC0}" dt="2023-05-12T15:59:50.334" v="626" actId="20577"/>
          <ac:spMkLst>
            <pc:docMk/>
            <pc:sldMk cId="2895908755" sldId="303"/>
            <ac:spMk id="2" creationId="{00000000-0000-0000-0000-000000000000}"/>
          </ac:spMkLst>
        </pc:spChg>
        <pc:spChg chg="mod">
          <ac:chgData name="Tim Warner" userId="1d9b2d89684621c1" providerId="LiveId" clId="{A1D3DA66-012C-4944-BA94-B91C5BD3BEC0}" dt="2023-05-13T12:46:34.306" v="889" actId="20577"/>
          <ac:spMkLst>
            <pc:docMk/>
            <pc:sldMk cId="2895908755" sldId="303"/>
            <ac:spMk id="4" creationId="{5BBB3F74-E93A-433D-A125-C845B9E51CCB}"/>
          </ac:spMkLst>
        </pc:spChg>
      </pc:sldChg>
      <pc:sldChg chg="addSp delSp modSp new mod modClrScheme chgLayout">
        <pc:chgData name="Tim Warner" userId="1d9b2d89684621c1" providerId="LiveId" clId="{A1D3DA66-012C-4944-BA94-B91C5BD3BEC0}" dt="2023-05-13T12:52:58.454" v="1760" actId="20577"/>
        <pc:sldMkLst>
          <pc:docMk/>
          <pc:sldMk cId="214531532" sldId="304"/>
        </pc:sldMkLst>
        <pc:spChg chg="del mod ord">
          <ac:chgData name="Tim Warner" userId="1d9b2d89684621c1" providerId="LiveId" clId="{A1D3DA66-012C-4944-BA94-B91C5BD3BEC0}" dt="2023-05-12T16:01:37.077" v="644" actId="700"/>
          <ac:spMkLst>
            <pc:docMk/>
            <pc:sldMk cId="214531532" sldId="304"/>
            <ac:spMk id="2" creationId="{F05DC679-51C5-F3A4-74A0-71B5233CACD7}"/>
          </ac:spMkLst>
        </pc:spChg>
        <pc:spChg chg="del mod ord">
          <ac:chgData name="Tim Warner" userId="1d9b2d89684621c1" providerId="LiveId" clId="{A1D3DA66-012C-4944-BA94-B91C5BD3BEC0}" dt="2023-05-12T16:01:37.077" v="644" actId="700"/>
          <ac:spMkLst>
            <pc:docMk/>
            <pc:sldMk cId="214531532" sldId="304"/>
            <ac:spMk id="3" creationId="{A6472E28-9B1D-62A8-CD80-78F3E69DF1F7}"/>
          </ac:spMkLst>
        </pc:spChg>
        <pc:spChg chg="add mod ord">
          <ac:chgData name="Tim Warner" userId="1d9b2d89684621c1" providerId="LiveId" clId="{A1D3DA66-012C-4944-BA94-B91C5BD3BEC0}" dt="2023-05-12T16:01:41.009" v="654" actId="20577"/>
          <ac:spMkLst>
            <pc:docMk/>
            <pc:sldMk cId="214531532" sldId="304"/>
            <ac:spMk id="4" creationId="{38869893-E882-222C-E763-B6FB61D50501}"/>
          </ac:spMkLst>
        </pc:spChg>
        <pc:spChg chg="add mod ord">
          <ac:chgData name="Tim Warner" userId="1d9b2d89684621c1" providerId="LiveId" clId="{A1D3DA66-012C-4944-BA94-B91C5BD3BEC0}" dt="2023-05-13T12:52:58.454" v="1760" actId="20577"/>
          <ac:spMkLst>
            <pc:docMk/>
            <pc:sldMk cId="214531532" sldId="304"/>
            <ac:spMk id="5" creationId="{4334AEB6-10DF-E7FA-59B3-A428BDCBD0FE}"/>
          </ac:spMkLst>
        </pc:spChg>
      </pc:sldChg>
    </pc:docChg>
  </pc:docChgLst>
  <pc:docChgLst>
    <pc:chgData name="scsjcain84" userId="S::scsjcain84_gmail.com#ext#@pearsoneducationinc.onmicrosoft.com::4399dd98-ee8b-4212-9001-7919755a3260" providerId="AD" clId="Web-{D7158D02-1992-4C22-A702-D36A4E4C51A6}"/>
    <pc:docChg chg="delSld modSld">
      <pc:chgData name="scsjcain84" userId="S::scsjcain84_gmail.com#ext#@pearsoneducationinc.onmicrosoft.com::4399dd98-ee8b-4212-9001-7919755a3260" providerId="AD" clId="Web-{D7158D02-1992-4C22-A702-D36A4E4C51A6}" dt="2021-09-21T22:25:50.857" v="193"/>
      <pc:docMkLst>
        <pc:docMk/>
      </pc:docMkLst>
      <pc:sldChg chg="addSp delSp modSp mod modClrScheme delAnim chgLayout modNotes">
        <pc:chgData name="scsjcain84" userId="S::scsjcain84_gmail.com#ext#@pearsoneducationinc.onmicrosoft.com::4399dd98-ee8b-4212-9001-7919755a3260" providerId="AD" clId="Web-{D7158D02-1992-4C22-A702-D36A4E4C51A6}" dt="2021-09-21T22:23:57.030" v="191"/>
        <pc:sldMkLst>
          <pc:docMk/>
          <pc:sldMk cId="1306282856" sldId="256"/>
        </pc:sldMkLst>
        <pc:spChg chg="mod ord">
          <ac:chgData name="scsjcain84" userId="S::scsjcain84_gmail.com#ext#@pearsoneducationinc.onmicrosoft.com::4399dd98-ee8b-4212-9001-7919755a3260" providerId="AD" clId="Web-{D7158D02-1992-4C22-A702-D36A4E4C51A6}" dt="2021-09-21T22:23:23.780" v="153"/>
          <ac:spMkLst>
            <pc:docMk/>
            <pc:sldMk cId="1306282856" sldId="256"/>
            <ac:spMk id="2" creationId="{00000000-0000-0000-0000-000000000000}"/>
          </ac:spMkLst>
        </pc:spChg>
        <pc:spChg chg="del">
          <ac:chgData name="scsjcain84" userId="S::scsjcain84_gmail.com#ext#@pearsoneducationinc.onmicrosoft.com::4399dd98-ee8b-4212-9001-7919755a3260" providerId="AD" clId="Web-{D7158D02-1992-4C22-A702-D36A4E4C51A6}" dt="2021-09-21T22:23:47.702" v="188"/>
          <ac:spMkLst>
            <pc:docMk/>
            <pc:sldMk cId="1306282856" sldId="256"/>
            <ac:spMk id="3" creationId="{65D552A7-C5DE-4673-9916-1DD22A9D0297}"/>
          </ac:spMkLst>
        </pc:spChg>
        <pc:spChg chg="del">
          <ac:chgData name="scsjcain84" userId="S::scsjcain84_gmail.com#ext#@pearsoneducationinc.onmicrosoft.com::4399dd98-ee8b-4212-9001-7919755a3260" providerId="AD" clId="Web-{D7158D02-1992-4C22-A702-D36A4E4C51A6}" dt="2021-09-21T22:23:50.858" v="189"/>
          <ac:spMkLst>
            <pc:docMk/>
            <pc:sldMk cId="1306282856" sldId="256"/>
            <ac:spMk id="4" creationId="{14263FAE-BACE-4B78-BFCD-8B5CC91445F2}"/>
          </ac:spMkLst>
        </pc:spChg>
        <pc:spChg chg="del">
          <ac:chgData name="scsjcain84" userId="S::scsjcain84_gmail.com#ext#@pearsoneducationinc.onmicrosoft.com::4399dd98-ee8b-4212-9001-7919755a3260" providerId="AD" clId="Web-{D7158D02-1992-4C22-A702-D36A4E4C51A6}" dt="2021-09-21T22:23:54.030" v="190"/>
          <ac:spMkLst>
            <pc:docMk/>
            <pc:sldMk cId="1306282856" sldId="256"/>
            <ac:spMk id="5" creationId="{37591934-2A5D-449C-B9F7-44090AF3B693}"/>
          </ac:spMkLst>
        </pc:spChg>
        <pc:spChg chg="del">
          <ac:chgData name="scsjcain84" userId="S::scsjcain84_gmail.com#ext#@pearsoneducationinc.onmicrosoft.com::4399dd98-ee8b-4212-9001-7919755a3260" providerId="AD" clId="Web-{D7158D02-1992-4C22-A702-D36A4E4C51A6}" dt="2021-09-21T22:23:57.030" v="191"/>
          <ac:spMkLst>
            <pc:docMk/>
            <pc:sldMk cId="1306282856" sldId="256"/>
            <ac:spMk id="6" creationId="{7F715FD2-CA44-497F-9BCC-B7F857EDE9D7}"/>
          </ac:spMkLst>
        </pc:spChg>
        <pc:spChg chg="add mod ord">
          <ac:chgData name="scsjcain84" userId="S::scsjcain84_gmail.com#ext#@pearsoneducationinc.onmicrosoft.com::4399dd98-ee8b-4212-9001-7919755a3260" providerId="AD" clId="Web-{D7158D02-1992-4C22-A702-D36A4E4C51A6}" dt="2021-09-21T22:23:44.858" v="187" actId="20577"/>
          <ac:spMkLst>
            <pc:docMk/>
            <pc:sldMk cId="1306282856" sldId="256"/>
            <ac:spMk id="7" creationId="{B8D91247-19DA-4F5B-A0CD-BF46B0B22DA4}"/>
          </ac:spMkLst>
        </pc:spChg>
      </pc:sldChg>
      <pc:sldChg chg="delCm">
        <pc:chgData name="scsjcain84" userId="S::scsjcain84_gmail.com#ext#@pearsoneducationinc.onmicrosoft.com::4399dd98-ee8b-4212-9001-7919755a3260" providerId="AD" clId="Web-{D7158D02-1992-4C22-A702-D36A4E4C51A6}" dt="2021-09-21T22:25:42.888" v="192"/>
        <pc:sldMkLst>
          <pc:docMk/>
          <pc:sldMk cId="3333759567" sldId="257"/>
        </pc:sldMkLst>
      </pc:sldChg>
      <pc:sldChg chg="del">
        <pc:chgData name="scsjcain84" userId="S::scsjcain84_gmail.com#ext#@pearsoneducationinc.onmicrosoft.com::4399dd98-ee8b-4212-9001-7919755a3260" providerId="AD" clId="Web-{D7158D02-1992-4C22-A702-D36A4E4C51A6}" dt="2021-09-21T22:25:50.857" v="193"/>
        <pc:sldMkLst>
          <pc:docMk/>
          <pc:sldMk cId="728565776" sldId="262"/>
        </pc:sldMkLst>
      </pc:sldChg>
      <pc:sldChg chg="addSp delSp modSp mod modClrScheme delAnim chgLayout modNotes">
        <pc:chgData name="scsjcain84" userId="S::scsjcain84_gmail.com#ext#@pearsoneducationinc.onmicrosoft.com::4399dd98-ee8b-4212-9001-7919755a3260" providerId="AD" clId="Web-{D7158D02-1992-4C22-A702-D36A4E4C51A6}" dt="2021-09-21T22:22:32.562" v="110"/>
        <pc:sldMkLst>
          <pc:docMk/>
          <pc:sldMk cId="924435494" sldId="271"/>
        </pc:sldMkLst>
        <pc:spChg chg="mod ord">
          <ac:chgData name="scsjcain84" userId="S::scsjcain84_gmail.com#ext#@pearsoneducationinc.onmicrosoft.com::4399dd98-ee8b-4212-9001-7919755a3260" providerId="AD" clId="Web-{D7158D02-1992-4C22-A702-D36A4E4C51A6}" dt="2021-09-21T22:21:04.281" v="41"/>
          <ac:spMkLst>
            <pc:docMk/>
            <pc:sldMk cId="924435494" sldId="271"/>
            <ac:spMk id="2" creationId="{00000000-0000-0000-0000-000000000000}"/>
          </ac:spMkLst>
        </pc:spChg>
        <pc:spChg chg="del">
          <ac:chgData name="scsjcain84" userId="S::scsjcain84_gmail.com#ext#@pearsoneducationinc.onmicrosoft.com::4399dd98-ee8b-4212-9001-7919755a3260" providerId="AD" clId="Web-{D7158D02-1992-4C22-A702-D36A4E4C51A6}" dt="2021-09-21T22:22:18.796" v="105"/>
          <ac:spMkLst>
            <pc:docMk/>
            <pc:sldMk cId="924435494" sldId="271"/>
            <ac:spMk id="3" creationId="{65D552A7-C5DE-4673-9916-1DD22A9D0297}"/>
          </ac:spMkLst>
        </pc:spChg>
        <pc:spChg chg="del mod">
          <ac:chgData name="scsjcain84" userId="S::scsjcain84_gmail.com#ext#@pearsoneducationinc.onmicrosoft.com::4399dd98-ee8b-4212-9001-7919755a3260" providerId="AD" clId="Web-{D7158D02-1992-4C22-A702-D36A4E4C51A6}" dt="2021-09-21T22:22:20.843" v="107"/>
          <ac:spMkLst>
            <pc:docMk/>
            <pc:sldMk cId="924435494" sldId="271"/>
            <ac:spMk id="4" creationId="{14263FAE-BACE-4B78-BFCD-8B5CC91445F2}"/>
          </ac:spMkLst>
        </pc:spChg>
        <pc:spChg chg="del">
          <ac:chgData name="scsjcain84" userId="S::scsjcain84_gmail.com#ext#@pearsoneducationinc.onmicrosoft.com::4399dd98-ee8b-4212-9001-7919755a3260" providerId="AD" clId="Web-{D7158D02-1992-4C22-A702-D36A4E4C51A6}" dt="2021-09-21T22:22:24.812" v="108"/>
          <ac:spMkLst>
            <pc:docMk/>
            <pc:sldMk cId="924435494" sldId="271"/>
            <ac:spMk id="5" creationId="{37591934-2A5D-449C-B9F7-44090AF3B693}"/>
          </ac:spMkLst>
        </pc:spChg>
        <pc:spChg chg="del">
          <ac:chgData name="scsjcain84" userId="S::scsjcain84_gmail.com#ext#@pearsoneducationinc.onmicrosoft.com::4399dd98-ee8b-4212-9001-7919755a3260" providerId="AD" clId="Web-{D7158D02-1992-4C22-A702-D36A4E4C51A6}" dt="2021-09-21T22:22:27.984" v="109"/>
          <ac:spMkLst>
            <pc:docMk/>
            <pc:sldMk cId="924435494" sldId="271"/>
            <ac:spMk id="6" creationId="{7F715FD2-CA44-497F-9BCC-B7F857EDE9D7}"/>
          </ac:spMkLst>
        </pc:spChg>
        <pc:spChg chg="del">
          <ac:chgData name="scsjcain84" userId="S::scsjcain84_gmail.com#ext#@pearsoneducationinc.onmicrosoft.com::4399dd98-ee8b-4212-9001-7919755a3260" providerId="AD" clId="Web-{D7158D02-1992-4C22-A702-D36A4E4C51A6}" dt="2021-09-21T22:22:32.562" v="110"/>
          <ac:spMkLst>
            <pc:docMk/>
            <pc:sldMk cId="924435494" sldId="271"/>
            <ac:spMk id="7" creationId="{B9DDBCFD-140D-48A4-A52C-424C8D1E62D1}"/>
          </ac:spMkLst>
        </pc:spChg>
        <pc:spChg chg="add mod ord">
          <ac:chgData name="scsjcain84" userId="S::scsjcain84_gmail.com#ext#@pearsoneducationinc.onmicrosoft.com::4399dd98-ee8b-4212-9001-7919755a3260" providerId="AD" clId="Web-{D7158D02-1992-4C22-A702-D36A4E4C51A6}" dt="2021-09-21T22:21:58.281" v="104" actId="20577"/>
          <ac:spMkLst>
            <pc:docMk/>
            <pc:sldMk cId="924435494" sldId="271"/>
            <ac:spMk id="8" creationId="{27486138-A3BA-4E9E-9408-96C821F3C58B}"/>
          </ac:spMkLst>
        </pc:spChg>
      </pc:sldChg>
    </pc:docChg>
  </pc:docChgLst>
  <pc:docChgLst>
    <pc:chgData name="Tim Warner" userId="1d9b2d89684621c1" providerId="LiveId" clId="{92DA0473-B12B-42F0-814E-F456D93A0723}"/>
    <pc:docChg chg="custSel addSld delSld modSld sldOrd modShowInfo">
      <pc:chgData name="Tim Warner" userId="1d9b2d89684621c1" providerId="LiveId" clId="{92DA0473-B12B-42F0-814E-F456D93A0723}" dt="2021-09-20T16:55:09.546" v="3401" actId="20577"/>
      <pc:docMkLst>
        <pc:docMk/>
      </pc:docMkLst>
      <pc:sldChg chg="addSp delSp modSp mod delAnim modAnim modNotesTx">
        <pc:chgData name="Tim Warner" userId="1d9b2d89684621c1" providerId="LiveId" clId="{92DA0473-B12B-42F0-814E-F456D93A0723}" dt="2021-09-20T15:57:10.712" v="2024" actId="1036"/>
        <pc:sldMkLst>
          <pc:docMk/>
          <pc:sldMk cId="1306282856" sldId="256"/>
        </pc:sldMkLst>
        <pc:spChg chg="mod">
          <ac:chgData name="Tim Warner" userId="1d9b2d89684621c1" providerId="LiveId" clId="{92DA0473-B12B-42F0-814E-F456D93A0723}" dt="2021-09-20T14:50:11.418" v="824" actId="20577"/>
          <ac:spMkLst>
            <pc:docMk/>
            <pc:sldMk cId="1306282856" sldId="256"/>
            <ac:spMk id="2" creationId="{00000000-0000-0000-0000-000000000000}"/>
          </ac:spMkLst>
        </pc:spChg>
        <pc:spChg chg="add mod">
          <ac:chgData name="Tim Warner" userId="1d9b2d89684621c1" providerId="LiveId" clId="{92DA0473-B12B-42F0-814E-F456D93A0723}" dt="2021-09-20T15:57:10.712" v="2024" actId="1036"/>
          <ac:spMkLst>
            <pc:docMk/>
            <pc:sldMk cId="1306282856" sldId="256"/>
            <ac:spMk id="3" creationId="{65D552A7-C5DE-4673-9916-1DD22A9D0297}"/>
          </ac:spMkLst>
        </pc:spChg>
        <pc:spChg chg="add mod">
          <ac:chgData name="Tim Warner" userId="1d9b2d89684621c1" providerId="LiveId" clId="{92DA0473-B12B-42F0-814E-F456D93A0723}" dt="2021-09-20T15:57:10.712" v="2024" actId="1036"/>
          <ac:spMkLst>
            <pc:docMk/>
            <pc:sldMk cId="1306282856" sldId="256"/>
            <ac:spMk id="4" creationId="{14263FAE-BACE-4B78-BFCD-8B5CC91445F2}"/>
          </ac:spMkLst>
        </pc:spChg>
        <pc:spChg chg="add mod">
          <ac:chgData name="Tim Warner" userId="1d9b2d89684621c1" providerId="LiveId" clId="{92DA0473-B12B-42F0-814E-F456D93A0723}" dt="2021-09-20T15:57:10.712" v="2024" actId="1036"/>
          <ac:spMkLst>
            <pc:docMk/>
            <pc:sldMk cId="1306282856" sldId="256"/>
            <ac:spMk id="5" creationId="{37591934-2A5D-449C-B9F7-44090AF3B693}"/>
          </ac:spMkLst>
        </pc:spChg>
        <pc:spChg chg="add mod">
          <ac:chgData name="Tim Warner" userId="1d9b2d89684621c1" providerId="LiveId" clId="{92DA0473-B12B-42F0-814E-F456D93A0723}" dt="2021-09-20T15:57:10.712" v="2024" actId="1036"/>
          <ac:spMkLst>
            <pc:docMk/>
            <pc:sldMk cId="1306282856" sldId="256"/>
            <ac:spMk id="6" creationId="{7F715FD2-CA44-497F-9BCC-B7F857EDE9D7}"/>
          </ac:spMkLst>
        </pc:spChg>
        <pc:spChg chg="add del mod">
          <ac:chgData name="Tim Warner" userId="1d9b2d89684621c1" providerId="LiveId" clId="{92DA0473-B12B-42F0-814E-F456D93A0723}" dt="2021-09-20T15:57:04.139" v="1996" actId="478"/>
          <ac:spMkLst>
            <pc:docMk/>
            <pc:sldMk cId="1306282856" sldId="256"/>
            <ac:spMk id="7" creationId="{B9DDBCFD-140D-48A4-A52C-424C8D1E62D1}"/>
          </ac:spMkLst>
        </pc:spChg>
        <pc:spChg chg="add del mod">
          <ac:chgData name="Tim Warner" userId="1d9b2d89684621c1" providerId="LiveId" clId="{92DA0473-B12B-42F0-814E-F456D93A0723}" dt="2021-09-20T15:48:22.155" v="1231" actId="478"/>
          <ac:spMkLst>
            <pc:docMk/>
            <pc:sldMk cId="1306282856" sldId="256"/>
            <ac:spMk id="8" creationId="{C5915270-E9AD-4C2B-9F02-D0BA59472DD6}"/>
          </ac:spMkLst>
        </pc:spChg>
      </pc:sldChg>
      <pc:sldChg chg="modSp mod modClrScheme chgLayout modNotesTx">
        <pc:chgData name="Tim Warner" userId="1d9b2d89684621c1" providerId="LiveId" clId="{92DA0473-B12B-42F0-814E-F456D93A0723}" dt="2021-09-20T16:55:09.546" v="3401" actId="20577"/>
        <pc:sldMkLst>
          <pc:docMk/>
          <pc:sldMk cId="3333759567" sldId="257"/>
        </pc:sldMkLst>
        <pc:spChg chg="mod ord">
          <ac:chgData name="Tim Warner" userId="1d9b2d89684621c1" providerId="LiveId" clId="{92DA0473-B12B-42F0-814E-F456D93A0723}" dt="2021-09-20T16:38:20.305" v="2956" actId="700"/>
          <ac:spMkLst>
            <pc:docMk/>
            <pc:sldMk cId="3333759567" sldId="257"/>
            <ac:spMk id="2" creationId="{00000000-0000-0000-0000-000000000000}"/>
          </ac:spMkLst>
        </pc:spChg>
        <pc:spChg chg="mod ord">
          <ac:chgData name="Tim Warner" userId="1d9b2d89684621c1" providerId="LiveId" clId="{92DA0473-B12B-42F0-814E-F456D93A0723}" dt="2021-09-20T16:55:09.546" v="3401" actId="20577"/>
          <ac:spMkLst>
            <pc:docMk/>
            <pc:sldMk cId="3333759567" sldId="257"/>
            <ac:spMk id="3" creationId="{00000000-0000-0000-0000-000000000000}"/>
          </ac:spMkLst>
        </pc:spChg>
      </pc:sldChg>
      <pc:sldChg chg="del">
        <pc:chgData name="Tim Warner" userId="1d9b2d89684621c1" providerId="LiveId" clId="{92DA0473-B12B-42F0-814E-F456D93A0723}" dt="2021-09-20T15:07:29.286" v="1132" actId="2696"/>
        <pc:sldMkLst>
          <pc:docMk/>
          <pc:sldMk cId="2119246240" sldId="259"/>
        </pc:sldMkLst>
      </pc:sldChg>
      <pc:sldChg chg="addSp delSp modSp mod ord modClrScheme chgLayout modNotesTx">
        <pc:chgData name="Tim Warner" userId="1d9b2d89684621c1" providerId="LiveId" clId="{92DA0473-B12B-42F0-814E-F456D93A0723}" dt="2021-09-20T15:51:28.091" v="1520" actId="20577"/>
        <pc:sldMkLst>
          <pc:docMk/>
          <pc:sldMk cId="2019325346" sldId="260"/>
        </pc:sldMkLst>
        <pc:spChg chg="mod ord">
          <ac:chgData name="Tim Warner" userId="1d9b2d89684621c1" providerId="LiveId" clId="{92DA0473-B12B-42F0-814E-F456D93A0723}" dt="2021-09-20T15:02:40.022" v="1131" actId="700"/>
          <ac:spMkLst>
            <pc:docMk/>
            <pc:sldMk cId="2019325346" sldId="260"/>
            <ac:spMk id="2" creationId="{00000000-0000-0000-0000-000000000000}"/>
          </ac:spMkLst>
        </pc:spChg>
        <pc:spChg chg="del mod ord">
          <ac:chgData name="Tim Warner" userId="1d9b2d89684621c1" providerId="LiveId" clId="{92DA0473-B12B-42F0-814E-F456D93A0723}" dt="2021-09-20T15:02:40.022" v="1131" actId="700"/>
          <ac:spMkLst>
            <pc:docMk/>
            <pc:sldMk cId="2019325346" sldId="260"/>
            <ac:spMk id="3" creationId="{00000000-0000-0000-0000-000000000000}"/>
          </ac:spMkLst>
        </pc:spChg>
        <pc:spChg chg="add mod ord">
          <ac:chgData name="Tim Warner" userId="1d9b2d89684621c1" providerId="LiveId" clId="{92DA0473-B12B-42F0-814E-F456D93A0723}" dt="2021-09-20T15:51:28.091" v="1520" actId="20577"/>
          <ac:spMkLst>
            <pc:docMk/>
            <pc:sldMk cId="2019325346" sldId="260"/>
            <ac:spMk id="4" creationId="{5BBB3F74-E93A-433D-A125-C845B9E51CCB}"/>
          </ac:spMkLst>
        </pc:spChg>
      </pc:sldChg>
      <pc:sldChg chg="addSp delSp modSp mod delAnim modAnim modNotesTx">
        <pc:chgData name="Tim Warner" userId="1d9b2d89684621c1" providerId="LiveId" clId="{92DA0473-B12B-42F0-814E-F456D93A0723}" dt="2021-09-20T15:56:47.109" v="1995" actId="1035"/>
        <pc:sldMkLst>
          <pc:docMk/>
          <pc:sldMk cId="2192088531" sldId="264"/>
        </pc:sldMkLst>
        <pc:spChg chg="del">
          <ac:chgData name="Tim Warner" userId="1d9b2d89684621c1" providerId="LiveId" clId="{92DA0473-B12B-42F0-814E-F456D93A0723}" dt="2021-09-20T14:42:18.964" v="5" actId="478"/>
          <ac:spMkLst>
            <pc:docMk/>
            <pc:sldMk cId="2192088531" sldId="264"/>
            <ac:spMk id="9" creationId="{E0096BF5-2771-4FB8-AC41-3B965EAB5F77}"/>
          </ac:spMkLst>
        </pc:spChg>
        <pc:spChg chg="add mod">
          <ac:chgData name="Tim Warner" userId="1d9b2d89684621c1" providerId="LiveId" clId="{92DA0473-B12B-42F0-814E-F456D93A0723}" dt="2021-09-20T15:56:47.109" v="1995" actId="1035"/>
          <ac:spMkLst>
            <pc:docMk/>
            <pc:sldMk cId="2192088531" sldId="264"/>
            <ac:spMk id="11" creationId="{CF5A43D3-0ABE-46FA-906F-529E8FB15DEA}"/>
          </ac:spMkLst>
        </pc:spChg>
        <pc:spChg chg="add mod">
          <ac:chgData name="Tim Warner" userId="1d9b2d89684621c1" providerId="LiveId" clId="{92DA0473-B12B-42F0-814E-F456D93A0723}" dt="2021-09-20T15:56:47.109" v="1995" actId="1035"/>
          <ac:spMkLst>
            <pc:docMk/>
            <pc:sldMk cId="2192088531" sldId="264"/>
            <ac:spMk id="12" creationId="{9F8919EA-9E84-4F97-8DDB-D1660D17407E}"/>
          </ac:spMkLst>
        </pc:spChg>
        <pc:spChg chg="add mod">
          <ac:chgData name="Tim Warner" userId="1d9b2d89684621c1" providerId="LiveId" clId="{92DA0473-B12B-42F0-814E-F456D93A0723}" dt="2021-09-20T15:56:47.109" v="1995" actId="1035"/>
          <ac:spMkLst>
            <pc:docMk/>
            <pc:sldMk cId="2192088531" sldId="264"/>
            <ac:spMk id="13" creationId="{F19C39B7-3675-4323-8E15-38623CE61886}"/>
          </ac:spMkLst>
        </pc:spChg>
        <pc:spChg chg="add mod">
          <ac:chgData name="Tim Warner" userId="1d9b2d89684621c1" providerId="LiveId" clId="{92DA0473-B12B-42F0-814E-F456D93A0723}" dt="2021-09-20T15:56:47.109" v="1995" actId="1035"/>
          <ac:spMkLst>
            <pc:docMk/>
            <pc:sldMk cId="2192088531" sldId="264"/>
            <ac:spMk id="14" creationId="{0AC65F06-4876-48AA-AAB6-98AE8ED79CDB}"/>
          </ac:spMkLst>
        </pc:spChg>
        <pc:spChg chg="mod">
          <ac:chgData name="Tim Warner" userId="1d9b2d89684621c1" providerId="LiveId" clId="{92DA0473-B12B-42F0-814E-F456D93A0723}" dt="2021-09-20T14:42:43.063" v="39" actId="20577"/>
          <ac:spMkLst>
            <pc:docMk/>
            <pc:sldMk cId="2192088531" sldId="264"/>
            <ac:spMk id="20" creationId="{412337A7-EF2F-BD4E-96DF-29677C30DFCF}"/>
          </ac:spMkLst>
        </pc:spChg>
        <pc:spChg chg="mod">
          <ac:chgData name="Tim Warner" userId="1d9b2d89684621c1" providerId="LiveId" clId="{92DA0473-B12B-42F0-814E-F456D93A0723}" dt="2021-09-20T15:56:47.109" v="1995" actId="1035"/>
          <ac:spMkLst>
            <pc:docMk/>
            <pc:sldMk cId="2192088531" sldId="264"/>
            <ac:spMk id="21" creationId="{FDC123F3-7747-9C43-BCF3-A32246342DE6}"/>
          </ac:spMkLst>
        </pc:spChg>
        <pc:spChg chg="del">
          <ac:chgData name="Tim Warner" userId="1d9b2d89684621c1" providerId="LiveId" clId="{92DA0473-B12B-42F0-814E-F456D93A0723}" dt="2021-09-20T14:42:18.964" v="5" actId="478"/>
          <ac:spMkLst>
            <pc:docMk/>
            <pc:sldMk cId="2192088531" sldId="264"/>
            <ac:spMk id="22" creationId="{CF60C61A-B84F-E241-8031-3391F28C4617}"/>
          </ac:spMkLst>
        </pc:spChg>
        <pc:picChg chg="del">
          <ac:chgData name="Tim Warner" userId="1d9b2d89684621c1" providerId="LiveId" clId="{92DA0473-B12B-42F0-814E-F456D93A0723}" dt="2021-09-20T14:42:03.662" v="1" actId="478"/>
          <ac:picMkLst>
            <pc:docMk/>
            <pc:sldMk cId="2192088531" sldId="264"/>
            <ac:picMk id="3" creationId="{822D73B0-494F-4F09-825A-EADCD0DC050B}"/>
          </ac:picMkLst>
        </pc:picChg>
        <pc:picChg chg="add mod">
          <ac:chgData name="Tim Warner" userId="1d9b2d89684621c1" providerId="LiveId" clId="{92DA0473-B12B-42F0-814E-F456D93A0723}" dt="2021-09-20T14:47:46.226" v="631" actId="1076"/>
          <ac:picMkLst>
            <pc:docMk/>
            <pc:sldMk cId="2192088531" sldId="264"/>
            <ac:picMk id="4" creationId="{EBF3B38D-9867-4F3A-96B3-D37CFCD0B6ED}"/>
          </ac:picMkLst>
        </pc:picChg>
        <pc:picChg chg="add mod">
          <ac:chgData name="Tim Warner" userId="1d9b2d89684621c1" providerId="LiveId" clId="{92DA0473-B12B-42F0-814E-F456D93A0723}" dt="2021-09-20T14:47:47.211" v="632" actId="1076"/>
          <ac:picMkLst>
            <pc:docMk/>
            <pc:sldMk cId="2192088531" sldId="264"/>
            <ac:picMk id="1026" creationId="{C1406F08-5662-484B-B7F4-6071DCB8FC59}"/>
          </ac:picMkLst>
        </pc:picChg>
      </pc:sldChg>
      <pc:sldChg chg="addSp delSp modSp add mod ord modClrScheme chgLayout modNotesTx">
        <pc:chgData name="Tim Warner" userId="1d9b2d89684621c1" providerId="LiveId" clId="{92DA0473-B12B-42F0-814E-F456D93A0723}" dt="2021-09-20T15:52:26.537" v="1676" actId="20577"/>
        <pc:sldMkLst>
          <pc:docMk/>
          <pc:sldMk cId="1088449262" sldId="265"/>
        </pc:sldMkLst>
        <pc:spChg chg="mod ord">
          <ac:chgData name="Tim Warner" userId="1d9b2d89684621c1" providerId="LiveId" clId="{92DA0473-B12B-42F0-814E-F456D93A0723}" dt="2021-09-20T15:51:40.497" v="1521" actId="700"/>
          <ac:spMkLst>
            <pc:docMk/>
            <pc:sldMk cId="1088449262" sldId="265"/>
            <ac:spMk id="2" creationId="{00000000-0000-0000-0000-000000000000}"/>
          </ac:spMkLst>
        </pc:spChg>
        <pc:spChg chg="del mod ord">
          <ac:chgData name="Tim Warner" userId="1d9b2d89684621c1" providerId="LiveId" clId="{92DA0473-B12B-42F0-814E-F456D93A0723}" dt="2021-09-20T15:51:40.497" v="1521" actId="700"/>
          <ac:spMkLst>
            <pc:docMk/>
            <pc:sldMk cId="1088449262" sldId="265"/>
            <ac:spMk id="3" creationId="{00000000-0000-0000-0000-000000000000}"/>
          </ac:spMkLst>
        </pc:spChg>
        <pc:spChg chg="add mod ord">
          <ac:chgData name="Tim Warner" userId="1d9b2d89684621c1" providerId="LiveId" clId="{92DA0473-B12B-42F0-814E-F456D93A0723}" dt="2021-09-20T15:52:26.537" v="1676" actId="20577"/>
          <ac:spMkLst>
            <pc:docMk/>
            <pc:sldMk cId="1088449262" sldId="265"/>
            <ac:spMk id="4" creationId="{59F6230E-2D0D-4336-9B34-A4B59A47C461}"/>
          </ac:spMkLst>
        </pc:spChg>
      </pc:sldChg>
      <pc:sldChg chg="addSp delSp modSp add mod modClrScheme chgLayout modNotesTx">
        <pc:chgData name="Tim Warner" userId="1d9b2d89684621c1" providerId="LiveId" clId="{92DA0473-B12B-42F0-814E-F456D93A0723}" dt="2021-09-20T15:54:46.306" v="1839" actId="20577"/>
        <pc:sldMkLst>
          <pc:docMk/>
          <pc:sldMk cId="692994859" sldId="266"/>
        </pc:sldMkLst>
        <pc:spChg chg="mod ord">
          <ac:chgData name="Tim Warner" userId="1d9b2d89684621c1" providerId="LiveId" clId="{92DA0473-B12B-42F0-814E-F456D93A0723}" dt="2021-09-20T15:52:41.114" v="1677" actId="700"/>
          <ac:spMkLst>
            <pc:docMk/>
            <pc:sldMk cId="692994859" sldId="266"/>
            <ac:spMk id="2" creationId="{00000000-0000-0000-0000-000000000000}"/>
          </ac:spMkLst>
        </pc:spChg>
        <pc:spChg chg="del mod ord">
          <ac:chgData name="Tim Warner" userId="1d9b2d89684621c1" providerId="LiveId" clId="{92DA0473-B12B-42F0-814E-F456D93A0723}" dt="2021-09-20T15:52:41.114" v="1677" actId="700"/>
          <ac:spMkLst>
            <pc:docMk/>
            <pc:sldMk cId="692994859" sldId="266"/>
            <ac:spMk id="3" creationId="{00000000-0000-0000-0000-000000000000}"/>
          </ac:spMkLst>
        </pc:spChg>
        <pc:spChg chg="add mod ord">
          <ac:chgData name="Tim Warner" userId="1d9b2d89684621c1" providerId="LiveId" clId="{92DA0473-B12B-42F0-814E-F456D93A0723}" dt="2021-09-20T15:54:46.306" v="1839" actId="20577"/>
          <ac:spMkLst>
            <pc:docMk/>
            <pc:sldMk cId="692994859" sldId="266"/>
            <ac:spMk id="4" creationId="{6A915D23-18E6-4FEA-9772-710C51A46ED4}"/>
          </ac:spMkLst>
        </pc:spChg>
      </pc:sldChg>
      <pc:sldChg chg="addSp delSp modSp add mod modClrScheme chgLayout modNotesTx">
        <pc:chgData name="Tim Warner" userId="1d9b2d89684621c1" providerId="LiveId" clId="{92DA0473-B12B-42F0-814E-F456D93A0723}" dt="2021-09-20T16:37:06.008" v="2850" actId="20577"/>
        <pc:sldMkLst>
          <pc:docMk/>
          <pc:sldMk cId="3577501539" sldId="267"/>
        </pc:sldMkLst>
        <pc:spChg chg="mod ord">
          <ac:chgData name="Tim Warner" userId="1d9b2d89684621c1" providerId="LiveId" clId="{92DA0473-B12B-42F0-814E-F456D93A0723}" dt="2021-09-20T16:01:31.394" v="2025" actId="700"/>
          <ac:spMkLst>
            <pc:docMk/>
            <pc:sldMk cId="3577501539" sldId="267"/>
            <ac:spMk id="2" creationId="{00000000-0000-0000-0000-000000000000}"/>
          </ac:spMkLst>
        </pc:spChg>
        <pc:spChg chg="del mod ord">
          <ac:chgData name="Tim Warner" userId="1d9b2d89684621c1" providerId="LiveId" clId="{92DA0473-B12B-42F0-814E-F456D93A0723}" dt="2021-09-20T16:01:31.394" v="2025" actId="700"/>
          <ac:spMkLst>
            <pc:docMk/>
            <pc:sldMk cId="3577501539" sldId="267"/>
            <ac:spMk id="3" creationId="{00000000-0000-0000-0000-000000000000}"/>
          </ac:spMkLst>
        </pc:spChg>
        <pc:spChg chg="add mod ord">
          <ac:chgData name="Tim Warner" userId="1d9b2d89684621c1" providerId="LiveId" clId="{92DA0473-B12B-42F0-814E-F456D93A0723}" dt="2021-09-20T16:37:06.008" v="2850" actId="20577"/>
          <ac:spMkLst>
            <pc:docMk/>
            <pc:sldMk cId="3577501539" sldId="267"/>
            <ac:spMk id="4" creationId="{A20B6318-03CF-44FC-8417-46F8F1428205}"/>
          </ac:spMkLst>
        </pc:spChg>
      </pc:sldChg>
      <pc:sldChg chg="modSp add mod modClrScheme chgLayout modNotesTx">
        <pc:chgData name="Tim Warner" userId="1d9b2d89684621c1" providerId="LiveId" clId="{92DA0473-B12B-42F0-814E-F456D93A0723}" dt="2021-09-20T16:36:09.797" v="2816" actId="20577"/>
        <pc:sldMkLst>
          <pc:docMk/>
          <pc:sldMk cId="3389583118" sldId="268"/>
        </pc:sldMkLst>
        <pc:spChg chg="mod ord">
          <ac:chgData name="Tim Warner" userId="1d9b2d89684621c1" providerId="LiveId" clId="{92DA0473-B12B-42F0-814E-F456D93A0723}" dt="2021-09-20T16:35:07.947" v="2699" actId="700"/>
          <ac:spMkLst>
            <pc:docMk/>
            <pc:sldMk cId="3389583118" sldId="268"/>
            <ac:spMk id="2" creationId="{00000000-0000-0000-0000-000000000000}"/>
          </ac:spMkLst>
        </pc:spChg>
        <pc:spChg chg="mod ord">
          <ac:chgData name="Tim Warner" userId="1d9b2d89684621c1" providerId="LiveId" clId="{92DA0473-B12B-42F0-814E-F456D93A0723}" dt="2021-09-20T16:36:09.797" v="2816" actId="20577"/>
          <ac:spMkLst>
            <pc:docMk/>
            <pc:sldMk cId="3389583118" sldId="268"/>
            <ac:spMk id="3" creationId="{00000000-0000-0000-0000-000000000000}"/>
          </ac:spMkLst>
        </pc:spChg>
      </pc:sldChg>
      <pc:sldChg chg="modSp add mod modClrScheme chgLayout modNotesTx">
        <pc:chgData name="Tim Warner" userId="1d9b2d89684621c1" providerId="LiveId" clId="{92DA0473-B12B-42F0-814E-F456D93A0723}" dt="2021-09-20T16:37:51.884" v="2954" actId="700"/>
        <pc:sldMkLst>
          <pc:docMk/>
          <pc:sldMk cId="602211251" sldId="269"/>
        </pc:sldMkLst>
        <pc:spChg chg="mod ord">
          <ac:chgData name="Tim Warner" userId="1d9b2d89684621c1" providerId="LiveId" clId="{92DA0473-B12B-42F0-814E-F456D93A0723}" dt="2021-09-20T16:37:51.884" v="2954" actId="700"/>
          <ac:spMkLst>
            <pc:docMk/>
            <pc:sldMk cId="602211251" sldId="269"/>
            <ac:spMk id="2" creationId="{00000000-0000-0000-0000-000000000000}"/>
          </ac:spMkLst>
        </pc:spChg>
        <pc:spChg chg="mod ord">
          <ac:chgData name="Tim Warner" userId="1d9b2d89684621c1" providerId="LiveId" clId="{92DA0473-B12B-42F0-814E-F456D93A0723}" dt="2021-09-20T16:37:51.884" v="2954" actId="700"/>
          <ac:spMkLst>
            <pc:docMk/>
            <pc:sldMk cId="602211251" sldId="269"/>
            <ac:spMk id="3" creationId="{00000000-0000-0000-0000-000000000000}"/>
          </ac:spMkLst>
        </pc:spChg>
      </pc:sldChg>
      <pc:sldChg chg="addSp delSp modSp add mod modClrScheme modAnim chgLayout modNotesTx">
        <pc:chgData name="Tim Warner" userId="1d9b2d89684621c1" providerId="LiveId" clId="{92DA0473-B12B-42F0-814E-F456D93A0723}" dt="2021-09-20T16:47:18.535" v="2988" actId="571"/>
        <pc:sldMkLst>
          <pc:docMk/>
          <pc:sldMk cId="3535240825" sldId="270"/>
        </pc:sldMkLst>
        <pc:spChg chg="add mod">
          <ac:chgData name="Tim Warner" userId="1d9b2d89684621c1" providerId="LiveId" clId="{92DA0473-B12B-42F0-814E-F456D93A0723}" dt="2021-09-20T15:07:54.533" v="1161" actId="20577"/>
          <ac:spMkLst>
            <pc:docMk/>
            <pc:sldMk cId="3535240825" sldId="270"/>
            <ac:spMk id="2" creationId="{F439F858-56E4-4307-84E7-1C4FD483C57E}"/>
          </ac:spMkLst>
        </pc:spChg>
        <pc:spChg chg="add del mod">
          <ac:chgData name="Tim Warner" userId="1d9b2d89684621c1" providerId="LiveId" clId="{92DA0473-B12B-42F0-814E-F456D93A0723}" dt="2021-09-20T15:07:57.177" v="1162" actId="478"/>
          <ac:spMkLst>
            <pc:docMk/>
            <pc:sldMk cId="3535240825" sldId="270"/>
            <ac:spMk id="3" creationId="{40F2D6BB-9182-4996-9DFF-CEED8BA0A1AB}"/>
          </ac:spMkLst>
        </pc:spChg>
        <pc:spChg chg="add mod">
          <ac:chgData name="Tim Warner" userId="1d9b2d89684621c1" providerId="LiveId" clId="{92DA0473-B12B-42F0-814E-F456D93A0723}" dt="2021-09-20T16:47:01.910" v="2981" actId="14100"/>
          <ac:spMkLst>
            <pc:docMk/>
            <pc:sldMk cId="3535240825" sldId="270"/>
            <ac:spMk id="6" creationId="{88E5490E-87C4-443F-AC4B-C5CF1A5B2D6E}"/>
          </ac:spMkLst>
        </pc:spChg>
        <pc:spChg chg="add mod">
          <ac:chgData name="Tim Warner" userId="1d9b2d89684621c1" providerId="LiveId" clId="{92DA0473-B12B-42F0-814E-F456D93A0723}" dt="2021-09-20T16:47:06.170" v="2983" actId="14100"/>
          <ac:spMkLst>
            <pc:docMk/>
            <pc:sldMk cId="3535240825" sldId="270"/>
            <ac:spMk id="7" creationId="{9D771C43-5103-431D-A31E-C9A5D5FF8680}"/>
          </ac:spMkLst>
        </pc:spChg>
        <pc:spChg chg="add mod">
          <ac:chgData name="Tim Warner" userId="1d9b2d89684621c1" providerId="LiveId" clId="{92DA0473-B12B-42F0-814E-F456D93A0723}" dt="2021-09-20T16:47:10.335" v="2984" actId="571"/>
          <ac:spMkLst>
            <pc:docMk/>
            <pc:sldMk cId="3535240825" sldId="270"/>
            <ac:spMk id="8" creationId="{EAEAB0C8-5AB5-40A1-9F34-56E024D7F5E7}"/>
          </ac:spMkLst>
        </pc:spChg>
        <pc:spChg chg="add mod">
          <ac:chgData name="Tim Warner" userId="1d9b2d89684621c1" providerId="LiveId" clId="{92DA0473-B12B-42F0-814E-F456D93A0723}" dt="2021-09-20T16:47:12.621" v="2985" actId="571"/>
          <ac:spMkLst>
            <pc:docMk/>
            <pc:sldMk cId="3535240825" sldId="270"/>
            <ac:spMk id="9" creationId="{4F21ABB4-378B-4C0E-ACC5-1F7787CAA754}"/>
          </ac:spMkLst>
        </pc:spChg>
        <pc:spChg chg="add mod">
          <ac:chgData name="Tim Warner" userId="1d9b2d89684621c1" providerId="LiveId" clId="{92DA0473-B12B-42F0-814E-F456D93A0723}" dt="2021-09-20T16:47:15.111" v="2986" actId="571"/>
          <ac:spMkLst>
            <pc:docMk/>
            <pc:sldMk cId="3535240825" sldId="270"/>
            <ac:spMk id="10" creationId="{7DA2CA99-B996-42D8-A606-DD4DD62EE5F5}"/>
          </ac:spMkLst>
        </pc:spChg>
        <pc:spChg chg="add mod">
          <ac:chgData name="Tim Warner" userId="1d9b2d89684621c1" providerId="LiveId" clId="{92DA0473-B12B-42F0-814E-F456D93A0723}" dt="2021-09-20T16:47:17.075" v="2987" actId="571"/>
          <ac:spMkLst>
            <pc:docMk/>
            <pc:sldMk cId="3535240825" sldId="270"/>
            <ac:spMk id="11" creationId="{13CC614A-488F-4DD2-99F7-13D2357FDAE2}"/>
          </ac:spMkLst>
        </pc:spChg>
        <pc:spChg chg="add mod">
          <ac:chgData name="Tim Warner" userId="1d9b2d89684621c1" providerId="LiveId" clId="{92DA0473-B12B-42F0-814E-F456D93A0723}" dt="2021-09-20T16:47:18.535" v="2988" actId="571"/>
          <ac:spMkLst>
            <pc:docMk/>
            <pc:sldMk cId="3535240825" sldId="270"/>
            <ac:spMk id="12" creationId="{3E2D518B-A496-4D48-8773-B57C84FBD7D6}"/>
          </ac:spMkLst>
        </pc:spChg>
        <pc:picChg chg="add mod">
          <ac:chgData name="Tim Warner" userId="1d9b2d89684621c1" providerId="LiveId" clId="{92DA0473-B12B-42F0-814E-F456D93A0723}" dt="2021-09-20T15:45:28.569" v="1172" actId="1076"/>
          <ac:picMkLst>
            <pc:docMk/>
            <pc:sldMk cId="3535240825" sldId="270"/>
            <ac:picMk id="5" creationId="{D018C3D6-1110-414F-AEF6-4F58B047CF2F}"/>
          </ac:picMkLst>
        </pc:picChg>
      </pc:sldChg>
      <pc:sldChg chg="modSp add mod">
        <pc:chgData name="Tim Warner" userId="1d9b2d89684621c1" providerId="LiveId" clId="{92DA0473-B12B-42F0-814E-F456D93A0723}" dt="2021-09-20T15:56:34.656" v="1986" actId="1035"/>
        <pc:sldMkLst>
          <pc:docMk/>
          <pc:sldMk cId="924435494" sldId="271"/>
        </pc:sldMkLst>
        <pc:spChg chg="mod">
          <ac:chgData name="Tim Warner" userId="1d9b2d89684621c1" providerId="LiveId" clId="{92DA0473-B12B-42F0-814E-F456D93A0723}" dt="2021-09-20T15:56:34.656" v="1986" actId="1035"/>
          <ac:spMkLst>
            <pc:docMk/>
            <pc:sldMk cId="924435494" sldId="271"/>
            <ac:spMk id="3" creationId="{65D552A7-C5DE-4673-9916-1DD22A9D0297}"/>
          </ac:spMkLst>
        </pc:spChg>
        <pc:spChg chg="mod">
          <ac:chgData name="Tim Warner" userId="1d9b2d89684621c1" providerId="LiveId" clId="{92DA0473-B12B-42F0-814E-F456D93A0723}" dt="2021-09-20T15:56:34.656" v="1986" actId="1035"/>
          <ac:spMkLst>
            <pc:docMk/>
            <pc:sldMk cId="924435494" sldId="271"/>
            <ac:spMk id="4" creationId="{14263FAE-BACE-4B78-BFCD-8B5CC91445F2}"/>
          </ac:spMkLst>
        </pc:spChg>
        <pc:spChg chg="mod">
          <ac:chgData name="Tim Warner" userId="1d9b2d89684621c1" providerId="LiveId" clId="{92DA0473-B12B-42F0-814E-F456D93A0723}" dt="2021-09-20T15:56:34.656" v="1986" actId="1035"/>
          <ac:spMkLst>
            <pc:docMk/>
            <pc:sldMk cId="924435494" sldId="271"/>
            <ac:spMk id="5" creationId="{37591934-2A5D-449C-B9F7-44090AF3B693}"/>
          </ac:spMkLst>
        </pc:spChg>
        <pc:spChg chg="mod">
          <ac:chgData name="Tim Warner" userId="1d9b2d89684621c1" providerId="LiveId" clId="{92DA0473-B12B-42F0-814E-F456D93A0723}" dt="2021-09-20T15:56:34.656" v="1986" actId="1035"/>
          <ac:spMkLst>
            <pc:docMk/>
            <pc:sldMk cId="924435494" sldId="271"/>
            <ac:spMk id="6" creationId="{7F715FD2-CA44-497F-9BCC-B7F857EDE9D7}"/>
          </ac:spMkLst>
        </pc:spChg>
        <pc:spChg chg="mod">
          <ac:chgData name="Tim Warner" userId="1d9b2d89684621c1" providerId="LiveId" clId="{92DA0473-B12B-42F0-814E-F456D93A0723}" dt="2021-09-20T15:56:34.656" v="1986" actId="1035"/>
          <ac:spMkLst>
            <pc:docMk/>
            <pc:sldMk cId="924435494" sldId="271"/>
            <ac:spMk id="7" creationId="{B9DDBCFD-140D-48A4-A52C-424C8D1E62D1}"/>
          </ac:spMkLst>
        </pc:spChg>
      </pc:sldChg>
      <pc:sldChg chg="addSp delSp modSp add mod modAnim modNotesTx">
        <pc:chgData name="Tim Warner" userId="1d9b2d89684621c1" providerId="LiveId" clId="{92DA0473-B12B-42F0-814E-F456D93A0723}" dt="2021-09-20T16:46:48.307" v="2978" actId="14100"/>
        <pc:sldMkLst>
          <pc:docMk/>
          <pc:sldMk cId="1551051090" sldId="272"/>
        </pc:sldMkLst>
        <pc:spChg chg="mod">
          <ac:chgData name="Tim Warner" userId="1d9b2d89684621c1" providerId="LiveId" clId="{92DA0473-B12B-42F0-814E-F456D93A0723}" dt="2021-09-20T16:16:22.072" v="2342" actId="20577"/>
          <ac:spMkLst>
            <pc:docMk/>
            <pc:sldMk cId="1551051090" sldId="272"/>
            <ac:spMk id="2" creationId="{F439F858-56E4-4307-84E7-1C4FD483C57E}"/>
          </ac:spMkLst>
        </pc:spChg>
        <pc:spChg chg="add mod">
          <ac:chgData name="Tim Warner" userId="1d9b2d89684621c1" providerId="LiveId" clId="{92DA0473-B12B-42F0-814E-F456D93A0723}" dt="2021-09-20T16:19:05.960" v="2437" actId="20577"/>
          <ac:spMkLst>
            <pc:docMk/>
            <pc:sldMk cId="1551051090" sldId="272"/>
            <ac:spMk id="3" creationId="{C968C72B-B483-4D7A-86A7-B923C5C12EDC}"/>
          </ac:spMkLst>
        </pc:spChg>
        <pc:spChg chg="add mod ord">
          <ac:chgData name="Tim Warner" userId="1d9b2d89684621c1" providerId="LiveId" clId="{92DA0473-B12B-42F0-814E-F456D93A0723}" dt="2021-09-20T16:45:08.489" v="2960" actId="14100"/>
          <ac:spMkLst>
            <pc:docMk/>
            <pc:sldMk cId="1551051090" sldId="272"/>
            <ac:spMk id="4" creationId="{E38EEF24-5954-4A8A-9F7E-86A057982800}"/>
          </ac:spMkLst>
        </pc:spChg>
        <pc:spChg chg="add mod">
          <ac:chgData name="Tim Warner" userId="1d9b2d89684621c1" providerId="LiveId" clId="{92DA0473-B12B-42F0-814E-F456D93A0723}" dt="2021-09-20T16:45:15.894" v="2962" actId="14100"/>
          <ac:spMkLst>
            <pc:docMk/>
            <pc:sldMk cId="1551051090" sldId="272"/>
            <ac:spMk id="9" creationId="{91887E33-2412-4219-9FB8-DB674F625963}"/>
          </ac:spMkLst>
        </pc:spChg>
        <pc:spChg chg="add mod">
          <ac:chgData name="Tim Warner" userId="1d9b2d89684621c1" providerId="LiveId" clId="{92DA0473-B12B-42F0-814E-F456D93A0723}" dt="2021-09-20T16:45:20.084" v="2963" actId="571"/>
          <ac:spMkLst>
            <pc:docMk/>
            <pc:sldMk cId="1551051090" sldId="272"/>
            <ac:spMk id="10" creationId="{91EA8E1C-03D1-4B75-97E8-466A60C16ACE}"/>
          </ac:spMkLst>
        </pc:spChg>
        <pc:spChg chg="add mod">
          <ac:chgData name="Tim Warner" userId="1d9b2d89684621c1" providerId="LiveId" clId="{92DA0473-B12B-42F0-814E-F456D93A0723}" dt="2021-09-20T16:45:25.498" v="2964" actId="571"/>
          <ac:spMkLst>
            <pc:docMk/>
            <pc:sldMk cId="1551051090" sldId="272"/>
            <ac:spMk id="11" creationId="{1375FE9E-92A9-456E-A3C7-5C5D2BBC8013}"/>
          </ac:spMkLst>
        </pc:spChg>
        <pc:spChg chg="add mod">
          <ac:chgData name="Tim Warner" userId="1d9b2d89684621c1" providerId="LiveId" clId="{92DA0473-B12B-42F0-814E-F456D93A0723}" dt="2021-09-20T16:46:48.307" v="2978" actId="14100"/>
          <ac:spMkLst>
            <pc:docMk/>
            <pc:sldMk cId="1551051090" sldId="272"/>
            <ac:spMk id="12" creationId="{A99750BE-ADEA-4461-8DA0-CCEA1AB5F594}"/>
          </ac:spMkLst>
        </pc:spChg>
        <pc:spChg chg="add mod">
          <ac:chgData name="Tim Warner" userId="1d9b2d89684621c1" providerId="LiveId" clId="{92DA0473-B12B-42F0-814E-F456D93A0723}" dt="2021-09-20T16:45:39.112" v="2969" actId="571"/>
          <ac:spMkLst>
            <pc:docMk/>
            <pc:sldMk cId="1551051090" sldId="272"/>
            <ac:spMk id="13" creationId="{7126EF0C-77BF-46BC-B1C9-06279D7FE530}"/>
          </ac:spMkLst>
        </pc:spChg>
        <pc:spChg chg="add mod">
          <ac:chgData name="Tim Warner" userId="1d9b2d89684621c1" providerId="LiveId" clId="{92DA0473-B12B-42F0-814E-F456D93A0723}" dt="2021-09-20T16:45:53.349" v="2973" actId="14100"/>
          <ac:spMkLst>
            <pc:docMk/>
            <pc:sldMk cId="1551051090" sldId="272"/>
            <ac:spMk id="14" creationId="{7B669D26-5F3F-493A-8334-CB25EA6074A7}"/>
          </ac:spMkLst>
        </pc:spChg>
        <pc:picChg chg="del">
          <ac:chgData name="Tim Warner" userId="1d9b2d89684621c1" providerId="LiveId" clId="{92DA0473-B12B-42F0-814E-F456D93A0723}" dt="2021-09-20T16:16:24.092" v="2343" actId="478"/>
          <ac:picMkLst>
            <pc:docMk/>
            <pc:sldMk cId="1551051090" sldId="272"/>
            <ac:picMk id="5" creationId="{D018C3D6-1110-414F-AEF6-4F58B047CF2F}"/>
          </ac:picMkLst>
        </pc:picChg>
        <pc:picChg chg="add mod">
          <ac:chgData name="Tim Warner" userId="1d9b2d89684621c1" providerId="LiveId" clId="{92DA0473-B12B-42F0-814E-F456D93A0723}" dt="2021-09-20T16:20:02.032" v="2442" actId="1076"/>
          <ac:picMkLst>
            <pc:docMk/>
            <pc:sldMk cId="1551051090" sldId="272"/>
            <ac:picMk id="7" creationId="{6CB1E04E-0184-4E0B-BDC7-C9DCD478EBBB}"/>
          </ac:picMkLst>
        </pc:picChg>
        <pc:picChg chg="add del mod">
          <ac:chgData name="Tim Warner" userId="1d9b2d89684621c1" providerId="LiveId" clId="{92DA0473-B12B-42F0-814E-F456D93A0723}" dt="2021-09-20T16:19:52.507" v="2438" actId="478"/>
          <ac:picMkLst>
            <pc:docMk/>
            <pc:sldMk cId="1551051090" sldId="272"/>
            <ac:picMk id="2050" creationId="{6A48F159-B015-4B15-BDBA-E175EB640E7E}"/>
          </ac:picMkLst>
        </pc:picChg>
      </pc:sldChg>
    </pc:docChg>
  </pc:docChgLst>
  <pc:docChgLst>
    <pc:chgData name="scsjcain84" userId="S::scsjcain84_gmail.com#ext#@pearsoneducationinc.onmicrosoft.com::4399dd98-ee8b-4212-9001-7919755a3260" providerId="AD" clId="Web-{63967690-157E-464C-8284-6A3C020D1EB0}"/>
    <pc:docChg chg="modSld">
      <pc:chgData name="scsjcain84" userId="S::scsjcain84_gmail.com#ext#@pearsoneducationinc.onmicrosoft.com::4399dd98-ee8b-4212-9001-7919755a3260" providerId="AD" clId="Web-{63967690-157E-464C-8284-6A3C020D1EB0}" dt="2021-09-21T22:01:15.860" v="489"/>
      <pc:docMkLst>
        <pc:docMk/>
      </pc:docMkLst>
      <pc:sldChg chg="delCm modNotes">
        <pc:chgData name="scsjcain84" userId="S::scsjcain84_gmail.com#ext#@pearsoneducationinc.onmicrosoft.com::4399dd98-ee8b-4212-9001-7919755a3260" providerId="AD" clId="Web-{63967690-157E-464C-8284-6A3C020D1EB0}" dt="2021-09-21T21:52:47.928" v="122"/>
        <pc:sldMkLst>
          <pc:docMk/>
          <pc:sldMk cId="1306282856" sldId="256"/>
        </pc:sldMkLst>
      </pc:sldChg>
      <pc:sldChg chg="modNotes">
        <pc:chgData name="scsjcain84" userId="S::scsjcain84_gmail.com#ext#@pearsoneducationinc.onmicrosoft.com::4399dd98-ee8b-4212-9001-7919755a3260" providerId="AD" clId="Web-{63967690-157E-464C-8284-6A3C020D1EB0}" dt="2021-09-21T21:55:21.770" v="289"/>
        <pc:sldMkLst>
          <pc:docMk/>
          <pc:sldMk cId="3333759567" sldId="257"/>
        </pc:sldMkLst>
      </pc:sldChg>
      <pc:sldChg chg="delCm modNotes">
        <pc:chgData name="scsjcain84" userId="S::scsjcain84_gmail.com#ext#@pearsoneducationinc.onmicrosoft.com::4399dd98-ee8b-4212-9001-7919755a3260" providerId="AD" clId="Web-{63967690-157E-464C-8284-6A3C020D1EB0}" dt="2021-09-21T21:44:58.792" v="15"/>
        <pc:sldMkLst>
          <pc:docMk/>
          <pc:sldMk cId="2019325346" sldId="260"/>
        </pc:sldMkLst>
      </pc:sldChg>
      <pc:sldChg chg="delCm">
        <pc:chgData name="scsjcain84" userId="S::scsjcain84_gmail.com#ext#@pearsoneducationinc.onmicrosoft.com::4399dd98-ee8b-4212-9001-7919755a3260" providerId="AD" clId="Web-{63967690-157E-464C-8284-6A3C020D1EB0}" dt="2021-09-21T21:53:14.318" v="123"/>
        <pc:sldMkLst>
          <pc:docMk/>
          <pc:sldMk cId="728565776" sldId="262"/>
        </pc:sldMkLst>
      </pc:sldChg>
      <pc:sldChg chg="addCm delCm modNotes">
        <pc:chgData name="scsjcain84" userId="S::scsjcain84_gmail.com#ext#@pearsoneducationinc.onmicrosoft.com::4399dd98-ee8b-4212-9001-7919755a3260" providerId="AD" clId="Web-{63967690-157E-464C-8284-6A3C020D1EB0}" dt="2021-09-21T22:01:15.860" v="489"/>
        <pc:sldMkLst>
          <pc:docMk/>
          <pc:sldMk cId="2192088531" sldId="264"/>
        </pc:sldMkLst>
      </pc:sldChg>
      <pc:sldChg chg="modSp">
        <pc:chgData name="scsjcain84" userId="S::scsjcain84_gmail.com#ext#@pearsoneducationinc.onmicrosoft.com::4399dd98-ee8b-4212-9001-7919755a3260" providerId="AD" clId="Web-{63967690-157E-464C-8284-6A3C020D1EB0}" dt="2021-09-21T21:50:13.414" v="118" actId="20577"/>
        <pc:sldMkLst>
          <pc:docMk/>
          <pc:sldMk cId="602211251" sldId="269"/>
        </pc:sldMkLst>
        <pc:spChg chg="mod">
          <ac:chgData name="scsjcain84" userId="S::scsjcain84_gmail.com#ext#@pearsoneducationinc.onmicrosoft.com::4399dd98-ee8b-4212-9001-7919755a3260" providerId="AD" clId="Web-{63967690-157E-464C-8284-6A3C020D1EB0}" dt="2021-09-21T21:50:13.414" v="118" actId="20577"/>
          <ac:spMkLst>
            <pc:docMk/>
            <pc:sldMk cId="602211251" sldId="269"/>
            <ac:spMk id="2" creationId="{00000000-0000-0000-0000-000000000000}"/>
          </ac:spMkLst>
        </pc:spChg>
      </pc:sldChg>
      <pc:sldChg chg="modNotes">
        <pc:chgData name="scsjcain84" userId="S::scsjcain84_gmail.com#ext#@pearsoneducationinc.onmicrosoft.com::4399dd98-ee8b-4212-9001-7919755a3260" providerId="AD" clId="Web-{63967690-157E-464C-8284-6A3C020D1EB0}" dt="2021-09-21T21:46:04.604" v="70"/>
        <pc:sldMkLst>
          <pc:docMk/>
          <pc:sldMk cId="3535240825" sldId="270"/>
        </pc:sldMkLst>
      </pc:sldChg>
      <pc:sldChg chg="modNotes">
        <pc:chgData name="scsjcain84" userId="S::scsjcain84_gmail.com#ext#@pearsoneducationinc.onmicrosoft.com::4399dd98-ee8b-4212-9001-7919755a3260" providerId="AD" clId="Web-{63967690-157E-464C-8284-6A3C020D1EB0}" dt="2021-09-21T21:46:45.151" v="88"/>
        <pc:sldMkLst>
          <pc:docMk/>
          <pc:sldMk cId="924435494" sldId="271"/>
        </pc:sldMkLst>
      </pc:sldChg>
      <pc:sldChg chg="modNotes">
        <pc:chgData name="scsjcain84" userId="S::scsjcain84_gmail.com#ext#@pearsoneducationinc.onmicrosoft.com::4399dd98-ee8b-4212-9001-7919755a3260" providerId="AD" clId="Web-{63967690-157E-464C-8284-6A3C020D1EB0}" dt="2021-09-21T21:49:58.180" v="117"/>
        <pc:sldMkLst>
          <pc:docMk/>
          <pc:sldMk cId="1551051090" sldId="272"/>
        </pc:sldMkLst>
      </pc:sldChg>
    </pc:docChg>
  </pc:docChgLst>
  <pc:docChgLst>
    <pc:chgData name="Tim Warner" userId="1d9b2d89684621c1" providerId="LiveId" clId="{1D823975-76CB-425E-8C0B-65F4E1D15B5C}"/>
    <pc:docChg chg="modSld modSection">
      <pc:chgData name="Tim Warner" userId="1d9b2d89684621c1" providerId="LiveId" clId="{1D823975-76CB-425E-8C0B-65F4E1D15B5C}" dt="2021-10-15T14:07:57.585" v="7"/>
      <pc:docMkLst>
        <pc:docMk/>
      </pc:docMkLst>
      <pc:sldChg chg="modSp mod">
        <pc:chgData name="Tim Warner" userId="1d9b2d89684621c1" providerId="LiveId" clId="{1D823975-76CB-425E-8C0B-65F4E1D15B5C}" dt="2021-10-15T14:07:57.585" v="7"/>
        <pc:sldMkLst>
          <pc:docMk/>
          <pc:sldMk cId="564868068" sldId="281"/>
        </pc:sldMkLst>
        <pc:spChg chg="mod">
          <ac:chgData name="Tim Warner" userId="1d9b2d89684621c1" providerId="LiveId" clId="{1D823975-76CB-425E-8C0B-65F4E1D15B5C}" dt="2021-10-15T14:07:57.585" v="7"/>
          <ac:spMkLst>
            <pc:docMk/>
            <pc:sldMk cId="564868068" sldId="281"/>
            <ac:spMk id="5" creationId="{DDF46652-3833-42CB-95D9-D0AB4DE328D0}"/>
          </ac:spMkLst>
        </pc:spChg>
      </pc:sldChg>
    </pc:docChg>
  </pc:docChgLst>
  <pc:docChgLst>
    <pc:chgData name="Tim Warner" userId="1d9b2d89684621c1" providerId="LiveId" clId="{2188A1F8-C906-4412-AAEF-AE128D97E570}"/>
    <pc:docChg chg="custSel delSld modSld sldOrd">
      <pc:chgData name="Tim Warner" userId="1d9b2d89684621c1" providerId="LiveId" clId="{2188A1F8-C906-4412-AAEF-AE128D97E570}" dt="2021-09-18T19:56:53.060" v="220" actId="478"/>
      <pc:docMkLst>
        <pc:docMk/>
      </pc:docMkLst>
      <pc:sldChg chg="delSp modSp mod">
        <pc:chgData name="Tim Warner" userId="1d9b2d89684621c1" providerId="LiveId" clId="{2188A1F8-C906-4412-AAEF-AE128D97E570}" dt="2021-09-18T19:56:53.060" v="220" actId="478"/>
        <pc:sldMkLst>
          <pc:docMk/>
          <pc:sldMk cId="1306282856" sldId="256"/>
        </pc:sldMkLst>
        <pc:spChg chg="mod">
          <ac:chgData name="Tim Warner" userId="1d9b2d89684621c1" providerId="LiveId" clId="{2188A1F8-C906-4412-AAEF-AE128D97E570}" dt="2021-09-18T19:56:49.959" v="219" actId="20577"/>
          <ac:spMkLst>
            <pc:docMk/>
            <pc:sldMk cId="1306282856" sldId="256"/>
            <ac:spMk id="2" creationId="{00000000-0000-0000-0000-000000000000}"/>
          </ac:spMkLst>
        </pc:spChg>
        <pc:spChg chg="del">
          <ac:chgData name="Tim Warner" userId="1d9b2d89684621c1" providerId="LiveId" clId="{2188A1F8-C906-4412-AAEF-AE128D97E570}" dt="2021-09-18T19:56:53.060" v="220" actId="478"/>
          <ac:spMkLst>
            <pc:docMk/>
            <pc:sldMk cId="1306282856" sldId="256"/>
            <ac:spMk id="3" creationId="{00000000-0000-0000-0000-000000000000}"/>
          </ac:spMkLst>
        </pc:spChg>
      </pc:sldChg>
      <pc:sldChg chg="modSp mod ord">
        <pc:chgData name="Tim Warner" userId="1d9b2d89684621c1" providerId="LiveId" clId="{2188A1F8-C906-4412-AAEF-AE128D97E570}" dt="2021-09-18T19:56:41.451" v="209" actId="1076"/>
        <pc:sldMkLst>
          <pc:docMk/>
          <pc:sldMk cId="2119246240" sldId="259"/>
        </pc:sldMkLst>
        <pc:spChg chg="mod">
          <ac:chgData name="Tim Warner" userId="1d9b2d89684621c1" providerId="LiveId" clId="{2188A1F8-C906-4412-AAEF-AE128D97E570}" dt="2021-09-18T15:49:42.396" v="112" actId="20577"/>
          <ac:spMkLst>
            <pc:docMk/>
            <pc:sldMk cId="2119246240" sldId="259"/>
            <ac:spMk id="2" creationId="{00000000-0000-0000-0000-000000000000}"/>
          </ac:spMkLst>
        </pc:spChg>
        <pc:spChg chg="mod">
          <ac:chgData name="Tim Warner" userId="1d9b2d89684621c1" providerId="LiveId" clId="{2188A1F8-C906-4412-AAEF-AE128D97E570}" dt="2021-09-18T19:56:41.451" v="209" actId="1076"/>
          <ac:spMkLst>
            <pc:docMk/>
            <pc:sldMk cId="2119246240" sldId="259"/>
            <ac:spMk id="3" creationId="{00000000-0000-0000-0000-000000000000}"/>
          </ac:spMkLst>
        </pc:spChg>
      </pc:sldChg>
      <pc:sldChg chg="del">
        <pc:chgData name="Tim Warner" userId="1d9b2d89684621c1" providerId="LiveId" clId="{2188A1F8-C906-4412-AAEF-AE128D97E570}" dt="2021-09-18T15:48:25.467" v="0" actId="2696"/>
        <pc:sldMkLst>
          <pc:docMk/>
          <pc:sldMk cId="1477525753" sldId="263"/>
        </pc:sldMkLst>
      </pc:sldChg>
      <pc:sldChg chg="addSp delSp modSp mod">
        <pc:chgData name="Tim Warner" userId="1d9b2d89684621c1" providerId="LiveId" clId="{2188A1F8-C906-4412-AAEF-AE128D97E570}" dt="2021-09-18T19:56:17.317" v="153" actId="1076"/>
        <pc:sldMkLst>
          <pc:docMk/>
          <pc:sldMk cId="2192088531" sldId="264"/>
        </pc:sldMkLst>
        <pc:spChg chg="mod">
          <ac:chgData name="Tim Warner" userId="1d9b2d89684621c1" providerId="LiveId" clId="{2188A1F8-C906-4412-AAEF-AE128D97E570}" dt="2021-09-18T15:48:38.492" v="17" actId="20577"/>
          <ac:spMkLst>
            <pc:docMk/>
            <pc:sldMk cId="2192088531" sldId="264"/>
            <ac:spMk id="20" creationId="{412337A7-EF2F-BD4E-96DF-29677C30DFCF}"/>
          </ac:spMkLst>
        </pc:spChg>
        <pc:spChg chg="mod">
          <ac:chgData name="Tim Warner" userId="1d9b2d89684621c1" providerId="LiveId" clId="{2188A1F8-C906-4412-AAEF-AE128D97E570}" dt="2021-09-18T15:49:11.365" v="50" actId="20577"/>
          <ac:spMkLst>
            <pc:docMk/>
            <pc:sldMk cId="2192088531" sldId="264"/>
            <ac:spMk id="21" creationId="{FDC123F3-7747-9C43-BCF3-A32246342DE6}"/>
          </ac:spMkLst>
        </pc:spChg>
        <pc:spChg chg="mod">
          <ac:chgData name="Tim Warner" userId="1d9b2d89684621c1" providerId="LiveId" clId="{2188A1F8-C906-4412-AAEF-AE128D97E570}" dt="2021-09-18T15:49:32.887" v="100" actId="20577"/>
          <ac:spMkLst>
            <pc:docMk/>
            <pc:sldMk cId="2192088531" sldId="264"/>
            <ac:spMk id="22" creationId="{CF60C61A-B84F-E241-8031-3391F28C4617}"/>
          </ac:spMkLst>
        </pc:spChg>
        <pc:spChg chg="del">
          <ac:chgData name="Tim Warner" userId="1d9b2d89684621c1" providerId="LiveId" clId="{2188A1F8-C906-4412-AAEF-AE128D97E570}" dt="2021-09-18T15:49:15.743" v="51" actId="478"/>
          <ac:spMkLst>
            <pc:docMk/>
            <pc:sldMk cId="2192088531" sldId="264"/>
            <ac:spMk id="23" creationId="{CFD150B9-B9C9-2D40-9F61-CAC2575881D4}"/>
          </ac:spMkLst>
        </pc:spChg>
        <pc:spChg chg="del">
          <ac:chgData name="Tim Warner" userId="1d9b2d89684621c1" providerId="LiveId" clId="{2188A1F8-C906-4412-AAEF-AE128D97E570}" dt="2021-09-18T15:49:15.743" v="51" actId="478"/>
          <ac:spMkLst>
            <pc:docMk/>
            <pc:sldMk cId="2192088531" sldId="264"/>
            <ac:spMk id="24" creationId="{F4EAD5A2-3FCB-C241-9C11-98F2BA91A606}"/>
          </ac:spMkLst>
        </pc:spChg>
        <pc:picChg chg="add mod">
          <ac:chgData name="Tim Warner" userId="1d9b2d89684621c1" providerId="LiveId" clId="{2188A1F8-C906-4412-AAEF-AE128D97E570}" dt="2021-09-18T19:56:17.317" v="153" actId="1076"/>
          <ac:picMkLst>
            <pc:docMk/>
            <pc:sldMk cId="2192088531" sldId="264"/>
            <ac:picMk id="3" creationId="{822D73B0-494F-4F09-825A-EADCD0DC050B}"/>
          </ac:picMkLst>
        </pc:picChg>
      </pc:sldChg>
    </pc:docChg>
  </pc:docChgLst>
  <pc:docChgLst>
    <pc:chgData name="Tim Warner" userId="1d9b2d89684621c1" providerId="LiveId" clId="{924492BE-6739-4395-8806-EA7C749ACF87}"/>
    <pc:docChg chg="custSel addSld delSld modSld delSection modSection">
      <pc:chgData name="Tim Warner" userId="1d9b2d89684621c1" providerId="LiveId" clId="{924492BE-6739-4395-8806-EA7C749ACF87}" dt="2021-10-13T18:58:30.865" v="296" actId="20577"/>
      <pc:docMkLst>
        <pc:docMk/>
      </pc:docMkLst>
      <pc:sldChg chg="delSp modSp mod delAnim">
        <pc:chgData name="Tim Warner" userId="1d9b2d89684621c1" providerId="LiveId" clId="{924492BE-6739-4395-8806-EA7C749ACF87}" dt="2021-10-13T18:57:32.611" v="185" actId="20577"/>
        <pc:sldMkLst>
          <pc:docMk/>
          <pc:sldMk cId="2192088531" sldId="264"/>
        </pc:sldMkLst>
        <pc:spChg chg="mod">
          <ac:chgData name="Tim Warner" userId="1d9b2d89684621c1" providerId="LiveId" clId="{924492BE-6739-4395-8806-EA7C749ACF87}" dt="2021-10-13T18:57:25.586" v="153" actId="20577"/>
          <ac:spMkLst>
            <pc:docMk/>
            <pc:sldMk cId="2192088531" sldId="264"/>
            <ac:spMk id="11" creationId="{CF5A43D3-0ABE-46FA-906F-529E8FB15DEA}"/>
          </ac:spMkLst>
        </pc:spChg>
        <pc:spChg chg="mod">
          <ac:chgData name="Tim Warner" userId="1d9b2d89684621c1" providerId="LiveId" clId="{924492BE-6739-4395-8806-EA7C749ACF87}" dt="2021-10-13T18:57:32.611" v="185" actId="20577"/>
          <ac:spMkLst>
            <pc:docMk/>
            <pc:sldMk cId="2192088531" sldId="264"/>
            <ac:spMk id="12" creationId="{9F8919EA-9E84-4F97-8DDB-D1660D17407E}"/>
          </ac:spMkLst>
        </pc:spChg>
        <pc:spChg chg="del">
          <ac:chgData name="Tim Warner" userId="1d9b2d89684621c1" providerId="LiveId" clId="{924492BE-6739-4395-8806-EA7C749ACF87}" dt="2021-10-13T18:56:53.840" v="32" actId="478"/>
          <ac:spMkLst>
            <pc:docMk/>
            <pc:sldMk cId="2192088531" sldId="264"/>
            <ac:spMk id="13" creationId="{F19C39B7-3675-4323-8E15-38623CE61886}"/>
          </ac:spMkLst>
        </pc:spChg>
        <pc:spChg chg="mod">
          <ac:chgData name="Tim Warner" userId="1d9b2d89684621c1" providerId="LiveId" clId="{924492BE-6739-4395-8806-EA7C749ACF87}" dt="2021-10-13T18:56:50.514" v="31" actId="20577"/>
          <ac:spMkLst>
            <pc:docMk/>
            <pc:sldMk cId="2192088531" sldId="264"/>
            <ac:spMk id="20" creationId="{412337A7-EF2F-BD4E-96DF-29677C30DFCF}"/>
          </ac:spMkLst>
        </pc:spChg>
        <pc:spChg chg="mod">
          <ac:chgData name="Tim Warner" userId="1d9b2d89684621c1" providerId="LiveId" clId="{924492BE-6739-4395-8806-EA7C749ACF87}" dt="2021-10-13T18:57:11.253" v="120" actId="20577"/>
          <ac:spMkLst>
            <pc:docMk/>
            <pc:sldMk cId="2192088531" sldId="264"/>
            <ac:spMk id="21" creationId="{FDC123F3-7747-9C43-BCF3-A32246342DE6}"/>
          </ac:spMkLst>
        </pc:spChg>
      </pc:sldChg>
      <pc:sldChg chg="modSp mod">
        <pc:chgData name="Tim Warner" userId="1d9b2d89684621c1" providerId="LiveId" clId="{924492BE-6739-4395-8806-EA7C749ACF87}" dt="2021-10-13T18:57:49.614" v="218" actId="20577"/>
        <pc:sldMkLst>
          <pc:docMk/>
          <pc:sldMk cId="564868068" sldId="281"/>
        </pc:sldMkLst>
        <pc:spChg chg="mod">
          <ac:chgData name="Tim Warner" userId="1d9b2d89684621c1" providerId="LiveId" clId="{924492BE-6739-4395-8806-EA7C749ACF87}" dt="2021-10-13T18:57:46.821" v="217" actId="20577"/>
          <ac:spMkLst>
            <pc:docMk/>
            <pc:sldMk cId="564868068" sldId="281"/>
            <ac:spMk id="4" creationId="{650CF791-6E5D-4EC8-A78B-1BC8C0C7FB74}"/>
          </ac:spMkLst>
        </pc:spChg>
        <pc:spChg chg="mod">
          <ac:chgData name="Tim Warner" userId="1d9b2d89684621c1" providerId="LiveId" clId="{924492BE-6739-4395-8806-EA7C749ACF87}" dt="2021-10-13T18:57:49.614" v="218" actId="20577"/>
          <ac:spMkLst>
            <pc:docMk/>
            <pc:sldMk cId="564868068" sldId="281"/>
            <ac:spMk id="5" creationId="{DDF46652-3833-42CB-95D9-D0AB4DE328D0}"/>
          </ac:spMkLst>
        </pc:spChg>
      </pc:sldChg>
      <pc:sldChg chg="del">
        <pc:chgData name="Tim Warner" userId="1d9b2d89684621c1" providerId="LiveId" clId="{924492BE-6739-4395-8806-EA7C749ACF87}" dt="2021-10-13T18:58:02.349" v="222" actId="47"/>
        <pc:sldMkLst>
          <pc:docMk/>
          <pc:sldMk cId="3450584427" sldId="284"/>
        </pc:sldMkLst>
      </pc:sldChg>
      <pc:sldChg chg="del">
        <pc:chgData name="Tim Warner" userId="1d9b2d89684621c1" providerId="LiveId" clId="{924492BE-6739-4395-8806-EA7C749ACF87}" dt="2021-10-13T18:58:02.349" v="222" actId="47"/>
        <pc:sldMkLst>
          <pc:docMk/>
          <pc:sldMk cId="3541952279" sldId="285"/>
        </pc:sldMkLst>
      </pc:sldChg>
      <pc:sldChg chg="del">
        <pc:chgData name="Tim Warner" userId="1d9b2d89684621c1" providerId="LiveId" clId="{924492BE-6739-4395-8806-EA7C749ACF87}" dt="2021-10-13T18:57:58.758" v="220" actId="18676"/>
        <pc:sldMkLst>
          <pc:docMk/>
          <pc:sldMk cId="336706709" sldId="286"/>
        </pc:sldMkLst>
      </pc:sldChg>
      <pc:sldChg chg="modSp add mod">
        <pc:chgData name="Tim Warner" userId="1d9b2d89684621c1" providerId="LiveId" clId="{924492BE-6739-4395-8806-EA7C749ACF87}" dt="2021-10-13T18:58:20.356" v="256" actId="20577"/>
        <pc:sldMkLst>
          <pc:docMk/>
          <pc:sldMk cId="2034753831" sldId="287"/>
        </pc:sldMkLst>
        <pc:spChg chg="mod">
          <ac:chgData name="Tim Warner" userId="1d9b2d89684621c1" providerId="LiveId" clId="{924492BE-6739-4395-8806-EA7C749ACF87}" dt="2021-10-13T18:58:20.356" v="256" actId="20577"/>
          <ac:spMkLst>
            <pc:docMk/>
            <pc:sldMk cId="2034753831" sldId="287"/>
            <ac:spMk id="5" creationId="{DDF46652-3833-42CB-95D9-D0AB4DE328D0}"/>
          </ac:spMkLst>
        </pc:spChg>
      </pc:sldChg>
      <pc:sldChg chg="modSp add mod">
        <pc:chgData name="Tim Warner" userId="1d9b2d89684621c1" providerId="LiveId" clId="{924492BE-6739-4395-8806-EA7C749ACF87}" dt="2021-10-13T18:58:30.865" v="296" actId="20577"/>
        <pc:sldMkLst>
          <pc:docMk/>
          <pc:sldMk cId="1433361982" sldId="288"/>
        </pc:sldMkLst>
        <pc:spChg chg="mod">
          <ac:chgData name="Tim Warner" userId="1d9b2d89684621c1" providerId="LiveId" clId="{924492BE-6739-4395-8806-EA7C749ACF87}" dt="2021-10-13T18:58:30.865" v="296" actId="20577"/>
          <ac:spMkLst>
            <pc:docMk/>
            <pc:sldMk cId="1433361982" sldId="288"/>
            <ac:spMk id="5" creationId="{DDF46652-3833-42CB-95D9-D0AB4DE328D0}"/>
          </ac:spMkLst>
        </pc:spChg>
      </pc:sldChg>
    </pc:docChg>
  </pc:docChgLst>
  <pc:docChgLst>
    <pc:chgData name="scsjcain84" userId="S::scsjcain84_gmail.com#ext#@pearsoneducationinc.onmicrosoft.com::4399dd98-ee8b-4212-9001-7919755a3260" providerId="AD" clId="Web-{54B2C177-A40F-4995-BC84-7DD3A4070C4B}"/>
    <pc:docChg chg="modSld">
      <pc:chgData name="scsjcain84" userId="S::scsjcain84_gmail.com#ext#@pearsoneducationinc.onmicrosoft.com::4399dd98-ee8b-4212-9001-7919755a3260" providerId="AD" clId="Web-{54B2C177-A40F-4995-BC84-7DD3A4070C4B}" dt="2022-12-03T18:13:20.692" v="15" actId="20577"/>
      <pc:docMkLst>
        <pc:docMk/>
      </pc:docMkLst>
      <pc:sldChg chg="modSp">
        <pc:chgData name="scsjcain84" userId="S::scsjcain84_gmail.com#ext#@pearsoneducationinc.onmicrosoft.com::4399dd98-ee8b-4212-9001-7919755a3260" providerId="AD" clId="Web-{54B2C177-A40F-4995-BC84-7DD3A4070C4B}" dt="2022-12-03T18:12:58.223" v="5" actId="20577"/>
        <pc:sldMkLst>
          <pc:docMk/>
          <pc:sldMk cId="2019325346" sldId="260"/>
        </pc:sldMkLst>
        <pc:spChg chg="mod">
          <ac:chgData name="scsjcain84" userId="S::scsjcain84_gmail.com#ext#@pearsoneducationinc.onmicrosoft.com::4399dd98-ee8b-4212-9001-7919755a3260" providerId="AD" clId="Web-{54B2C177-A40F-4995-BC84-7DD3A4070C4B}" dt="2022-12-03T18:12:58.223" v="5" actId="20577"/>
          <ac:spMkLst>
            <pc:docMk/>
            <pc:sldMk cId="2019325346" sldId="260"/>
            <ac:spMk id="2" creationId="{00000000-0000-0000-0000-000000000000}"/>
          </ac:spMkLst>
        </pc:spChg>
      </pc:sldChg>
      <pc:sldChg chg="modSp">
        <pc:chgData name="scsjcain84" userId="S::scsjcain84_gmail.com#ext#@pearsoneducationinc.onmicrosoft.com::4399dd98-ee8b-4212-9001-7919755a3260" providerId="AD" clId="Web-{54B2C177-A40F-4995-BC84-7DD3A4070C4B}" dt="2022-12-03T18:13:05.504" v="8" actId="20577"/>
        <pc:sldMkLst>
          <pc:docMk/>
          <pc:sldMk cId="1657547833" sldId="289"/>
        </pc:sldMkLst>
        <pc:spChg chg="mod">
          <ac:chgData name="scsjcain84" userId="S::scsjcain84_gmail.com#ext#@pearsoneducationinc.onmicrosoft.com::4399dd98-ee8b-4212-9001-7919755a3260" providerId="AD" clId="Web-{54B2C177-A40F-4995-BC84-7DD3A4070C4B}" dt="2022-12-03T18:13:05.504" v="8" actId="20577"/>
          <ac:spMkLst>
            <pc:docMk/>
            <pc:sldMk cId="1657547833" sldId="289"/>
            <ac:spMk id="2" creationId="{00000000-0000-0000-0000-000000000000}"/>
          </ac:spMkLst>
        </pc:spChg>
      </pc:sldChg>
      <pc:sldChg chg="modSp">
        <pc:chgData name="scsjcain84" userId="S::scsjcain84_gmail.com#ext#@pearsoneducationinc.onmicrosoft.com::4399dd98-ee8b-4212-9001-7919755a3260" providerId="AD" clId="Web-{54B2C177-A40F-4995-BC84-7DD3A4070C4B}" dt="2022-12-03T18:13:15.176" v="14" actId="20577"/>
        <pc:sldMkLst>
          <pc:docMk/>
          <pc:sldMk cId="4260549860" sldId="290"/>
        </pc:sldMkLst>
        <pc:spChg chg="mod">
          <ac:chgData name="scsjcain84" userId="S::scsjcain84_gmail.com#ext#@pearsoneducationinc.onmicrosoft.com::4399dd98-ee8b-4212-9001-7919755a3260" providerId="AD" clId="Web-{54B2C177-A40F-4995-BC84-7DD3A4070C4B}" dt="2022-12-03T18:13:15.176" v="14" actId="20577"/>
          <ac:spMkLst>
            <pc:docMk/>
            <pc:sldMk cId="4260549860" sldId="290"/>
            <ac:spMk id="2" creationId="{00000000-0000-0000-0000-000000000000}"/>
          </ac:spMkLst>
        </pc:spChg>
      </pc:sldChg>
      <pc:sldChg chg="modSp">
        <pc:chgData name="scsjcain84" userId="S::scsjcain84_gmail.com#ext#@pearsoneducationinc.onmicrosoft.com::4399dd98-ee8b-4212-9001-7919755a3260" providerId="AD" clId="Web-{54B2C177-A40F-4995-BC84-7DD3A4070C4B}" dt="2022-12-03T18:13:20.692" v="15" actId="20577"/>
        <pc:sldMkLst>
          <pc:docMk/>
          <pc:sldMk cId="316054112" sldId="291"/>
        </pc:sldMkLst>
        <pc:spChg chg="mod">
          <ac:chgData name="scsjcain84" userId="S::scsjcain84_gmail.com#ext#@pearsoneducationinc.onmicrosoft.com::4399dd98-ee8b-4212-9001-7919755a3260" providerId="AD" clId="Web-{54B2C177-A40F-4995-BC84-7DD3A4070C4B}" dt="2022-12-03T18:13:20.692" v="15" actId="20577"/>
          <ac:spMkLst>
            <pc:docMk/>
            <pc:sldMk cId="316054112" sldId="291"/>
            <ac:spMk id="2" creationId="{00000000-0000-0000-0000-000000000000}"/>
          </ac:spMkLst>
        </pc:spChg>
      </pc:sldChg>
    </pc:docChg>
  </pc:docChgLst>
  <pc:docChgLst>
    <pc:chgData name="Tim Warner" userId="1d9b2d89684621c1" providerId="LiveId" clId="{D8419C0C-ABD8-487B-9B1E-28AE19E7A3E6}"/>
    <pc:docChg chg="custSel addSld delSld modSld sldOrd addSection modSection">
      <pc:chgData name="Tim Warner" userId="1d9b2d89684621c1" providerId="LiveId" clId="{D8419C0C-ABD8-487B-9B1E-28AE19E7A3E6}" dt="2023-04-15T17:39:11.475" v="702" actId="1076"/>
      <pc:docMkLst>
        <pc:docMk/>
      </pc:docMkLst>
      <pc:sldChg chg="del">
        <pc:chgData name="Tim Warner" userId="1d9b2d89684621c1" providerId="LiveId" clId="{D8419C0C-ABD8-487B-9B1E-28AE19E7A3E6}" dt="2023-04-15T17:28:20.122" v="67" actId="47"/>
        <pc:sldMkLst>
          <pc:docMk/>
          <pc:sldMk cId="2019325346" sldId="260"/>
        </pc:sldMkLst>
      </pc:sldChg>
      <pc:sldChg chg="addSp delSp modSp mod delAnim modAnim">
        <pc:chgData name="Tim Warner" userId="1d9b2d89684621c1" providerId="LiveId" clId="{D8419C0C-ABD8-487B-9B1E-28AE19E7A3E6}" dt="2023-04-15T17:38:36.883" v="668" actId="1076"/>
        <pc:sldMkLst>
          <pc:docMk/>
          <pc:sldMk cId="2192088531" sldId="264"/>
        </pc:sldMkLst>
        <pc:spChg chg="add mod">
          <ac:chgData name="Tim Warner" userId="1d9b2d89684621c1" providerId="LiveId" clId="{D8419C0C-ABD8-487B-9B1E-28AE19E7A3E6}" dt="2023-04-15T17:38:29.655" v="666" actId="552"/>
          <ac:spMkLst>
            <pc:docMk/>
            <pc:sldMk cId="2192088531" sldId="264"/>
            <ac:spMk id="2" creationId="{0D7107CE-AFD6-F628-553A-680F8D66FB2F}"/>
          </ac:spMkLst>
        </pc:spChg>
        <pc:spChg chg="add mod">
          <ac:chgData name="Tim Warner" userId="1d9b2d89684621c1" providerId="LiveId" clId="{D8419C0C-ABD8-487B-9B1E-28AE19E7A3E6}" dt="2023-04-15T17:38:29.655" v="666" actId="552"/>
          <ac:spMkLst>
            <pc:docMk/>
            <pc:sldMk cId="2192088531" sldId="264"/>
            <ac:spMk id="3" creationId="{85C8FCDD-CBE5-0FEB-CEC4-C8BD180CC220}"/>
          </ac:spMkLst>
        </pc:spChg>
        <pc:spChg chg="add mod">
          <ac:chgData name="Tim Warner" userId="1d9b2d89684621c1" providerId="LiveId" clId="{D8419C0C-ABD8-487B-9B1E-28AE19E7A3E6}" dt="2023-04-15T17:38:34.854" v="667" actId="1076"/>
          <ac:spMkLst>
            <pc:docMk/>
            <pc:sldMk cId="2192088531" sldId="264"/>
            <ac:spMk id="5" creationId="{6A03443D-04B0-B8CA-E106-DA3BE16E455D}"/>
          </ac:spMkLst>
        </pc:spChg>
        <pc:spChg chg="add mod">
          <ac:chgData name="Tim Warner" userId="1d9b2d89684621c1" providerId="LiveId" clId="{D8419C0C-ABD8-487B-9B1E-28AE19E7A3E6}" dt="2023-04-15T17:38:36.883" v="668" actId="1076"/>
          <ac:spMkLst>
            <pc:docMk/>
            <pc:sldMk cId="2192088531" sldId="264"/>
            <ac:spMk id="6" creationId="{C677E874-14B2-F86B-ED05-763A8B26B093}"/>
          </ac:spMkLst>
        </pc:spChg>
        <pc:spChg chg="del">
          <ac:chgData name="Tim Warner" userId="1d9b2d89684621c1" providerId="LiveId" clId="{D8419C0C-ABD8-487B-9B1E-28AE19E7A3E6}" dt="2023-04-15T13:06:27.326" v="6" actId="478"/>
          <ac:spMkLst>
            <pc:docMk/>
            <pc:sldMk cId="2192088531" sldId="264"/>
            <ac:spMk id="11" creationId="{CF5A43D3-0ABE-46FA-906F-529E8FB15DEA}"/>
          </ac:spMkLst>
        </pc:spChg>
        <pc:spChg chg="del">
          <ac:chgData name="Tim Warner" userId="1d9b2d89684621c1" providerId="LiveId" clId="{D8419C0C-ABD8-487B-9B1E-28AE19E7A3E6}" dt="2023-04-15T13:06:38.458" v="17" actId="478"/>
          <ac:spMkLst>
            <pc:docMk/>
            <pc:sldMk cId="2192088531" sldId="264"/>
            <ac:spMk id="12" creationId="{9F8919EA-9E84-4F97-8DDB-D1660D17407E}"/>
          </ac:spMkLst>
        </pc:spChg>
        <pc:spChg chg="mod">
          <ac:chgData name="Tim Warner" userId="1d9b2d89684621c1" providerId="LiveId" clId="{D8419C0C-ABD8-487B-9B1E-28AE19E7A3E6}" dt="2023-04-15T17:33:26.701" v="130" actId="20577"/>
          <ac:spMkLst>
            <pc:docMk/>
            <pc:sldMk cId="2192088531" sldId="264"/>
            <ac:spMk id="20" creationId="{412337A7-EF2F-BD4E-96DF-29677C30DFCF}"/>
          </ac:spMkLst>
        </pc:spChg>
        <pc:spChg chg="mod">
          <ac:chgData name="Tim Warner" userId="1d9b2d89684621c1" providerId="LiveId" clId="{D8419C0C-ABD8-487B-9B1E-28AE19E7A3E6}" dt="2023-04-15T17:38:29.655" v="666" actId="552"/>
          <ac:spMkLst>
            <pc:docMk/>
            <pc:sldMk cId="2192088531" sldId="264"/>
            <ac:spMk id="21" creationId="{FDC123F3-7747-9C43-BCF3-A32246342DE6}"/>
          </ac:spMkLst>
        </pc:spChg>
      </pc:sldChg>
      <pc:sldChg chg="modSp mod">
        <pc:chgData name="Tim Warner" userId="1d9b2d89684621c1" providerId="LiveId" clId="{D8419C0C-ABD8-487B-9B1E-28AE19E7A3E6}" dt="2023-04-15T17:34:27.730" v="174" actId="20577"/>
        <pc:sldMkLst>
          <pc:docMk/>
          <pc:sldMk cId="564868068" sldId="281"/>
        </pc:sldMkLst>
        <pc:spChg chg="mod">
          <ac:chgData name="Tim Warner" userId="1d9b2d89684621c1" providerId="LiveId" clId="{D8419C0C-ABD8-487B-9B1E-28AE19E7A3E6}" dt="2023-04-15T17:33:34.866" v="131"/>
          <ac:spMkLst>
            <pc:docMk/>
            <pc:sldMk cId="564868068" sldId="281"/>
            <ac:spMk id="4" creationId="{650CF791-6E5D-4EC8-A78B-1BC8C0C7FB74}"/>
          </ac:spMkLst>
        </pc:spChg>
        <pc:spChg chg="mod">
          <ac:chgData name="Tim Warner" userId="1d9b2d89684621c1" providerId="LiveId" clId="{D8419C0C-ABD8-487B-9B1E-28AE19E7A3E6}" dt="2023-04-15T17:34:27.730" v="174" actId="20577"/>
          <ac:spMkLst>
            <pc:docMk/>
            <pc:sldMk cId="564868068" sldId="281"/>
            <ac:spMk id="5" creationId="{DDF46652-3833-42CB-95D9-D0AB4DE328D0}"/>
          </ac:spMkLst>
        </pc:spChg>
      </pc:sldChg>
      <pc:sldChg chg="modSp del mod">
        <pc:chgData name="Tim Warner" userId="1d9b2d89684621c1" providerId="LiveId" clId="{D8419C0C-ABD8-487B-9B1E-28AE19E7A3E6}" dt="2023-04-15T17:28:48.651" v="72" actId="47"/>
        <pc:sldMkLst>
          <pc:docMk/>
          <pc:sldMk cId="2034753831" sldId="287"/>
        </pc:sldMkLst>
        <pc:spChg chg="mod">
          <ac:chgData name="Tim Warner" userId="1d9b2d89684621c1" providerId="LiveId" clId="{D8419C0C-ABD8-487B-9B1E-28AE19E7A3E6}" dt="2023-04-15T13:07:46.082" v="26" actId="20577"/>
          <ac:spMkLst>
            <pc:docMk/>
            <pc:sldMk cId="2034753831" sldId="287"/>
            <ac:spMk id="4" creationId="{650CF791-6E5D-4EC8-A78B-1BC8C0C7FB74}"/>
          </ac:spMkLst>
        </pc:spChg>
      </pc:sldChg>
      <pc:sldChg chg="del">
        <pc:chgData name="Tim Warner" userId="1d9b2d89684621c1" providerId="LiveId" clId="{D8419C0C-ABD8-487B-9B1E-28AE19E7A3E6}" dt="2023-04-15T17:28:52.508" v="74" actId="47"/>
        <pc:sldMkLst>
          <pc:docMk/>
          <pc:sldMk cId="1433361982" sldId="288"/>
        </pc:sldMkLst>
      </pc:sldChg>
      <pc:sldChg chg="modSp mod modAnim">
        <pc:chgData name="Tim Warner" userId="1d9b2d89684621c1" providerId="LiveId" clId="{D8419C0C-ABD8-487B-9B1E-28AE19E7A3E6}" dt="2023-04-15T17:39:11.475" v="702" actId="1076"/>
        <pc:sldMkLst>
          <pc:docMk/>
          <pc:sldMk cId="1657547833" sldId="289"/>
        </pc:sldMkLst>
        <pc:spChg chg="mod">
          <ac:chgData name="Tim Warner" userId="1d9b2d89684621c1" providerId="LiveId" clId="{D8419C0C-ABD8-487B-9B1E-28AE19E7A3E6}" dt="2023-04-15T17:39:11.475" v="702" actId="1076"/>
          <ac:spMkLst>
            <pc:docMk/>
            <pc:sldMk cId="1657547833" sldId="289"/>
            <ac:spMk id="2" creationId="{00000000-0000-0000-0000-000000000000}"/>
          </ac:spMkLst>
        </pc:spChg>
        <pc:spChg chg="mod">
          <ac:chgData name="Tim Warner" userId="1d9b2d89684621c1" providerId="LiveId" clId="{D8419C0C-ABD8-487B-9B1E-28AE19E7A3E6}" dt="2023-04-15T17:28:09.063" v="61" actId="20577"/>
          <ac:spMkLst>
            <pc:docMk/>
            <pc:sldMk cId="1657547833" sldId="289"/>
            <ac:spMk id="4" creationId="{5BBB3F74-E93A-433D-A125-C845B9E51CCB}"/>
          </ac:spMkLst>
        </pc:spChg>
      </pc:sldChg>
      <pc:sldChg chg="del">
        <pc:chgData name="Tim Warner" userId="1d9b2d89684621c1" providerId="LiveId" clId="{D8419C0C-ABD8-487B-9B1E-28AE19E7A3E6}" dt="2023-04-15T17:28:35.575" v="69" actId="47"/>
        <pc:sldMkLst>
          <pc:docMk/>
          <pc:sldMk cId="4260549860" sldId="290"/>
        </pc:sldMkLst>
      </pc:sldChg>
      <pc:sldChg chg="modSp ord modAnim">
        <pc:chgData name="Tim Warner" userId="1d9b2d89684621c1" providerId="LiveId" clId="{D8419C0C-ABD8-487B-9B1E-28AE19E7A3E6}" dt="2023-04-15T17:28:38.837" v="70" actId="20578"/>
        <pc:sldMkLst>
          <pc:docMk/>
          <pc:sldMk cId="316054112" sldId="291"/>
        </pc:sldMkLst>
        <pc:spChg chg="mod">
          <ac:chgData name="Tim Warner" userId="1d9b2d89684621c1" providerId="LiveId" clId="{D8419C0C-ABD8-487B-9B1E-28AE19E7A3E6}" dt="2023-04-15T17:28:13.125" v="65" actId="20577"/>
          <ac:spMkLst>
            <pc:docMk/>
            <pc:sldMk cId="316054112" sldId="291"/>
            <ac:spMk id="4" creationId="{5BBB3F74-E93A-433D-A125-C845B9E51CCB}"/>
          </ac:spMkLst>
        </pc:spChg>
      </pc:sldChg>
      <pc:sldChg chg="modSp add mod">
        <pc:chgData name="Tim Warner" userId="1d9b2d89684621c1" providerId="LiveId" clId="{D8419C0C-ABD8-487B-9B1E-28AE19E7A3E6}" dt="2023-04-15T17:34:36.592" v="176" actId="14100"/>
        <pc:sldMkLst>
          <pc:docMk/>
          <pc:sldMk cId="1604716592" sldId="292"/>
        </pc:sldMkLst>
        <pc:spChg chg="mod">
          <ac:chgData name="Tim Warner" userId="1d9b2d89684621c1" providerId="LiveId" clId="{D8419C0C-ABD8-487B-9B1E-28AE19E7A3E6}" dt="2023-04-15T17:34:36.592" v="176" actId="14100"/>
          <ac:spMkLst>
            <pc:docMk/>
            <pc:sldMk cId="1604716592" sldId="292"/>
            <ac:spMk id="2" creationId="{00000000-0000-0000-0000-000000000000}"/>
          </ac:spMkLst>
        </pc:spChg>
      </pc:sldChg>
      <pc:sldChg chg="add del">
        <pc:chgData name="Tim Warner" userId="1d9b2d89684621c1" providerId="LiveId" clId="{D8419C0C-ABD8-487B-9B1E-28AE19E7A3E6}" dt="2023-04-15T17:34:15.258" v="139" actId="47"/>
        <pc:sldMkLst>
          <pc:docMk/>
          <pc:sldMk cId="3010059192" sldId="293"/>
        </pc:sldMkLst>
      </pc:sldChg>
      <pc:sldChg chg="add del">
        <pc:chgData name="Tim Warner" userId="1d9b2d89684621c1" providerId="LiveId" clId="{D8419C0C-ABD8-487B-9B1E-28AE19E7A3E6}" dt="2023-04-15T17:34:15.258" v="139" actId="47"/>
        <pc:sldMkLst>
          <pc:docMk/>
          <pc:sldMk cId="4026953489" sldId="294"/>
        </pc:sldMkLst>
      </pc:sldChg>
      <pc:sldChg chg="add del">
        <pc:chgData name="Tim Warner" userId="1d9b2d89684621c1" providerId="LiveId" clId="{D8419C0C-ABD8-487B-9B1E-28AE19E7A3E6}" dt="2023-04-15T17:34:15.258" v="139" actId="47"/>
        <pc:sldMkLst>
          <pc:docMk/>
          <pc:sldMk cId="488924944" sldId="295"/>
        </pc:sldMkLst>
      </pc:sldChg>
      <pc:sldChg chg="add del">
        <pc:chgData name="Tim Warner" userId="1d9b2d89684621c1" providerId="LiveId" clId="{D8419C0C-ABD8-487B-9B1E-28AE19E7A3E6}" dt="2023-04-15T17:34:15.258" v="139" actId="47"/>
        <pc:sldMkLst>
          <pc:docMk/>
          <pc:sldMk cId="3652250427" sldId="296"/>
        </pc:sldMkLst>
      </pc:sldChg>
      <pc:sldChg chg="modSp add mod">
        <pc:chgData name="Tim Warner" userId="1d9b2d89684621c1" providerId="LiveId" clId="{D8419C0C-ABD8-487B-9B1E-28AE19E7A3E6}" dt="2023-04-15T17:36:31.413" v="318" actId="20577"/>
        <pc:sldMkLst>
          <pc:docMk/>
          <pc:sldMk cId="3262830124" sldId="297"/>
        </pc:sldMkLst>
        <pc:spChg chg="mod">
          <ac:chgData name="Tim Warner" userId="1d9b2d89684621c1" providerId="LiveId" clId="{D8419C0C-ABD8-487B-9B1E-28AE19E7A3E6}" dt="2023-04-15T17:36:31.413" v="318" actId="20577"/>
          <ac:spMkLst>
            <pc:docMk/>
            <pc:sldMk cId="3262830124" sldId="297"/>
            <ac:spMk id="2" creationId="{00000000-0000-0000-0000-000000000000}"/>
          </ac:spMkLst>
        </pc:spChg>
      </pc:sldChg>
      <pc:sldChg chg="modSp add mod">
        <pc:chgData name="Tim Warner" userId="1d9b2d89684621c1" providerId="LiveId" clId="{D8419C0C-ABD8-487B-9B1E-28AE19E7A3E6}" dt="2023-04-15T17:36:46.876" v="379" actId="20577"/>
        <pc:sldMkLst>
          <pc:docMk/>
          <pc:sldMk cId="2847577822" sldId="298"/>
        </pc:sldMkLst>
        <pc:spChg chg="mod">
          <ac:chgData name="Tim Warner" userId="1d9b2d89684621c1" providerId="LiveId" clId="{D8419C0C-ABD8-487B-9B1E-28AE19E7A3E6}" dt="2023-04-15T17:36:46.876" v="379" actId="20577"/>
          <ac:spMkLst>
            <pc:docMk/>
            <pc:sldMk cId="2847577822" sldId="298"/>
            <ac:spMk id="2" creationId="{00000000-0000-0000-0000-000000000000}"/>
          </ac:spMkLst>
        </pc:spChg>
      </pc:sldChg>
      <pc:sldChg chg="modSp add mod">
        <pc:chgData name="Tim Warner" userId="1d9b2d89684621c1" providerId="LiveId" clId="{D8419C0C-ABD8-487B-9B1E-28AE19E7A3E6}" dt="2023-04-15T17:37:02.316" v="432" actId="20577"/>
        <pc:sldMkLst>
          <pc:docMk/>
          <pc:sldMk cId="995580337" sldId="299"/>
        </pc:sldMkLst>
        <pc:spChg chg="mod">
          <ac:chgData name="Tim Warner" userId="1d9b2d89684621c1" providerId="LiveId" clId="{D8419C0C-ABD8-487B-9B1E-28AE19E7A3E6}" dt="2023-04-15T17:37:02.316" v="432" actId="20577"/>
          <ac:spMkLst>
            <pc:docMk/>
            <pc:sldMk cId="995580337" sldId="299"/>
            <ac:spMk id="2" creationId="{00000000-0000-0000-0000-000000000000}"/>
          </ac:spMkLst>
        </pc:spChg>
      </pc:sldChg>
      <pc:sldChg chg="modSp add mod">
        <pc:chgData name="Tim Warner" userId="1d9b2d89684621c1" providerId="LiveId" clId="{D8419C0C-ABD8-487B-9B1E-28AE19E7A3E6}" dt="2023-04-15T17:34:55.034" v="240" actId="20577"/>
        <pc:sldMkLst>
          <pc:docMk/>
          <pc:sldMk cId="4252500842" sldId="300"/>
        </pc:sldMkLst>
        <pc:spChg chg="mod">
          <ac:chgData name="Tim Warner" userId="1d9b2d89684621c1" providerId="LiveId" clId="{D8419C0C-ABD8-487B-9B1E-28AE19E7A3E6}" dt="2023-04-15T17:34:55.034" v="240" actId="20577"/>
          <ac:spMkLst>
            <pc:docMk/>
            <pc:sldMk cId="4252500842" sldId="300"/>
            <ac:spMk id="5" creationId="{DDF46652-3833-42CB-95D9-D0AB4DE328D0}"/>
          </ac:spMkLst>
        </pc:spChg>
      </pc:sldChg>
      <pc:sldChg chg="modSp add mod">
        <pc:chgData name="Tim Warner" userId="1d9b2d89684621c1" providerId="LiveId" clId="{D8419C0C-ABD8-487B-9B1E-28AE19E7A3E6}" dt="2023-04-15T17:36:10.135" v="280" actId="20577"/>
        <pc:sldMkLst>
          <pc:docMk/>
          <pc:sldMk cId="941048799" sldId="301"/>
        </pc:sldMkLst>
        <pc:spChg chg="mod">
          <ac:chgData name="Tim Warner" userId="1d9b2d89684621c1" providerId="LiveId" clId="{D8419C0C-ABD8-487B-9B1E-28AE19E7A3E6}" dt="2023-04-15T17:36:10.135" v="280" actId="20577"/>
          <ac:spMkLst>
            <pc:docMk/>
            <pc:sldMk cId="941048799" sldId="301"/>
            <ac:spMk id="5" creationId="{DDF46652-3833-42CB-95D9-D0AB4DE328D0}"/>
          </ac:spMkLst>
        </pc:spChg>
      </pc:sldChg>
      <pc:sldChg chg="modSp add mod">
        <pc:chgData name="Tim Warner" userId="1d9b2d89684621c1" providerId="LiveId" clId="{D8419C0C-ABD8-487B-9B1E-28AE19E7A3E6}" dt="2023-04-15T17:36:41.351" v="356" actId="20577"/>
        <pc:sldMkLst>
          <pc:docMk/>
          <pc:sldMk cId="3795395374" sldId="302"/>
        </pc:sldMkLst>
        <pc:spChg chg="mod">
          <ac:chgData name="Tim Warner" userId="1d9b2d89684621c1" providerId="LiveId" clId="{D8419C0C-ABD8-487B-9B1E-28AE19E7A3E6}" dt="2023-04-15T17:36:41.351" v="356" actId="20577"/>
          <ac:spMkLst>
            <pc:docMk/>
            <pc:sldMk cId="3795395374" sldId="302"/>
            <ac:spMk id="5" creationId="{DDF46652-3833-42CB-95D9-D0AB4DE328D0}"/>
          </ac:spMkLst>
        </pc:spChg>
      </pc:sldChg>
      <pc:sldChg chg="modSp add mod">
        <pc:chgData name="Tim Warner" userId="1d9b2d89684621c1" providerId="LiveId" clId="{D8419C0C-ABD8-487B-9B1E-28AE19E7A3E6}" dt="2023-04-15T17:36:57.234" v="412" actId="20577"/>
        <pc:sldMkLst>
          <pc:docMk/>
          <pc:sldMk cId="958968220" sldId="303"/>
        </pc:sldMkLst>
        <pc:spChg chg="mod">
          <ac:chgData name="Tim Warner" userId="1d9b2d89684621c1" providerId="LiveId" clId="{D8419C0C-ABD8-487B-9B1E-28AE19E7A3E6}" dt="2023-04-15T17:36:57.234" v="412" actId="20577"/>
          <ac:spMkLst>
            <pc:docMk/>
            <pc:sldMk cId="958968220" sldId="303"/>
            <ac:spMk id="5" creationId="{DDF46652-3833-42CB-95D9-D0AB4DE328D0}"/>
          </ac:spMkLst>
        </pc:spChg>
      </pc:sldChg>
    </pc:docChg>
  </pc:docChgLst>
  <pc:docChgLst>
    <pc:chgData name="Tim Warner" userId="1d9b2d89684621c1" providerId="Windows Live" clId="Web-{D5D253DE-381D-4AAC-94F0-108550084A89}"/>
    <pc:docChg chg="modSld">
      <pc:chgData name="Tim Warner" userId="1d9b2d89684621c1" providerId="Windows Live" clId="Web-{D5D253DE-381D-4AAC-94F0-108550084A89}" dt="2021-09-18T15:56:13.752" v="73"/>
      <pc:docMkLst>
        <pc:docMk/>
      </pc:docMkLst>
      <pc:sldChg chg="modSp">
        <pc:chgData name="Tim Warner" userId="1d9b2d89684621c1" providerId="Windows Live" clId="Web-{D5D253DE-381D-4AAC-94F0-108550084A89}" dt="2021-09-18T15:56:08.674" v="72" actId="20577"/>
        <pc:sldMkLst>
          <pc:docMk/>
          <pc:sldMk cId="2119246240" sldId="259"/>
        </pc:sldMkLst>
        <pc:spChg chg="mod">
          <ac:chgData name="Tim Warner" userId="1d9b2d89684621c1" providerId="Windows Live" clId="Web-{D5D253DE-381D-4AAC-94F0-108550084A89}" dt="2021-09-18T15:56:08.674" v="72" actId="20577"/>
          <ac:spMkLst>
            <pc:docMk/>
            <pc:sldMk cId="2119246240" sldId="259"/>
            <ac:spMk id="3" creationId="{00000000-0000-0000-0000-000000000000}"/>
          </ac:spMkLst>
        </pc:spChg>
      </pc:sldChg>
      <pc:sldChg chg="addSp delSp modSp">
        <pc:chgData name="Tim Warner" userId="1d9b2d89684621c1" providerId="Windows Live" clId="Web-{D5D253DE-381D-4AAC-94F0-108550084A89}" dt="2021-09-18T15:56:13.752" v="73"/>
        <pc:sldMkLst>
          <pc:docMk/>
          <pc:sldMk cId="2192088531" sldId="264"/>
        </pc:sldMkLst>
        <pc:spChg chg="add mod">
          <ac:chgData name="Tim Warner" userId="1d9b2d89684621c1" providerId="Windows Live" clId="Web-{D5D253DE-381D-4AAC-94F0-108550084A89}" dt="2021-09-18T15:55:27.610" v="23" actId="20577"/>
          <ac:spMkLst>
            <pc:docMk/>
            <pc:sldMk cId="2192088531" sldId="264"/>
            <ac:spMk id="9" creationId="{E0096BF5-2771-4FB8-AC41-3B965EAB5F77}"/>
          </ac:spMkLst>
        </pc:spChg>
        <pc:spChg chg="mod">
          <ac:chgData name="Tim Warner" userId="1d9b2d89684621c1" providerId="Windows Live" clId="Web-{D5D253DE-381D-4AAC-94F0-108550084A89}" dt="2021-09-18T15:54:36.249" v="2" actId="20577"/>
          <ac:spMkLst>
            <pc:docMk/>
            <pc:sldMk cId="2192088531" sldId="264"/>
            <ac:spMk id="21" creationId="{FDC123F3-7747-9C43-BCF3-A32246342DE6}"/>
          </ac:spMkLst>
        </pc:spChg>
        <pc:picChg chg="del">
          <ac:chgData name="Tim Warner" userId="1d9b2d89684621c1" providerId="Windows Live" clId="Web-{D5D253DE-381D-4AAC-94F0-108550084A89}" dt="2021-09-18T15:56:13.752" v="73"/>
          <ac:picMkLst>
            <pc:docMk/>
            <pc:sldMk cId="2192088531" sldId="264"/>
            <ac:picMk id="25" creationId="{154DB8FA-D7FC-4249-B14E-38DEC19F2ED9}"/>
          </ac:picMkLst>
        </pc:picChg>
      </pc:sldChg>
    </pc:docChg>
  </pc:docChgLst>
  <pc:docChgLst>
    <pc:chgData name="Tim Warner" userId="1d9b2d89684621c1" providerId="LiveId" clId="{C56D01B2-C978-4EB0-9AE1-2A5FA0C519B3}"/>
    <pc:docChg chg="custSel addSld delSld modSld sldOrd modMainMaster addSection modSection">
      <pc:chgData name="Tim Warner" userId="1d9b2d89684621c1" providerId="LiveId" clId="{C56D01B2-C978-4EB0-9AE1-2A5FA0C519B3}" dt="2021-10-07T13:25:53.335" v="661" actId="1076"/>
      <pc:docMkLst>
        <pc:docMk/>
      </pc:docMkLst>
      <pc:sldChg chg="modSp mod ord modAnim">
        <pc:chgData name="Tim Warner" userId="1d9b2d89684621c1" providerId="LiveId" clId="{C56D01B2-C978-4EB0-9AE1-2A5FA0C519B3}" dt="2021-09-30T18:53:53.786" v="647"/>
        <pc:sldMkLst>
          <pc:docMk/>
          <pc:sldMk cId="1306282856" sldId="256"/>
        </pc:sldMkLst>
        <pc:spChg chg="mod">
          <ac:chgData name="Tim Warner" userId="1d9b2d89684621c1" providerId="LiveId" clId="{C56D01B2-C978-4EB0-9AE1-2A5FA0C519B3}" dt="2021-09-30T18:51:39.515" v="509" actId="20577"/>
          <ac:spMkLst>
            <pc:docMk/>
            <pc:sldMk cId="1306282856" sldId="256"/>
            <ac:spMk id="7" creationId="{B8D91247-19DA-4F5B-A0CD-BF46B0B22DA4}"/>
          </ac:spMkLst>
        </pc:spChg>
      </pc:sldChg>
      <pc:sldChg chg="del">
        <pc:chgData name="Tim Warner" userId="1d9b2d89684621c1" providerId="LiveId" clId="{C56D01B2-C978-4EB0-9AE1-2A5FA0C519B3}" dt="2021-09-24T12:37:23.206" v="42" actId="2696"/>
        <pc:sldMkLst>
          <pc:docMk/>
          <pc:sldMk cId="3333759567" sldId="257"/>
        </pc:sldMkLst>
      </pc:sldChg>
      <pc:sldChg chg="addSp modSp mod ord modAnim">
        <pc:chgData name="Tim Warner" userId="1d9b2d89684621c1" providerId="LiveId" clId="{C56D01B2-C978-4EB0-9AE1-2A5FA0C519B3}" dt="2021-09-30T18:53:16.772" v="635"/>
        <pc:sldMkLst>
          <pc:docMk/>
          <pc:sldMk cId="2019325346" sldId="260"/>
        </pc:sldMkLst>
        <pc:picChg chg="add mod">
          <ac:chgData name="Tim Warner" userId="1d9b2d89684621c1" providerId="LiveId" clId="{C56D01B2-C978-4EB0-9AE1-2A5FA0C519B3}" dt="2021-09-30T18:32:54.220" v="334" actId="1076"/>
          <ac:picMkLst>
            <pc:docMk/>
            <pc:sldMk cId="2019325346" sldId="260"/>
            <ac:picMk id="5" creationId="{9E1696B8-7ED0-4F69-9CFD-E401FE78BD00}"/>
          </ac:picMkLst>
        </pc:picChg>
      </pc:sldChg>
      <pc:sldChg chg="addSp delSp modSp mod">
        <pc:chgData name="Tim Warner" userId="1d9b2d89684621c1" providerId="LiveId" clId="{C56D01B2-C978-4EB0-9AE1-2A5FA0C519B3}" dt="2021-10-07T13:25:53.335" v="661" actId="1076"/>
        <pc:sldMkLst>
          <pc:docMk/>
          <pc:sldMk cId="2192088531" sldId="264"/>
        </pc:sldMkLst>
        <pc:spChg chg="mod">
          <ac:chgData name="Tim Warner" userId="1d9b2d89684621c1" providerId="LiveId" clId="{C56D01B2-C978-4EB0-9AE1-2A5FA0C519B3}" dt="2021-09-24T12:41:23.574" v="88" actId="1036"/>
          <ac:spMkLst>
            <pc:docMk/>
            <pc:sldMk cId="2192088531" sldId="264"/>
            <ac:spMk id="11" creationId="{CF5A43D3-0ABE-46FA-906F-529E8FB15DEA}"/>
          </ac:spMkLst>
        </pc:spChg>
        <pc:spChg chg="mod">
          <ac:chgData name="Tim Warner" userId="1d9b2d89684621c1" providerId="LiveId" clId="{C56D01B2-C978-4EB0-9AE1-2A5FA0C519B3}" dt="2021-09-24T12:41:23.574" v="88" actId="1036"/>
          <ac:spMkLst>
            <pc:docMk/>
            <pc:sldMk cId="2192088531" sldId="264"/>
            <ac:spMk id="12" creationId="{9F8919EA-9E84-4F97-8DDB-D1660D17407E}"/>
          </ac:spMkLst>
        </pc:spChg>
        <pc:spChg chg="mod">
          <ac:chgData name="Tim Warner" userId="1d9b2d89684621c1" providerId="LiveId" clId="{C56D01B2-C978-4EB0-9AE1-2A5FA0C519B3}" dt="2021-09-24T12:41:23.574" v="88" actId="1036"/>
          <ac:spMkLst>
            <pc:docMk/>
            <pc:sldMk cId="2192088531" sldId="264"/>
            <ac:spMk id="13" creationId="{F19C39B7-3675-4323-8E15-38623CE61886}"/>
          </ac:spMkLst>
        </pc:spChg>
        <pc:spChg chg="mod">
          <ac:chgData name="Tim Warner" userId="1d9b2d89684621c1" providerId="LiveId" clId="{C56D01B2-C978-4EB0-9AE1-2A5FA0C519B3}" dt="2021-09-24T12:41:23.574" v="88" actId="1036"/>
          <ac:spMkLst>
            <pc:docMk/>
            <pc:sldMk cId="2192088531" sldId="264"/>
            <ac:spMk id="14" creationId="{0AC65F06-4876-48AA-AAB6-98AE8ED79CDB}"/>
          </ac:spMkLst>
        </pc:spChg>
        <pc:spChg chg="mod">
          <ac:chgData name="Tim Warner" userId="1d9b2d89684621c1" providerId="LiveId" clId="{C56D01B2-C978-4EB0-9AE1-2A5FA0C519B3}" dt="2021-09-24T12:41:23.574" v="88" actId="1036"/>
          <ac:spMkLst>
            <pc:docMk/>
            <pc:sldMk cId="2192088531" sldId="264"/>
            <ac:spMk id="21" creationId="{FDC123F3-7747-9C43-BCF3-A32246342DE6}"/>
          </ac:spMkLst>
        </pc:spChg>
        <pc:picChg chg="add mod">
          <ac:chgData name="Tim Warner" userId="1d9b2d89684621c1" providerId="LiveId" clId="{C56D01B2-C978-4EB0-9AE1-2A5FA0C519B3}" dt="2021-10-07T13:25:53.335" v="661" actId="1076"/>
          <ac:picMkLst>
            <pc:docMk/>
            <pc:sldMk cId="2192088531" sldId="264"/>
            <ac:picMk id="3" creationId="{4F621174-1A78-4F21-95D8-60C7DD2C0579}"/>
          </ac:picMkLst>
        </pc:picChg>
        <pc:picChg chg="del">
          <ac:chgData name="Tim Warner" userId="1d9b2d89684621c1" providerId="LiveId" clId="{C56D01B2-C978-4EB0-9AE1-2A5FA0C519B3}" dt="2021-09-30T18:54:30.684" v="653" actId="478"/>
          <ac:picMkLst>
            <pc:docMk/>
            <pc:sldMk cId="2192088531" sldId="264"/>
            <ac:picMk id="4" creationId="{EBF3B38D-9867-4F3A-96B3-D37CFCD0B6ED}"/>
          </ac:picMkLst>
        </pc:picChg>
        <pc:picChg chg="del mod">
          <ac:chgData name="Tim Warner" userId="1d9b2d89684621c1" providerId="LiveId" clId="{C56D01B2-C978-4EB0-9AE1-2A5FA0C519B3}" dt="2021-10-07T13:25:01.730" v="656" actId="478"/>
          <ac:picMkLst>
            <pc:docMk/>
            <pc:sldMk cId="2192088531" sldId="264"/>
            <ac:picMk id="1026" creationId="{C1406F08-5662-484B-B7F4-6071DCB8FC59}"/>
          </ac:picMkLst>
        </pc:picChg>
      </pc:sldChg>
      <pc:sldChg chg="addSp modSp mod ord modAnim">
        <pc:chgData name="Tim Warner" userId="1d9b2d89684621c1" providerId="LiveId" clId="{C56D01B2-C978-4EB0-9AE1-2A5FA0C519B3}" dt="2021-09-30T18:53:22.365" v="637"/>
        <pc:sldMkLst>
          <pc:docMk/>
          <pc:sldMk cId="1088449262" sldId="265"/>
        </pc:sldMkLst>
        <pc:picChg chg="add mod">
          <ac:chgData name="Tim Warner" userId="1d9b2d89684621c1" providerId="LiveId" clId="{C56D01B2-C978-4EB0-9AE1-2A5FA0C519B3}" dt="2021-09-30T18:33:40.008" v="338" actId="14100"/>
          <ac:picMkLst>
            <pc:docMk/>
            <pc:sldMk cId="1088449262" sldId="265"/>
            <ac:picMk id="5" creationId="{29C0F6ED-BA9D-42E7-8200-B5FA1C5100A2}"/>
          </ac:picMkLst>
        </pc:picChg>
      </pc:sldChg>
      <pc:sldChg chg="addSp modSp mod ord modAnim">
        <pc:chgData name="Tim Warner" userId="1d9b2d89684621c1" providerId="LiveId" clId="{C56D01B2-C978-4EB0-9AE1-2A5FA0C519B3}" dt="2021-09-30T18:53:35.386" v="641"/>
        <pc:sldMkLst>
          <pc:docMk/>
          <pc:sldMk cId="692994859" sldId="266"/>
        </pc:sldMkLst>
        <pc:picChg chg="add mod">
          <ac:chgData name="Tim Warner" userId="1d9b2d89684621c1" providerId="LiveId" clId="{C56D01B2-C978-4EB0-9AE1-2A5FA0C519B3}" dt="2021-09-30T18:33:59.723" v="341" actId="1076"/>
          <ac:picMkLst>
            <pc:docMk/>
            <pc:sldMk cId="692994859" sldId="266"/>
            <ac:picMk id="5" creationId="{DA37102E-AC62-475D-9341-630F21F5FCBC}"/>
          </ac:picMkLst>
        </pc:picChg>
      </pc:sldChg>
      <pc:sldChg chg="addSp modSp mod ord modAnim">
        <pc:chgData name="Tim Warner" userId="1d9b2d89684621c1" providerId="LiveId" clId="{C56D01B2-C978-4EB0-9AE1-2A5FA0C519B3}" dt="2021-09-30T18:53:41.702" v="643"/>
        <pc:sldMkLst>
          <pc:docMk/>
          <pc:sldMk cId="3577501539" sldId="267"/>
        </pc:sldMkLst>
        <pc:picChg chg="add mod">
          <ac:chgData name="Tim Warner" userId="1d9b2d89684621c1" providerId="LiveId" clId="{C56D01B2-C978-4EB0-9AE1-2A5FA0C519B3}" dt="2021-09-30T18:34:15.915" v="345" actId="1076"/>
          <ac:picMkLst>
            <pc:docMk/>
            <pc:sldMk cId="3577501539" sldId="267"/>
            <ac:picMk id="5" creationId="{74F6E62C-4531-41F5-98A9-E2CEFB588EFA}"/>
          </ac:picMkLst>
        </pc:picChg>
      </pc:sldChg>
      <pc:sldChg chg="addSp modSp mod ord modAnim">
        <pc:chgData name="Tim Warner" userId="1d9b2d89684621c1" providerId="LiveId" clId="{C56D01B2-C978-4EB0-9AE1-2A5FA0C519B3}" dt="2021-09-30T18:53:48.193" v="645"/>
        <pc:sldMkLst>
          <pc:docMk/>
          <pc:sldMk cId="3389583118" sldId="268"/>
        </pc:sldMkLst>
        <pc:spChg chg="mod">
          <ac:chgData name="Tim Warner" userId="1d9b2d89684621c1" providerId="LiveId" clId="{C56D01B2-C978-4EB0-9AE1-2A5FA0C519B3}" dt="2021-09-30T18:34:24.557" v="347" actId="404"/>
          <ac:spMkLst>
            <pc:docMk/>
            <pc:sldMk cId="3389583118" sldId="268"/>
            <ac:spMk id="3" creationId="{00000000-0000-0000-0000-000000000000}"/>
          </ac:spMkLst>
        </pc:spChg>
        <pc:picChg chg="add mod">
          <ac:chgData name="Tim Warner" userId="1d9b2d89684621c1" providerId="LiveId" clId="{C56D01B2-C978-4EB0-9AE1-2A5FA0C519B3}" dt="2021-09-30T18:34:42.756" v="350" actId="1076"/>
          <ac:picMkLst>
            <pc:docMk/>
            <pc:sldMk cId="3389583118" sldId="268"/>
            <ac:picMk id="5" creationId="{3714DCDC-EF8D-46A7-98FD-33B302A3CEAA}"/>
          </ac:picMkLst>
        </pc:picChg>
      </pc:sldChg>
      <pc:sldChg chg="addSp modSp mod ord modAnim">
        <pc:chgData name="Tim Warner" userId="1d9b2d89684621c1" providerId="LiveId" clId="{C56D01B2-C978-4EB0-9AE1-2A5FA0C519B3}" dt="2021-09-30T18:53:59.707" v="649"/>
        <pc:sldMkLst>
          <pc:docMk/>
          <pc:sldMk cId="602211251" sldId="269"/>
        </pc:sldMkLst>
        <pc:picChg chg="add mod">
          <ac:chgData name="Tim Warner" userId="1d9b2d89684621c1" providerId="LiveId" clId="{C56D01B2-C978-4EB0-9AE1-2A5FA0C519B3}" dt="2021-09-30T18:35:28.201" v="353" actId="1076"/>
          <ac:picMkLst>
            <pc:docMk/>
            <pc:sldMk cId="602211251" sldId="269"/>
            <ac:picMk id="5" creationId="{FBBE6771-D861-4ABD-B568-0221D9155104}"/>
          </ac:picMkLst>
        </pc:picChg>
      </pc:sldChg>
      <pc:sldChg chg="delSp mod ord delAnim">
        <pc:chgData name="Tim Warner" userId="1d9b2d89684621c1" providerId="LiveId" clId="{C56D01B2-C978-4EB0-9AE1-2A5FA0C519B3}" dt="2021-09-30T18:54:20.559" v="652" actId="478"/>
        <pc:sldMkLst>
          <pc:docMk/>
          <pc:sldMk cId="3535240825" sldId="270"/>
        </pc:sldMkLst>
        <pc:spChg chg="del">
          <ac:chgData name="Tim Warner" userId="1d9b2d89684621c1" providerId="LiveId" clId="{C56D01B2-C978-4EB0-9AE1-2A5FA0C519B3}" dt="2021-09-30T18:54:20.559" v="652" actId="478"/>
          <ac:spMkLst>
            <pc:docMk/>
            <pc:sldMk cId="3535240825" sldId="270"/>
            <ac:spMk id="6" creationId="{88E5490E-87C4-443F-AC4B-C5CF1A5B2D6E}"/>
          </ac:spMkLst>
        </pc:spChg>
        <pc:spChg chg="del">
          <ac:chgData name="Tim Warner" userId="1d9b2d89684621c1" providerId="LiveId" clId="{C56D01B2-C978-4EB0-9AE1-2A5FA0C519B3}" dt="2021-09-30T18:54:20.559" v="652" actId="478"/>
          <ac:spMkLst>
            <pc:docMk/>
            <pc:sldMk cId="3535240825" sldId="270"/>
            <ac:spMk id="7" creationId="{9D771C43-5103-431D-A31E-C9A5D5FF8680}"/>
          </ac:spMkLst>
        </pc:spChg>
        <pc:spChg chg="del">
          <ac:chgData name="Tim Warner" userId="1d9b2d89684621c1" providerId="LiveId" clId="{C56D01B2-C978-4EB0-9AE1-2A5FA0C519B3}" dt="2021-09-30T18:54:20.559" v="652" actId="478"/>
          <ac:spMkLst>
            <pc:docMk/>
            <pc:sldMk cId="3535240825" sldId="270"/>
            <ac:spMk id="8" creationId="{EAEAB0C8-5AB5-40A1-9F34-56E024D7F5E7}"/>
          </ac:spMkLst>
        </pc:spChg>
        <pc:spChg chg="del">
          <ac:chgData name="Tim Warner" userId="1d9b2d89684621c1" providerId="LiveId" clId="{C56D01B2-C978-4EB0-9AE1-2A5FA0C519B3}" dt="2021-09-30T18:54:20.559" v="652" actId="478"/>
          <ac:spMkLst>
            <pc:docMk/>
            <pc:sldMk cId="3535240825" sldId="270"/>
            <ac:spMk id="9" creationId="{4F21ABB4-378B-4C0E-ACC5-1F7787CAA754}"/>
          </ac:spMkLst>
        </pc:spChg>
        <pc:spChg chg="del">
          <ac:chgData name="Tim Warner" userId="1d9b2d89684621c1" providerId="LiveId" clId="{C56D01B2-C978-4EB0-9AE1-2A5FA0C519B3}" dt="2021-09-30T18:54:20.559" v="652" actId="478"/>
          <ac:spMkLst>
            <pc:docMk/>
            <pc:sldMk cId="3535240825" sldId="270"/>
            <ac:spMk id="10" creationId="{7DA2CA99-B996-42D8-A606-DD4DD62EE5F5}"/>
          </ac:spMkLst>
        </pc:spChg>
        <pc:spChg chg="del">
          <ac:chgData name="Tim Warner" userId="1d9b2d89684621c1" providerId="LiveId" clId="{C56D01B2-C978-4EB0-9AE1-2A5FA0C519B3}" dt="2021-09-30T18:54:20.559" v="652" actId="478"/>
          <ac:spMkLst>
            <pc:docMk/>
            <pc:sldMk cId="3535240825" sldId="270"/>
            <ac:spMk id="11" creationId="{13CC614A-488F-4DD2-99F7-13D2357FDAE2}"/>
          </ac:spMkLst>
        </pc:spChg>
        <pc:spChg chg="del">
          <ac:chgData name="Tim Warner" userId="1d9b2d89684621c1" providerId="LiveId" clId="{C56D01B2-C978-4EB0-9AE1-2A5FA0C519B3}" dt="2021-09-30T18:54:20.559" v="652" actId="478"/>
          <ac:spMkLst>
            <pc:docMk/>
            <pc:sldMk cId="3535240825" sldId="270"/>
            <ac:spMk id="12" creationId="{3E2D518B-A496-4D48-8773-B57C84FBD7D6}"/>
          </ac:spMkLst>
        </pc:spChg>
      </pc:sldChg>
      <pc:sldChg chg="modSp mod ord modAnim">
        <pc:chgData name="Tim Warner" userId="1d9b2d89684621c1" providerId="LiveId" clId="{C56D01B2-C978-4EB0-9AE1-2A5FA0C519B3}" dt="2021-09-30T18:54:05.828" v="651"/>
        <pc:sldMkLst>
          <pc:docMk/>
          <pc:sldMk cId="924435494" sldId="271"/>
        </pc:sldMkLst>
        <pc:spChg chg="mod">
          <ac:chgData name="Tim Warner" userId="1d9b2d89684621c1" providerId="LiveId" clId="{C56D01B2-C978-4EB0-9AE1-2A5FA0C519B3}" dt="2021-09-30T18:52:43.017" v="633" actId="20577"/>
          <ac:spMkLst>
            <pc:docMk/>
            <pc:sldMk cId="924435494" sldId="271"/>
            <ac:spMk id="8" creationId="{27486138-A3BA-4E9E-9408-96C821F3C58B}"/>
          </ac:spMkLst>
        </pc:spChg>
      </pc:sldChg>
      <pc:sldChg chg="addSp delSp modSp mod ord delAnim">
        <pc:chgData name="Tim Warner" userId="1d9b2d89684621c1" providerId="LiveId" clId="{C56D01B2-C978-4EB0-9AE1-2A5FA0C519B3}" dt="2021-09-24T12:44:49.089" v="320"/>
        <pc:sldMkLst>
          <pc:docMk/>
          <pc:sldMk cId="1551051090" sldId="272"/>
        </pc:sldMkLst>
        <pc:spChg chg="del">
          <ac:chgData name="Tim Warner" userId="1d9b2d89684621c1" providerId="LiveId" clId="{C56D01B2-C978-4EB0-9AE1-2A5FA0C519B3}" dt="2021-09-24T12:32:34.989" v="3" actId="478"/>
          <ac:spMkLst>
            <pc:docMk/>
            <pc:sldMk cId="1551051090" sldId="272"/>
            <ac:spMk id="3" creationId="{C968C72B-B483-4D7A-86A7-B923C5C12EDC}"/>
          </ac:spMkLst>
        </pc:spChg>
        <pc:spChg chg="del">
          <ac:chgData name="Tim Warner" userId="1d9b2d89684621c1" providerId="LiveId" clId="{C56D01B2-C978-4EB0-9AE1-2A5FA0C519B3}" dt="2021-09-24T12:32:30.196" v="2" actId="478"/>
          <ac:spMkLst>
            <pc:docMk/>
            <pc:sldMk cId="1551051090" sldId="272"/>
            <ac:spMk id="4" creationId="{E38EEF24-5954-4A8A-9F7E-86A057982800}"/>
          </ac:spMkLst>
        </pc:spChg>
        <pc:spChg chg="del">
          <ac:chgData name="Tim Warner" userId="1d9b2d89684621c1" providerId="LiveId" clId="{C56D01B2-C978-4EB0-9AE1-2A5FA0C519B3}" dt="2021-09-24T12:32:26.568" v="0" actId="478"/>
          <ac:spMkLst>
            <pc:docMk/>
            <pc:sldMk cId="1551051090" sldId="272"/>
            <ac:spMk id="9" creationId="{91887E33-2412-4219-9FB8-DB674F625963}"/>
          </ac:spMkLst>
        </pc:spChg>
        <pc:spChg chg="del">
          <ac:chgData name="Tim Warner" userId="1d9b2d89684621c1" providerId="LiveId" clId="{C56D01B2-C978-4EB0-9AE1-2A5FA0C519B3}" dt="2021-09-24T12:32:26.568" v="0" actId="478"/>
          <ac:spMkLst>
            <pc:docMk/>
            <pc:sldMk cId="1551051090" sldId="272"/>
            <ac:spMk id="10" creationId="{91EA8E1C-03D1-4B75-97E8-466A60C16ACE}"/>
          </ac:spMkLst>
        </pc:spChg>
        <pc:spChg chg="del">
          <ac:chgData name="Tim Warner" userId="1d9b2d89684621c1" providerId="LiveId" clId="{C56D01B2-C978-4EB0-9AE1-2A5FA0C519B3}" dt="2021-09-24T12:32:26.568" v="0" actId="478"/>
          <ac:spMkLst>
            <pc:docMk/>
            <pc:sldMk cId="1551051090" sldId="272"/>
            <ac:spMk id="11" creationId="{1375FE9E-92A9-456E-A3C7-5C5D2BBC8013}"/>
          </ac:spMkLst>
        </pc:spChg>
        <pc:spChg chg="del">
          <ac:chgData name="Tim Warner" userId="1d9b2d89684621c1" providerId="LiveId" clId="{C56D01B2-C978-4EB0-9AE1-2A5FA0C519B3}" dt="2021-09-24T12:32:26.568" v="0" actId="478"/>
          <ac:spMkLst>
            <pc:docMk/>
            <pc:sldMk cId="1551051090" sldId="272"/>
            <ac:spMk id="12" creationId="{A99750BE-ADEA-4461-8DA0-CCEA1AB5F594}"/>
          </ac:spMkLst>
        </pc:spChg>
        <pc:spChg chg="del">
          <ac:chgData name="Tim Warner" userId="1d9b2d89684621c1" providerId="LiveId" clId="{C56D01B2-C978-4EB0-9AE1-2A5FA0C519B3}" dt="2021-09-24T12:32:26.568" v="0" actId="478"/>
          <ac:spMkLst>
            <pc:docMk/>
            <pc:sldMk cId="1551051090" sldId="272"/>
            <ac:spMk id="13" creationId="{7126EF0C-77BF-46BC-B1C9-06279D7FE530}"/>
          </ac:spMkLst>
        </pc:spChg>
        <pc:spChg chg="del">
          <ac:chgData name="Tim Warner" userId="1d9b2d89684621c1" providerId="LiveId" clId="{C56D01B2-C978-4EB0-9AE1-2A5FA0C519B3}" dt="2021-09-24T12:32:26.568" v="0" actId="478"/>
          <ac:spMkLst>
            <pc:docMk/>
            <pc:sldMk cId="1551051090" sldId="272"/>
            <ac:spMk id="14" creationId="{7B669D26-5F3F-493A-8334-CB25EA6074A7}"/>
          </ac:spMkLst>
        </pc:spChg>
        <pc:picChg chg="add mod">
          <ac:chgData name="Tim Warner" userId="1d9b2d89684621c1" providerId="LiveId" clId="{C56D01B2-C978-4EB0-9AE1-2A5FA0C519B3}" dt="2021-09-24T12:33:03.698" v="6" actId="1076"/>
          <ac:picMkLst>
            <pc:docMk/>
            <pc:sldMk cId="1551051090" sldId="272"/>
            <ac:picMk id="6" creationId="{52CB808B-2174-42D7-A63A-A876CC61E3D6}"/>
          </ac:picMkLst>
        </pc:picChg>
        <pc:picChg chg="del">
          <ac:chgData name="Tim Warner" userId="1d9b2d89684621c1" providerId="LiveId" clId="{C56D01B2-C978-4EB0-9AE1-2A5FA0C519B3}" dt="2021-09-24T12:32:28.203" v="1" actId="478"/>
          <ac:picMkLst>
            <pc:docMk/>
            <pc:sldMk cId="1551051090" sldId="272"/>
            <ac:picMk id="7" creationId="{6CB1E04E-0184-4E0B-BDC7-C9DCD478EBBB}"/>
          </ac:picMkLst>
        </pc:picChg>
      </pc:sldChg>
      <pc:sldChg chg="modSp add mod ord">
        <pc:chgData name="Tim Warner" userId="1d9b2d89684621c1" providerId="LiveId" clId="{C56D01B2-C978-4EB0-9AE1-2A5FA0C519B3}" dt="2021-09-24T12:44:49.089" v="320"/>
        <pc:sldMkLst>
          <pc:docMk/>
          <pc:sldMk cId="3500313414" sldId="277"/>
        </pc:sldMkLst>
        <pc:spChg chg="mod">
          <ac:chgData name="Tim Warner" userId="1d9b2d89684621c1" providerId="LiveId" clId="{C56D01B2-C978-4EB0-9AE1-2A5FA0C519B3}" dt="2021-09-24T12:41:47.470" v="100" actId="20577"/>
          <ac:spMkLst>
            <pc:docMk/>
            <pc:sldMk cId="3500313414" sldId="277"/>
            <ac:spMk id="4" creationId="{650CF791-6E5D-4EC8-A78B-1BC8C0C7FB74}"/>
          </ac:spMkLst>
        </pc:spChg>
        <pc:spChg chg="mod">
          <ac:chgData name="Tim Warner" userId="1d9b2d89684621c1" providerId="LiveId" clId="{C56D01B2-C978-4EB0-9AE1-2A5FA0C519B3}" dt="2021-09-24T12:43:28.566" v="268" actId="20577"/>
          <ac:spMkLst>
            <pc:docMk/>
            <pc:sldMk cId="3500313414" sldId="277"/>
            <ac:spMk id="5" creationId="{DDF46652-3833-42CB-95D9-D0AB4DE328D0}"/>
          </ac:spMkLst>
        </pc:spChg>
      </pc:sldChg>
      <pc:sldChg chg="modSp add mod ord">
        <pc:chgData name="Tim Warner" userId="1d9b2d89684621c1" providerId="LiveId" clId="{C56D01B2-C978-4EB0-9AE1-2A5FA0C519B3}" dt="2021-09-24T12:44:53.952" v="322"/>
        <pc:sldMkLst>
          <pc:docMk/>
          <pc:sldMk cId="3700599801" sldId="278"/>
        </pc:sldMkLst>
        <pc:spChg chg="mod">
          <ac:chgData name="Tim Warner" userId="1d9b2d89684621c1" providerId="LiveId" clId="{C56D01B2-C978-4EB0-9AE1-2A5FA0C519B3}" dt="2021-09-24T12:43:40.792" v="295" actId="20577"/>
          <ac:spMkLst>
            <pc:docMk/>
            <pc:sldMk cId="3700599801" sldId="278"/>
            <ac:spMk id="5" creationId="{DDF46652-3833-42CB-95D9-D0AB4DE328D0}"/>
          </ac:spMkLst>
        </pc:spChg>
      </pc:sldChg>
      <pc:sldChg chg="modSp add mod ord">
        <pc:chgData name="Tim Warner" userId="1d9b2d89684621c1" providerId="LiveId" clId="{C56D01B2-C978-4EB0-9AE1-2A5FA0C519B3}" dt="2021-09-24T12:44:44.520" v="318"/>
        <pc:sldMkLst>
          <pc:docMk/>
          <pc:sldMk cId="2771305905" sldId="279"/>
        </pc:sldMkLst>
        <pc:spChg chg="mod">
          <ac:chgData name="Tim Warner" userId="1d9b2d89684621c1" providerId="LiveId" clId="{C56D01B2-C978-4EB0-9AE1-2A5FA0C519B3}" dt="2021-09-24T12:43:16.353" v="224" actId="20577"/>
          <ac:spMkLst>
            <pc:docMk/>
            <pc:sldMk cId="2771305905" sldId="279"/>
            <ac:spMk id="5" creationId="{DDF46652-3833-42CB-95D9-D0AB4DE328D0}"/>
          </ac:spMkLst>
        </pc:spChg>
      </pc:sldChg>
      <pc:sldChg chg="modSp add mod ord">
        <pc:chgData name="Tim Warner" userId="1d9b2d89684621c1" providerId="LiveId" clId="{C56D01B2-C978-4EB0-9AE1-2A5FA0C519B3}" dt="2021-09-24T12:44:40.646" v="316"/>
        <pc:sldMkLst>
          <pc:docMk/>
          <pc:sldMk cId="612833289" sldId="280"/>
        </pc:sldMkLst>
        <pc:spChg chg="mod">
          <ac:chgData name="Tim Warner" userId="1d9b2d89684621c1" providerId="LiveId" clId="{C56D01B2-C978-4EB0-9AE1-2A5FA0C519B3}" dt="2021-09-24T12:43:09.219" v="203" actId="20577"/>
          <ac:spMkLst>
            <pc:docMk/>
            <pc:sldMk cId="612833289" sldId="280"/>
            <ac:spMk id="5" creationId="{DDF46652-3833-42CB-95D9-D0AB4DE328D0}"/>
          </ac:spMkLst>
        </pc:spChg>
      </pc:sldChg>
      <pc:sldChg chg="modSp add mod">
        <pc:chgData name="Tim Warner" userId="1d9b2d89684621c1" providerId="LiveId" clId="{C56D01B2-C978-4EB0-9AE1-2A5FA0C519B3}" dt="2021-09-24T12:42:59.548" v="179" actId="20577"/>
        <pc:sldMkLst>
          <pc:docMk/>
          <pc:sldMk cId="564868068" sldId="281"/>
        </pc:sldMkLst>
        <pc:spChg chg="mod">
          <ac:chgData name="Tim Warner" userId="1d9b2d89684621c1" providerId="LiveId" clId="{C56D01B2-C978-4EB0-9AE1-2A5FA0C519B3}" dt="2021-09-24T12:42:59.548" v="179" actId="20577"/>
          <ac:spMkLst>
            <pc:docMk/>
            <pc:sldMk cId="564868068" sldId="281"/>
            <ac:spMk id="5" creationId="{DDF46652-3833-42CB-95D9-D0AB4DE328D0}"/>
          </ac:spMkLst>
        </pc:spChg>
      </pc:sldChg>
      <pc:sldChg chg="addSp delSp modSp add mod modClrScheme chgLayout">
        <pc:chgData name="Tim Warner" userId="1d9b2d89684621c1" providerId="LiveId" clId="{C56D01B2-C978-4EB0-9AE1-2A5FA0C519B3}" dt="2021-09-30T18:30:46.571" v="331" actId="1076"/>
        <pc:sldMkLst>
          <pc:docMk/>
          <pc:sldMk cId="3042034521" sldId="282"/>
        </pc:sldMkLst>
        <pc:spChg chg="mod ord">
          <ac:chgData name="Tim Warner" userId="1d9b2d89684621c1" providerId="LiveId" clId="{C56D01B2-C978-4EB0-9AE1-2A5FA0C519B3}" dt="2021-09-30T18:19:17.105" v="326" actId="700"/>
          <ac:spMkLst>
            <pc:docMk/>
            <pc:sldMk cId="3042034521" sldId="282"/>
            <ac:spMk id="2" creationId="{00000000-0000-0000-0000-000000000000}"/>
          </ac:spMkLst>
        </pc:spChg>
        <pc:spChg chg="del mod ord">
          <ac:chgData name="Tim Warner" userId="1d9b2d89684621c1" providerId="LiveId" clId="{C56D01B2-C978-4EB0-9AE1-2A5FA0C519B3}" dt="2021-09-30T18:19:22.721" v="327" actId="478"/>
          <ac:spMkLst>
            <pc:docMk/>
            <pc:sldMk cId="3042034521" sldId="282"/>
            <ac:spMk id="4" creationId="{6A915D23-18E6-4FEA-9772-710C51A46ED4}"/>
          </ac:spMkLst>
        </pc:spChg>
        <pc:spChg chg="add del mod">
          <ac:chgData name="Tim Warner" userId="1d9b2d89684621c1" providerId="LiveId" clId="{C56D01B2-C978-4EB0-9AE1-2A5FA0C519B3}" dt="2021-09-30T18:19:26.010" v="328" actId="478"/>
          <ac:spMkLst>
            <pc:docMk/>
            <pc:sldMk cId="3042034521" sldId="282"/>
            <ac:spMk id="5" creationId="{6474BE3D-D0D7-439B-8BDD-29474A15ABD0}"/>
          </ac:spMkLst>
        </pc:spChg>
        <pc:picChg chg="add mod">
          <ac:chgData name="Tim Warner" userId="1d9b2d89684621c1" providerId="LiveId" clId="{C56D01B2-C978-4EB0-9AE1-2A5FA0C519B3}" dt="2021-09-30T18:30:46.571" v="331" actId="1076"/>
          <ac:picMkLst>
            <pc:docMk/>
            <pc:sldMk cId="3042034521" sldId="282"/>
            <ac:picMk id="7" creationId="{401382B7-63D6-4F98-8B9A-4FA62E5F6C5A}"/>
          </ac:picMkLst>
        </pc:picChg>
      </pc:sldChg>
      <pc:sldChg chg="modSp add mod modAnim">
        <pc:chgData name="Tim Warner" userId="1d9b2d89684621c1" providerId="LiveId" clId="{C56D01B2-C978-4EB0-9AE1-2A5FA0C519B3}" dt="2021-09-30T18:53:28.652" v="639"/>
        <pc:sldMkLst>
          <pc:docMk/>
          <pc:sldMk cId="1311687876" sldId="283"/>
        </pc:sldMkLst>
        <pc:spChg chg="mod">
          <ac:chgData name="Tim Warner" userId="1d9b2d89684621c1" providerId="LiveId" clId="{C56D01B2-C978-4EB0-9AE1-2A5FA0C519B3}" dt="2021-09-30T18:51:16.026" v="476" actId="20577"/>
          <ac:spMkLst>
            <pc:docMk/>
            <pc:sldMk cId="1311687876" sldId="283"/>
            <ac:spMk id="7" creationId="{B8D91247-19DA-4F5B-A0CD-BF46B0B22DA4}"/>
          </ac:spMkLst>
        </pc:spChg>
      </pc:sldChg>
      <pc:sldMasterChg chg="modSldLayout">
        <pc:chgData name="Tim Warner" userId="1d9b2d89684621c1" providerId="LiveId" clId="{C56D01B2-C978-4EB0-9AE1-2A5FA0C519B3}" dt="2021-09-24T12:35:53.111" v="41" actId="1036"/>
        <pc:sldMasterMkLst>
          <pc:docMk/>
          <pc:sldMasterMk cId="3037476572" sldId="2147483648"/>
        </pc:sldMasterMkLst>
        <pc:sldLayoutChg chg="modSp mod">
          <pc:chgData name="Tim Warner" userId="1d9b2d89684621c1" providerId="LiveId" clId="{C56D01B2-C978-4EB0-9AE1-2A5FA0C519B3}" dt="2021-09-24T12:35:33.415" v="24" actId="1035"/>
          <pc:sldLayoutMkLst>
            <pc:docMk/>
            <pc:sldMasterMk cId="3037476572" sldId="2147483648"/>
            <pc:sldLayoutMk cId="442777933" sldId="2147483650"/>
          </pc:sldLayoutMkLst>
          <pc:spChg chg="mod">
            <ac:chgData name="Tim Warner" userId="1d9b2d89684621c1" providerId="LiveId" clId="{C56D01B2-C978-4EB0-9AE1-2A5FA0C519B3}" dt="2021-09-24T12:35:33.415" v="24" actId="1035"/>
            <ac:spMkLst>
              <pc:docMk/>
              <pc:sldMasterMk cId="3037476572" sldId="2147483648"/>
              <pc:sldLayoutMk cId="442777933" sldId="2147483650"/>
              <ac:spMk id="2" creationId="{00000000-0000-0000-0000-000000000000}"/>
            </ac:spMkLst>
          </pc:spChg>
        </pc:sldLayoutChg>
        <pc:sldLayoutChg chg="modSp mod">
          <pc:chgData name="Tim Warner" userId="1d9b2d89684621c1" providerId="LiveId" clId="{C56D01B2-C978-4EB0-9AE1-2A5FA0C519B3}" dt="2021-09-24T12:35:46.457" v="32" actId="1035"/>
          <pc:sldLayoutMkLst>
            <pc:docMk/>
            <pc:sldMasterMk cId="3037476572" sldId="2147483648"/>
            <pc:sldLayoutMk cId="1206183775" sldId="2147483654"/>
          </pc:sldLayoutMkLst>
          <pc:spChg chg="mod">
            <ac:chgData name="Tim Warner" userId="1d9b2d89684621c1" providerId="LiveId" clId="{C56D01B2-C978-4EB0-9AE1-2A5FA0C519B3}" dt="2021-09-24T12:35:46.457" v="32" actId="1035"/>
            <ac:spMkLst>
              <pc:docMk/>
              <pc:sldMasterMk cId="3037476572" sldId="2147483648"/>
              <pc:sldLayoutMk cId="1206183775" sldId="2147483654"/>
              <ac:spMk id="2" creationId="{00000000-0000-0000-0000-000000000000}"/>
            </ac:spMkLst>
          </pc:spChg>
        </pc:sldLayoutChg>
        <pc:sldLayoutChg chg="modSp mod">
          <pc:chgData name="Tim Warner" userId="1d9b2d89684621c1" providerId="LiveId" clId="{C56D01B2-C978-4EB0-9AE1-2A5FA0C519B3}" dt="2021-09-24T12:35:25.699" v="17" actId="1036"/>
          <pc:sldLayoutMkLst>
            <pc:docMk/>
            <pc:sldMasterMk cId="3037476572" sldId="2147483648"/>
            <pc:sldLayoutMk cId="2848318193" sldId="2147483656"/>
          </pc:sldLayoutMkLst>
          <pc:spChg chg="mod">
            <ac:chgData name="Tim Warner" userId="1d9b2d89684621c1" providerId="LiveId" clId="{C56D01B2-C978-4EB0-9AE1-2A5FA0C519B3}" dt="2021-09-24T12:35:25.699" v="17" actId="1036"/>
            <ac:spMkLst>
              <pc:docMk/>
              <pc:sldMasterMk cId="3037476572" sldId="2147483648"/>
              <pc:sldLayoutMk cId="2848318193" sldId="2147483656"/>
              <ac:spMk id="7" creationId="{00000000-0000-0000-0000-000000000000}"/>
            </ac:spMkLst>
          </pc:spChg>
        </pc:sldLayoutChg>
        <pc:sldLayoutChg chg="modSp mod">
          <pc:chgData name="Tim Warner" userId="1d9b2d89684621c1" providerId="LiveId" clId="{C56D01B2-C978-4EB0-9AE1-2A5FA0C519B3}" dt="2021-09-24T12:35:53.111" v="41" actId="1036"/>
          <pc:sldLayoutMkLst>
            <pc:docMk/>
            <pc:sldMasterMk cId="3037476572" sldId="2147483648"/>
            <pc:sldLayoutMk cId="1361151290" sldId="2147483657"/>
          </pc:sldLayoutMkLst>
          <pc:spChg chg="mod">
            <ac:chgData name="Tim Warner" userId="1d9b2d89684621c1" providerId="LiveId" clId="{C56D01B2-C978-4EB0-9AE1-2A5FA0C519B3}" dt="2021-09-24T12:35:53.111" v="41" actId="1036"/>
            <ac:spMkLst>
              <pc:docMk/>
              <pc:sldMasterMk cId="3037476572" sldId="2147483648"/>
              <pc:sldLayoutMk cId="1361151290" sldId="2147483657"/>
              <ac:spMk id="6"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EFC88-97AF-7E49-90CE-BB6B03BD3161}" type="datetimeFigureOut">
              <a:rPr lang="en-US" smtClean="0"/>
              <a:t>Wed, 7/17/2024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159554-38D3-AB43-BFE6-DF62978A17A1}" type="slidenum">
              <a:rPr lang="en-US" smtClean="0"/>
              <a:t>‹#›</a:t>
            </a:fld>
            <a:endParaRPr lang="en-US"/>
          </a:p>
        </p:txBody>
      </p:sp>
    </p:spTree>
    <p:extLst>
      <p:ext uri="{BB962C8B-B14F-4D97-AF65-F5344CB8AC3E}">
        <p14:creationId xmlns:p14="http://schemas.microsoft.com/office/powerpoint/2010/main" val="1485735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How much flexibility am I allowed with these slide layouts? If you right-click a slide, you can play with layouts, but otherwise, not much flexibility. </a:t>
            </a:r>
          </a:p>
          <a:p>
            <a:pPr marL="228600" indent="-228600">
              <a:buAutoNum type="arabicPeriod"/>
            </a:pPr>
            <a:r>
              <a:rPr lang="en-US"/>
              <a:t>Am I free to add my own graphics, providing MSFT attribution where necessary? When it comes to MS graphics, we're not allowed to use those, so please do not add in graphics unless they are created FROM SCRATCH by you. </a:t>
            </a:r>
            <a:endParaRPr lang="en-US">
              <a:cs typeface="Calibri"/>
            </a:endParaRPr>
          </a:p>
          <a:p>
            <a:pPr marL="228600" indent="-228600">
              <a:buAutoNum type="arabicPeriod"/>
            </a:pPr>
            <a:r>
              <a:rPr lang="en-US"/>
              <a:t>Can I make the font a bit smaller? Some of the objectives are verbose and I don’t want to crowd the skills? Yes, I do this, too, when I review the slides because sometimes the default size just won't work.</a:t>
            </a:r>
            <a:endParaRPr lang="en-US">
              <a:cs typeface="Calibri"/>
            </a:endParaRPr>
          </a:p>
          <a:p>
            <a:pPr marL="228600" indent="-228600">
              <a:buAutoNum type="arabicPeriod"/>
            </a:pPr>
            <a:r>
              <a:rPr lang="en-US"/>
              <a:t>Do the bullet points here need to be word-for-word from the outline or can I condense? We prefer word-for-word, but some of the sub-lesson titles are super long. Use your discretion, and we can address case-by-case during the review of each lesson's slides.</a:t>
            </a:r>
            <a:endParaRPr lang="en-US">
              <a:cs typeface="Calibri"/>
            </a:endParaRPr>
          </a:p>
        </p:txBody>
      </p:sp>
      <p:sp>
        <p:nvSpPr>
          <p:cNvPr id="4" name="Slide Number Placeholder 3"/>
          <p:cNvSpPr>
            <a:spLocks noGrp="1"/>
          </p:cNvSpPr>
          <p:nvPr>
            <p:ph type="sldNum" sz="quarter" idx="10"/>
          </p:nvPr>
        </p:nvSpPr>
        <p:spPr/>
        <p:txBody>
          <a:bodyPr/>
          <a:lstStyle/>
          <a:p>
            <a:fld id="{27159554-38D3-AB43-BFE6-DF62978A17A1}" type="slidenum">
              <a:rPr lang="en-US" smtClean="0"/>
              <a:t>1</a:t>
            </a:fld>
            <a:endParaRPr lang="en-US"/>
          </a:p>
        </p:txBody>
      </p:sp>
    </p:spTree>
    <p:extLst>
      <p:ext uri="{BB962C8B-B14F-4D97-AF65-F5344CB8AC3E}">
        <p14:creationId xmlns:p14="http://schemas.microsoft.com/office/powerpoint/2010/main" val="434562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12E8BE-4BBE-8A43-8656-E20BBFF5E8C9}" type="slidenum">
              <a:rPr lang="en-US" smtClean="0"/>
              <a:t>47</a:t>
            </a:fld>
            <a:endParaRPr lang="en-US"/>
          </a:p>
        </p:txBody>
      </p:sp>
    </p:spTree>
    <p:extLst>
      <p:ext uri="{BB962C8B-B14F-4D97-AF65-F5344CB8AC3E}">
        <p14:creationId xmlns:p14="http://schemas.microsoft.com/office/powerpoint/2010/main" val="2586755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How much flexibility am I allowed with these slide layouts? If you right-click a slide, you can play with layouts, but otherwise, not much flexibility. </a:t>
            </a:r>
          </a:p>
          <a:p>
            <a:pPr marL="228600" indent="-228600">
              <a:buAutoNum type="arabicPeriod"/>
            </a:pPr>
            <a:r>
              <a:rPr lang="en-US"/>
              <a:t>Am I free to add my own graphics, providing MSFT attribution where necessary? When it comes to MS graphics, we're not allowed to use those, so please do not add in graphics unless they are created FROM SCRATCH by you. </a:t>
            </a:r>
            <a:endParaRPr lang="en-US">
              <a:cs typeface="Calibri"/>
            </a:endParaRPr>
          </a:p>
          <a:p>
            <a:pPr marL="228600" indent="-228600">
              <a:buAutoNum type="arabicPeriod"/>
            </a:pPr>
            <a:r>
              <a:rPr lang="en-US"/>
              <a:t>Can I make the font a bit smaller? Some of the objectives are verbose and I don’t want to crowd the skills? Yes, I do this, too, when I review the slides because sometimes the default size just won't work.</a:t>
            </a:r>
            <a:endParaRPr lang="en-US">
              <a:cs typeface="Calibri"/>
            </a:endParaRPr>
          </a:p>
          <a:p>
            <a:pPr marL="228600" indent="-228600">
              <a:buAutoNum type="arabicPeriod"/>
            </a:pPr>
            <a:r>
              <a:rPr lang="en-US"/>
              <a:t>Do the bullet points here need to be word-for-word from the outline or can I condense? We prefer word-for-word, but some of the sub-lesson titles are super long. Use your discretion, and we can address case-by-case during the review of each lesson's slides.</a:t>
            </a:r>
            <a:endParaRPr lang="en-US">
              <a:cs typeface="Calibri"/>
            </a:endParaRPr>
          </a:p>
        </p:txBody>
      </p:sp>
      <p:sp>
        <p:nvSpPr>
          <p:cNvPr id="4" name="Slide Number Placeholder 3"/>
          <p:cNvSpPr>
            <a:spLocks noGrp="1"/>
          </p:cNvSpPr>
          <p:nvPr>
            <p:ph type="sldNum" sz="quarter" idx="10"/>
          </p:nvPr>
        </p:nvSpPr>
        <p:spPr/>
        <p:txBody>
          <a:bodyPr/>
          <a:lstStyle/>
          <a:p>
            <a:fld id="{27159554-38D3-AB43-BFE6-DF62978A17A1}" type="slidenum">
              <a:rPr lang="en-US" smtClean="0"/>
              <a:t>51</a:t>
            </a:fld>
            <a:endParaRPr lang="en-US"/>
          </a:p>
        </p:txBody>
      </p:sp>
    </p:spTree>
    <p:extLst>
      <p:ext uri="{BB962C8B-B14F-4D97-AF65-F5344CB8AC3E}">
        <p14:creationId xmlns:p14="http://schemas.microsoft.com/office/powerpoint/2010/main" val="434562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How much flexibility am I allowed with these slide layouts? If you right-click a slide, you can play with layouts, but otherwise, not much flexibility. </a:t>
            </a:r>
          </a:p>
          <a:p>
            <a:pPr marL="228600" indent="-228600">
              <a:buAutoNum type="arabicPeriod"/>
            </a:pPr>
            <a:r>
              <a:rPr lang="en-US"/>
              <a:t>Am I free to add my own graphics, providing MSFT attribution where necessary? When it comes to MS graphics, we're not allowed to use those, so please do not add in graphics unless they are created FROM SCRATCH by you. </a:t>
            </a:r>
            <a:endParaRPr lang="en-US">
              <a:cs typeface="Calibri"/>
            </a:endParaRPr>
          </a:p>
          <a:p>
            <a:pPr marL="228600" indent="-228600">
              <a:buAutoNum type="arabicPeriod"/>
            </a:pPr>
            <a:r>
              <a:rPr lang="en-US"/>
              <a:t>Can I make the font a bit smaller? Some of the objectives are verbose and I don’t want to crowd the skills? Yes, I do this, too, when I review the slides because sometimes the default size just won't work.</a:t>
            </a:r>
            <a:endParaRPr lang="en-US">
              <a:cs typeface="Calibri"/>
            </a:endParaRPr>
          </a:p>
          <a:p>
            <a:pPr marL="228600" indent="-228600">
              <a:buAutoNum type="arabicPeriod"/>
            </a:pPr>
            <a:r>
              <a:rPr lang="en-US"/>
              <a:t>Do the bullet points here need to be word-for-word from the outline or can I condense? We prefer word-for-word, but some of the sub-lesson titles are super long. Use your discretion, and we can address case-by-case during the review of each lesson's slides.</a:t>
            </a:r>
            <a:endParaRPr lang="en-US">
              <a:cs typeface="Calibri"/>
            </a:endParaRPr>
          </a:p>
        </p:txBody>
      </p:sp>
      <p:sp>
        <p:nvSpPr>
          <p:cNvPr id="4" name="Slide Number Placeholder 3"/>
          <p:cNvSpPr>
            <a:spLocks noGrp="1"/>
          </p:cNvSpPr>
          <p:nvPr>
            <p:ph type="sldNum" sz="quarter" idx="10"/>
          </p:nvPr>
        </p:nvSpPr>
        <p:spPr/>
        <p:txBody>
          <a:bodyPr/>
          <a:lstStyle/>
          <a:p>
            <a:fld id="{27159554-38D3-AB43-BFE6-DF62978A17A1}" type="slidenum">
              <a:rPr lang="en-US" smtClean="0"/>
              <a:t>54</a:t>
            </a:fld>
            <a:endParaRPr lang="en-US"/>
          </a:p>
        </p:txBody>
      </p:sp>
    </p:spTree>
    <p:extLst>
      <p:ext uri="{BB962C8B-B14F-4D97-AF65-F5344CB8AC3E}">
        <p14:creationId xmlns:p14="http://schemas.microsoft.com/office/powerpoint/2010/main" val="434562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1. Do I use title or sentence case for slide titles? We default to title case.</a:t>
            </a:r>
          </a:p>
          <a:p>
            <a:endParaRPr lang="en-US"/>
          </a:p>
        </p:txBody>
      </p:sp>
      <p:sp>
        <p:nvSpPr>
          <p:cNvPr id="4" name="Slide Number Placeholder 3"/>
          <p:cNvSpPr>
            <a:spLocks noGrp="1"/>
          </p:cNvSpPr>
          <p:nvPr>
            <p:ph type="sldNum" sz="quarter" idx="5"/>
          </p:nvPr>
        </p:nvSpPr>
        <p:spPr/>
        <p:txBody>
          <a:bodyPr/>
          <a:lstStyle/>
          <a:p>
            <a:fld id="{27159554-38D3-AB43-BFE6-DF62978A17A1}" type="slidenum">
              <a:rPr lang="en-US" smtClean="0"/>
              <a:t>59</a:t>
            </a:fld>
            <a:endParaRPr lang="en-US"/>
          </a:p>
        </p:txBody>
      </p:sp>
    </p:spTree>
    <p:extLst>
      <p:ext uri="{BB962C8B-B14F-4D97-AF65-F5344CB8AC3E}">
        <p14:creationId xmlns:p14="http://schemas.microsoft.com/office/powerpoint/2010/main" val="1092942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1. Do I use title or sentence case for slide titles? We default to title case.</a:t>
            </a:r>
          </a:p>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159554-38D3-AB43-BFE6-DF62978A17A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51439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12E8BE-4BBE-8A43-8656-E20BBFF5E8C9}" type="slidenum">
              <a:rPr lang="en-US" smtClean="0"/>
              <a:t>78</a:t>
            </a:fld>
            <a:endParaRPr lang="en-US"/>
          </a:p>
        </p:txBody>
      </p:sp>
    </p:spTree>
    <p:extLst>
      <p:ext uri="{BB962C8B-B14F-4D97-AF65-F5344CB8AC3E}">
        <p14:creationId xmlns:p14="http://schemas.microsoft.com/office/powerpoint/2010/main" val="3526071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12E8BE-4BBE-8A43-8656-E20BBFF5E8C9}" type="slidenum">
              <a:rPr lang="en-US" smtClean="0"/>
              <a:t>79</a:t>
            </a:fld>
            <a:endParaRPr lang="en-US"/>
          </a:p>
        </p:txBody>
      </p:sp>
    </p:spTree>
    <p:extLst>
      <p:ext uri="{BB962C8B-B14F-4D97-AF65-F5344CB8AC3E}">
        <p14:creationId xmlns:p14="http://schemas.microsoft.com/office/powerpoint/2010/main" val="2765722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12E8BE-4BBE-8A43-8656-E20BBFF5E8C9}" type="slidenum">
              <a:rPr lang="en-US" smtClean="0"/>
              <a:t>80</a:t>
            </a:fld>
            <a:endParaRPr lang="en-US"/>
          </a:p>
        </p:txBody>
      </p:sp>
    </p:spTree>
    <p:extLst>
      <p:ext uri="{BB962C8B-B14F-4D97-AF65-F5344CB8AC3E}">
        <p14:creationId xmlns:p14="http://schemas.microsoft.com/office/powerpoint/2010/main" val="3780149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12E8BE-4BBE-8A43-8656-E20BBFF5E8C9}" type="slidenum">
              <a:rPr lang="en-US" smtClean="0"/>
              <a:t>81</a:t>
            </a:fld>
            <a:endParaRPr lang="en-US"/>
          </a:p>
        </p:txBody>
      </p:sp>
    </p:spTree>
    <p:extLst>
      <p:ext uri="{BB962C8B-B14F-4D97-AF65-F5344CB8AC3E}">
        <p14:creationId xmlns:p14="http://schemas.microsoft.com/office/powerpoint/2010/main" val="3724408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12E8BE-4BBE-8A43-8656-E20BBFF5E8C9}" type="slidenum">
              <a:rPr lang="en-US" smtClean="0"/>
              <a:t>82</a:t>
            </a:fld>
            <a:endParaRPr lang="en-US"/>
          </a:p>
        </p:txBody>
      </p:sp>
    </p:spTree>
    <p:extLst>
      <p:ext uri="{BB962C8B-B14F-4D97-AF65-F5344CB8AC3E}">
        <p14:creationId xmlns:p14="http://schemas.microsoft.com/office/powerpoint/2010/main" val="697930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1. Do I use title or sentence case for slide titles? We default to title case.</a:t>
            </a:r>
          </a:p>
          <a:p>
            <a:endParaRPr lang="en-US"/>
          </a:p>
        </p:txBody>
      </p:sp>
      <p:sp>
        <p:nvSpPr>
          <p:cNvPr id="4" name="Slide Number Placeholder 3"/>
          <p:cNvSpPr>
            <a:spLocks noGrp="1"/>
          </p:cNvSpPr>
          <p:nvPr>
            <p:ph type="sldNum" sz="quarter" idx="5"/>
          </p:nvPr>
        </p:nvSpPr>
        <p:spPr/>
        <p:txBody>
          <a:bodyPr/>
          <a:lstStyle/>
          <a:p>
            <a:fld id="{27159554-38D3-AB43-BFE6-DF62978A17A1}" type="slidenum">
              <a:rPr lang="en-US" smtClean="0"/>
              <a:t>3</a:t>
            </a:fld>
            <a:endParaRPr lang="en-US"/>
          </a:p>
        </p:txBody>
      </p:sp>
    </p:spTree>
    <p:extLst>
      <p:ext uri="{BB962C8B-B14F-4D97-AF65-F5344CB8AC3E}">
        <p14:creationId xmlns:p14="http://schemas.microsoft.com/office/powerpoint/2010/main" val="457039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12E8BE-4BBE-8A43-8656-E20BBFF5E8C9}" type="slidenum">
              <a:rPr lang="en-US" smtClean="0"/>
              <a:t>83</a:t>
            </a:fld>
            <a:endParaRPr lang="en-US"/>
          </a:p>
        </p:txBody>
      </p:sp>
    </p:spTree>
    <p:extLst>
      <p:ext uri="{BB962C8B-B14F-4D97-AF65-F5344CB8AC3E}">
        <p14:creationId xmlns:p14="http://schemas.microsoft.com/office/powerpoint/2010/main" val="2561977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12E8BE-4BBE-8A43-8656-E20BBFF5E8C9}" type="slidenum">
              <a:rPr lang="en-US" smtClean="0"/>
              <a:t>84</a:t>
            </a:fld>
            <a:endParaRPr lang="en-US"/>
          </a:p>
        </p:txBody>
      </p:sp>
    </p:spTree>
    <p:extLst>
      <p:ext uri="{BB962C8B-B14F-4D97-AF65-F5344CB8AC3E}">
        <p14:creationId xmlns:p14="http://schemas.microsoft.com/office/powerpoint/2010/main" val="3291203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12E8BE-4BBE-8A43-8656-E20BBFF5E8C9}" type="slidenum">
              <a:rPr lang="en-US" smtClean="0"/>
              <a:t>86</a:t>
            </a:fld>
            <a:endParaRPr lang="en-US"/>
          </a:p>
        </p:txBody>
      </p:sp>
    </p:spTree>
    <p:extLst>
      <p:ext uri="{BB962C8B-B14F-4D97-AF65-F5344CB8AC3E}">
        <p14:creationId xmlns:p14="http://schemas.microsoft.com/office/powerpoint/2010/main" val="35034214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12E8BE-4BBE-8A43-8656-E20BBFF5E8C9}" type="slidenum">
              <a:rPr lang="en-US" smtClean="0"/>
              <a:t>87</a:t>
            </a:fld>
            <a:endParaRPr lang="en-US"/>
          </a:p>
        </p:txBody>
      </p:sp>
    </p:spTree>
    <p:extLst>
      <p:ext uri="{BB962C8B-B14F-4D97-AF65-F5344CB8AC3E}">
        <p14:creationId xmlns:p14="http://schemas.microsoft.com/office/powerpoint/2010/main" val="1467615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1. Do I use title or sentence case for slide titles? We default to title case.</a:t>
            </a:r>
          </a:p>
          <a:p>
            <a:endParaRPr lang="en-US"/>
          </a:p>
        </p:txBody>
      </p:sp>
      <p:sp>
        <p:nvSpPr>
          <p:cNvPr id="4" name="Slide Number Placeholder 3"/>
          <p:cNvSpPr>
            <a:spLocks noGrp="1"/>
          </p:cNvSpPr>
          <p:nvPr>
            <p:ph type="sldNum" sz="quarter" idx="5"/>
          </p:nvPr>
        </p:nvSpPr>
        <p:spPr/>
        <p:txBody>
          <a:bodyPr/>
          <a:lstStyle/>
          <a:p>
            <a:fld id="{27159554-38D3-AB43-BFE6-DF62978A17A1}" type="slidenum">
              <a:rPr lang="en-US" smtClean="0"/>
              <a:t>4</a:t>
            </a:fld>
            <a:endParaRPr lang="en-US"/>
          </a:p>
        </p:txBody>
      </p:sp>
    </p:spTree>
    <p:extLst>
      <p:ext uri="{BB962C8B-B14F-4D97-AF65-F5344CB8AC3E}">
        <p14:creationId xmlns:p14="http://schemas.microsoft.com/office/powerpoint/2010/main" val="371371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How much flexibility am I allowed with these slide layouts? If you right-click a slide, you can play with layouts, but otherwise, not much flexibility. </a:t>
            </a:r>
          </a:p>
          <a:p>
            <a:pPr marL="228600" indent="-228600">
              <a:buAutoNum type="arabicPeriod"/>
            </a:pPr>
            <a:r>
              <a:rPr lang="en-US"/>
              <a:t>Am I free to add my own graphics, providing MSFT attribution where necessary? When it comes to MS graphics, we're not allowed to use those, so please do not add in graphics unless they are created FROM SCRATCH by you. </a:t>
            </a:r>
            <a:endParaRPr lang="en-US">
              <a:cs typeface="Calibri"/>
            </a:endParaRPr>
          </a:p>
          <a:p>
            <a:pPr marL="228600" indent="-228600">
              <a:buAutoNum type="arabicPeriod"/>
            </a:pPr>
            <a:r>
              <a:rPr lang="en-US"/>
              <a:t>Can I make the font a bit smaller? Some of the objectives are verbose and I don’t want to crowd the skills? Yes, I do this, too, when I review the slides because sometimes the default size just won't work.</a:t>
            </a:r>
            <a:endParaRPr lang="en-US">
              <a:cs typeface="Calibri"/>
            </a:endParaRPr>
          </a:p>
          <a:p>
            <a:pPr marL="228600" indent="-228600">
              <a:buAutoNum type="arabicPeriod"/>
            </a:pPr>
            <a:r>
              <a:rPr lang="en-US"/>
              <a:t>Do the bullet points here need to be word-for-word from the outline or can I condense? We prefer word-for-word, but some of the sub-lesson titles are super long. Use your discretion, and we can address case-by-case during the review of each lesson's slides.</a:t>
            </a:r>
            <a:endParaRPr lang="en-US">
              <a:cs typeface="Calibri"/>
            </a:endParaRPr>
          </a:p>
        </p:txBody>
      </p:sp>
      <p:sp>
        <p:nvSpPr>
          <p:cNvPr id="4" name="Slide Number Placeholder 3"/>
          <p:cNvSpPr>
            <a:spLocks noGrp="1"/>
          </p:cNvSpPr>
          <p:nvPr>
            <p:ph type="sldNum" sz="quarter" idx="10"/>
          </p:nvPr>
        </p:nvSpPr>
        <p:spPr/>
        <p:txBody>
          <a:bodyPr/>
          <a:lstStyle/>
          <a:p>
            <a:fld id="{27159554-38D3-AB43-BFE6-DF62978A17A1}" type="slidenum">
              <a:rPr lang="en-US" smtClean="0"/>
              <a:t>6</a:t>
            </a:fld>
            <a:endParaRPr lang="en-US"/>
          </a:p>
        </p:txBody>
      </p:sp>
    </p:spTree>
    <p:extLst>
      <p:ext uri="{BB962C8B-B14F-4D97-AF65-F5344CB8AC3E}">
        <p14:creationId xmlns:p14="http://schemas.microsoft.com/office/powerpoint/2010/main" val="434562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How much flexibility am I allowed with these slide layouts? If you right-click a slide, you can play with layouts, but otherwise, not much flexibility. </a:t>
            </a:r>
          </a:p>
          <a:p>
            <a:pPr marL="228600" indent="-228600">
              <a:buAutoNum type="arabicPeriod"/>
            </a:pPr>
            <a:r>
              <a:rPr lang="en-US"/>
              <a:t>Am I free to add my own graphics, providing MSFT attribution where necessary? When it comes to MS graphics, we're not allowed to use those, so please do not add in graphics unless they are created FROM SCRATCH by you. </a:t>
            </a:r>
            <a:endParaRPr lang="en-US">
              <a:cs typeface="Calibri"/>
            </a:endParaRPr>
          </a:p>
          <a:p>
            <a:pPr marL="228600" indent="-228600">
              <a:buAutoNum type="arabicPeriod"/>
            </a:pPr>
            <a:r>
              <a:rPr lang="en-US"/>
              <a:t>Can I make the font a bit smaller? Some of the objectives are verbose and I don’t want to crowd the skills? Yes, I do this, too, when I review the slides because sometimes the default size just won't work.</a:t>
            </a:r>
            <a:endParaRPr lang="en-US">
              <a:cs typeface="Calibri"/>
            </a:endParaRPr>
          </a:p>
          <a:p>
            <a:pPr marL="228600" indent="-228600">
              <a:buAutoNum type="arabicPeriod"/>
            </a:pPr>
            <a:r>
              <a:rPr lang="en-US"/>
              <a:t>Do the bullet points here need to be word-for-word from the outline or can I condense? We prefer word-for-word, but some of the sub-lesson titles are super long. Use your discretion, and we can address case-by-case during the review of each lesson's slides.</a:t>
            </a:r>
            <a:endParaRPr lang="en-US">
              <a:cs typeface="Calibri"/>
            </a:endParaRPr>
          </a:p>
        </p:txBody>
      </p:sp>
      <p:sp>
        <p:nvSpPr>
          <p:cNvPr id="4" name="Slide Number Placeholder 3"/>
          <p:cNvSpPr>
            <a:spLocks noGrp="1"/>
          </p:cNvSpPr>
          <p:nvPr>
            <p:ph type="sldNum" sz="quarter" idx="10"/>
          </p:nvPr>
        </p:nvSpPr>
        <p:spPr/>
        <p:txBody>
          <a:bodyPr/>
          <a:lstStyle/>
          <a:p>
            <a:fld id="{27159554-38D3-AB43-BFE6-DF62978A17A1}" type="slidenum">
              <a:rPr lang="en-US" smtClean="0"/>
              <a:t>18</a:t>
            </a:fld>
            <a:endParaRPr lang="en-US"/>
          </a:p>
        </p:txBody>
      </p:sp>
    </p:spTree>
    <p:extLst>
      <p:ext uri="{BB962C8B-B14F-4D97-AF65-F5344CB8AC3E}">
        <p14:creationId xmlns:p14="http://schemas.microsoft.com/office/powerpoint/2010/main" val="434562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How much flexibility am I allowed with these slide layouts? If you right-click a slide, you can play with layouts, but otherwise, not much flexibility. </a:t>
            </a:r>
          </a:p>
          <a:p>
            <a:pPr marL="228600" indent="-228600">
              <a:buAutoNum type="arabicPeriod"/>
            </a:pPr>
            <a:r>
              <a:rPr lang="en-US"/>
              <a:t>Am I free to add my own graphics, providing MSFT attribution where necessary? When it comes to MS graphics, we're not allowed to use those, so please do not add in graphics unless they are created FROM SCRATCH by you. </a:t>
            </a:r>
            <a:endParaRPr lang="en-US">
              <a:cs typeface="Calibri"/>
            </a:endParaRPr>
          </a:p>
          <a:p>
            <a:pPr marL="228600" indent="-228600">
              <a:buAutoNum type="arabicPeriod"/>
            </a:pPr>
            <a:r>
              <a:rPr lang="en-US"/>
              <a:t>Can I make the font a bit smaller? Some of the objectives are verbose and I don’t want to crowd the skills? Yes, I do this, too, when I review the slides because sometimes the default size just won't work.</a:t>
            </a:r>
            <a:endParaRPr lang="en-US">
              <a:cs typeface="Calibri"/>
            </a:endParaRPr>
          </a:p>
          <a:p>
            <a:pPr marL="228600" indent="-228600">
              <a:buAutoNum type="arabicPeriod"/>
            </a:pPr>
            <a:r>
              <a:rPr lang="en-US"/>
              <a:t>Do the bullet points here need to be word-for-word from the outline or can I condense? We prefer word-for-word, but some of the sub-lesson titles are super long. Use your discretion, and we can address case-by-case during the review of each lesson's slides.</a:t>
            </a:r>
            <a:endParaRPr lang="en-US">
              <a:cs typeface="Calibri"/>
            </a:endParaRP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159554-38D3-AB43-BFE6-DF62978A17A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34562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How much flexibility am I allowed with these slide layouts? If you right-click a slide, you can play with layouts, but otherwise, not much flexibility. </a:t>
            </a:r>
          </a:p>
          <a:p>
            <a:pPr marL="228600" indent="-228600">
              <a:buAutoNum type="arabicPeriod"/>
            </a:pPr>
            <a:r>
              <a:rPr lang="en-US"/>
              <a:t>Am I free to add my own graphics, providing MSFT attribution where necessary? When it comes to MS graphics, we're not allowed to use those, so please do not add in graphics unless they are created FROM SCRATCH by you. </a:t>
            </a:r>
            <a:endParaRPr lang="en-US">
              <a:cs typeface="Calibri"/>
            </a:endParaRPr>
          </a:p>
          <a:p>
            <a:pPr marL="228600" indent="-228600">
              <a:buAutoNum type="arabicPeriod"/>
            </a:pPr>
            <a:r>
              <a:rPr lang="en-US"/>
              <a:t>Can I make the font a bit smaller? Some of the objectives are verbose and I don’t want to crowd the skills? Yes, I do this, too, when I review the slides because sometimes the default size just won't work.</a:t>
            </a:r>
            <a:endParaRPr lang="en-US">
              <a:cs typeface="Calibri"/>
            </a:endParaRPr>
          </a:p>
          <a:p>
            <a:pPr marL="228600" indent="-228600">
              <a:buAutoNum type="arabicPeriod"/>
            </a:pPr>
            <a:r>
              <a:rPr lang="en-US"/>
              <a:t>Do the bullet points here need to be word-for-word from the outline or can I condense? We prefer word-for-word, but some of the sub-lesson titles are super long. Use your discretion, and we can address case-by-case during the review of each lesson's slides.</a:t>
            </a:r>
            <a:endParaRPr lang="en-US">
              <a:cs typeface="Calibri"/>
            </a:endParaRPr>
          </a:p>
        </p:txBody>
      </p:sp>
      <p:sp>
        <p:nvSpPr>
          <p:cNvPr id="4" name="Slide Number Placeholder 3"/>
          <p:cNvSpPr>
            <a:spLocks noGrp="1"/>
          </p:cNvSpPr>
          <p:nvPr>
            <p:ph type="sldNum" sz="quarter" idx="10"/>
          </p:nvPr>
        </p:nvSpPr>
        <p:spPr/>
        <p:txBody>
          <a:bodyPr/>
          <a:lstStyle/>
          <a:p>
            <a:fld id="{27159554-38D3-AB43-BFE6-DF62978A17A1}" type="slidenum">
              <a:rPr lang="en-US" smtClean="0"/>
              <a:t>34</a:t>
            </a:fld>
            <a:endParaRPr lang="en-US"/>
          </a:p>
        </p:txBody>
      </p:sp>
    </p:spTree>
    <p:extLst>
      <p:ext uri="{BB962C8B-B14F-4D97-AF65-F5344CB8AC3E}">
        <p14:creationId xmlns:p14="http://schemas.microsoft.com/office/powerpoint/2010/main" val="434562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1. Do I use title or sentence case for slide titles? We default to title case.</a:t>
            </a:r>
          </a:p>
          <a:p>
            <a:endParaRPr lang="en-US"/>
          </a:p>
        </p:txBody>
      </p:sp>
      <p:sp>
        <p:nvSpPr>
          <p:cNvPr id="4" name="Slide Number Placeholder 3"/>
          <p:cNvSpPr>
            <a:spLocks noGrp="1"/>
          </p:cNvSpPr>
          <p:nvPr>
            <p:ph type="sldNum" sz="quarter" idx="5"/>
          </p:nvPr>
        </p:nvSpPr>
        <p:spPr/>
        <p:txBody>
          <a:bodyPr/>
          <a:lstStyle/>
          <a:p>
            <a:fld id="{27159554-38D3-AB43-BFE6-DF62978A17A1}" type="slidenum">
              <a:rPr lang="en-US" smtClean="0"/>
              <a:t>42</a:t>
            </a:fld>
            <a:endParaRPr lang="en-US"/>
          </a:p>
        </p:txBody>
      </p:sp>
    </p:spTree>
    <p:extLst>
      <p:ext uri="{BB962C8B-B14F-4D97-AF65-F5344CB8AC3E}">
        <p14:creationId xmlns:p14="http://schemas.microsoft.com/office/powerpoint/2010/main" val="4051439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How much flexibility am I allowed with these slide layouts? If you right-click a slide, you can play with layouts, but otherwise, not much flexibility. </a:t>
            </a:r>
          </a:p>
          <a:p>
            <a:pPr marL="228600" indent="-228600">
              <a:buAutoNum type="arabicPeriod"/>
            </a:pPr>
            <a:r>
              <a:rPr lang="en-US"/>
              <a:t>Am I free to add my own graphics, providing MSFT attribution where necessary? When it comes to MS graphics, we're not allowed to use those, so please do not add in graphics unless they are created FROM SCRATCH by you. </a:t>
            </a:r>
            <a:endParaRPr lang="en-US">
              <a:cs typeface="Calibri"/>
            </a:endParaRPr>
          </a:p>
          <a:p>
            <a:pPr marL="228600" indent="-228600">
              <a:buAutoNum type="arabicPeriod"/>
            </a:pPr>
            <a:r>
              <a:rPr lang="en-US"/>
              <a:t>Can I make the font a bit smaller? Some of the objectives are verbose and I don’t want to crowd the skills? Yes, I do this, too, when I review the slides because sometimes the default size just won't work.</a:t>
            </a:r>
            <a:endParaRPr lang="en-US">
              <a:cs typeface="Calibri"/>
            </a:endParaRPr>
          </a:p>
          <a:p>
            <a:pPr marL="228600" indent="-228600">
              <a:buAutoNum type="arabicPeriod"/>
            </a:pPr>
            <a:r>
              <a:rPr lang="en-US"/>
              <a:t>Do the bullet points here need to be word-for-word from the outline or can I condense? We prefer word-for-word, but some of the sub-lesson titles are super long. Use your discretion, and we can address case-by-case during the review of each lesson's slides.</a:t>
            </a:r>
            <a:endParaRPr lang="en-US">
              <a:cs typeface="Calibri"/>
            </a:endParaRPr>
          </a:p>
        </p:txBody>
      </p:sp>
      <p:sp>
        <p:nvSpPr>
          <p:cNvPr id="4" name="Slide Number Placeholder 3"/>
          <p:cNvSpPr>
            <a:spLocks noGrp="1"/>
          </p:cNvSpPr>
          <p:nvPr>
            <p:ph type="sldNum" sz="quarter" idx="10"/>
          </p:nvPr>
        </p:nvSpPr>
        <p:spPr/>
        <p:txBody>
          <a:bodyPr/>
          <a:lstStyle/>
          <a:p>
            <a:fld id="{27159554-38D3-AB43-BFE6-DF62978A17A1}" type="slidenum">
              <a:rPr lang="en-US" smtClean="0"/>
              <a:t>43</a:t>
            </a:fld>
            <a:endParaRPr lang="en-US"/>
          </a:p>
        </p:txBody>
      </p:sp>
    </p:spTree>
    <p:extLst>
      <p:ext uri="{BB962C8B-B14F-4D97-AF65-F5344CB8AC3E}">
        <p14:creationId xmlns:p14="http://schemas.microsoft.com/office/powerpoint/2010/main" val="4345625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lide-Based Headsho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DEDB86-0706-4847-A037-5877BF17D6DD}"/>
              </a:ext>
            </a:extLst>
          </p:cNvPr>
          <p:cNvPicPr>
            <a:picLocks noChangeAspect="1"/>
          </p:cNvPicPr>
          <p:nvPr userDrawn="1"/>
        </p:nvPicPr>
        <p:blipFill>
          <a:blip r:embed="rId2"/>
          <a:stretch>
            <a:fillRect/>
          </a:stretch>
        </p:blipFill>
        <p:spPr>
          <a:xfrm>
            <a:off x="0" y="0"/>
            <a:ext cx="9144000" cy="5143500"/>
          </a:xfrm>
          <a:prstGeom prst="rect">
            <a:avLst/>
          </a:prstGeom>
        </p:spPr>
      </p:pic>
      <p:pic>
        <p:nvPicPr>
          <p:cNvPr id="20" name="Picture 19" descr="A person standing in front of a window&#10;&#10;Description automatically generated">
            <a:extLst>
              <a:ext uri="{FF2B5EF4-FFF2-40B4-BE49-F238E27FC236}">
                <a16:creationId xmlns:a16="http://schemas.microsoft.com/office/drawing/2014/main" id="{98D908CD-4E79-E541-918B-5C7BF8B8280B}"/>
              </a:ext>
            </a:extLst>
          </p:cNvPr>
          <p:cNvPicPr>
            <a:picLocks noChangeAspect="1"/>
          </p:cNvPicPr>
          <p:nvPr userDrawn="1"/>
        </p:nvPicPr>
        <p:blipFill rotWithShape="1">
          <a:blip r:embed="rId3"/>
          <a:srcRect l="24192" r="17273"/>
          <a:stretch/>
        </p:blipFill>
        <p:spPr>
          <a:xfrm>
            <a:off x="0" y="-7951"/>
            <a:ext cx="3638809" cy="4603805"/>
          </a:xfrm>
          <a:prstGeom prst="rect">
            <a:avLst/>
          </a:prstGeom>
        </p:spPr>
      </p:pic>
      <p:sp>
        <p:nvSpPr>
          <p:cNvPr id="21" name="Title 1">
            <a:extLst>
              <a:ext uri="{FF2B5EF4-FFF2-40B4-BE49-F238E27FC236}">
                <a16:creationId xmlns:a16="http://schemas.microsoft.com/office/drawing/2014/main" id="{879AE553-DDE7-3246-A275-03B48F404DAA}"/>
              </a:ext>
            </a:extLst>
          </p:cNvPr>
          <p:cNvSpPr txBox="1">
            <a:spLocks/>
          </p:cNvSpPr>
          <p:nvPr userDrawn="1"/>
        </p:nvSpPr>
        <p:spPr>
          <a:xfrm>
            <a:off x="3742175" y="223404"/>
            <a:ext cx="5505191" cy="724334"/>
          </a:xfrm>
          <a:prstGeom prst="rect">
            <a:avLst/>
          </a:prstGeom>
        </p:spPr>
        <p:txBody>
          <a:bodyPr/>
          <a:lstStyle>
            <a:lvl1pPr algn="l" defTabSz="457200" rtl="0" eaLnBrk="1" latinLnBrk="0" hangingPunct="1">
              <a:spcBef>
                <a:spcPct val="0"/>
              </a:spcBef>
              <a:buNone/>
              <a:defRPr sz="4400" kern="1200">
                <a:solidFill>
                  <a:schemeClr val="tx1"/>
                </a:solidFill>
                <a:latin typeface="+mj-lt"/>
                <a:ea typeface="+mj-ea"/>
                <a:cs typeface="+mj-cs"/>
              </a:defRPr>
            </a:lvl1pPr>
          </a:lstStyle>
          <a:p>
            <a:r>
              <a:rPr lang="en-US" sz="2400" b="1">
                <a:solidFill>
                  <a:schemeClr val="bg1"/>
                </a:solidFill>
              </a:rPr>
              <a:t>Lesson 1: Understanding Kubernetes</a:t>
            </a:r>
          </a:p>
        </p:txBody>
      </p:sp>
      <p:pic>
        <p:nvPicPr>
          <p:cNvPr id="23" name="Picture 22" descr="A person standing in front of a window&#10;&#10;Description automatically generated">
            <a:extLst>
              <a:ext uri="{FF2B5EF4-FFF2-40B4-BE49-F238E27FC236}">
                <a16:creationId xmlns:a16="http://schemas.microsoft.com/office/drawing/2014/main" id="{A4A5DB76-1615-C646-AB17-4F7AF3BDC8BE}"/>
              </a:ext>
            </a:extLst>
          </p:cNvPr>
          <p:cNvPicPr>
            <a:picLocks noChangeAspect="1"/>
          </p:cNvPicPr>
          <p:nvPr userDrawn="1"/>
        </p:nvPicPr>
        <p:blipFill rotWithShape="1">
          <a:blip r:embed="rId3"/>
          <a:srcRect l="24192" r="17273"/>
          <a:stretch/>
        </p:blipFill>
        <p:spPr>
          <a:xfrm>
            <a:off x="0" y="5188"/>
            <a:ext cx="3638809" cy="4590666"/>
          </a:xfrm>
          <a:prstGeom prst="rect">
            <a:avLst/>
          </a:prstGeom>
        </p:spPr>
      </p:pic>
      <p:sp>
        <p:nvSpPr>
          <p:cNvPr id="27" name="Subtitle 2">
            <a:extLst>
              <a:ext uri="{FF2B5EF4-FFF2-40B4-BE49-F238E27FC236}">
                <a16:creationId xmlns:a16="http://schemas.microsoft.com/office/drawing/2014/main" id="{1C9B70A1-4246-EF41-A9D4-1747E5B9BA3E}"/>
              </a:ext>
            </a:extLst>
          </p:cNvPr>
          <p:cNvSpPr txBox="1">
            <a:spLocks/>
          </p:cNvSpPr>
          <p:nvPr userDrawn="1"/>
        </p:nvSpPr>
        <p:spPr>
          <a:xfrm>
            <a:off x="3963033" y="1321449"/>
            <a:ext cx="4975395" cy="475548"/>
          </a:xfrm>
          <a:prstGeom prst="rect">
            <a:avLst/>
          </a:prstGeom>
        </p:spPr>
        <p:txBody>
          <a:bodyPr vert="horz" lIns="91440" tIns="45720" rIns="91440" bIns="45720" rtlCol="0">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600"/>
              <a:t>1.1 Understanding Containers</a:t>
            </a:r>
          </a:p>
        </p:txBody>
      </p:sp>
      <p:sp>
        <p:nvSpPr>
          <p:cNvPr id="28" name="Subtitle 2">
            <a:extLst>
              <a:ext uri="{FF2B5EF4-FFF2-40B4-BE49-F238E27FC236}">
                <a16:creationId xmlns:a16="http://schemas.microsoft.com/office/drawing/2014/main" id="{CF813062-DB89-FC4C-9952-E517FA6F03F8}"/>
              </a:ext>
            </a:extLst>
          </p:cNvPr>
          <p:cNvSpPr txBox="1">
            <a:spLocks/>
          </p:cNvSpPr>
          <p:nvPr userDrawn="1"/>
        </p:nvSpPr>
        <p:spPr>
          <a:xfrm>
            <a:off x="3963032" y="2019398"/>
            <a:ext cx="4975395" cy="906683"/>
          </a:xfrm>
          <a:prstGeom prst="rect">
            <a:avLst/>
          </a:prstGeom>
        </p:spPr>
        <p:txBody>
          <a:bodyPr vert="horz" lIns="91440" tIns="45720" rIns="91440" bIns="45720" rtlCol="0">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600"/>
              <a:t>1.2 Containers in Corporate </a:t>
            </a:r>
          </a:p>
          <a:p>
            <a:r>
              <a:rPr lang="en-US" sz="2600"/>
              <a:t>       Environments</a:t>
            </a:r>
          </a:p>
        </p:txBody>
      </p:sp>
      <p:sp>
        <p:nvSpPr>
          <p:cNvPr id="29" name="Subtitle 2">
            <a:extLst>
              <a:ext uri="{FF2B5EF4-FFF2-40B4-BE49-F238E27FC236}">
                <a16:creationId xmlns:a16="http://schemas.microsoft.com/office/drawing/2014/main" id="{B3CC864C-E6B4-3D40-BB65-4CFF8F31A588}"/>
              </a:ext>
            </a:extLst>
          </p:cNvPr>
          <p:cNvSpPr txBox="1">
            <a:spLocks/>
          </p:cNvSpPr>
          <p:nvPr userDrawn="1"/>
        </p:nvSpPr>
        <p:spPr>
          <a:xfrm>
            <a:off x="3963031" y="3148482"/>
            <a:ext cx="4975395" cy="432317"/>
          </a:xfrm>
          <a:prstGeom prst="rect">
            <a:avLst/>
          </a:prstGeom>
        </p:spPr>
        <p:txBody>
          <a:bodyPr vert="horz" lIns="91440" tIns="45720" rIns="91440" bIns="45720" rtlCol="0">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600"/>
              <a:t>1.3 The Rise of Kubernetes</a:t>
            </a:r>
          </a:p>
        </p:txBody>
      </p:sp>
      <p:sp>
        <p:nvSpPr>
          <p:cNvPr id="30" name="Subtitle 2">
            <a:extLst>
              <a:ext uri="{FF2B5EF4-FFF2-40B4-BE49-F238E27FC236}">
                <a16:creationId xmlns:a16="http://schemas.microsoft.com/office/drawing/2014/main" id="{D6E222FC-2D0D-AC48-9ADE-1071DC9A37EF}"/>
              </a:ext>
            </a:extLst>
          </p:cNvPr>
          <p:cNvSpPr txBox="1">
            <a:spLocks/>
          </p:cNvSpPr>
          <p:nvPr userDrawn="1"/>
        </p:nvSpPr>
        <p:spPr>
          <a:xfrm>
            <a:off x="3963031" y="3803200"/>
            <a:ext cx="4975395" cy="432317"/>
          </a:xfrm>
          <a:prstGeom prst="rect">
            <a:avLst/>
          </a:prstGeom>
        </p:spPr>
        <p:txBody>
          <a:bodyPr vert="horz" lIns="91440" tIns="45720" rIns="91440" bIns="45720" rtlCol="0">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600"/>
              <a:t>1.4 The Kubernetes Ecosystem</a:t>
            </a:r>
          </a:p>
        </p:txBody>
      </p:sp>
    </p:spTree>
    <p:extLst>
      <p:ext uri="{BB962C8B-B14F-4D97-AF65-F5344CB8AC3E}">
        <p14:creationId xmlns:p14="http://schemas.microsoft.com/office/powerpoint/2010/main" val="301988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finition">
    <p:spTree>
      <p:nvGrpSpPr>
        <p:cNvPr id="1" name=""/>
        <p:cNvGrpSpPr/>
        <p:nvPr/>
      </p:nvGrpSpPr>
      <p:grpSpPr>
        <a:xfrm>
          <a:off x="0" y="0"/>
          <a:ext cx="0" cy="0"/>
          <a:chOff x="0" y="0"/>
          <a:chExt cx="0" cy="0"/>
        </a:xfrm>
      </p:grpSpPr>
      <p:sp>
        <p:nvSpPr>
          <p:cNvPr id="3" name="Title 12"/>
          <p:cNvSpPr>
            <a:spLocks noGrp="1"/>
          </p:cNvSpPr>
          <p:nvPr>
            <p:ph type="title" hasCustomPrompt="1"/>
          </p:nvPr>
        </p:nvSpPr>
        <p:spPr>
          <a:xfrm>
            <a:off x="807720" y="1442720"/>
            <a:ext cx="7528560" cy="589280"/>
          </a:xfrm>
        </p:spPr>
        <p:txBody>
          <a:bodyPr anchor="b">
            <a:noAutofit/>
          </a:bodyPr>
          <a:lstStyle>
            <a:lvl1pPr marL="0" marR="0" indent="0" algn="l" defTabSz="586003" rtl="0" eaLnBrk="1" fontAlgn="auto" latinLnBrk="0" hangingPunct="1">
              <a:lnSpc>
                <a:spcPct val="100000"/>
              </a:lnSpc>
              <a:spcBef>
                <a:spcPct val="0"/>
              </a:spcBef>
              <a:spcAft>
                <a:spcPts val="0"/>
              </a:spcAft>
              <a:buClrTx/>
              <a:buSzTx/>
              <a:buFontTx/>
              <a:buNone/>
              <a:tabLst/>
              <a:defRPr lang="en-US" sz="3300" b="0" i="0" baseline="0" smtClean="0">
                <a:solidFill>
                  <a:schemeClr val="accent4"/>
                </a:solidFill>
                <a:effectLst/>
                <a:latin typeface="+mj-lt"/>
                <a:ea typeface="PS TT Commons Light" charset="0"/>
                <a:cs typeface="PS TT Commons Light" charset="0"/>
              </a:defRPr>
            </a:lvl1pPr>
          </a:lstStyle>
          <a:p>
            <a:r>
              <a:rPr lang="en-US"/>
              <a:t>Word to define</a:t>
            </a:r>
            <a:endParaRPr lang="en-US" dirty="0"/>
          </a:p>
        </p:txBody>
      </p:sp>
      <p:sp>
        <p:nvSpPr>
          <p:cNvPr id="4" name="Text Placeholder 4"/>
          <p:cNvSpPr>
            <a:spLocks noGrp="1"/>
          </p:cNvSpPr>
          <p:nvPr>
            <p:ph type="body" sz="quarter" idx="10" hasCustomPrompt="1"/>
          </p:nvPr>
        </p:nvSpPr>
        <p:spPr>
          <a:xfrm>
            <a:off x="807720" y="2172337"/>
            <a:ext cx="7528560" cy="1972943"/>
          </a:xfrm>
          <a:prstGeom prst="rect">
            <a:avLst/>
          </a:prstGeom>
        </p:spPr>
        <p:txBody>
          <a:bodyPr>
            <a:noAutofit/>
          </a:bodyPr>
          <a:lstStyle>
            <a:lvl1pPr marL="0" indent="0">
              <a:buNone/>
              <a:defRPr sz="1700" b="0" i="0" spc="0" baseline="0">
                <a:latin typeface="+mn-lt"/>
                <a:ea typeface="PS TT Commons" charset="0"/>
                <a:cs typeface="PS TT Commons" charset="0"/>
              </a:defRPr>
            </a:lvl1pPr>
          </a:lstStyle>
          <a:p>
            <a:pPr lvl="0"/>
            <a:r>
              <a:rPr lang="en-US"/>
              <a:t>Add definition here</a:t>
            </a:r>
            <a:endParaRPr lang="en-US" dirty="0"/>
          </a:p>
        </p:txBody>
      </p:sp>
      <p:sp>
        <p:nvSpPr>
          <p:cNvPr id="8" name="Text Placeholder 7"/>
          <p:cNvSpPr>
            <a:spLocks noGrp="1"/>
          </p:cNvSpPr>
          <p:nvPr>
            <p:ph type="body" sz="quarter" idx="12" hasCustomPrompt="1"/>
          </p:nvPr>
        </p:nvSpPr>
        <p:spPr>
          <a:xfrm>
            <a:off x="808038" y="4710168"/>
            <a:ext cx="7528243" cy="319088"/>
          </a:xfrm>
          <a:prstGeom prst="rect">
            <a:avLst/>
          </a:prstGeom>
        </p:spPr>
        <p:txBody>
          <a:bodyPr anchor="ctr">
            <a:noAutofit/>
          </a:bodyPr>
          <a:lstStyle>
            <a:lvl1pPr>
              <a:defRPr sz="1200" b="0" i="0" baseline="0">
                <a:latin typeface="PS TT Commons Medium" charset="0"/>
                <a:ea typeface="PS TT Commons Medium" charset="0"/>
                <a:cs typeface="PS TT Commons Medium" charset="0"/>
              </a:defRPr>
            </a:lvl1pPr>
          </a:lstStyle>
          <a:p>
            <a:pPr lvl="0"/>
            <a:r>
              <a:rPr lang="en-US"/>
              <a:t>Citation: Author/Source, Title, Link/Short Url</a:t>
            </a:r>
          </a:p>
        </p:txBody>
      </p:sp>
    </p:spTree>
    <p:extLst>
      <p:ext uri="{BB962C8B-B14F-4D97-AF65-F5344CB8AC3E}">
        <p14:creationId xmlns:p14="http://schemas.microsoft.com/office/powerpoint/2010/main" val="2300136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ontent Left | Title/Image Right">
    <p:spTree>
      <p:nvGrpSpPr>
        <p:cNvPr id="1" name=""/>
        <p:cNvGrpSpPr/>
        <p:nvPr/>
      </p:nvGrpSpPr>
      <p:grpSpPr>
        <a:xfrm>
          <a:off x="0" y="0"/>
          <a:ext cx="0" cy="0"/>
          <a:chOff x="0" y="0"/>
          <a:chExt cx="0" cy="0"/>
        </a:xfrm>
      </p:grpSpPr>
      <p:sp>
        <p:nvSpPr>
          <p:cNvPr id="7" name="Text Placeholder 16"/>
          <p:cNvSpPr>
            <a:spLocks noGrp="1"/>
          </p:cNvSpPr>
          <p:nvPr>
            <p:ph type="body" sz="quarter" idx="12" hasCustomPrompt="1"/>
          </p:nvPr>
        </p:nvSpPr>
        <p:spPr>
          <a:xfrm>
            <a:off x="473530" y="351790"/>
            <a:ext cx="2809167" cy="4439921"/>
          </a:xfrm>
          <a:prstGeom prst="rect">
            <a:avLst/>
          </a:prstGeom>
        </p:spPr>
        <p:txBody>
          <a:bodyPr anchor="ctr">
            <a:noAutofit/>
          </a:bodyPr>
          <a:lstStyle>
            <a:lvl1pPr algn="r">
              <a:defRPr sz="1700" b="0" i="0">
                <a:solidFill>
                  <a:schemeClr val="accent1"/>
                </a:solidFill>
                <a:latin typeface="+mn-lt"/>
                <a:ea typeface="PS TT Commons DemiBold" charset="0"/>
                <a:cs typeface="PS TT Commons DemiBold" charset="0"/>
              </a:defRPr>
            </a:lvl1pPr>
            <a:lvl2pPr marL="586003" indent="-288930" algn="r">
              <a:buFont typeface="Myriad Pro" panose="020B0503030403020204" pitchFamily="34" charset="0"/>
              <a:buChar char=" "/>
              <a:defRPr sz="1700" b="0" i="0">
                <a:solidFill>
                  <a:schemeClr val="accent1"/>
                </a:solidFill>
                <a:latin typeface="PS TT Commons" charset="0"/>
                <a:ea typeface="PS TT Commons" charset="0"/>
                <a:cs typeface="PS TT Commons" charset="0"/>
              </a:defRPr>
            </a:lvl2pPr>
            <a:lvl3pPr marL="883074" indent="-286898" algn="r">
              <a:buFont typeface="Myriad Pro" panose="020B0503030403020204" pitchFamily="34" charset="0"/>
              <a:buChar char=" "/>
              <a:defRPr sz="1700" b="0" i="0">
                <a:solidFill>
                  <a:schemeClr val="accent1"/>
                </a:solidFill>
                <a:latin typeface="PS TT Commons" charset="0"/>
                <a:ea typeface="PS TT Commons" charset="0"/>
                <a:cs typeface="PS TT Commons" charset="0"/>
              </a:defRPr>
            </a:lvl3pPr>
            <a:lvl4pPr marL="1096724" indent="-213648" algn="r">
              <a:buFont typeface="Myriad Pro" panose="020B0503030403020204" pitchFamily="34" charset="0"/>
              <a:buChar char=" "/>
              <a:defRPr sz="1700" b="0" i="0">
                <a:solidFill>
                  <a:schemeClr val="accent1"/>
                </a:solidFill>
                <a:latin typeface="PS TT Commons" charset="0"/>
                <a:ea typeface="PS TT Commons" charset="0"/>
                <a:cs typeface="PS TT Commons" charset="0"/>
              </a:defRPr>
            </a:lvl4pPr>
            <a:lvl5pPr marL="1096722" indent="0" algn="r">
              <a:buFont typeface="Myriad Pro" panose="020B0503030403020204" pitchFamily="34" charset="0"/>
              <a:buNone/>
              <a:defRPr sz="1700" b="0" i="0">
                <a:solidFill>
                  <a:schemeClr val="accent1"/>
                </a:solidFill>
                <a:latin typeface="PS TT Commons" charset="0"/>
                <a:ea typeface="PS TT Commons" charset="0"/>
                <a:cs typeface="PS TT Commons" charset="0"/>
              </a:defRPr>
            </a:lvl5pPr>
          </a:lstStyle>
          <a:p>
            <a:pPr lvl="0"/>
            <a:r>
              <a:rPr lang="en-US" dirty="0"/>
              <a:t>Click to add short text </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p:nvCxnSpPr>
        <p:spPr>
          <a:xfrm>
            <a:off x="3536188" y="351790"/>
            <a:ext cx="0" cy="4439921"/>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sz="quarter" idx="14" hasCustomPrompt="1"/>
          </p:nvPr>
        </p:nvSpPr>
        <p:spPr>
          <a:xfrm>
            <a:off x="3789682" y="748738"/>
            <a:ext cx="4927599" cy="3646025"/>
          </a:xfrm>
          <a:prstGeom prst="rect">
            <a:avLst/>
          </a:prstGeom>
        </p:spPr>
        <p:txBody>
          <a:bodyPr anchor="ctr">
            <a:noAutofit/>
          </a:bodyPr>
          <a:lstStyle>
            <a:lvl1pPr>
              <a:lnSpc>
                <a:spcPct val="100000"/>
              </a:lnSpc>
              <a:defRPr sz="2700" b="0" i="0">
                <a:latin typeface="+mj-lt"/>
                <a:ea typeface="PS TT Commons Light" charset="0"/>
                <a:cs typeface="PS TT Commons Light" charset="0"/>
              </a:defRPr>
            </a:lvl1pPr>
          </a:lstStyle>
          <a:p>
            <a:pPr lvl="0"/>
            <a:r>
              <a:rPr lang="en-US" dirty="0"/>
              <a:t>Click to Add Title or </a:t>
            </a:r>
            <a:r>
              <a:rPr lang="en-US"/>
              <a:t>Click </a:t>
            </a:r>
            <a:br>
              <a:rPr lang="en-US"/>
            </a:br>
            <a:r>
              <a:rPr lang="en-US"/>
              <a:t>Icon </a:t>
            </a:r>
            <a:r>
              <a:rPr lang="en-US" dirty="0"/>
              <a:t>to Add Graphic</a:t>
            </a:r>
          </a:p>
        </p:txBody>
      </p:sp>
      <p:sp>
        <p:nvSpPr>
          <p:cNvPr id="11" name="Rectangle 10"/>
          <p:cNvSpPr/>
          <p:nvPr/>
        </p:nvSpPr>
        <p:spPr>
          <a:xfrm>
            <a:off x="1" y="-355526"/>
            <a:ext cx="3582453" cy="276999"/>
          </a:xfrm>
          <a:prstGeom prst="rect">
            <a:avLst/>
          </a:prstGeom>
        </p:spPr>
        <p:txBody>
          <a:bodyPr wrap="square">
            <a:spAutoFit/>
          </a:bodyPr>
          <a:lstStyle/>
          <a:p>
            <a:pPr algn="l" defTabSz="914378"/>
            <a:r>
              <a:rPr lang="en-US" sz="1200" b="1" i="0">
                <a:solidFill>
                  <a:srgbClr val="404040"/>
                </a:solidFill>
                <a:latin typeface="PS TT Commons DemiBold" charset="0"/>
                <a:ea typeface="PS TT Commons DemiBold" charset="0"/>
                <a:cs typeface="PS TT Commons DemiBold" charset="0"/>
              </a:rPr>
              <a:t>This slidelist is </a:t>
            </a:r>
            <a:r>
              <a:rPr lang="en-US" sz="1200" b="1" i="0">
                <a:solidFill>
                  <a:srgbClr val="F05A28"/>
                </a:solidFill>
                <a:latin typeface="PS TT Commons DemiBold" charset="0"/>
                <a:ea typeface="PS TT Commons DemiBold" charset="0"/>
                <a:cs typeface="PS TT Commons DemiBold" charset="0"/>
              </a:rPr>
              <a:t>preset </a:t>
            </a:r>
            <a:r>
              <a:rPr lang="en-US" sz="1200" b="1" i="0">
                <a:solidFill>
                  <a:srgbClr val="404040"/>
                </a:solidFill>
                <a:latin typeface="PS TT Commons DemiBold" charset="0"/>
                <a:ea typeface="PS TT Commons DemiBold" charset="0"/>
                <a:cs typeface="PS TT Commons DemiBold" charset="0"/>
              </a:rPr>
              <a:t>with</a:t>
            </a:r>
            <a:r>
              <a:rPr lang="en-US" sz="1200" b="1" i="0" baseline="0">
                <a:solidFill>
                  <a:srgbClr val="404040"/>
                </a:solidFill>
                <a:latin typeface="PS TT Commons DemiBold" charset="0"/>
                <a:ea typeface="PS TT Commons DemiBold" charset="0"/>
                <a:cs typeface="PS TT Commons DemiBold" charset="0"/>
              </a:rPr>
              <a:t> </a:t>
            </a:r>
            <a:r>
              <a:rPr lang="en-US" sz="1200" b="1" i="0">
                <a:solidFill>
                  <a:srgbClr val="F05A28"/>
                </a:solidFill>
                <a:latin typeface="PS TT Commons DemiBold" charset="0"/>
                <a:ea typeface="PS TT Commons DemiBold" charset="0"/>
                <a:cs typeface="PS TT Commons DemiBold" charset="0"/>
              </a:rPr>
              <a:t>animations</a:t>
            </a:r>
            <a:endParaRPr lang="en-US" sz="1200" b="1" i="0" dirty="0">
              <a:solidFill>
                <a:srgbClr val="F05A28"/>
              </a:solidFill>
              <a:latin typeface="PS TT Commons DemiBold" charset="0"/>
              <a:ea typeface="PS TT Commons DemiBold" charset="0"/>
              <a:cs typeface="PS TT Commons DemiBold" charset="0"/>
            </a:endParaRPr>
          </a:p>
        </p:txBody>
      </p:sp>
    </p:spTree>
    <p:extLst>
      <p:ext uri="{BB962C8B-B14F-4D97-AF65-F5344CB8AC3E}">
        <p14:creationId xmlns:p14="http://schemas.microsoft.com/office/powerpoint/2010/main" val="248466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tx2"/>
                      </p:to>
                    </p:animClr>
                  </p:sub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C152-5D1F-47B5-8951-616F8DA0C126}"/>
              </a:ext>
            </a:extLst>
          </p:cNvPr>
          <p:cNvSpPr>
            <a:spLocks noGrp="1"/>
          </p:cNvSpPr>
          <p:nvPr>
            <p:ph type="title" hasCustomPrompt="1"/>
          </p:nvPr>
        </p:nvSpPr>
        <p:spPr/>
        <p:txBody>
          <a:bodyPr/>
          <a:lstStyle>
            <a:lvl1pPr>
              <a:defRPr baseline="0">
                <a:latin typeface="+mj-lt"/>
              </a:defRPr>
            </a:lvl1pPr>
          </a:lstStyle>
          <a:p>
            <a:r>
              <a:rPr lang="en-US"/>
              <a:t>Add Slide Title in Title Case</a:t>
            </a:r>
          </a:p>
        </p:txBody>
      </p:sp>
    </p:spTree>
    <p:extLst>
      <p:ext uri="{BB962C8B-B14F-4D97-AF65-F5344CB8AC3E}">
        <p14:creationId xmlns:p14="http://schemas.microsoft.com/office/powerpoint/2010/main" val="62398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ual-Feed Slide &amp; Video Headsho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DEDB86-0706-4847-A037-5877BF17D6DD}"/>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6" name="Oval 5">
            <a:extLst>
              <a:ext uri="{FF2B5EF4-FFF2-40B4-BE49-F238E27FC236}">
                <a16:creationId xmlns:a16="http://schemas.microsoft.com/office/drawing/2014/main" id="{9CC519E6-A1F1-6747-A3F6-20B949715D94}"/>
              </a:ext>
            </a:extLst>
          </p:cNvPr>
          <p:cNvSpPr/>
          <p:nvPr userDrawn="1"/>
        </p:nvSpPr>
        <p:spPr>
          <a:xfrm>
            <a:off x="1321230" y="150921"/>
            <a:ext cx="2150772" cy="186847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17605FD-9760-4542-AA9A-73939422455B}"/>
              </a:ext>
            </a:extLst>
          </p:cNvPr>
          <p:cNvSpPr/>
          <p:nvPr userDrawn="1"/>
        </p:nvSpPr>
        <p:spPr>
          <a:xfrm>
            <a:off x="0" y="0"/>
            <a:ext cx="2642461" cy="26773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9C83BD3-B120-F546-94C9-3421EA0D53AB}"/>
              </a:ext>
            </a:extLst>
          </p:cNvPr>
          <p:cNvSpPr/>
          <p:nvPr userDrawn="1"/>
        </p:nvSpPr>
        <p:spPr>
          <a:xfrm>
            <a:off x="10612" y="1116615"/>
            <a:ext cx="3739715" cy="34652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B1211D7-AC77-0040-827B-FD76A25CC725}"/>
              </a:ext>
            </a:extLst>
          </p:cNvPr>
          <p:cNvSpPr txBox="1">
            <a:spLocks/>
          </p:cNvSpPr>
          <p:nvPr userDrawn="1"/>
        </p:nvSpPr>
        <p:spPr>
          <a:xfrm>
            <a:off x="3758076" y="94720"/>
            <a:ext cx="5505191" cy="658485"/>
          </a:xfrm>
          <a:prstGeom prst="rect">
            <a:avLst/>
          </a:prstGeom>
        </p:spPr>
        <p:txBody>
          <a:bodyPr>
            <a:noAutofit/>
          </a:bodyPr>
          <a:lstStyle>
            <a:lvl1pPr algn="l" defTabSz="457200" rtl="0" eaLnBrk="1" latinLnBrk="0" hangingPunct="1">
              <a:spcBef>
                <a:spcPct val="0"/>
              </a:spcBef>
              <a:buNone/>
              <a:defRPr sz="3600" b="0" kern="1200" baseline="0">
                <a:solidFill>
                  <a:schemeClr val="tx1"/>
                </a:solidFill>
                <a:latin typeface="Segoe Pro" charset="0"/>
                <a:ea typeface="+mj-ea"/>
                <a:cs typeface="+mj-cs"/>
              </a:defRPr>
            </a:lvl1pPr>
          </a:lstStyle>
          <a:p>
            <a:r>
              <a:rPr lang="en-US" sz="2600" b="1">
                <a:solidFill>
                  <a:schemeClr val="bg1"/>
                </a:solidFill>
              </a:rPr>
              <a:t>Lesson 1: Understanding Kubernetes</a:t>
            </a:r>
          </a:p>
        </p:txBody>
      </p:sp>
      <p:sp>
        <p:nvSpPr>
          <p:cNvPr id="10" name="Subtitle 2">
            <a:extLst>
              <a:ext uri="{FF2B5EF4-FFF2-40B4-BE49-F238E27FC236}">
                <a16:creationId xmlns:a16="http://schemas.microsoft.com/office/drawing/2014/main" id="{E87FE959-2BAA-6442-9ACB-CB119AAA646D}"/>
              </a:ext>
            </a:extLst>
          </p:cNvPr>
          <p:cNvSpPr txBox="1">
            <a:spLocks/>
          </p:cNvSpPr>
          <p:nvPr userDrawn="1"/>
        </p:nvSpPr>
        <p:spPr>
          <a:xfrm>
            <a:off x="3963033" y="1321449"/>
            <a:ext cx="4975395" cy="475548"/>
          </a:xfrm>
          <a:prstGeom prst="rect">
            <a:avLst/>
          </a:prstGeom>
        </p:spPr>
        <p:txBody>
          <a:bodyPr vert="horz" lIns="91440" tIns="45720" rIns="91440" bIns="45720" rtlCol="0">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600"/>
              <a:t>1.1 Understanding Containers</a:t>
            </a:r>
          </a:p>
        </p:txBody>
      </p:sp>
      <p:sp>
        <p:nvSpPr>
          <p:cNvPr id="11" name="Subtitle 2">
            <a:extLst>
              <a:ext uri="{FF2B5EF4-FFF2-40B4-BE49-F238E27FC236}">
                <a16:creationId xmlns:a16="http://schemas.microsoft.com/office/drawing/2014/main" id="{E6CC7EA0-7EF0-0944-B1AC-0F3988B8C99C}"/>
              </a:ext>
            </a:extLst>
          </p:cNvPr>
          <p:cNvSpPr txBox="1">
            <a:spLocks/>
          </p:cNvSpPr>
          <p:nvPr userDrawn="1"/>
        </p:nvSpPr>
        <p:spPr>
          <a:xfrm>
            <a:off x="3963032" y="2019398"/>
            <a:ext cx="4975395" cy="906683"/>
          </a:xfrm>
          <a:prstGeom prst="rect">
            <a:avLst/>
          </a:prstGeom>
        </p:spPr>
        <p:txBody>
          <a:bodyPr vert="horz" lIns="91440" tIns="45720" rIns="91440" bIns="45720" rtlCol="0">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600"/>
              <a:t>1.2 Containers in Corporate </a:t>
            </a:r>
          </a:p>
          <a:p>
            <a:r>
              <a:rPr lang="en-US" sz="2600"/>
              <a:t>       Environments</a:t>
            </a:r>
          </a:p>
        </p:txBody>
      </p:sp>
      <p:sp>
        <p:nvSpPr>
          <p:cNvPr id="12" name="Subtitle 2">
            <a:extLst>
              <a:ext uri="{FF2B5EF4-FFF2-40B4-BE49-F238E27FC236}">
                <a16:creationId xmlns:a16="http://schemas.microsoft.com/office/drawing/2014/main" id="{9CD342B2-D10F-6D48-A74A-EF1E126A51B7}"/>
              </a:ext>
            </a:extLst>
          </p:cNvPr>
          <p:cNvSpPr txBox="1">
            <a:spLocks/>
          </p:cNvSpPr>
          <p:nvPr userDrawn="1"/>
        </p:nvSpPr>
        <p:spPr>
          <a:xfrm>
            <a:off x="3963031" y="3148482"/>
            <a:ext cx="4975395" cy="432317"/>
          </a:xfrm>
          <a:prstGeom prst="rect">
            <a:avLst/>
          </a:prstGeom>
        </p:spPr>
        <p:txBody>
          <a:bodyPr vert="horz" lIns="91440" tIns="45720" rIns="91440" bIns="45720" rtlCol="0">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600"/>
              <a:t>1.3 The Rise of Kubernetes</a:t>
            </a:r>
          </a:p>
        </p:txBody>
      </p:sp>
      <p:sp>
        <p:nvSpPr>
          <p:cNvPr id="13" name="Subtitle 2">
            <a:extLst>
              <a:ext uri="{FF2B5EF4-FFF2-40B4-BE49-F238E27FC236}">
                <a16:creationId xmlns:a16="http://schemas.microsoft.com/office/drawing/2014/main" id="{53244D6A-E26C-2D4A-A946-D595B1B11FE3}"/>
              </a:ext>
            </a:extLst>
          </p:cNvPr>
          <p:cNvSpPr txBox="1">
            <a:spLocks/>
          </p:cNvSpPr>
          <p:nvPr userDrawn="1"/>
        </p:nvSpPr>
        <p:spPr>
          <a:xfrm>
            <a:off x="3963031" y="3803200"/>
            <a:ext cx="4975395" cy="432317"/>
          </a:xfrm>
          <a:prstGeom prst="rect">
            <a:avLst/>
          </a:prstGeom>
        </p:spPr>
        <p:txBody>
          <a:bodyPr vert="horz" lIns="91440" tIns="45720" rIns="91440" bIns="45720" rtlCol="0">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600"/>
              <a:t>1.4 The Kubernetes Ecosystem</a:t>
            </a:r>
          </a:p>
        </p:txBody>
      </p:sp>
      <p:pic>
        <p:nvPicPr>
          <p:cNvPr id="14" name="Picture 13" descr="A person standing in front of a window posing for the camera&#10;&#10;Description automatically generated">
            <a:extLst>
              <a:ext uri="{FF2B5EF4-FFF2-40B4-BE49-F238E27FC236}">
                <a16:creationId xmlns:a16="http://schemas.microsoft.com/office/drawing/2014/main" id="{E752B01A-0237-D746-881B-4BE22A5F831A}"/>
              </a:ext>
            </a:extLst>
          </p:cNvPr>
          <p:cNvPicPr>
            <a:picLocks noChangeAspect="1"/>
          </p:cNvPicPr>
          <p:nvPr userDrawn="1"/>
        </p:nvPicPr>
        <p:blipFill>
          <a:blip r:embed="rId3"/>
          <a:stretch>
            <a:fillRect/>
          </a:stretch>
        </p:blipFill>
        <p:spPr>
          <a:xfrm>
            <a:off x="303336" y="1523583"/>
            <a:ext cx="3446991" cy="2096334"/>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76307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DEDB86-0706-4847-A037-5877BF17D6DD}"/>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3836832" y="1597819"/>
            <a:ext cx="4975394" cy="1102519"/>
          </a:xfrm>
          <a:prstGeom prst="rect">
            <a:avLst/>
          </a:prstGeom>
        </p:spPr>
        <p:txBody>
          <a:bodyPr>
            <a:noAutofit/>
          </a:bodyPr>
          <a:lstStyle>
            <a:lvl1pPr algn="l">
              <a:defRPr sz="3600" b="0" baseline="0">
                <a:solidFill>
                  <a:schemeClr val="tx1"/>
                </a:solidFill>
                <a:latin typeface="Segoe Pro" charset="0"/>
              </a:defRPr>
            </a:lvl1pPr>
          </a:lstStyle>
          <a:p>
            <a:r>
              <a:rPr lang="en-US"/>
              <a:t>Lesson #: Lesson Name</a:t>
            </a:r>
          </a:p>
        </p:txBody>
      </p:sp>
      <p:sp>
        <p:nvSpPr>
          <p:cNvPr id="3" name="Subtitle 2"/>
          <p:cNvSpPr>
            <a:spLocks noGrp="1"/>
          </p:cNvSpPr>
          <p:nvPr>
            <p:ph type="subTitle" idx="1" hasCustomPrompt="1"/>
          </p:nvPr>
        </p:nvSpPr>
        <p:spPr>
          <a:xfrm>
            <a:off x="3836831" y="2788538"/>
            <a:ext cx="4975395" cy="1314450"/>
          </a:xfrm>
        </p:spPr>
        <p:txBody>
          <a:bodyPr>
            <a:normAutofit/>
          </a:bodyPr>
          <a:lstStyle>
            <a:lvl1pPr marL="685800" indent="-630936" algn="l">
              <a:buNone/>
              <a:tabLst>
                <a:tab pos="574675" algn="l"/>
              </a:tabLst>
              <a:defRPr sz="2800" b="0" baseline="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 	Learning objective or      Sub-lesson Title</a:t>
            </a:r>
          </a:p>
        </p:txBody>
      </p:sp>
      <p:pic>
        <p:nvPicPr>
          <p:cNvPr id="4" name="Picture 3">
            <a:extLst>
              <a:ext uri="{FF2B5EF4-FFF2-40B4-BE49-F238E27FC236}">
                <a16:creationId xmlns:a16="http://schemas.microsoft.com/office/drawing/2014/main" id="{9163F234-EB9D-6E5E-B61A-F1696C98AF13}"/>
              </a:ext>
            </a:extLst>
          </p:cNvPr>
          <p:cNvPicPr>
            <a:picLocks noChangeAspect="1"/>
          </p:cNvPicPr>
          <p:nvPr userDrawn="1"/>
        </p:nvPicPr>
        <p:blipFill>
          <a:blip r:embed="rId3"/>
          <a:stretch>
            <a:fillRect/>
          </a:stretch>
        </p:blipFill>
        <p:spPr>
          <a:xfrm>
            <a:off x="156754" y="4741818"/>
            <a:ext cx="901337" cy="281552"/>
          </a:xfrm>
          <a:prstGeom prst="rect">
            <a:avLst/>
          </a:prstGeom>
        </p:spPr>
      </p:pic>
      <p:pic>
        <p:nvPicPr>
          <p:cNvPr id="7" name="Picture 6">
            <a:extLst>
              <a:ext uri="{FF2B5EF4-FFF2-40B4-BE49-F238E27FC236}">
                <a16:creationId xmlns:a16="http://schemas.microsoft.com/office/drawing/2014/main" id="{29DC5631-3450-D07D-AE49-6F758CC4E012}"/>
              </a:ext>
            </a:extLst>
          </p:cNvPr>
          <p:cNvPicPr>
            <a:picLocks noChangeAspect="1"/>
          </p:cNvPicPr>
          <p:nvPr userDrawn="1"/>
        </p:nvPicPr>
        <p:blipFill>
          <a:blip r:embed="rId4"/>
          <a:stretch>
            <a:fillRect/>
          </a:stretch>
        </p:blipFill>
        <p:spPr>
          <a:xfrm>
            <a:off x="978265" y="953484"/>
            <a:ext cx="771429" cy="1746853"/>
          </a:xfrm>
          <a:prstGeom prst="rect">
            <a:avLst/>
          </a:prstGeom>
        </p:spPr>
      </p:pic>
      <p:pic>
        <p:nvPicPr>
          <p:cNvPr id="9" name="Picture 8">
            <a:extLst>
              <a:ext uri="{FF2B5EF4-FFF2-40B4-BE49-F238E27FC236}">
                <a16:creationId xmlns:a16="http://schemas.microsoft.com/office/drawing/2014/main" id="{ED18FFDD-FEE0-99C6-E431-B3F22AD370F2}"/>
              </a:ext>
            </a:extLst>
          </p:cNvPr>
          <p:cNvPicPr>
            <a:picLocks noChangeAspect="1"/>
          </p:cNvPicPr>
          <p:nvPr userDrawn="1"/>
        </p:nvPicPr>
        <p:blipFill>
          <a:blip r:embed="rId4"/>
          <a:stretch>
            <a:fillRect/>
          </a:stretch>
        </p:blipFill>
        <p:spPr>
          <a:xfrm>
            <a:off x="1529867" y="1226900"/>
            <a:ext cx="1198092" cy="1173400"/>
          </a:xfrm>
          <a:prstGeom prst="rect">
            <a:avLst/>
          </a:prstGeom>
        </p:spPr>
      </p:pic>
      <p:pic>
        <p:nvPicPr>
          <p:cNvPr id="12" name="Picture 11">
            <a:extLst>
              <a:ext uri="{FF2B5EF4-FFF2-40B4-BE49-F238E27FC236}">
                <a16:creationId xmlns:a16="http://schemas.microsoft.com/office/drawing/2014/main" id="{3A603345-DB86-E0A1-9A38-3987ECAE07C0}"/>
              </a:ext>
            </a:extLst>
          </p:cNvPr>
          <p:cNvPicPr>
            <a:picLocks noChangeAspect="1"/>
          </p:cNvPicPr>
          <p:nvPr userDrawn="1"/>
        </p:nvPicPr>
        <p:blipFill>
          <a:blip r:embed="rId5"/>
          <a:stretch>
            <a:fillRect/>
          </a:stretch>
        </p:blipFill>
        <p:spPr>
          <a:xfrm>
            <a:off x="809803" y="1053105"/>
            <a:ext cx="1901382" cy="1537695"/>
          </a:xfrm>
          <a:prstGeom prst="rect">
            <a:avLst/>
          </a:prstGeom>
        </p:spPr>
      </p:pic>
    </p:spTree>
    <p:extLst>
      <p:ext uri="{BB962C8B-B14F-4D97-AF65-F5344CB8AC3E}">
        <p14:creationId xmlns:p14="http://schemas.microsoft.com/office/powerpoint/2010/main" val="3128257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2B15B7-206B-CE49-A9F2-AB6BBB6FC9EF}"/>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p:nvPr>
        </p:nvSpPr>
        <p:spPr>
          <a:xfrm>
            <a:off x="1138620" y="-57149"/>
            <a:ext cx="7548179" cy="560552"/>
          </a:xfrm>
          <a:prstGeom prst="rect">
            <a:avLst/>
          </a:prstGeom>
        </p:spPr>
        <p:txBody>
          <a:bodyPr>
            <a:noAutofit/>
          </a:bodyPr>
          <a:lstStyle>
            <a:lvl1pPr algn="l">
              <a:defRPr sz="3600">
                <a:solidFill>
                  <a:srgbClr val="FFFFFF"/>
                </a:solidFill>
                <a:latin typeface="Segoe Pro" charset="0"/>
              </a:defRPr>
            </a:lvl1pPr>
          </a:lstStyle>
          <a:p>
            <a:r>
              <a:rPr lang="en-US"/>
              <a:t>Click to edit Master title style</a:t>
            </a:r>
          </a:p>
        </p:txBody>
      </p:sp>
      <p:sp>
        <p:nvSpPr>
          <p:cNvPr id="3" name="Content Placeholder 2"/>
          <p:cNvSpPr>
            <a:spLocks noGrp="1"/>
          </p:cNvSpPr>
          <p:nvPr>
            <p:ph idx="1"/>
          </p:nvPr>
        </p:nvSpPr>
        <p:spPr>
          <a:xfrm>
            <a:off x="1147379" y="814771"/>
            <a:ext cx="6839712" cy="3547021"/>
          </a:xfrm>
        </p:spPr>
        <p:txBody>
          <a:bodyPr>
            <a:noAutofit/>
          </a:bodyPr>
          <a:lstStyle>
            <a:lvl1pPr>
              <a:defRPr sz="22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791CD57F-32CF-0029-590E-9AD84A615580}"/>
              </a:ext>
            </a:extLst>
          </p:cNvPr>
          <p:cNvPicPr>
            <a:picLocks noChangeAspect="1"/>
          </p:cNvPicPr>
          <p:nvPr userDrawn="1"/>
        </p:nvPicPr>
        <p:blipFill>
          <a:blip r:embed="rId3"/>
          <a:stretch>
            <a:fillRect/>
          </a:stretch>
        </p:blipFill>
        <p:spPr>
          <a:xfrm>
            <a:off x="156754" y="4741818"/>
            <a:ext cx="901337" cy="281552"/>
          </a:xfrm>
          <a:prstGeom prst="rect">
            <a:avLst/>
          </a:prstGeom>
        </p:spPr>
      </p:pic>
    </p:spTree>
    <p:extLst>
      <p:ext uri="{BB962C8B-B14F-4D97-AF65-F5344CB8AC3E}">
        <p14:creationId xmlns:p14="http://schemas.microsoft.com/office/powerpoint/2010/main" val="442777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_Two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699F60F-EF2B-8F45-B026-E22011617D54}"/>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p:nvPr>
        </p:nvSpPr>
        <p:spPr>
          <a:xfrm>
            <a:off x="1143000" y="0"/>
            <a:ext cx="7552944" cy="557784"/>
          </a:xfrm>
          <a:prstGeom prst="rect">
            <a:avLst/>
          </a:prstGeom>
        </p:spPr>
        <p:txBody>
          <a:bodyPr>
            <a:noAutofit/>
          </a:bodyPr>
          <a:lstStyle>
            <a:lvl1pPr algn="l">
              <a:defRPr sz="3600">
                <a:solidFill>
                  <a:srgbClr val="FFFFFF"/>
                </a:solidFill>
                <a:latin typeface="Segoe Pro" charset="0"/>
              </a:defRPr>
            </a:lvl1pPr>
          </a:lstStyle>
          <a:p>
            <a:r>
              <a:rPr lang="en-US"/>
              <a:t>Click to edit Master title style</a:t>
            </a:r>
          </a:p>
        </p:txBody>
      </p:sp>
      <p:sp>
        <p:nvSpPr>
          <p:cNvPr id="3" name="Content Placeholder 2"/>
          <p:cNvSpPr>
            <a:spLocks noGrp="1"/>
          </p:cNvSpPr>
          <p:nvPr>
            <p:ph sz="half" idx="1"/>
          </p:nvPr>
        </p:nvSpPr>
        <p:spPr>
          <a:xfrm>
            <a:off x="457200" y="946140"/>
            <a:ext cx="4038600" cy="339447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7344" y="946356"/>
            <a:ext cx="4038600" cy="339447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493B0BC9-51E5-FD56-3CC4-18BD3946775B}"/>
              </a:ext>
            </a:extLst>
          </p:cNvPr>
          <p:cNvPicPr>
            <a:picLocks noChangeAspect="1"/>
          </p:cNvPicPr>
          <p:nvPr userDrawn="1"/>
        </p:nvPicPr>
        <p:blipFill>
          <a:blip r:embed="rId3"/>
          <a:stretch>
            <a:fillRect/>
          </a:stretch>
        </p:blipFill>
        <p:spPr>
          <a:xfrm>
            <a:off x="156754" y="4741818"/>
            <a:ext cx="901337" cy="281552"/>
          </a:xfrm>
          <a:prstGeom prst="rect">
            <a:avLst/>
          </a:prstGeom>
        </p:spPr>
      </p:pic>
    </p:spTree>
    <p:extLst>
      <p:ext uri="{BB962C8B-B14F-4D97-AF65-F5344CB8AC3E}">
        <p14:creationId xmlns:p14="http://schemas.microsoft.com/office/powerpoint/2010/main" val="4130394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Images or Charts">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BE815FF-ED97-854C-9CA1-F2EAACC17B95}"/>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p:nvPr>
        </p:nvSpPr>
        <p:spPr>
          <a:xfrm>
            <a:off x="1143000" y="-57149"/>
            <a:ext cx="7556938" cy="557784"/>
          </a:xfrm>
          <a:prstGeom prst="rect">
            <a:avLst/>
          </a:prstGeom>
        </p:spPr>
        <p:txBody>
          <a:bodyPr>
            <a:noAutofit/>
          </a:bodyPr>
          <a:lstStyle>
            <a:lvl1pPr algn="l">
              <a:defRPr sz="3600">
                <a:solidFill>
                  <a:srgbClr val="FFFFFF"/>
                </a:solidFill>
                <a:latin typeface="Segoe Pro" charset="0"/>
              </a:defRPr>
            </a:lvl1pPr>
          </a:lstStyle>
          <a:p>
            <a:r>
              <a:rPr lang="en-US"/>
              <a:t>Click to edit Master title style</a:t>
            </a:r>
          </a:p>
        </p:txBody>
      </p:sp>
      <p:sp>
        <p:nvSpPr>
          <p:cNvPr id="7" name="Content Placeholder 2"/>
          <p:cNvSpPr>
            <a:spLocks noGrp="1"/>
          </p:cNvSpPr>
          <p:nvPr>
            <p:ph idx="1"/>
          </p:nvPr>
        </p:nvSpPr>
        <p:spPr>
          <a:xfrm>
            <a:off x="1147379" y="814771"/>
            <a:ext cx="7539420" cy="3547021"/>
          </a:xfrm>
        </p:spPr>
        <p:txBody>
          <a:bodyPr>
            <a:noAutofit/>
          </a:bodyPr>
          <a:lstStyle>
            <a:lvl1pPr>
              <a:defRPr sz="22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a:extLst>
              <a:ext uri="{FF2B5EF4-FFF2-40B4-BE49-F238E27FC236}">
                <a16:creationId xmlns:a16="http://schemas.microsoft.com/office/drawing/2014/main" id="{11A2F564-A9E0-D4A6-DA22-A87AA4D1320E}"/>
              </a:ext>
            </a:extLst>
          </p:cNvPr>
          <p:cNvPicPr>
            <a:picLocks noChangeAspect="1"/>
          </p:cNvPicPr>
          <p:nvPr userDrawn="1"/>
        </p:nvPicPr>
        <p:blipFill>
          <a:blip r:embed="rId3"/>
          <a:stretch>
            <a:fillRect/>
          </a:stretch>
        </p:blipFill>
        <p:spPr>
          <a:xfrm>
            <a:off x="156754" y="4741818"/>
            <a:ext cx="901337" cy="281552"/>
          </a:xfrm>
          <a:prstGeom prst="rect">
            <a:avLst/>
          </a:prstGeom>
        </p:spPr>
      </p:pic>
    </p:spTree>
    <p:extLst>
      <p:ext uri="{BB962C8B-B14F-4D97-AF65-F5344CB8AC3E}">
        <p14:creationId xmlns:p14="http://schemas.microsoft.com/office/powerpoint/2010/main" val="1206183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Content_No Gray Backgroun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C646D90-D9DC-774A-9902-DD7E84D40216}"/>
              </a:ext>
            </a:extLst>
          </p:cNvPr>
          <p:cNvPicPr>
            <a:picLocks noChangeAspect="1"/>
          </p:cNvPicPr>
          <p:nvPr userDrawn="1"/>
        </p:nvPicPr>
        <p:blipFill>
          <a:blip r:embed="rId2"/>
          <a:stretch>
            <a:fillRect/>
          </a:stretch>
        </p:blipFill>
        <p:spPr>
          <a:xfrm>
            <a:off x="0" y="-1"/>
            <a:ext cx="9144000" cy="5143500"/>
          </a:xfrm>
          <a:prstGeom prst="rect">
            <a:avLst/>
          </a:prstGeom>
        </p:spPr>
      </p:pic>
      <p:sp>
        <p:nvSpPr>
          <p:cNvPr id="7" name="Title 1"/>
          <p:cNvSpPr>
            <a:spLocks noGrp="1"/>
          </p:cNvSpPr>
          <p:nvPr>
            <p:ph type="title"/>
          </p:nvPr>
        </p:nvSpPr>
        <p:spPr>
          <a:xfrm>
            <a:off x="1138620" y="-57149"/>
            <a:ext cx="7548179" cy="560552"/>
          </a:xfrm>
          <a:prstGeom prst="rect">
            <a:avLst/>
          </a:prstGeom>
        </p:spPr>
        <p:txBody>
          <a:bodyPr>
            <a:noAutofit/>
          </a:bodyPr>
          <a:lstStyle>
            <a:lvl1pPr algn="l">
              <a:defRPr sz="3600">
                <a:solidFill>
                  <a:srgbClr val="FFFFFF"/>
                </a:solidFill>
                <a:latin typeface="Segoe Pro" charset="0"/>
              </a:defRPr>
            </a:lvl1pPr>
          </a:lstStyle>
          <a:p>
            <a:r>
              <a:rPr lang="en-US"/>
              <a:t>Click to edit Master title style</a:t>
            </a:r>
          </a:p>
        </p:txBody>
      </p:sp>
      <p:sp>
        <p:nvSpPr>
          <p:cNvPr id="9" name="Content Placeholder 2"/>
          <p:cNvSpPr>
            <a:spLocks noGrp="1"/>
          </p:cNvSpPr>
          <p:nvPr>
            <p:ph idx="1"/>
          </p:nvPr>
        </p:nvSpPr>
        <p:spPr>
          <a:xfrm>
            <a:off x="1147379" y="814771"/>
            <a:ext cx="7539420" cy="3547021"/>
          </a:xfrm>
        </p:spPr>
        <p:txBody>
          <a:bodyPr>
            <a:noAutofit/>
          </a:bodyPr>
          <a:lstStyle>
            <a:lvl1pPr>
              <a:defRPr sz="22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a:extLst>
              <a:ext uri="{FF2B5EF4-FFF2-40B4-BE49-F238E27FC236}">
                <a16:creationId xmlns:a16="http://schemas.microsoft.com/office/drawing/2014/main" id="{DE0DD9FC-78CB-CC48-03AD-07414DDC5108}"/>
              </a:ext>
            </a:extLst>
          </p:cNvPr>
          <p:cNvPicPr>
            <a:picLocks noChangeAspect="1"/>
          </p:cNvPicPr>
          <p:nvPr userDrawn="1"/>
        </p:nvPicPr>
        <p:blipFill>
          <a:blip r:embed="rId3"/>
          <a:stretch>
            <a:fillRect/>
          </a:stretch>
        </p:blipFill>
        <p:spPr>
          <a:xfrm>
            <a:off x="137159" y="4701540"/>
            <a:ext cx="891541" cy="322534"/>
          </a:xfrm>
          <a:prstGeom prst="rect">
            <a:avLst/>
          </a:prstGeom>
        </p:spPr>
      </p:pic>
    </p:spTree>
    <p:extLst>
      <p:ext uri="{BB962C8B-B14F-4D97-AF65-F5344CB8AC3E}">
        <p14:creationId xmlns:p14="http://schemas.microsoft.com/office/powerpoint/2010/main" val="284831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_Content_No Bottom Ba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6CEA3E-C82D-A746-AACF-52839FCFD37B}"/>
              </a:ext>
            </a:extLst>
          </p:cNvPr>
          <p:cNvPicPr>
            <a:picLocks noChangeAspect="1"/>
          </p:cNvPicPr>
          <p:nvPr userDrawn="1"/>
        </p:nvPicPr>
        <p:blipFill>
          <a:blip r:embed="rId2"/>
          <a:stretch>
            <a:fillRect/>
          </a:stretch>
        </p:blipFill>
        <p:spPr>
          <a:xfrm>
            <a:off x="0" y="-1"/>
            <a:ext cx="9144000" cy="5143500"/>
          </a:xfrm>
          <a:prstGeom prst="rect">
            <a:avLst/>
          </a:prstGeom>
        </p:spPr>
      </p:pic>
      <p:sp>
        <p:nvSpPr>
          <p:cNvPr id="6" name="Title 1"/>
          <p:cNvSpPr>
            <a:spLocks noGrp="1"/>
          </p:cNvSpPr>
          <p:nvPr>
            <p:ph type="title"/>
          </p:nvPr>
        </p:nvSpPr>
        <p:spPr>
          <a:xfrm>
            <a:off x="1138620" y="-63499"/>
            <a:ext cx="7548179" cy="560552"/>
          </a:xfrm>
          <a:prstGeom prst="rect">
            <a:avLst/>
          </a:prstGeom>
        </p:spPr>
        <p:txBody>
          <a:bodyPr>
            <a:noAutofit/>
          </a:bodyPr>
          <a:lstStyle>
            <a:lvl1pPr algn="l">
              <a:defRPr sz="3600">
                <a:solidFill>
                  <a:srgbClr val="FFFFFF"/>
                </a:solidFill>
                <a:latin typeface="Segoe Pro" charset="0"/>
              </a:defRPr>
            </a:lvl1pPr>
          </a:lstStyle>
          <a:p>
            <a:r>
              <a:rPr lang="en-US"/>
              <a:t>Click to edit Master title style</a:t>
            </a:r>
          </a:p>
        </p:txBody>
      </p:sp>
      <p:sp>
        <p:nvSpPr>
          <p:cNvPr id="3" name="Content Placeholder 2"/>
          <p:cNvSpPr>
            <a:spLocks noGrp="1"/>
          </p:cNvSpPr>
          <p:nvPr>
            <p:ph idx="1"/>
          </p:nvPr>
        </p:nvSpPr>
        <p:spPr>
          <a:xfrm>
            <a:off x="1147379" y="814771"/>
            <a:ext cx="7539420" cy="3547021"/>
          </a:xfrm>
        </p:spPr>
        <p:txBody>
          <a:bodyPr>
            <a:noAutofit/>
          </a:bodyPr>
          <a:lstStyle>
            <a:lvl1pPr>
              <a:defRPr sz="22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E81BFFD2-2A5F-1053-0E42-A89EDB7FA528}"/>
              </a:ext>
            </a:extLst>
          </p:cNvPr>
          <p:cNvPicPr>
            <a:picLocks noChangeAspect="1"/>
          </p:cNvPicPr>
          <p:nvPr userDrawn="1"/>
        </p:nvPicPr>
        <p:blipFill>
          <a:blip r:embed="rId3"/>
          <a:stretch>
            <a:fillRect/>
          </a:stretch>
        </p:blipFill>
        <p:spPr>
          <a:xfrm>
            <a:off x="137159" y="4701540"/>
            <a:ext cx="891541" cy="322534"/>
          </a:xfrm>
          <a:prstGeom prst="rect">
            <a:avLst/>
          </a:prstGeom>
        </p:spPr>
      </p:pic>
    </p:spTree>
    <p:extLst>
      <p:ext uri="{BB962C8B-B14F-4D97-AF65-F5344CB8AC3E}">
        <p14:creationId xmlns:p14="http://schemas.microsoft.com/office/powerpoint/2010/main" val="1361151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A2358E-A3D5-0E4B-A122-5E5714444FFE}"/>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746337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0"/>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Segoe Pro" charset="0"/>
              </a:defRPr>
            </a:lvl1pPr>
          </a:lstStyle>
          <a:p>
            <a:fld id="{128B0A6C-EF38-9441-ADBF-8FE45FA6C46E}" type="datetimeFigureOut">
              <a:rPr lang="en-US" smtClean="0"/>
              <a:pPr/>
              <a:t>Wed, 7/17/2024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Segoe Pro" charset="0"/>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Segoe Pro" charset="0"/>
              </a:defRPr>
            </a:lvl1pPr>
          </a:lstStyle>
          <a:p>
            <a:fld id="{6D032D76-6BE4-154B-A130-37D069E42354}" type="slidenum">
              <a:rPr lang="en-US" smtClean="0"/>
              <a:pPr/>
              <a:t>‹#›</a:t>
            </a:fld>
            <a:endParaRPr lang="en-US"/>
          </a:p>
        </p:txBody>
      </p:sp>
      <p:sp>
        <p:nvSpPr>
          <p:cNvPr id="7" name="Title 1"/>
          <p:cNvSpPr txBox="1">
            <a:spLocks/>
          </p:cNvSpPr>
          <p:nvPr userDrawn="1"/>
        </p:nvSpPr>
        <p:spPr>
          <a:xfrm>
            <a:off x="457200" y="210636"/>
            <a:ext cx="8229600" cy="560552"/>
          </a:xfrm>
          <a:prstGeom prst="rect">
            <a:avLst/>
          </a:prstGeom>
        </p:spPr>
        <p:txBody>
          <a:bodyPr>
            <a:noAutofit/>
          </a:bodyPr>
          <a:lstStyle>
            <a:lvl1pPr algn="l" defTabSz="457200" rtl="0" eaLnBrk="1" latinLnBrk="0" hangingPunct="1">
              <a:spcBef>
                <a:spcPct val="0"/>
              </a:spcBef>
              <a:buNone/>
              <a:defRPr sz="3600" kern="1200">
                <a:solidFill>
                  <a:srgbClr val="FFFFFF"/>
                </a:solidFill>
                <a:latin typeface="+mj-lt"/>
                <a:ea typeface="+mj-ea"/>
                <a:cs typeface="+mj-cs"/>
              </a:defRPr>
            </a:lvl1pPr>
          </a:lstStyle>
          <a:p>
            <a:pPr algn="ctr"/>
            <a:r>
              <a:rPr lang="en-US">
                <a:solidFill>
                  <a:schemeClr val="tx1"/>
                </a:solidFill>
                <a:latin typeface="Segoe Pro" charset="0"/>
              </a:rPr>
              <a:t>Click to edit Master title style</a:t>
            </a:r>
          </a:p>
        </p:txBody>
      </p:sp>
    </p:spTree>
    <p:extLst>
      <p:ext uri="{BB962C8B-B14F-4D97-AF65-F5344CB8AC3E}">
        <p14:creationId xmlns:p14="http://schemas.microsoft.com/office/powerpoint/2010/main" val="3037476572"/>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49" r:id="rId3"/>
    <p:sldLayoutId id="2147483650" r:id="rId4"/>
    <p:sldLayoutId id="2147483652" r:id="rId5"/>
    <p:sldLayoutId id="2147483654" r:id="rId6"/>
    <p:sldLayoutId id="2147483656" r:id="rId7"/>
    <p:sldLayoutId id="2147483657" r:id="rId8"/>
    <p:sldLayoutId id="2147483655" r:id="rId9"/>
    <p:sldLayoutId id="2147483660" r:id="rId10"/>
    <p:sldLayoutId id="2147483661" r:id="rId11"/>
    <p:sldLayoutId id="2147483662" r:id="rId12"/>
  </p:sldLayoutIdLst>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Segoe Pro"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Segoe Pro" charset="0"/>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Segoe Pro" charset="0"/>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Segoe Pro"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Segoe Pro"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79A3E908-449E-044A-9510-AD48B0E8FE3B}"/>
              </a:ext>
            </a:extLst>
          </p:cNvPr>
          <p:cNvSpPr/>
          <p:nvPr/>
        </p:nvSpPr>
        <p:spPr>
          <a:xfrm>
            <a:off x="1321230" y="150921"/>
            <a:ext cx="2150772" cy="186847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653CF1-49CF-AE4B-9D66-090C6B2B3917}"/>
              </a:ext>
            </a:extLst>
          </p:cNvPr>
          <p:cNvSpPr/>
          <p:nvPr/>
        </p:nvSpPr>
        <p:spPr>
          <a:xfrm>
            <a:off x="0" y="0"/>
            <a:ext cx="2642461" cy="26773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B4D47F-A755-0D45-BC12-086C687FD70E}"/>
              </a:ext>
            </a:extLst>
          </p:cNvPr>
          <p:cNvSpPr/>
          <p:nvPr/>
        </p:nvSpPr>
        <p:spPr>
          <a:xfrm>
            <a:off x="10612" y="1116615"/>
            <a:ext cx="3739715" cy="34652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412337A7-EF2F-BD4E-96DF-29677C30DFCF}"/>
              </a:ext>
            </a:extLst>
          </p:cNvPr>
          <p:cNvSpPr txBox="1">
            <a:spLocks/>
          </p:cNvSpPr>
          <p:nvPr/>
        </p:nvSpPr>
        <p:spPr>
          <a:xfrm>
            <a:off x="3734819" y="-38100"/>
            <a:ext cx="5533440" cy="993314"/>
          </a:xfrm>
          <a:prstGeom prst="rect">
            <a:avLst/>
          </a:prstGeom>
        </p:spPr>
        <p:txBody>
          <a:bodyPr>
            <a:noAutofit/>
          </a:bodyPr>
          <a:lstStyle>
            <a:lvl1pPr algn="l" defTabSz="457200" rtl="0" eaLnBrk="1" latinLnBrk="0" hangingPunct="1">
              <a:spcBef>
                <a:spcPct val="0"/>
              </a:spcBef>
              <a:buNone/>
              <a:defRPr sz="3600" b="0" kern="1200" baseline="0">
                <a:solidFill>
                  <a:schemeClr val="tx1"/>
                </a:solidFill>
                <a:latin typeface="Segoe Pro" charset="0"/>
                <a:ea typeface="+mj-ea"/>
                <a:cs typeface="+mj-cs"/>
              </a:defRPr>
            </a:lvl1pPr>
          </a:lstStyle>
          <a:p>
            <a:r>
              <a:rPr lang="en-US" sz="3200" b="1" dirty="0">
                <a:solidFill>
                  <a:schemeClr val="bg1"/>
                </a:solidFill>
              </a:rPr>
              <a:t>GitHub Copilot for Almost Everyone</a:t>
            </a:r>
          </a:p>
        </p:txBody>
      </p:sp>
      <p:pic>
        <p:nvPicPr>
          <p:cNvPr id="4" name="Picture 3">
            <a:extLst>
              <a:ext uri="{FF2B5EF4-FFF2-40B4-BE49-F238E27FC236}">
                <a16:creationId xmlns:a16="http://schemas.microsoft.com/office/drawing/2014/main" id="{3D9A85A9-E4BE-448E-AA24-E41238BE54CA}"/>
              </a:ext>
            </a:extLst>
          </p:cNvPr>
          <p:cNvPicPr>
            <a:picLocks noChangeAspect="1"/>
          </p:cNvPicPr>
          <p:nvPr/>
        </p:nvPicPr>
        <p:blipFill>
          <a:blip r:embed="rId3"/>
          <a:stretch>
            <a:fillRect/>
          </a:stretch>
        </p:blipFill>
        <p:spPr>
          <a:xfrm>
            <a:off x="353131" y="806450"/>
            <a:ext cx="2779727" cy="3410469"/>
          </a:xfrm>
          <a:prstGeom prst="rect">
            <a:avLst/>
          </a:prstGeom>
        </p:spPr>
      </p:pic>
      <p:pic>
        <p:nvPicPr>
          <p:cNvPr id="3" name="Picture 2">
            <a:extLst>
              <a:ext uri="{FF2B5EF4-FFF2-40B4-BE49-F238E27FC236}">
                <a16:creationId xmlns:a16="http://schemas.microsoft.com/office/drawing/2014/main" id="{4BB8DB96-E122-7455-6046-6112A98E4D79}"/>
              </a:ext>
            </a:extLst>
          </p:cNvPr>
          <p:cNvPicPr>
            <a:picLocks noChangeAspect="1"/>
          </p:cNvPicPr>
          <p:nvPr/>
        </p:nvPicPr>
        <p:blipFill>
          <a:blip r:embed="rId4"/>
          <a:stretch>
            <a:fillRect/>
          </a:stretch>
        </p:blipFill>
        <p:spPr>
          <a:xfrm>
            <a:off x="156754" y="4741818"/>
            <a:ext cx="901337" cy="281552"/>
          </a:xfrm>
          <a:prstGeom prst="rect">
            <a:avLst/>
          </a:prstGeom>
        </p:spPr>
      </p:pic>
      <p:pic>
        <p:nvPicPr>
          <p:cNvPr id="7" name="Picture 6">
            <a:extLst>
              <a:ext uri="{FF2B5EF4-FFF2-40B4-BE49-F238E27FC236}">
                <a16:creationId xmlns:a16="http://schemas.microsoft.com/office/drawing/2014/main" id="{2C8F613B-EFA5-BEBA-670B-878DA49A4355}"/>
              </a:ext>
            </a:extLst>
          </p:cNvPr>
          <p:cNvPicPr>
            <a:picLocks noChangeAspect="1"/>
          </p:cNvPicPr>
          <p:nvPr/>
        </p:nvPicPr>
        <p:blipFill>
          <a:blip r:embed="rId5"/>
          <a:stretch>
            <a:fillRect/>
          </a:stretch>
        </p:blipFill>
        <p:spPr>
          <a:xfrm>
            <a:off x="4920012" y="1286687"/>
            <a:ext cx="3163054" cy="3125127"/>
          </a:xfrm>
          <a:prstGeom prst="rect">
            <a:avLst/>
          </a:prstGeom>
        </p:spPr>
      </p:pic>
    </p:spTree>
    <p:extLst>
      <p:ext uri="{BB962C8B-B14F-4D97-AF65-F5344CB8AC3E}">
        <p14:creationId xmlns:p14="http://schemas.microsoft.com/office/powerpoint/2010/main" val="2192088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8B61-BF4E-E047-BFB6-23383BCD02ED}"/>
              </a:ext>
            </a:extLst>
          </p:cNvPr>
          <p:cNvSpPr>
            <a:spLocks noGrp="1"/>
          </p:cNvSpPr>
          <p:nvPr>
            <p:ph type="title"/>
          </p:nvPr>
        </p:nvSpPr>
        <p:spPr/>
        <p:txBody>
          <a:bodyPr/>
          <a:lstStyle/>
          <a:p>
            <a:r>
              <a:rPr lang="en-US" dirty="0"/>
              <a:t>Git Branching</a:t>
            </a:r>
          </a:p>
        </p:txBody>
      </p:sp>
      <p:pic>
        <p:nvPicPr>
          <p:cNvPr id="6" name="Picture 5">
            <a:extLst>
              <a:ext uri="{FF2B5EF4-FFF2-40B4-BE49-F238E27FC236}">
                <a16:creationId xmlns:a16="http://schemas.microsoft.com/office/drawing/2014/main" id="{C3FBD695-AADB-DCB8-AEE1-AB1B596504FE}"/>
              </a:ext>
            </a:extLst>
          </p:cNvPr>
          <p:cNvPicPr>
            <a:picLocks noChangeAspect="1"/>
          </p:cNvPicPr>
          <p:nvPr/>
        </p:nvPicPr>
        <p:blipFill>
          <a:blip r:embed="rId2"/>
          <a:stretch>
            <a:fillRect/>
          </a:stretch>
        </p:blipFill>
        <p:spPr>
          <a:xfrm>
            <a:off x="711925" y="873936"/>
            <a:ext cx="7720149" cy="3875212"/>
          </a:xfrm>
          <a:prstGeom prst="rect">
            <a:avLst/>
          </a:prstGeom>
        </p:spPr>
      </p:pic>
      <p:sp>
        <p:nvSpPr>
          <p:cNvPr id="4" name="Rectangle 3">
            <a:extLst>
              <a:ext uri="{FF2B5EF4-FFF2-40B4-BE49-F238E27FC236}">
                <a16:creationId xmlns:a16="http://schemas.microsoft.com/office/drawing/2014/main" id="{CBC6B860-A57F-0B78-A72B-4F324046E598}"/>
              </a:ext>
            </a:extLst>
          </p:cNvPr>
          <p:cNvSpPr/>
          <p:nvPr/>
        </p:nvSpPr>
        <p:spPr>
          <a:xfrm>
            <a:off x="848562" y="2435962"/>
            <a:ext cx="709575" cy="753465"/>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6564C7F-6B93-8762-E2D7-528A7407532C}"/>
              </a:ext>
            </a:extLst>
          </p:cNvPr>
          <p:cNvSpPr/>
          <p:nvPr/>
        </p:nvSpPr>
        <p:spPr>
          <a:xfrm>
            <a:off x="2370124" y="1207008"/>
            <a:ext cx="709575" cy="753465"/>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F4711CF-441C-B413-39C2-1BC5E0D7B869}"/>
              </a:ext>
            </a:extLst>
          </p:cNvPr>
          <p:cNvSpPr/>
          <p:nvPr/>
        </p:nvSpPr>
        <p:spPr>
          <a:xfrm>
            <a:off x="3416197" y="1207007"/>
            <a:ext cx="709575" cy="753465"/>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EEB241-C164-AF27-4F3F-AB7FF17EC66D}"/>
              </a:ext>
            </a:extLst>
          </p:cNvPr>
          <p:cNvSpPr/>
          <p:nvPr/>
        </p:nvSpPr>
        <p:spPr>
          <a:xfrm>
            <a:off x="4476900" y="1207007"/>
            <a:ext cx="709575" cy="753465"/>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F5C82FC-2CEA-A93E-66E8-5CEFAE9A5696}"/>
              </a:ext>
            </a:extLst>
          </p:cNvPr>
          <p:cNvSpPr/>
          <p:nvPr/>
        </p:nvSpPr>
        <p:spPr>
          <a:xfrm>
            <a:off x="5698538" y="2434809"/>
            <a:ext cx="709575" cy="753465"/>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1BD340C-8AD4-7305-D886-887237A387A4}"/>
              </a:ext>
            </a:extLst>
          </p:cNvPr>
          <p:cNvSpPr/>
          <p:nvPr/>
        </p:nvSpPr>
        <p:spPr>
          <a:xfrm>
            <a:off x="5091377" y="3656448"/>
            <a:ext cx="709575" cy="753465"/>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D5B946-081F-D3C5-B439-3CA0C2A72831}"/>
              </a:ext>
            </a:extLst>
          </p:cNvPr>
          <p:cNvSpPr/>
          <p:nvPr/>
        </p:nvSpPr>
        <p:spPr>
          <a:xfrm>
            <a:off x="7666327" y="2434808"/>
            <a:ext cx="709575" cy="753465"/>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915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8B61-BF4E-E047-BFB6-23383BCD02ED}"/>
              </a:ext>
            </a:extLst>
          </p:cNvPr>
          <p:cNvSpPr>
            <a:spLocks noGrp="1"/>
          </p:cNvSpPr>
          <p:nvPr>
            <p:ph type="title"/>
          </p:nvPr>
        </p:nvSpPr>
        <p:spPr/>
        <p:txBody>
          <a:bodyPr/>
          <a:lstStyle/>
          <a:p>
            <a:r>
              <a:rPr lang="en-US" dirty="0"/>
              <a:t>Copilot for CLI </a:t>
            </a:r>
          </a:p>
        </p:txBody>
      </p:sp>
      <p:pic>
        <p:nvPicPr>
          <p:cNvPr id="4" name="Picture 3">
            <a:extLst>
              <a:ext uri="{FF2B5EF4-FFF2-40B4-BE49-F238E27FC236}">
                <a16:creationId xmlns:a16="http://schemas.microsoft.com/office/drawing/2014/main" id="{FF0AEA26-BE3E-3568-3927-DA9A38279829}"/>
              </a:ext>
            </a:extLst>
          </p:cNvPr>
          <p:cNvPicPr>
            <a:picLocks noChangeAspect="1"/>
          </p:cNvPicPr>
          <p:nvPr/>
        </p:nvPicPr>
        <p:blipFill>
          <a:blip r:embed="rId2"/>
          <a:stretch>
            <a:fillRect/>
          </a:stretch>
        </p:blipFill>
        <p:spPr>
          <a:xfrm>
            <a:off x="2736669" y="975780"/>
            <a:ext cx="6143876" cy="3647127"/>
          </a:xfrm>
          <a:prstGeom prst="rect">
            <a:avLst/>
          </a:prstGeom>
        </p:spPr>
      </p:pic>
      <p:sp>
        <p:nvSpPr>
          <p:cNvPr id="5" name="Rectangle: Rounded Corners 4">
            <a:extLst>
              <a:ext uri="{FF2B5EF4-FFF2-40B4-BE49-F238E27FC236}">
                <a16:creationId xmlns:a16="http://schemas.microsoft.com/office/drawing/2014/main" id="{E945FB2D-A57C-F2EC-E99E-2439CC7DD6A3}"/>
              </a:ext>
            </a:extLst>
          </p:cNvPr>
          <p:cNvSpPr/>
          <p:nvPr/>
        </p:nvSpPr>
        <p:spPr>
          <a:xfrm>
            <a:off x="381020" y="1371600"/>
            <a:ext cx="1976825" cy="39188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GitHub Next</a:t>
            </a:r>
          </a:p>
        </p:txBody>
      </p:sp>
      <p:sp>
        <p:nvSpPr>
          <p:cNvPr id="7" name="Rectangle: Rounded Corners 6">
            <a:extLst>
              <a:ext uri="{FF2B5EF4-FFF2-40B4-BE49-F238E27FC236}">
                <a16:creationId xmlns:a16="http://schemas.microsoft.com/office/drawing/2014/main" id="{879D45F6-D4D4-B28E-5697-044DD7F4C6C9}"/>
              </a:ext>
            </a:extLst>
          </p:cNvPr>
          <p:cNvSpPr/>
          <p:nvPr/>
        </p:nvSpPr>
        <p:spPr>
          <a:xfrm>
            <a:off x="381020" y="2122050"/>
            <a:ext cx="1976825" cy="39188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a:t>
            </a:r>
          </a:p>
        </p:txBody>
      </p:sp>
      <p:sp>
        <p:nvSpPr>
          <p:cNvPr id="8" name="Rectangle: Rounded Corners 7">
            <a:extLst>
              <a:ext uri="{FF2B5EF4-FFF2-40B4-BE49-F238E27FC236}">
                <a16:creationId xmlns:a16="http://schemas.microsoft.com/office/drawing/2014/main" id="{29CFA92A-F94A-2363-D61C-2E7A13A61A68}"/>
              </a:ext>
            </a:extLst>
          </p:cNvPr>
          <p:cNvSpPr/>
          <p:nvPr/>
        </p:nvSpPr>
        <p:spPr>
          <a:xfrm>
            <a:off x="381019" y="2872500"/>
            <a:ext cx="1976825" cy="39188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git?</a:t>
            </a:r>
          </a:p>
        </p:txBody>
      </p:sp>
      <p:sp>
        <p:nvSpPr>
          <p:cNvPr id="9" name="Rectangle: Rounded Corners 8">
            <a:extLst>
              <a:ext uri="{FF2B5EF4-FFF2-40B4-BE49-F238E27FC236}">
                <a16:creationId xmlns:a16="http://schemas.microsoft.com/office/drawing/2014/main" id="{DB52F62A-7997-1A14-C34C-BC4DC8A3A6C9}"/>
              </a:ext>
            </a:extLst>
          </p:cNvPr>
          <p:cNvSpPr/>
          <p:nvPr/>
        </p:nvSpPr>
        <p:spPr>
          <a:xfrm>
            <a:off x="381019" y="3622950"/>
            <a:ext cx="1976825" cy="39188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a:t>gh</a:t>
            </a:r>
            <a:r>
              <a:rPr lang="en-US" dirty="0"/>
              <a:t>?</a:t>
            </a:r>
          </a:p>
        </p:txBody>
      </p:sp>
    </p:spTree>
    <p:extLst>
      <p:ext uri="{BB962C8B-B14F-4D97-AF65-F5344CB8AC3E}">
        <p14:creationId xmlns:p14="http://schemas.microsoft.com/office/powerpoint/2010/main" val="371323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p:txBody>
          <a:bodyPr/>
          <a:lstStyle/>
          <a:p>
            <a:r>
              <a:rPr lang="en-GB" dirty="0"/>
              <a:t>Lesson 2: Brush Up on Git and GitHub Basics</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349858"/>
            <a:ext cx="5140999" cy="1149914"/>
          </a:xfrm>
        </p:spPr>
        <p:txBody>
          <a:bodyPr>
            <a:normAutofit lnSpcReduction="10000"/>
          </a:bodyPr>
          <a:lstStyle/>
          <a:p>
            <a:r>
              <a:rPr lang="en-GB" sz="2400" dirty="0"/>
              <a:t>2.2 Get to know GitHub</a:t>
            </a:r>
            <a:endParaRPr lang="en-US" sz="2400" dirty="0"/>
          </a:p>
        </p:txBody>
      </p:sp>
    </p:spTree>
    <p:extLst>
      <p:ext uri="{BB962C8B-B14F-4D97-AF65-F5344CB8AC3E}">
        <p14:creationId xmlns:p14="http://schemas.microsoft.com/office/powerpoint/2010/main" val="2774637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3E9878-C09E-9D8F-C5D5-F75897D8CB11}"/>
              </a:ext>
            </a:extLst>
          </p:cNvPr>
          <p:cNvSpPr>
            <a:spLocks noGrp="1"/>
          </p:cNvSpPr>
          <p:nvPr>
            <p:ph type="title"/>
          </p:nvPr>
        </p:nvSpPr>
        <p:spPr/>
        <p:txBody>
          <a:bodyPr/>
          <a:lstStyle/>
          <a:p>
            <a:r>
              <a:rPr lang="en-US" dirty="0"/>
              <a:t>GitHub</a:t>
            </a:r>
          </a:p>
        </p:txBody>
      </p:sp>
      <p:sp>
        <p:nvSpPr>
          <p:cNvPr id="2" name="Content Placeholder 1">
            <a:extLst>
              <a:ext uri="{FF2B5EF4-FFF2-40B4-BE49-F238E27FC236}">
                <a16:creationId xmlns:a16="http://schemas.microsoft.com/office/drawing/2014/main" id="{9E33A42F-BE35-8C9F-4584-856BD28C27D9}"/>
              </a:ext>
            </a:extLst>
          </p:cNvPr>
          <p:cNvSpPr>
            <a:spLocks noGrp="1"/>
          </p:cNvSpPr>
          <p:nvPr>
            <p:ph idx="1"/>
          </p:nvPr>
        </p:nvSpPr>
        <p:spPr>
          <a:xfrm>
            <a:off x="1138620" y="798239"/>
            <a:ext cx="6839712" cy="3547021"/>
          </a:xfrm>
        </p:spPr>
        <p:txBody>
          <a:bodyPr vert="horz" lIns="91440" tIns="45720" rIns="91440" bIns="45720" rtlCol="0" anchor="t">
            <a:noAutofit/>
          </a:bodyPr>
          <a:lstStyle/>
          <a:p>
            <a:r>
              <a:rPr lang="en-GB" dirty="0">
                <a:latin typeface="Segoe Pro"/>
              </a:rPr>
              <a:t>Web-based hosting service for Git repositories, providing a graphical interface and additional features like bug tracking and task management.</a:t>
            </a:r>
          </a:p>
          <a:p>
            <a:r>
              <a:rPr lang="en-GB" dirty="0">
                <a:latin typeface="Segoe Pro"/>
              </a:rPr>
              <a:t>Launched in 2008, it has become one of the world's largest platforms for collaborative software development.</a:t>
            </a:r>
          </a:p>
          <a:p>
            <a:r>
              <a:rPr lang="en-GB" dirty="0">
                <a:latin typeface="Segoe Pro"/>
              </a:rPr>
              <a:t>Hosts code for both private projects and free public open-source projects.</a:t>
            </a:r>
          </a:p>
          <a:p>
            <a:r>
              <a:rPr lang="en-GB" dirty="0">
                <a:latin typeface="Segoe Pro"/>
              </a:rPr>
              <a:t>GitHub integrates with common platforms and tools, such as IDEs, Slack, Jira, etc.</a:t>
            </a:r>
            <a:endParaRPr lang="en-US" dirty="0">
              <a:latin typeface="Segoe Pro"/>
            </a:endParaRPr>
          </a:p>
        </p:txBody>
      </p:sp>
    </p:spTree>
    <p:extLst>
      <p:ext uri="{BB962C8B-B14F-4D97-AF65-F5344CB8AC3E}">
        <p14:creationId xmlns:p14="http://schemas.microsoft.com/office/powerpoint/2010/main" val="275277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371498-C873-5A3C-727B-8348D2E92D4B}"/>
              </a:ext>
            </a:extLst>
          </p:cNvPr>
          <p:cNvSpPr>
            <a:spLocks noGrp="1"/>
          </p:cNvSpPr>
          <p:nvPr>
            <p:ph type="title"/>
          </p:nvPr>
        </p:nvSpPr>
        <p:spPr/>
        <p:txBody>
          <a:bodyPr/>
          <a:lstStyle/>
          <a:p>
            <a:r>
              <a:rPr lang="en-US" dirty="0"/>
              <a:t>GitHub Flow</a:t>
            </a:r>
          </a:p>
        </p:txBody>
      </p:sp>
      <p:pic>
        <p:nvPicPr>
          <p:cNvPr id="7" name="Picture 6">
            <a:extLst>
              <a:ext uri="{FF2B5EF4-FFF2-40B4-BE49-F238E27FC236}">
                <a16:creationId xmlns:a16="http://schemas.microsoft.com/office/drawing/2014/main" id="{0A4FE4A8-8994-2349-1A2C-A81177D3E2F2}"/>
              </a:ext>
            </a:extLst>
          </p:cNvPr>
          <p:cNvPicPr>
            <a:picLocks noChangeAspect="1"/>
          </p:cNvPicPr>
          <p:nvPr/>
        </p:nvPicPr>
        <p:blipFill>
          <a:blip r:embed="rId2"/>
          <a:stretch>
            <a:fillRect/>
          </a:stretch>
        </p:blipFill>
        <p:spPr>
          <a:xfrm>
            <a:off x="2237013" y="574764"/>
            <a:ext cx="4669973" cy="4485633"/>
          </a:xfrm>
          <a:prstGeom prst="rect">
            <a:avLst/>
          </a:prstGeom>
        </p:spPr>
      </p:pic>
      <p:sp>
        <p:nvSpPr>
          <p:cNvPr id="2" name="Oval 1">
            <a:extLst>
              <a:ext uri="{FF2B5EF4-FFF2-40B4-BE49-F238E27FC236}">
                <a16:creationId xmlns:a16="http://schemas.microsoft.com/office/drawing/2014/main" id="{D7F07E5B-4BA7-42CF-3112-C591ECA3FDDE}"/>
              </a:ext>
            </a:extLst>
          </p:cNvPr>
          <p:cNvSpPr/>
          <p:nvPr/>
        </p:nvSpPr>
        <p:spPr>
          <a:xfrm>
            <a:off x="3877057" y="1836116"/>
            <a:ext cx="826618" cy="409651"/>
          </a:xfrm>
          <a:prstGeom prst="ellipse">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1B0FF5C2-9FF8-DD98-BCE8-DA982378CCDA}"/>
              </a:ext>
            </a:extLst>
          </p:cNvPr>
          <p:cNvSpPr/>
          <p:nvPr/>
        </p:nvSpPr>
        <p:spPr>
          <a:xfrm>
            <a:off x="4912709" y="3101645"/>
            <a:ext cx="826618" cy="409651"/>
          </a:xfrm>
          <a:prstGeom prst="ellipse">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1D12D4A-D634-6A19-7BBA-ACE40BB4620C}"/>
              </a:ext>
            </a:extLst>
          </p:cNvPr>
          <p:cNvSpPr/>
          <p:nvPr/>
        </p:nvSpPr>
        <p:spPr>
          <a:xfrm>
            <a:off x="3877057" y="3101645"/>
            <a:ext cx="826618" cy="409651"/>
          </a:xfrm>
          <a:prstGeom prst="ellipse">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4962A43-B927-8498-8095-0A232554BF2B}"/>
              </a:ext>
            </a:extLst>
          </p:cNvPr>
          <p:cNvSpPr/>
          <p:nvPr/>
        </p:nvSpPr>
        <p:spPr>
          <a:xfrm>
            <a:off x="5496538" y="3101645"/>
            <a:ext cx="826618" cy="409651"/>
          </a:xfrm>
          <a:prstGeom prst="ellipse">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C155A25-3525-901C-6EDB-9923C2098654}"/>
              </a:ext>
            </a:extLst>
          </p:cNvPr>
          <p:cNvSpPr/>
          <p:nvPr/>
        </p:nvSpPr>
        <p:spPr>
          <a:xfrm>
            <a:off x="3745380" y="2118652"/>
            <a:ext cx="1097281" cy="409651"/>
          </a:xfrm>
          <a:prstGeom prst="ellipse">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877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371498-C873-5A3C-727B-8348D2E92D4B}"/>
              </a:ext>
            </a:extLst>
          </p:cNvPr>
          <p:cNvSpPr>
            <a:spLocks noGrp="1"/>
          </p:cNvSpPr>
          <p:nvPr>
            <p:ph type="title"/>
          </p:nvPr>
        </p:nvSpPr>
        <p:spPr/>
        <p:txBody>
          <a:bodyPr/>
          <a:lstStyle/>
          <a:p>
            <a:r>
              <a:rPr lang="en-US" dirty="0"/>
              <a:t>Copilot for Pull Requests</a:t>
            </a:r>
          </a:p>
        </p:txBody>
      </p:sp>
      <p:pic>
        <p:nvPicPr>
          <p:cNvPr id="3" name="Picture 2">
            <a:extLst>
              <a:ext uri="{FF2B5EF4-FFF2-40B4-BE49-F238E27FC236}">
                <a16:creationId xmlns:a16="http://schemas.microsoft.com/office/drawing/2014/main" id="{9EEC4923-8A33-6408-6DAB-1F26D8F071AF}"/>
              </a:ext>
            </a:extLst>
          </p:cNvPr>
          <p:cNvPicPr>
            <a:picLocks noChangeAspect="1"/>
          </p:cNvPicPr>
          <p:nvPr/>
        </p:nvPicPr>
        <p:blipFill>
          <a:blip r:embed="rId2"/>
          <a:stretch>
            <a:fillRect/>
          </a:stretch>
        </p:blipFill>
        <p:spPr>
          <a:xfrm>
            <a:off x="235132" y="1229489"/>
            <a:ext cx="4114800" cy="2684522"/>
          </a:xfrm>
          <a:prstGeom prst="rect">
            <a:avLst/>
          </a:prstGeom>
        </p:spPr>
      </p:pic>
      <p:pic>
        <p:nvPicPr>
          <p:cNvPr id="6" name="Picture 5">
            <a:extLst>
              <a:ext uri="{FF2B5EF4-FFF2-40B4-BE49-F238E27FC236}">
                <a16:creationId xmlns:a16="http://schemas.microsoft.com/office/drawing/2014/main" id="{1F99F79F-66E9-C348-2574-C972F436E97A}"/>
              </a:ext>
            </a:extLst>
          </p:cNvPr>
          <p:cNvPicPr>
            <a:picLocks noChangeAspect="1"/>
          </p:cNvPicPr>
          <p:nvPr/>
        </p:nvPicPr>
        <p:blipFill>
          <a:blip r:embed="rId3"/>
          <a:stretch>
            <a:fillRect/>
          </a:stretch>
        </p:blipFill>
        <p:spPr>
          <a:xfrm>
            <a:off x="4911633" y="793568"/>
            <a:ext cx="4056017" cy="4115506"/>
          </a:xfrm>
          <a:prstGeom prst="rect">
            <a:avLst/>
          </a:prstGeom>
        </p:spPr>
      </p:pic>
      <p:sp>
        <p:nvSpPr>
          <p:cNvPr id="8" name="Arrow: Right 7">
            <a:extLst>
              <a:ext uri="{FF2B5EF4-FFF2-40B4-BE49-F238E27FC236}">
                <a16:creationId xmlns:a16="http://schemas.microsoft.com/office/drawing/2014/main" id="{2673949D-E174-D828-F1FC-E21CA4D1993E}"/>
              </a:ext>
            </a:extLst>
          </p:cNvPr>
          <p:cNvSpPr/>
          <p:nvPr/>
        </p:nvSpPr>
        <p:spPr>
          <a:xfrm>
            <a:off x="1489166" y="1783080"/>
            <a:ext cx="3873137" cy="18288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F5CE44C9-F58A-74E4-838D-1FB031777537}"/>
              </a:ext>
            </a:extLst>
          </p:cNvPr>
          <p:cNvSpPr/>
          <p:nvPr/>
        </p:nvSpPr>
        <p:spPr>
          <a:xfrm rot="778701">
            <a:off x="1854926" y="2847722"/>
            <a:ext cx="3644537" cy="18288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048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p:txBody>
          <a:bodyPr/>
          <a:lstStyle/>
          <a:p>
            <a:r>
              <a:rPr lang="en-GB" dirty="0"/>
              <a:t>Lesson 2: Brush Up on Git and GitHub Basics</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349858"/>
            <a:ext cx="5140999" cy="1149914"/>
          </a:xfrm>
        </p:spPr>
        <p:txBody>
          <a:bodyPr>
            <a:normAutofit lnSpcReduction="10000"/>
          </a:bodyPr>
          <a:lstStyle/>
          <a:p>
            <a:r>
              <a:rPr lang="en-GB" sz="2400" dirty="0"/>
              <a:t>2.3 Master basic Git commands and workflow</a:t>
            </a:r>
            <a:endParaRPr lang="en-US" sz="2400" dirty="0"/>
          </a:p>
        </p:txBody>
      </p:sp>
    </p:spTree>
    <p:extLst>
      <p:ext uri="{BB962C8B-B14F-4D97-AF65-F5344CB8AC3E}">
        <p14:creationId xmlns:p14="http://schemas.microsoft.com/office/powerpoint/2010/main" val="691077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3E9878-C09E-9D8F-C5D5-F75897D8CB11}"/>
              </a:ext>
            </a:extLst>
          </p:cNvPr>
          <p:cNvSpPr>
            <a:spLocks noGrp="1"/>
          </p:cNvSpPr>
          <p:nvPr>
            <p:ph type="title"/>
          </p:nvPr>
        </p:nvSpPr>
        <p:spPr/>
        <p:txBody>
          <a:bodyPr/>
          <a:lstStyle/>
          <a:p>
            <a:r>
              <a:rPr lang="en-US" dirty="0"/>
              <a:t>Essential Git Commands</a:t>
            </a:r>
          </a:p>
        </p:txBody>
      </p:sp>
      <p:sp>
        <p:nvSpPr>
          <p:cNvPr id="2" name="Content Placeholder 1">
            <a:extLst>
              <a:ext uri="{FF2B5EF4-FFF2-40B4-BE49-F238E27FC236}">
                <a16:creationId xmlns:a16="http://schemas.microsoft.com/office/drawing/2014/main" id="{9D750C74-B2DC-B6C7-46EF-FFEE818158F0}"/>
              </a:ext>
            </a:extLst>
          </p:cNvPr>
          <p:cNvSpPr>
            <a:spLocks noGrp="1"/>
          </p:cNvSpPr>
          <p:nvPr>
            <p:ph idx="1"/>
          </p:nvPr>
        </p:nvSpPr>
        <p:spPr/>
        <p:txBody>
          <a:bodyPr/>
          <a:lstStyle/>
          <a:p>
            <a:r>
              <a:rPr lang="en-US" b="1" dirty="0"/>
              <a:t>git </a:t>
            </a:r>
            <a:r>
              <a:rPr lang="en-US" b="1" dirty="0" err="1"/>
              <a:t>init</a:t>
            </a:r>
            <a:r>
              <a:rPr lang="en-US" dirty="0"/>
              <a:t>: Initialize a Git repository</a:t>
            </a:r>
          </a:p>
          <a:p>
            <a:r>
              <a:rPr lang="en-US" b="1" dirty="0"/>
              <a:t>git checkout</a:t>
            </a:r>
            <a:r>
              <a:rPr lang="en-US" dirty="0"/>
              <a:t>: Switch branches</a:t>
            </a:r>
          </a:p>
          <a:p>
            <a:r>
              <a:rPr lang="en-US" b="1" dirty="0"/>
              <a:t>git status</a:t>
            </a:r>
            <a:r>
              <a:rPr lang="en-US" dirty="0"/>
              <a:t>: Show status changes </a:t>
            </a:r>
          </a:p>
          <a:p>
            <a:r>
              <a:rPr lang="en-US" b="1" dirty="0"/>
              <a:t>git add</a:t>
            </a:r>
            <a:r>
              <a:rPr lang="en-US" dirty="0"/>
              <a:t>: Stage changes for commit</a:t>
            </a:r>
          </a:p>
          <a:p>
            <a:r>
              <a:rPr lang="en-US" b="1" dirty="0"/>
              <a:t>git commit</a:t>
            </a:r>
            <a:r>
              <a:rPr lang="en-US" dirty="0"/>
              <a:t>: Record a SHA hash for the changes</a:t>
            </a:r>
          </a:p>
          <a:p>
            <a:r>
              <a:rPr lang="en-US" b="1" dirty="0"/>
              <a:t>git remote</a:t>
            </a:r>
            <a:r>
              <a:rPr lang="en-US" dirty="0"/>
              <a:t>: Connect to remote repositories</a:t>
            </a:r>
          </a:p>
          <a:p>
            <a:r>
              <a:rPr lang="en-US" b="1" dirty="0"/>
              <a:t>git push</a:t>
            </a:r>
            <a:r>
              <a:rPr lang="en-US" dirty="0"/>
              <a:t>: Uploads changeset to remote</a:t>
            </a:r>
          </a:p>
          <a:p>
            <a:r>
              <a:rPr lang="en-US" b="1" dirty="0"/>
              <a:t>git log</a:t>
            </a:r>
            <a:r>
              <a:rPr lang="en-US" dirty="0"/>
              <a:t>: Displays commit history</a:t>
            </a:r>
          </a:p>
        </p:txBody>
      </p:sp>
    </p:spTree>
    <p:extLst>
      <p:ext uri="{BB962C8B-B14F-4D97-AF65-F5344CB8AC3E}">
        <p14:creationId xmlns:p14="http://schemas.microsoft.com/office/powerpoint/2010/main" val="151495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79A3E908-449E-044A-9510-AD48B0E8FE3B}"/>
              </a:ext>
            </a:extLst>
          </p:cNvPr>
          <p:cNvSpPr/>
          <p:nvPr/>
        </p:nvSpPr>
        <p:spPr>
          <a:xfrm>
            <a:off x="1321230" y="150921"/>
            <a:ext cx="2150772" cy="186847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653CF1-49CF-AE4B-9D66-090C6B2B3917}"/>
              </a:ext>
            </a:extLst>
          </p:cNvPr>
          <p:cNvSpPr/>
          <p:nvPr/>
        </p:nvSpPr>
        <p:spPr>
          <a:xfrm>
            <a:off x="0" y="0"/>
            <a:ext cx="2642461" cy="26773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B4D47F-A755-0D45-BC12-086C687FD70E}"/>
              </a:ext>
            </a:extLst>
          </p:cNvPr>
          <p:cNvSpPr/>
          <p:nvPr/>
        </p:nvSpPr>
        <p:spPr>
          <a:xfrm>
            <a:off x="10612" y="1116615"/>
            <a:ext cx="3739715" cy="34652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412337A7-EF2F-BD4E-96DF-29677C30DFCF}"/>
              </a:ext>
            </a:extLst>
          </p:cNvPr>
          <p:cNvSpPr txBox="1">
            <a:spLocks/>
          </p:cNvSpPr>
          <p:nvPr/>
        </p:nvSpPr>
        <p:spPr>
          <a:xfrm>
            <a:off x="3650877" y="45720"/>
            <a:ext cx="5493124" cy="979714"/>
          </a:xfrm>
          <a:prstGeom prst="rect">
            <a:avLst/>
          </a:prstGeom>
        </p:spPr>
        <p:txBody>
          <a:bodyPr>
            <a:noAutofit/>
          </a:bodyPr>
          <a:lstStyle>
            <a:lvl1pPr algn="l" defTabSz="457200" rtl="0" eaLnBrk="1" latinLnBrk="0" hangingPunct="1">
              <a:spcBef>
                <a:spcPct val="0"/>
              </a:spcBef>
              <a:buNone/>
              <a:defRPr sz="3600" b="0" kern="1200" baseline="0">
                <a:solidFill>
                  <a:schemeClr val="tx1"/>
                </a:solidFill>
                <a:latin typeface="Segoe Pro" charset="0"/>
                <a:ea typeface="+mj-ea"/>
                <a:cs typeface="+mj-cs"/>
              </a:defRPr>
            </a:lvl1pPr>
          </a:lstStyle>
          <a:p>
            <a:r>
              <a:rPr lang="en-US" sz="2600" b="1" dirty="0">
                <a:solidFill>
                  <a:schemeClr val="bg1"/>
                </a:solidFill>
              </a:rPr>
              <a:t>Lesson 3: Understand GitHub Copilot</a:t>
            </a:r>
          </a:p>
        </p:txBody>
      </p:sp>
      <p:sp>
        <p:nvSpPr>
          <p:cNvPr id="21" name="Subtitle 2">
            <a:extLst>
              <a:ext uri="{FF2B5EF4-FFF2-40B4-BE49-F238E27FC236}">
                <a16:creationId xmlns:a16="http://schemas.microsoft.com/office/drawing/2014/main" id="{FDC123F3-7747-9C43-BCF3-A32246342DE6}"/>
              </a:ext>
            </a:extLst>
          </p:cNvPr>
          <p:cNvSpPr txBox="1">
            <a:spLocks/>
          </p:cNvSpPr>
          <p:nvPr/>
        </p:nvSpPr>
        <p:spPr>
          <a:xfrm>
            <a:off x="3472002" y="1335599"/>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indent="-630555">
              <a:spcBef>
                <a:spcPts val="0"/>
              </a:spcBef>
            </a:pPr>
            <a:r>
              <a:rPr lang="en-US" sz="2400" dirty="0">
                <a:latin typeface="+mn-lt"/>
              </a:rPr>
              <a:t>3.1 Get familiar with GitHub Copilot</a:t>
            </a:r>
            <a:endParaRPr lang="en-US" sz="2400" dirty="0"/>
          </a:p>
        </p:txBody>
      </p:sp>
      <p:pic>
        <p:nvPicPr>
          <p:cNvPr id="4" name="Picture 3">
            <a:extLst>
              <a:ext uri="{FF2B5EF4-FFF2-40B4-BE49-F238E27FC236}">
                <a16:creationId xmlns:a16="http://schemas.microsoft.com/office/drawing/2014/main" id="{3D9A85A9-E4BE-448E-AA24-E41238BE54CA}"/>
              </a:ext>
            </a:extLst>
          </p:cNvPr>
          <p:cNvPicPr>
            <a:picLocks noChangeAspect="1"/>
          </p:cNvPicPr>
          <p:nvPr/>
        </p:nvPicPr>
        <p:blipFill>
          <a:blip r:embed="rId3"/>
          <a:stretch>
            <a:fillRect/>
          </a:stretch>
        </p:blipFill>
        <p:spPr>
          <a:xfrm>
            <a:off x="353131" y="806450"/>
            <a:ext cx="2779727" cy="3410469"/>
          </a:xfrm>
          <a:prstGeom prst="rect">
            <a:avLst/>
          </a:prstGeom>
        </p:spPr>
      </p:pic>
      <p:sp>
        <p:nvSpPr>
          <p:cNvPr id="2" name="Subtitle 2">
            <a:extLst>
              <a:ext uri="{FF2B5EF4-FFF2-40B4-BE49-F238E27FC236}">
                <a16:creationId xmlns:a16="http://schemas.microsoft.com/office/drawing/2014/main" id="{36ED11FD-3BD3-0DB0-EAFB-64E183FE7EBC}"/>
              </a:ext>
            </a:extLst>
          </p:cNvPr>
          <p:cNvSpPr txBox="1">
            <a:spLocks/>
          </p:cNvSpPr>
          <p:nvPr/>
        </p:nvSpPr>
        <p:spPr>
          <a:xfrm>
            <a:off x="3472002" y="2259819"/>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indent="-630555">
              <a:spcBef>
                <a:spcPts val="0"/>
              </a:spcBef>
            </a:pPr>
            <a:r>
              <a:rPr lang="en-US" sz="2400" dirty="0">
                <a:latin typeface="+mn-lt"/>
              </a:rPr>
              <a:t>3.2 Unpack how GitHub Copilot works</a:t>
            </a:r>
            <a:endParaRPr lang="en-US" sz="2400" dirty="0"/>
          </a:p>
        </p:txBody>
      </p:sp>
      <p:sp>
        <p:nvSpPr>
          <p:cNvPr id="3" name="Subtitle 2">
            <a:extLst>
              <a:ext uri="{FF2B5EF4-FFF2-40B4-BE49-F238E27FC236}">
                <a16:creationId xmlns:a16="http://schemas.microsoft.com/office/drawing/2014/main" id="{D900F591-D92B-EA10-3E0F-87CA376FB57B}"/>
              </a:ext>
            </a:extLst>
          </p:cNvPr>
          <p:cNvSpPr txBox="1">
            <a:spLocks/>
          </p:cNvSpPr>
          <p:nvPr/>
        </p:nvSpPr>
        <p:spPr>
          <a:xfrm>
            <a:off x="3472002" y="3271256"/>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indent="-630555">
              <a:spcBef>
                <a:spcPts val="0"/>
              </a:spcBef>
            </a:pPr>
            <a:r>
              <a:rPr lang="en-US" sz="2400" dirty="0">
                <a:latin typeface="+mn-lt"/>
              </a:rPr>
              <a:t>3.3 Highlight key features and benefits of GitHub Copilot</a:t>
            </a:r>
            <a:endParaRPr lang="en-US" sz="2400" dirty="0"/>
          </a:p>
        </p:txBody>
      </p:sp>
    </p:spTree>
    <p:extLst>
      <p:ext uri="{BB962C8B-B14F-4D97-AF65-F5344CB8AC3E}">
        <p14:creationId xmlns:p14="http://schemas.microsoft.com/office/powerpoint/2010/main" val="980107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p:txBody>
          <a:bodyPr/>
          <a:lstStyle/>
          <a:p>
            <a:r>
              <a:rPr lang="en-GB" dirty="0"/>
              <a:t>Lesson 3: Understand GitHub Copilot</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584990"/>
            <a:ext cx="5140999" cy="1149914"/>
          </a:xfrm>
        </p:spPr>
        <p:txBody>
          <a:bodyPr>
            <a:normAutofit lnSpcReduction="10000"/>
          </a:bodyPr>
          <a:lstStyle/>
          <a:p>
            <a:r>
              <a:rPr lang="en-GB" dirty="0"/>
              <a:t>3.1 Get familiar with GitHub Copilot</a:t>
            </a:r>
            <a:endParaRPr lang="en-US" dirty="0"/>
          </a:p>
        </p:txBody>
      </p:sp>
    </p:spTree>
    <p:extLst>
      <p:ext uri="{BB962C8B-B14F-4D97-AF65-F5344CB8AC3E}">
        <p14:creationId xmlns:p14="http://schemas.microsoft.com/office/powerpoint/2010/main" val="2075695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p:txBody>
          <a:bodyPr/>
          <a:lstStyle/>
          <a:p>
            <a:r>
              <a:rPr lang="en-GB" dirty="0"/>
              <a:t>Lesson 1: Introduction to OpenAI and its Models</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643772"/>
            <a:ext cx="5140999" cy="1149914"/>
          </a:xfrm>
        </p:spPr>
        <p:txBody>
          <a:bodyPr>
            <a:normAutofit lnSpcReduction="10000"/>
          </a:bodyPr>
          <a:lstStyle/>
          <a:p>
            <a:r>
              <a:rPr lang="en-US" dirty="0"/>
              <a:t>1.1 Overview of OpenAI</a:t>
            </a:r>
            <a:endParaRPr lang="en-GB" dirty="0"/>
          </a:p>
          <a:p>
            <a:endParaRPr lang="en-US" dirty="0"/>
          </a:p>
        </p:txBody>
      </p:sp>
    </p:spTree>
    <p:extLst>
      <p:ext uri="{BB962C8B-B14F-4D97-AF65-F5344CB8AC3E}">
        <p14:creationId xmlns:p14="http://schemas.microsoft.com/office/powerpoint/2010/main" val="564868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634209-8C04-A0FD-516A-29226D5EFA0D}"/>
              </a:ext>
            </a:extLst>
          </p:cNvPr>
          <p:cNvSpPr>
            <a:spLocks noGrp="1"/>
          </p:cNvSpPr>
          <p:nvPr>
            <p:ph type="title"/>
          </p:nvPr>
        </p:nvSpPr>
        <p:spPr/>
        <p:txBody>
          <a:bodyPr/>
          <a:lstStyle/>
          <a:p>
            <a:r>
              <a:rPr lang="en-US" dirty="0"/>
              <a:t>GitHub Copilot</a:t>
            </a:r>
          </a:p>
        </p:txBody>
      </p:sp>
      <p:sp>
        <p:nvSpPr>
          <p:cNvPr id="5" name="Content Placeholder 4">
            <a:extLst>
              <a:ext uri="{FF2B5EF4-FFF2-40B4-BE49-F238E27FC236}">
                <a16:creationId xmlns:a16="http://schemas.microsoft.com/office/drawing/2014/main" id="{A286F427-30D2-F832-0435-029CE302C60E}"/>
              </a:ext>
            </a:extLst>
          </p:cNvPr>
          <p:cNvSpPr>
            <a:spLocks noGrp="1"/>
          </p:cNvSpPr>
          <p:nvPr>
            <p:ph idx="1"/>
          </p:nvPr>
        </p:nvSpPr>
        <p:spPr/>
        <p:txBody>
          <a:bodyPr/>
          <a:lstStyle/>
          <a:p>
            <a:r>
              <a:rPr lang="en-US" dirty="0"/>
              <a:t>"AI-powered pair programmer"</a:t>
            </a:r>
          </a:p>
          <a:p>
            <a:r>
              <a:rPr lang="en-GB" dirty="0"/>
              <a:t>AI-powered code assistant developed by GitHub and OpenAI</a:t>
            </a:r>
          </a:p>
          <a:p>
            <a:r>
              <a:rPr lang="en-GB" dirty="0"/>
              <a:t>Copilot suggests whole lines or blocks of code as developers type, helping them write code faster and learn new languages or libraries more quickly</a:t>
            </a:r>
          </a:p>
          <a:p>
            <a:r>
              <a:rPr lang="en-GB" dirty="0"/>
              <a:t>Powered by GPT 3.5 Turbo or GPT-4 (formerly Codex) via GitHub open-source repos</a:t>
            </a:r>
            <a:endParaRPr lang="en-US" dirty="0"/>
          </a:p>
        </p:txBody>
      </p:sp>
    </p:spTree>
    <p:extLst>
      <p:ext uri="{BB962C8B-B14F-4D97-AF65-F5344CB8AC3E}">
        <p14:creationId xmlns:p14="http://schemas.microsoft.com/office/powerpoint/2010/main" val="65427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p:txBody>
          <a:bodyPr/>
          <a:lstStyle/>
          <a:p>
            <a:r>
              <a:rPr lang="en-GB" dirty="0"/>
              <a:t>Lesson 3: Understand GitHub Copilot</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584990"/>
            <a:ext cx="5140999" cy="1149914"/>
          </a:xfrm>
        </p:spPr>
        <p:txBody>
          <a:bodyPr>
            <a:normAutofit lnSpcReduction="10000"/>
          </a:bodyPr>
          <a:lstStyle/>
          <a:p>
            <a:r>
              <a:rPr lang="en-GB" dirty="0"/>
              <a:t>3.2 Unpack how GitHub Copilot works</a:t>
            </a:r>
            <a:endParaRPr lang="en-US" dirty="0"/>
          </a:p>
        </p:txBody>
      </p:sp>
    </p:spTree>
    <p:extLst>
      <p:ext uri="{BB962C8B-B14F-4D97-AF65-F5344CB8AC3E}">
        <p14:creationId xmlns:p14="http://schemas.microsoft.com/office/powerpoint/2010/main" val="2135505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634209-8C04-A0FD-516A-29226D5EFA0D}"/>
              </a:ext>
            </a:extLst>
          </p:cNvPr>
          <p:cNvSpPr>
            <a:spLocks noGrp="1"/>
          </p:cNvSpPr>
          <p:nvPr>
            <p:ph type="title"/>
          </p:nvPr>
        </p:nvSpPr>
        <p:spPr/>
        <p:txBody>
          <a:bodyPr/>
          <a:lstStyle/>
          <a:p>
            <a:r>
              <a:rPr lang="en-US" dirty="0"/>
              <a:t>GitHub Copilot Under the Hood</a:t>
            </a:r>
          </a:p>
        </p:txBody>
      </p:sp>
      <p:sp>
        <p:nvSpPr>
          <p:cNvPr id="5" name="Content Placeholder 4">
            <a:extLst>
              <a:ext uri="{FF2B5EF4-FFF2-40B4-BE49-F238E27FC236}">
                <a16:creationId xmlns:a16="http://schemas.microsoft.com/office/drawing/2014/main" id="{A286F427-30D2-F832-0435-029CE302C60E}"/>
              </a:ext>
            </a:extLst>
          </p:cNvPr>
          <p:cNvSpPr>
            <a:spLocks noGrp="1"/>
          </p:cNvSpPr>
          <p:nvPr>
            <p:ph idx="1"/>
          </p:nvPr>
        </p:nvSpPr>
        <p:spPr/>
        <p:txBody>
          <a:bodyPr/>
          <a:lstStyle/>
          <a:p>
            <a:r>
              <a:rPr lang="en-GB" dirty="0"/>
              <a:t>GitHub Copilot uses machine learning to suggest code as you type based on the context of your current work, including comments and code in the same workspace</a:t>
            </a:r>
          </a:p>
          <a:p>
            <a:r>
              <a:rPr lang="en-GB" dirty="0"/>
              <a:t>Copilot does not just replicate code snippets it was trained on, but generates new suggestions by understanding the intent behind the code</a:t>
            </a:r>
            <a:endParaRPr lang="en-US" dirty="0"/>
          </a:p>
        </p:txBody>
      </p:sp>
    </p:spTree>
    <p:extLst>
      <p:ext uri="{BB962C8B-B14F-4D97-AF65-F5344CB8AC3E}">
        <p14:creationId xmlns:p14="http://schemas.microsoft.com/office/powerpoint/2010/main" val="292244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C6D90-50AF-C912-93EF-5AE45C5444AC}"/>
              </a:ext>
            </a:extLst>
          </p:cNvPr>
          <p:cNvSpPr>
            <a:spLocks noGrp="1"/>
          </p:cNvSpPr>
          <p:nvPr>
            <p:ph type="title"/>
          </p:nvPr>
        </p:nvSpPr>
        <p:spPr/>
        <p:txBody>
          <a:bodyPr/>
          <a:lstStyle/>
          <a:p>
            <a:r>
              <a:rPr lang="en-US" dirty="0"/>
              <a:t>GitHub Copilot Language Support</a:t>
            </a:r>
          </a:p>
        </p:txBody>
      </p:sp>
      <p:sp>
        <p:nvSpPr>
          <p:cNvPr id="3" name="Content Placeholder 2">
            <a:extLst>
              <a:ext uri="{FF2B5EF4-FFF2-40B4-BE49-F238E27FC236}">
                <a16:creationId xmlns:a16="http://schemas.microsoft.com/office/drawing/2014/main" id="{84BA35C5-9E30-DAA3-C3BF-D82B0D2A7C40}"/>
              </a:ext>
            </a:extLst>
          </p:cNvPr>
          <p:cNvSpPr>
            <a:spLocks noGrp="1"/>
          </p:cNvSpPr>
          <p:nvPr>
            <p:ph idx="1"/>
          </p:nvPr>
        </p:nvSpPr>
        <p:spPr/>
        <p:txBody>
          <a:bodyPr/>
          <a:lstStyle/>
          <a:p>
            <a:r>
              <a:rPr lang="en-US" dirty="0"/>
              <a:t>Provides suggestions for numerous languages and frameworks</a:t>
            </a:r>
          </a:p>
          <a:p>
            <a:r>
              <a:rPr lang="en-US" dirty="0"/>
              <a:t>Works especially well for:</a:t>
            </a:r>
          </a:p>
          <a:p>
            <a:pPr lvl="1"/>
            <a:r>
              <a:rPr lang="en-US" dirty="0"/>
              <a:t>Python</a:t>
            </a:r>
          </a:p>
          <a:p>
            <a:pPr lvl="1"/>
            <a:r>
              <a:rPr lang="en-US" dirty="0"/>
              <a:t>JavaScript / TypeScript</a:t>
            </a:r>
          </a:p>
          <a:p>
            <a:pPr lvl="1"/>
            <a:r>
              <a:rPr lang="en-US" dirty="0"/>
              <a:t>Ruby</a:t>
            </a:r>
          </a:p>
          <a:p>
            <a:pPr lvl="1"/>
            <a:r>
              <a:rPr lang="en-US" dirty="0"/>
              <a:t>Go</a:t>
            </a:r>
          </a:p>
          <a:p>
            <a:pPr lvl="1"/>
            <a:r>
              <a:rPr lang="en-US" dirty="0"/>
              <a:t>C++ / C#</a:t>
            </a:r>
          </a:p>
        </p:txBody>
      </p:sp>
    </p:spTree>
    <p:extLst>
      <p:ext uri="{BB962C8B-B14F-4D97-AF65-F5344CB8AC3E}">
        <p14:creationId xmlns:p14="http://schemas.microsoft.com/office/powerpoint/2010/main" val="166644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634209-8C04-A0FD-516A-29226D5EFA0D}"/>
              </a:ext>
            </a:extLst>
          </p:cNvPr>
          <p:cNvSpPr>
            <a:spLocks noGrp="1"/>
          </p:cNvSpPr>
          <p:nvPr>
            <p:ph type="title"/>
          </p:nvPr>
        </p:nvSpPr>
        <p:spPr/>
        <p:txBody>
          <a:bodyPr/>
          <a:lstStyle/>
          <a:p>
            <a:r>
              <a:rPr lang="en-US" dirty="0"/>
              <a:t>GitHub Copilot Supported IDEs</a:t>
            </a:r>
          </a:p>
        </p:txBody>
      </p:sp>
      <p:sp>
        <p:nvSpPr>
          <p:cNvPr id="5" name="Content Placeholder 4">
            <a:extLst>
              <a:ext uri="{FF2B5EF4-FFF2-40B4-BE49-F238E27FC236}">
                <a16:creationId xmlns:a16="http://schemas.microsoft.com/office/drawing/2014/main" id="{A286F427-30D2-F832-0435-029CE302C60E}"/>
              </a:ext>
            </a:extLst>
          </p:cNvPr>
          <p:cNvSpPr>
            <a:spLocks noGrp="1"/>
          </p:cNvSpPr>
          <p:nvPr>
            <p:ph idx="1"/>
          </p:nvPr>
        </p:nvSpPr>
        <p:spPr/>
        <p:txBody>
          <a:bodyPr/>
          <a:lstStyle/>
          <a:p>
            <a:r>
              <a:rPr lang="en-US" dirty="0"/>
              <a:t>Visual Studio</a:t>
            </a:r>
          </a:p>
          <a:p>
            <a:r>
              <a:rPr lang="en-US" dirty="0"/>
              <a:t>Visual Studio Code</a:t>
            </a:r>
          </a:p>
          <a:p>
            <a:r>
              <a:rPr lang="en-US" dirty="0"/>
              <a:t>JetBrains IDEs</a:t>
            </a:r>
          </a:p>
          <a:p>
            <a:r>
              <a:rPr lang="en-US" dirty="0" err="1"/>
              <a:t>Neovim</a:t>
            </a:r>
            <a:endParaRPr lang="en-US" dirty="0"/>
          </a:p>
        </p:txBody>
      </p:sp>
    </p:spTree>
    <p:extLst>
      <p:ext uri="{BB962C8B-B14F-4D97-AF65-F5344CB8AC3E}">
        <p14:creationId xmlns:p14="http://schemas.microsoft.com/office/powerpoint/2010/main" val="358181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79A3E908-449E-044A-9510-AD48B0E8FE3B}"/>
              </a:ext>
            </a:extLst>
          </p:cNvPr>
          <p:cNvSpPr/>
          <p:nvPr/>
        </p:nvSpPr>
        <p:spPr>
          <a:xfrm>
            <a:off x="1321230" y="150921"/>
            <a:ext cx="2150772" cy="186847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41653CF1-49CF-AE4B-9D66-090C6B2B3917}"/>
              </a:ext>
            </a:extLst>
          </p:cNvPr>
          <p:cNvSpPr/>
          <p:nvPr/>
        </p:nvSpPr>
        <p:spPr>
          <a:xfrm>
            <a:off x="0" y="0"/>
            <a:ext cx="2642461" cy="26773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12B4D47F-A755-0D45-BC12-086C687FD70E}"/>
              </a:ext>
            </a:extLst>
          </p:cNvPr>
          <p:cNvSpPr/>
          <p:nvPr/>
        </p:nvSpPr>
        <p:spPr>
          <a:xfrm>
            <a:off x="10612" y="1116615"/>
            <a:ext cx="3739715" cy="34652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itle 1">
            <a:extLst>
              <a:ext uri="{FF2B5EF4-FFF2-40B4-BE49-F238E27FC236}">
                <a16:creationId xmlns:a16="http://schemas.microsoft.com/office/drawing/2014/main" id="{412337A7-EF2F-BD4E-96DF-29677C30DFCF}"/>
              </a:ext>
            </a:extLst>
          </p:cNvPr>
          <p:cNvSpPr txBox="1">
            <a:spLocks/>
          </p:cNvSpPr>
          <p:nvPr/>
        </p:nvSpPr>
        <p:spPr>
          <a:xfrm>
            <a:off x="3810853" y="0"/>
            <a:ext cx="5079518" cy="979714"/>
          </a:xfrm>
          <a:prstGeom prst="rect">
            <a:avLst/>
          </a:prstGeom>
        </p:spPr>
        <p:txBody>
          <a:bodyPr>
            <a:noAutofit/>
          </a:bodyPr>
          <a:lstStyle>
            <a:lvl1pPr algn="l" defTabSz="457200" rtl="0" eaLnBrk="1" latinLnBrk="0" hangingPunct="1">
              <a:spcBef>
                <a:spcPct val="0"/>
              </a:spcBef>
              <a:buNone/>
              <a:defRPr sz="3600" b="0" kern="1200" baseline="0">
                <a:solidFill>
                  <a:schemeClr val="tx1"/>
                </a:solidFill>
                <a:latin typeface="Segoe Pro" charset="0"/>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Segoe Pro" charset="0"/>
                <a:ea typeface="+mj-ea"/>
                <a:cs typeface="+mj-cs"/>
              </a:rPr>
              <a:t>Lesson 4: Integrate GitHub Copilot with Your IDE</a:t>
            </a:r>
          </a:p>
        </p:txBody>
      </p:sp>
      <p:sp>
        <p:nvSpPr>
          <p:cNvPr id="21" name="Subtitle 2">
            <a:extLst>
              <a:ext uri="{FF2B5EF4-FFF2-40B4-BE49-F238E27FC236}">
                <a16:creationId xmlns:a16="http://schemas.microsoft.com/office/drawing/2014/main" id="{FDC123F3-7747-9C43-BCF3-A32246342DE6}"/>
              </a:ext>
            </a:extLst>
          </p:cNvPr>
          <p:cNvSpPr txBox="1">
            <a:spLocks/>
          </p:cNvSpPr>
          <p:nvPr/>
        </p:nvSpPr>
        <p:spPr>
          <a:xfrm>
            <a:off x="3280152" y="1112651"/>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685800" marR="0" lvl="0" indent="-630555" algn="l" defTabSz="457200" rtl="0" eaLnBrk="1" fontAlgn="auto" latinLnBrk="0" hangingPunct="1">
              <a:lnSpc>
                <a:spcPct val="100000"/>
              </a:lnSpc>
              <a:spcBef>
                <a:spcPts val="0"/>
              </a:spcBef>
              <a:spcAft>
                <a:spcPts val="0"/>
              </a:spcAft>
              <a:buClrTx/>
              <a:buSzTx/>
              <a:buFont typeface="Arial"/>
              <a:buNone/>
              <a:tabLst>
                <a:tab pos="574675" algn="l"/>
              </a:tabLst>
              <a:defRPr/>
            </a:pPr>
            <a:r>
              <a:rPr kumimoji="0" lang="en-US" sz="2400" b="0" i="0" u="none" strike="noStrike" kern="1200" cap="none" spc="0" normalizeH="0" baseline="0" noProof="0" dirty="0">
                <a:ln>
                  <a:noFill/>
                </a:ln>
                <a:solidFill>
                  <a:srgbClr val="000000"/>
                </a:solidFill>
                <a:effectLst/>
                <a:uLnTx/>
                <a:uFillTx/>
                <a:latin typeface="Calibri"/>
                <a:ea typeface="+mn-ea"/>
                <a:cs typeface="+mn-cs"/>
              </a:rPr>
              <a:t>4.1 Connect GitHub Copilot to Visual Studio</a:t>
            </a:r>
            <a:endParaRPr kumimoji="0" lang="en-US" sz="2400" b="0" i="0" u="none" strike="noStrike" kern="1200" cap="none" spc="0" normalizeH="0" baseline="0" noProof="0" dirty="0">
              <a:ln>
                <a:noFill/>
              </a:ln>
              <a:solidFill>
                <a:srgbClr val="000000"/>
              </a:solidFill>
              <a:effectLst/>
              <a:uLnTx/>
              <a:uFillTx/>
              <a:latin typeface="Segoe Pro" charset="0"/>
              <a:ea typeface="+mn-ea"/>
              <a:cs typeface="+mn-cs"/>
            </a:endParaRPr>
          </a:p>
        </p:txBody>
      </p:sp>
      <p:pic>
        <p:nvPicPr>
          <p:cNvPr id="4" name="Picture 3">
            <a:extLst>
              <a:ext uri="{FF2B5EF4-FFF2-40B4-BE49-F238E27FC236}">
                <a16:creationId xmlns:a16="http://schemas.microsoft.com/office/drawing/2014/main" id="{3D9A85A9-E4BE-448E-AA24-E41238BE54CA}"/>
              </a:ext>
            </a:extLst>
          </p:cNvPr>
          <p:cNvPicPr>
            <a:picLocks noChangeAspect="1"/>
          </p:cNvPicPr>
          <p:nvPr/>
        </p:nvPicPr>
        <p:blipFill>
          <a:blip r:embed="rId3"/>
          <a:stretch>
            <a:fillRect/>
          </a:stretch>
        </p:blipFill>
        <p:spPr>
          <a:xfrm>
            <a:off x="353131" y="806450"/>
            <a:ext cx="2779727" cy="3410469"/>
          </a:xfrm>
          <a:prstGeom prst="rect">
            <a:avLst/>
          </a:prstGeom>
        </p:spPr>
      </p:pic>
      <p:sp>
        <p:nvSpPr>
          <p:cNvPr id="2" name="Subtitle 2">
            <a:extLst>
              <a:ext uri="{FF2B5EF4-FFF2-40B4-BE49-F238E27FC236}">
                <a16:creationId xmlns:a16="http://schemas.microsoft.com/office/drawing/2014/main" id="{C27E7DF1-DB14-7E95-88F9-5F00CA8A2A28}"/>
              </a:ext>
            </a:extLst>
          </p:cNvPr>
          <p:cNvSpPr txBox="1">
            <a:spLocks/>
          </p:cNvSpPr>
          <p:nvPr/>
        </p:nvSpPr>
        <p:spPr>
          <a:xfrm>
            <a:off x="3280151" y="1751958"/>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685800" marR="0" lvl="0" indent="-630555" algn="l" defTabSz="457200" rtl="0" eaLnBrk="1" fontAlgn="auto" latinLnBrk="0" hangingPunct="1">
              <a:lnSpc>
                <a:spcPct val="100000"/>
              </a:lnSpc>
              <a:spcBef>
                <a:spcPts val="0"/>
              </a:spcBef>
              <a:spcAft>
                <a:spcPts val="0"/>
              </a:spcAft>
              <a:buClrTx/>
              <a:buSzTx/>
              <a:buFont typeface="Arial"/>
              <a:buNone/>
              <a:tabLst>
                <a:tab pos="574675" algn="l"/>
              </a:tabLst>
              <a:defRPr/>
            </a:pPr>
            <a:r>
              <a:rPr kumimoji="0" lang="en-US" sz="2400" b="0" i="0" u="none" strike="noStrike" kern="1200" cap="none" spc="0" normalizeH="0" baseline="0" noProof="0" dirty="0">
                <a:ln>
                  <a:noFill/>
                </a:ln>
                <a:solidFill>
                  <a:srgbClr val="000000"/>
                </a:solidFill>
                <a:effectLst/>
                <a:uLnTx/>
                <a:uFillTx/>
                <a:latin typeface="Calibri"/>
                <a:ea typeface="+mn-ea"/>
                <a:cs typeface="+mn-cs"/>
              </a:rPr>
              <a:t>4.2 Set up GitHub Copilot with Visual Studio Code</a:t>
            </a:r>
            <a:endParaRPr kumimoji="0" lang="en-US" sz="2400" b="0" i="0" u="none" strike="noStrike" kern="1200" cap="none" spc="0" normalizeH="0" baseline="0" noProof="0" dirty="0">
              <a:ln>
                <a:noFill/>
              </a:ln>
              <a:solidFill>
                <a:srgbClr val="000000"/>
              </a:solidFill>
              <a:effectLst/>
              <a:uLnTx/>
              <a:uFillTx/>
              <a:latin typeface="Segoe Pro" charset="0"/>
              <a:ea typeface="+mn-ea"/>
              <a:cs typeface="+mn-cs"/>
            </a:endParaRPr>
          </a:p>
        </p:txBody>
      </p:sp>
      <p:sp>
        <p:nvSpPr>
          <p:cNvPr id="6" name="Subtitle 2">
            <a:extLst>
              <a:ext uri="{FF2B5EF4-FFF2-40B4-BE49-F238E27FC236}">
                <a16:creationId xmlns:a16="http://schemas.microsoft.com/office/drawing/2014/main" id="{79C5F278-5F91-BAEA-D7DD-03D59E745EAE}"/>
              </a:ext>
            </a:extLst>
          </p:cNvPr>
          <p:cNvSpPr txBox="1">
            <a:spLocks/>
          </p:cNvSpPr>
          <p:nvPr/>
        </p:nvSpPr>
        <p:spPr>
          <a:xfrm>
            <a:off x="3280150" y="2677398"/>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685800" marR="0" lvl="0" indent="-630555" algn="l" defTabSz="457200" rtl="0" eaLnBrk="1" fontAlgn="auto" latinLnBrk="0" hangingPunct="1">
              <a:lnSpc>
                <a:spcPct val="100000"/>
              </a:lnSpc>
              <a:spcBef>
                <a:spcPts val="0"/>
              </a:spcBef>
              <a:spcAft>
                <a:spcPts val="0"/>
              </a:spcAft>
              <a:buClrTx/>
              <a:buSzTx/>
              <a:buFont typeface="Arial"/>
              <a:buNone/>
              <a:tabLst>
                <a:tab pos="574675" algn="l"/>
              </a:tabLst>
              <a:defRPr/>
            </a:pPr>
            <a:r>
              <a:rPr kumimoji="0" lang="en-US" sz="2400" b="0" i="0" u="none" strike="noStrike" kern="1200" cap="none" spc="0" normalizeH="0" baseline="0" noProof="0" dirty="0">
                <a:ln>
                  <a:noFill/>
                </a:ln>
                <a:solidFill>
                  <a:srgbClr val="000000"/>
                </a:solidFill>
                <a:effectLst/>
                <a:uLnTx/>
                <a:uFillTx/>
                <a:latin typeface="Calibri"/>
                <a:ea typeface="+mn-ea"/>
                <a:cs typeface="+mn-cs"/>
              </a:rPr>
              <a:t>4.3 Integrate GitHub Copilot with JetBrains IDE</a:t>
            </a:r>
            <a:endParaRPr kumimoji="0" lang="en-US" sz="2400" b="0" i="0" u="none" strike="noStrike" kern="1200" cap="none" spc="0" normalizeH="0" baseline="0" noProof="0" dirty="0">
              <a:ln>
                <a:noFill/>
              </a:ln>
              <a:solidFill>
                <a:srgbClr val="000000"/>
              </a:solidFill>
              <a:effectLst/>
              <a:uLnTx/>
              <a:uFillTx/>
              <a:latin typeface="Segoe Pro" charset="0"/>
              <a:ea typeface="+mn-ea"/>
              <a:cs typeface="+mn-cs"/>
            </a:endParaRPr>
          </a:p>
        </p:txBody>
      </p:sp>
      <p:sp>
        <p:nvSpPr>
          <p:cNvPr id="7" name="Subtitle 2">
            <a:extLst>
              <a:ext uri="{FF2B5EF4-FFF2-40B4-BE49-F238E27FC236}">
                <a16:creationId xmlns:a16="http://schemas.microsoft.com/office/drawing/2014/main" id="{72E19ED6-C636-5A2D-43A1-86BC9CD9A79F}"/>
              </a:ext>
            </a:extLst>
          </p:cNvPr>
          <p:cNvSpPr txBox="1">
            <a:spLocks/>
          </p:cNvSpPr>
          <p:nvPr/>
        </p:nvSpPr>
        <p:spPr>
          <a:xfrm>
            <a:off x="3280150" y="3643092"/>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685800" marR="0" lvl="0" indent="-630555" algn="l" defTabSz="457200" rtl="0" eaLnBrk="1" fontAlgn="auto" latinLnBrk="0" hangingPunct="1">
              <a:lnSpc>
                <a:spcPct val="100000"/>
              </a:lnSpc>
              <a:spcBef>
                <a:spcPts val="0"/>
              </a:spcBef>
              <a:spcAft>
                <a:spcPts val="0"/>
              </a:spcAft>
              <a:buClrTx/>
              <a:buSzTx/>
              <a:buFont typeface="Arial"/>
              <a:buNone/>
              <a:tabLst>
                <a:tab pos="574675" algn="l"/>
              </a:tabLst>
              <a:defRPr/>
            </a:pPr>
            <a:r>
              <a:rPr kumimoji="0" lang="en-US" sz="2400" b="0" i="0" u="none" strike="noStrike" kern="1200" cap="none" spc="0" normalizeH="0" baseline="0" noProof="0" dirty="0">
                <a:ln>
                  <a:noFill/>
                </a:ln>
                <a:solidFill>
                  <a:srgbClr val="000000"/>
                </a:solidFill>
                <a:effectLst/>
                <a:uLnTx/>
                <a:uFillTx/>
                <a:latin typeface="Calibri"/>
                <a:ea typeface="+mn-ea"/>
                <a:cs typeface="+mn-cs"/>
              </a:rPr>
              <a:t>4.4 Add GitHub Copilot to </a:t>
            </a:r>
            <a:r>
              <a:rPr kumimoji="0" lang="en-US" sz="2400" b="0" i="0" u="none" strike="noStrike" kern="1200" cap="none" spc="0" normalizeH="0" baseline="0" noProof="0" dirty="0" err="1">
                <a:ln>
                  <a:noFill/>
                </a:ln>
                <a:solidFill>
                  <a:srgbClr val="000000"/>
                </a:solidFill>
                <a:effectLst/>
                <a:uLnTx/>
                <a:uFillTx/>
                <a:latin typeface="Calibri"/>
                <a:ea typeface="+mn-ea"/>
                <a:cs typeface="+mn-cs"/>
              </a:rPr>
              <a:t>Neovim</a:t>
            </a:r>
            <a:endParaRPr kumimoji="0" lang="en-US" sz="2400" b="0" i="0" u="none" strike="noStrike" kern="1200" cap="none" spc="0" normalizeH="0" baseline="0" noProof="0" dirty="0">
              <a:ln>
                <a:noFill/>
              </a:ln>
              <a:solidFill>
                <a:srgbClr val="000000"/>
              </a:solidFill>
              <a:effectLst/>
              <a:uLnTx/>
              <a:uFillTx/>
              <a:latin typeface="Segoe Pro" charset="0"/>
              <a:ea typeface="+mn-ea"/>
              <a:cs typeface="+mn-cs"/>
            </a:endParaRPr>
          </a:p>
        </p:txBody>
      </p:sp>
    </p:spTree>
    <p:extLst>
      <p:ext uri="{BB962C8B-B14F-4D97-AF65-F5344CB8AC3E}">
        <p14:creationId xmlns:p14="http://schemas.microsoft.com/office/powerpoint/2010/main" val="1098628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a:xfrm>
            <a:off x="3836832" y="1081836"/>
            <a:ext cx="4975394" cy="1102519"/>
          </a:xfrm>
        </p:spPr>
        <p:txBody>
          <a:bodyPr/>
          <a:lstStyle/>
          <a:p>
            <a:r>
              <a:rPr lang="en-GB" dirty="0"/>
              <a:t>Lesson 4: Integrate GitHub Copilot with Your IDE</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486707"/>
            <a:ext cx="5140999" cy="1149914"/>
          </a:xfrm>
        </p:spPr>
        <p:txBody>
          <a:bodyPr>
            <a:normAutofit lnSpcReduction="10000"/>
          </a:bodyPr>
          <a:lstStyle/>
          <a:p>
            <a:r>
              <a:rPr lang="en-US" sz="2400" dirty="0"/>
              <a:t>4.1 Connect GitHub Copilot to Visual Studio</a:t>
            </a:r>
            <a:endParaRPr lang="en-GB" sz="2400" dirty="0"/>
          </a:p>
          <a:p>
            <a:endParaRPr lang="en-US" sz="2400" dirty="0"/>
          </a:p>
        </p:txBody>
      </p:sp>
    </p:spTree>
    <p:extLst>
      <p:ext uri="{BB962C8B-B14F-4D97-AF65-F5344CB8AC3E}">
        <p14:creationId xmlns:p14="http://schemas.microsoft.com/office/powerpoint/2010/main" val="2501262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76992A-660A-30EC-46B6-C060A201E727}"/>
              </a:ext>
            </a:extLst>
          </p:cNvPr>
          <p:cNvSpPr>
            <a:spLocks noGrp="1"/>
          </p:cNvSpPr>
          <p:nvPr>
            <p:ph type="title"/>
          </p:nvPr>
        </p:nvSpPr>
        <p:spPr/>
        <p:txBody>
          <a:bodyPr/>
          <a:lstStyle/>
          <a:p>
            <a:r>
              <a:rPr lang="en-US" dirty="0"/>
              <a:t>The General Setup Process</a:t>
            </a:r>
          </a:p>
        </p:txBody>
      </p:sp>
      <p:sp>
        <p:nvSpPr>
          <p:cNvPr id="5" name="Content Placeholder 4">
            <a:extLst>
              <a:ext uri="{FF2B5EF4-FFF2-40B4-BE49-F238E27FC236}">
                <a16:creationId xmlns:a16="http://schemas.microsoft.com/office/drawing/2014/main" id="{BA8A72D7-E947-8723-76AE-1AD192A4C85A}"/>
              </a:ext>
            </a:extLst>
          </p:cNvPr>
          <p:cNvSpPr>
            <a:spLocks noGrp="1"/>
          </p:cNvSpPr>
          <p:nvPr>
            <p:ph idx="1"/>
          </p:nvPr>
        </p:nvSpPr>
        <p:spPr/>
        <p:txBody>
          <a:bodyPr/>
          <a:lstStyle/>
          <a:p>
            <a:r>
              <a:rPr lang="en-US" dirty="0"/>
              <a:t>Get GitHub.com account</a:t>
            </a:r>
          </a:p>
          <a:p>
            <a:r>
              <a:rPr lang="en-US" dirty="0"/>
              <a:t>Start GitHub Copilot trial</a:t>
            </a:r>
          </a:p>
          <a:p>
            <a:r>
              <a:rPr lang="en-US" dirty="0"/>
              <a:t>Install GitHub Copilot IDE extension or plugin</a:t>
            </a:r>
          </a:p>
          <a:p>
            <a:r>
              <a:rPr lang="en-US" dirty="0"/>
              <a:t>Profit!</a:t>
            </a:r>
          </a:p>
        </p:txBody>
      </p:sp>
    </p:spTree>
    <p:extLst>
      <p:ext uri="{BB962C8B-B14F-4D97-AF65-F5344CB8AC3E}">
        <p14:creationId xmlns:p14="http://schemas.microsoft.com/office/powerpoint/2010/main" val="276899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008540-A247-0E1C-8CCD-4FF288DAAD14}"/>
              </a:ext>
            </a:extLst>
          </p:cNvPr>
          <p:cNvSpPr>
            <a:spLocks noGrp="1"/>
          </p:cNvSpPr>
          <p:nvPr>
            <p:ph type="title"/>
          </p:nvPr>
        </p:nvSpPr>
        <p:spPr/>
        <p:txBody>
          <a:bodyPr/>
          <a:lstStyle/>
          <a:p>
            <a:r>
              <a:rPr lang="en-US" dirty="0"/>
              <a:t>Visual Studio</a:t>
            </a:r>
          </a:p>
        </p:txBody>
      </p:sp>
      <p:pic>
        <p:nvPicPr>
          <p:cNvPr id="6" name="Picture 5">
            <a:extLst>
              <a:ext uri="{FF2B5EF4-FFF2-40B4-BE49-F238E27FC236}">
                <a16:creationId xmlns:a16="http://schemas.microsoft.com/office/drawing/2014/main" id="{F7897D6B-AE80-D8B8-4021-32900B99C023}"/>
              </a:ext>
            </a:extLst>
          </p:cNvPr>
          <p:cNvPicPr>
            <a:picLocks noChangeAspect="1"/>
          </p:cNvPicPr>
          <p:nvPr/>
        </p:nvPicPr>
        <p:blipFill>
          <a:blip r:embed="rId2"/>
          <a:stretch>
            <a:fillRect/>
          </a:stretch>
        </p:blipFill>
        <p:spPr>
          <a:xfrm>
            <a:off x="1201602" y="814654"/>
            <a:ext cx="6740796" cy="3943492"/>
          </a:xfrm>
          <a:prstGeom prst="rect">
            <a:avLst/>
          </a:prstGeom>
        </p:spPr>
      </p:pic>
    </p:spTree>
    <p:extLst>
      <p:ext uri="{BB962C8B-B14F-4D97-AF65-F5344CB8AC3E}">
        <p14:creationId xmlns:p14="http://schemas.microsoft.com/office/powerpoint/2010/main" val="773884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a:xfrm>
            <a:off x="3836832" y="1081836"/>
            <a:ext cx="4975394" cy="1102519"/>
          </a:xfrm>
        </p:spPr>
        <p:txBody>
          <a:bodyPr/>
          <a:lstStyle/>
          <a:p>
            <a:r>
              <a:rPr lang="en-GB" dirty="0"/>
              <a:t>Lesson 4: Integrate GitHub Copilot with Your IDE</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486707"/>
            <a:ext cx="5140999" cy="1149914"/>
          </a:xfrm>
        </p:spPr>
        <p:txBody>
          <a:bodyPr>
            <a:normAutofit lnSpcReduction="10000"/>
          </a:bodyPr>
          <a:lstStyle/>
          <a:p>
            <a:r>
              <a:rPr lang="en-US" sz="2400" dirty="0"/>
              <a:t>4.2 Set up GitHub Copilot in Visual Studio Code</a:t>
            </a:r>
            <a:endParaRPr lang="en-GB" sz="2400" dirty="0"/>
          </a:p>
          <a:p>
            <a:endParaRPr lang="en-US" sz="2400" dirty="0"/>
          </a:p>
        </p:txBody>
      </p:sp>
    </p:spTree>
    <p:extLst>
      <p:ext uri="{BB962C8B-B14F-4D97-AF65-F5344CB8AC3E}">
        <p14:creationId xmlns:p14="http://schemas.microsoft.com/office/powerpoint/2010/main" val="1592527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620" y="-57149"/>
            <a:ext cx="7802906" cy="560552"/>
          </a:xfrm>
        </p:spPr>
        <p:txBody>
          <a:bodyPr lIns="91440" tIns="45720" rIns="91440" bIns="45720" anchor="t">
            <a:noAutofit/>
          </a:bodyPr>
          <a:lstStyle/>
          <a:p>
            <a:r>
              <a:rPr lang="en-GB" dirty="0">
                <a:latin typeface="Segoe Pro"/>
              </a:rPr>
              <a:t>OpenAI</a:t>
            </a:r>
            <a:endParaRPr lang="en-US" dirty="0">
              <a:latin typeface="Segoe Pro"/>
            </a:endParaRPr>
          </a:p>
        </p:txBody>
      </p:sp>
      <p:sp>
        <p:nvSpPr>
          <p:cNvPr id="4" name="Content Placeholder 3">
            <a:extLst>
              <a:ext uri="{FF2B5EF4-FFF2-40B4-BE49-F238E27FC236}">
                <a16:creationId xmlns:a16="http://schemas.microsoft.com/office/drawing/2014/main" id="{5BBB3F74-E93A-433D-A125-C845B9E51CCB}"/>
              </a:ext>
            </a:extLst>
          </p:cNvPr>
          <p:cNvSpPr>
            <a:spLocks noGrp="1"/>
          </p:cNvSpPr>
          <p:nvPr>
            <p:ph idx="1"/>
          </p:nvPr>
        </p:nvSpPr>
        <p:spPr/>
        <p:txBody>
          <a:bodyPr vert="horz" lIns="91440" tIns="45720" rIns="91440" bIns="45720" rtlCol="0" anchor="t">
            <a:noAutofit/>
          </a:bodyPr>
          <a:lstStyle/>
          <a:p>
            <a:r>
              <a:rPr lang="en-GB" dirty="0">
                <a:latin typeface="Segoe Pro"/>
              </a:rPr>
              <a:t>OpenAI is an AI research lab founded in December 2015, comprising both for-profit and non-profit entities</a:t>
            </a:r>
          </a:p>
          <a:p>
            <a:r>
              <a:rPr lang="en-GB" dirty="0"/>
              <a:t>openai.com</a:t>
            </a:r>
          </a:p>
          <a:p>
            <a:r>
              <a:rPr lang="en-GB" dirty="0"/>
              <a:t>The mission of OpenAI is to ensure that artificial general intelligence (AGI) benefits all humanity</a:t>
            </a:r>
          </a:p>
          <a:p>
            <a:r>
              <a:rPr lang="en-GB" dirty="0"/>
              <a:t>OpenAI uses a variety of ML techniques to train AI models</a:t>
            </a:r>
            <a:endParaRPr lang="en-US" dirty="0"/>
          </a:p>
        </p:txBody>
      </p:sp>
    </p:spTree>
    <p:extLst>
      <p:ext uri="{BB962C8B-B14F-4D97-AF65-F5344CB8AC3E}">
        <p14:creationId xmlns:p14="http://schemas.microsoft.com/office/powerpoint/2010/main" val="289590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008540-A247-0E1C-8CCD-4FF288DAAD14}"/>
              </a:ext>
            </a:extLst>
          </p:cNvPr>
          <p:cNvSpPr>
            <a:spLocks noGrp="1"/>
          </p:cNvSpPr>
          <p:nvPr>
            <p:ph type="title"/>
          </p:nvPr>
        </p:nvSpPr>
        <p:spPr/>
        <p:txBody>
          <a:bodyPr/>
          <a:lstStyle/>
          <a:p>
            <a:r>
              <a:rPr lang="en-US" dirty="0"/>
              <a:t>Visual Studio Code</a:t>
            </a:r>
          </a:p>
        </p:txBody>
      </p:sp>
      <p:pic>
        <p:nvPicPr>
          <p:cNvPr id="3" name="Picture 2">
            <a:extLst>
              <a:ext uri="{FF2B5EF4-FFF2-40B4-BE49-F238E27FC236}">
                <a16:creationId xmlns:a16="http://schemas.microsoft.com/office/drawing/2014/main" id="{1212A537-AD4A-F2EF-510E-5C412EBB5D6F}"/>
              </a:ext>
            </a:extLst>
          </p:cNvPr>
          <p:cNvPicPr>
            <a:picLocks noChangeAspect="1"/>
          </p:cNvPicPr>
          <p:nvPr/>
        </p:nvPicPr>
        <p:blipFill>
          <a:blip r:embed="rId2"/>
          <a:stretch>
            <a:fillRect/>
          </a:stretch>
        </p:blipFill>
        <p:spPr>
          <a:xfrm>
            <a:off x="1342351" y="765813"/>
            <a:ext cx="6459298" cy="4142556"/>
          </a:xfrm>
          <a:prstGeom prst="rect">
            <a:avLst/>
          </a:prstGeom>
        </p:spPr>
      </p:pic>
    </p:spTree>
    <p:extLst>
      <p:ext uri="{BB962C8B-B14F-4D97-AF65-F5344CB8AC3E}">
        <p14:creationId xmlns:p14="http://schemas.microsoft.com/office/powerpoint/2010/main" val="1935701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a:xfrm>
            <a:off x="3836832" y="1081836"/>
            <a:ext cx="4975394" cy="1102519"/>
          </a:xfrm>
        </p:spPr>
        <p:txBody>
          <a:bodyPr/>
          <a:lstStyle/>
          <a:p>
            <a:r>
              <a:rPr lang="en-GB" dirty="0"/>
              <a:t>Lesson 4: Integrate GitHub Copilot with Your IDE</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486707"/>
            <a:ext cx="5140999" cy="1149914"/>
          </a:xfrm>
        </p:spPr>
        <p:txBody>
          <a:bodyPr>
            <a:normAutofit lnSpcReduction="10000"/>
          </a:bodyPr>
          <a:lstStyle/>
          <a:p>
            <a:r>
              <a:rPr lang="en-US" sz="2400" dirty="0"/>
              <a:t>4.3 Integrate GitHub Copilot into JetBrains IDE</a:t>
            </a:r>
            <a:endParaRPr lang="en-GB" sz="2400" dirty="0"/>
          </a:p>
          <a:p>
            <a:endParaRPr lang="en-US" sz="2400" dirty="0"/>
          </a:p>
        </p:txBody>
      </p:sp>
    </p:spTree>
    <p:extLst>
      <p:ext uri="{BB962C8B-B14F-4D97-AF65-F5344CB8AC3E}">
        <p14:creationId xmlns:p14="http://schemas.microsoft.com/office/powerpoint/2010/main" val="1099684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D73506-983F-40C0-EBDA-4679C16F243C}"/>
              </a:ext>
            </a:extLst>
          </p:cNvPr>
          <p:cNvSpPr>
            <a:spLocks noGrp="1"/>
          </p:cNvSpPr>
          <p:nvPr>
            <p:ph type="title"/>
          </p:nvPr>
        </p:nvSpPr>
        <p:spPr/>
        <p:txBody>
          <a:bodyPr/>
          <a:lstStyle/>
          <a:p>
            <a:r>
              <a:rPr lang="en-US" dirty="0"/>
              <a:t>Supported JetBrains IDEs</a:t>
            </a:r>
          </a:p>
        </p:txBody>
      </p:sp>
      <p:sp>
        <p:nvSpPr>
          <p:cNvPr id="5" name="Content Placeholder 4">
            <a:extLst>
              <a:ext uri="{FF2B5EF4-FFF2-40B4-BE49-F238E27FC236}">
                <a16:creationId xmlns:a16="http://schemas.microsoft.com/office/drawing/2014/main" id="{B5E9997E-FE75-C296-12BB-4CB0CA52B32E}"/>
              </a:ext>
            </a:extLst>
          </p:cNvPr>
          <p:cNvSpPr>
            <a:spLocks noGrp="1"/>
          </p:cNvSpPr>
          <p:nvPr>
            <p:ph idx="1"/>
          </p:nvPr>
        </p:nvSpPr>
        <p:spPr>
          <a:xfrm>
            <a:off x="581297" y="769051"/>
            <a:ext cx="3905795" cy="3842138"/>
          </a:xfrm>
        </p:spPr>
        <p:txBody>
          <a:bodyPr/>
          <a:lstStyle/>
          <a:p>
            <a:r>
              <a:rPr lang="en-US" sz="2000" dirty="0"/>
              <a:t>IntelliJ IDEA (Ultimate, Community, Educational)</a:t>
            </a:r>
          </a:p>
          <a:p>
            <a:r>
              <a:rPr lang="en-US" sz="2000" dirty="0"/>
              <a:t>Android Studio</a:t>
            </a:r>
          </a:p>
          <a:p>
            <a:r>
              <a:rPr lang="en-US" sz="2000" dirty="0" err="1"/>
              <a:t>AppCode</a:t>
            </a:r>
            <a:endParaRPr lang="en-US" sz="2000" dirty="0"/>
          </a:p>
          <a:p>
            <a:r>
              <a:rPr lang="en-US" sz="2000" dirty="0" err="1"/>
              <a:t>CLion</a:t>
            </a:r>
            <a:endParaRPr lang="en-US" sz="2000" dirty="0"/>
          </a:p>
          <a:p>
            <a:r>
              <a:rPr lang="en-US" sz="2000" dirty="0"/>
              <a:t>Code With Me Guest</a:t>
            </a:r>
          </a:p>
          <a:p>
            <a:r>
              <a:rPr lang="en-US" sz="2000" dirty="0" err="1"/>
              <a:t>DataGrip</a:t>
            </a:r>
            <a:endParaRPr lang="en-US" sz="2000" dirty="0"/>
          </a:p>
          <a:p>
            <a:r>
              <a:rPr lang="en-US" sz="2000" dirty="0" err="1"/>
              <a:t>DataSpell</a:t>
            </a:r>
            <a:endParaRPr lang="en-US" sz="2000" dirty="0"/>
          </a:p>
          <a:p>
            <a:r>
              <a:rPr lang="en-US" sz="2000" dirty="0" err="1"/>
              <a:t>GoLand</a:t>
            </a:r>
            <a:endParaRPr lang="en-US" sz="2000" dirty="0"/>
          </a:p>
        </p:txBody>
      </p:sp>
      <p:sp>
        <p:nvSpPr>
          <p:cNvPr id="6" name="Content Placeholder 4">
            <a:extLst>
              <a:ext uri="{FF2B5EF4-FFF2-40B4-BE49-F238E27FC236}">
                <a16:creationId xmlns:a16="http://schemas.microsoft.com/office/drawing/2014/main" id="{F660A0DA-B19F-B72A-C38B-B10A07A7118F}"/>
              </a:ext>
            </a:extLst>
          </p:cNvPr>
          <p:cNvSpPr txBox="1">
            <a:spLocks/>
          </p:cNvSpPr>
          <p:nvPr/>
        </p:nvSpPr>
        <p:spPr>
          <a:xfrm>
            <a:off x="5418933" y="769051"/>
            <a:ext cx="3071924" cy="354702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200" kern="1200">
                <a:solidFill>
                  <a:schemeClr val="tx1"/>
                </a:solidFill>
                <a:latin typeface="Segoe Pro" charset="0"/>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Segoe Pro" charset="0"/>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Segoe Pro" charset="0"/>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Segoe Pro" charset="0"/>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Segoe Pro"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Segoe Pro" charset="0"/>
                <a:ea typeface="+mn-ea"/>
                <a:cs typeface="+mn-cs"/>
              </a:rPr>
              <a:t>JetBrains Client</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Segoe Pro" charset="0"/>
                <a:ea typeface="+mn-ea"/>
                <a:cs typeface="+mn-cs"/>
              </a:rPr>
              <a:t>MPS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err="1">
                <a:ln>
                  <a:noFill/>
                </a:ln>
                <a:solidFill>
                  <a:prstClr val="black"/>
                </a:solidFill>
                <a:effectLst/>
                <a:uLnTx/>
                <a:uFillTx/>
                <a:latin typeface="Segoe Pro" charset="0"/>
                <a:ea typeface="+mn-ea"/>
                <a:cs typeface="+mn-cs"/>
              </a:rPr>
              <a:t>PhpStorm</a:t>
            </a:r>
            <a:endParaRPr kumimoji="0" lang="en-US" sz="2000" b="0" i="0" u="none" strike="noStrike" kern="1200" cap="none" spc="0" normalizeH="0" baseline="0" noProof="0" dirty="0">
              <a:ln>
                <a:noFill/>
              </a:ln>
              <a:solidFill>
                <a:prstClr val="black"/>
              </a:solidFill>
              <a:effectLst/>
              <a:uLnTx/>
              <a:uFillTx/>
              <a:latin typeface="Segoe Pro" charset="0"/>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Segoe Pro" charset="0"/>
                <a:ea typeface="+mn-ea"/>
                <a:cs typeface="+mn-cs"/>
              </a:rPr>
              <a:t>PyCharm (Professional, Community, Educational)</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Segoe Pro" charset="0"/>
                <a:ea typeface="+mn-ea"/>
                <a:cs typeface="+mn-cs"/>
              </a:rPr>
              <a:t>Rider</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err="1">
                <a:ln>
                  <a:noFill/>
                </a:ln>
                <a:solidFill>
                  <a:prstClr val="black"/>
                </a:solidFill>
                <a:effectLst/>
                <a:uLnTx/>
                <a:uFillTx/>
                <a:latin typeface="Segoe Pro" charset="0"/>
                <a:ea typeface="+mn-ea"/>
                <a:cs typeface="+mn-cs"/>
              </a:rPr>
              <a:t>RubyMine</a:t>
            </a:r>
            <a:endParaRPr kumimoji="0" lang="en-US" sz="2000" b="0" i="0" u="none" strike="noStrike" kern="1200" cap="none" spc="0" normalizeH="0" baseline="0" noProof="0" dirty="0">
              <a:ln>
                <a:noFill/>
              </a:ln>
              <a:solidFill>
                <a:prstClr val="black"/>
              </a:solidFill>
              <a:effectLst/>
              <a:uLnTx/>
              <a:uFillTx/>
              <a:latin typeface="Segoe Pro" charset="0"/>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Segoe Pro" charset="0"/>
                <a:ea typeface="+mn-ea"/>
                <a:cs typeface="+mn-cs"/>
              </a:rPr>
              <a:t>WebStorm</a:t>
            </a:r>
          </a:p>
        </p:txBody>
      </p:sp>
    </p:spTree>
    <p:extLst>
      <p:ext uri="{BB962C8B-B14F-4D97-AF65-F5344CB8AC3E}">
        <p14:creationId xmlns:p14="http://schemas.microsoft.com/office/powerpoint/2010/main" val="376636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008540-A247-0E1C-8CCD-4FF288DAAD14}"/>
              </a:ext>
            </a:extLst>
          </p:cNvPr>
          <p:cNvSpPr>
            <a:spLocks noGrp="1"/>
          </p:cNvSpPr>
          <p:nvPr>
            <p:ph type="title"/>
          </p:nvPr>
        </p:nvSpPr>
        <p:spPr/>
        <p:txBody>
          <a:bodyPr/>
          <a:lstStyle/>
          <a:p>
            <a:r>
              <a:rPr lang="en-US" dirty="0"/>
              <a:t>JetBrains IntelliJ IDEA</a:t>
            </a:r>
          </a:p>
        </p:txBody>
      </p:sp>
      <p:pic>
        <p:nvPicPr>
          <p:cNvPr id="3" name="Picture 2">
            <a:extLst>
              <a:ext uri="{FF2B5EF4-FFF2-40B4-BE49-F238E27FC236}">
                <a16:creationId xmlns:a16="http://schemas.microsoft.com/office/drawing/2014/main" id="{F64E8906-A039-EBF3-E9DB-4F1E6CFE444D}"/>
              </a:ext>
            </a:extLst>
          </p:cNvPr>
          <p:cNvPicPr>
            <a:picLocks noChangeAspect="1"/>
          </p:cNvPicPr>
          <p:nvPr/>
        </p:nvPicPr>
        <p:blipFill>
          <a:blip r:embed="rId2"/>
          <a:stretch>
            <a:fillRect/>
          </a:stretch>
        </p:blipFill>
        <p:spPr>
          <a:xfrm>
            <a:off x="1251329" y="831934"/>
            <a:ext cx="6641342" cy="4024183"/>
          </a:xfrm>
          <a:prstGeom prst="rect">
            <a:avLst/>
          </a:prstGeom>
        </p:spPr>
      </p:pic>
    </p:spTree>
    <p:extLst>
      <p:ext uri="{BB962C8B-B14F-4D97-AF65-F5344CB8AC3E}">
        <p14:creationId xmlns:p14="http://schemas.microsoft.com/office/powerpoint/2010/main" val="350494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79A3E908-449E-044A-9510-AD48B0E8FE3B}"/>
              </a:ext>
            </a:extLst>
          </p:cNvPr>
          <p:cNvSpPr/>
          <p:nvPr/>
        </p:nvSpPr>
        <p:spPr>
          <a:xfrm>
            <a:off x="1321230" y="150921"/>
            <a:ext cx="2150772" cy="186847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653CF1-49CF-AE4B-9D66-090C6B2B3917}"/>
              </a:ext>
            </a:extLst>
          </p:cNvPr>
          <p:cNvSpPr/>
          <p:nvPr/>
        </p:nvSpPr>
        <p:spPr>
          <a:xfrm>
            <a:off x="0" y="0"/>
            <a:ext cx="2642461" cy="26773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B4D47F-A755-0D45-BC12-086C687FD70E}"/>
              </a:ext>
            </a:extLst>
          </p:cNvPr>
          <p:cNvSpPr/>
          <p:nvPr/>
        </p:nvSpPr>
        <p:spPr>
          <a:xfrm>
            <a:off x="10612" y="1116615"/>
            <a:ext cx="3739715" cy="34652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412337A7-EF2F-BD4E-96DF-29677C30DFCF}"/>
              </a:ext>
            </a:extLst>
          </p:cNvPr>
          <p:cNvSpPr txBox="1">
            <a:spLocks/>
          </p:cNvSpPr>
          <p:nvPr/>
        </p:nvSpPr>
        <p:spPr>
          <a:xfrm>
            <a:off x="3650877" y="45720"/>
            <a:ext cx="5493124" cy="979714"/>
          </a:xfrm>
          <a:prstGeom prst="rect">
            <a:avLst/>
          </a:prstGeom>
        </p:spPr>
        <p:txBody>
          <a:bodyPr>
            <a:noAutofit/>
          </a:bodyPr>
          <a:lstStyle>
            <a:lvl1pPr algn="l" defTabSz="457200" rtl="0" eaLnBrk="1" latinLnBrk="0" hangingPunct="1">
              <a:spcBef>
                <a:spcPct val="0"/>
              </a:spcBef>
              <a:buNone/>
              <a:defRPr sz="3600" b="0" kern="1200" baseline="0">
                <a:solidFill>
                  <a:schemeClr val="tx1"/>
                </a:solidFill>
                <a:latin typeface="Segoe Pro" charset="0"/>
                <a:ea typeface="+mj-ea"/>
                <a:cs typeface="+mj-cs"/>
              </a:defRPr>
            </a:lvl1pPr>
          </a:lstStyle>
          <a:p>
            <a:r>
              <a:rPr lang="en-US" sz="2600" b="1" dirty="0">
                <a:solidFill>
                  <a:schemeClr val="bg1"/>
                </a:solidFill>
              </a:rPr>
              <a:t>Lesson 5: Apply GitHub Copilot in Coding</a:t>
            </a:r>
          </a:p>
        </p:txBody>
      </p:sp>
      <p:sp>
        <p:nvSpPr>
          <p:cNvPr id="21" name="Subtitle 2">
            <a:extLst>
              <a:ext uri="{FF2B5EF4-FFF2-40B4-BE49-F238E27FC236}">
                <a16:creationId xmlns:a16="http://schemas.microsoft.com/office/drawing/2014/main" id="{FDC123F3-7747-9C43-BCF3-A32246342DE6}"/>
              </a:ext>
            </a:extLst>
          </p:cNvPr>
          <p:cNvSpPr txBox="1">
            <a:spLocks/>
          </p:cNvSpPr>
          <p:nvPr/>
        </p:nvSpPr>
        <p:spPr>
          <a:xfrm>
            <a:off x="3280152" y="1112651"/>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indent="-630555">
              <a:spcBef>
                <a:spcPts val="0"/>
              </a:spcBef>
            </a:pPr>
            <a:r>
              <a:rPr lang="en-GB" sz="2400" dirty="0">
                <a:latin typeface="+mn-lt"/>
              </a:rPr>
              <a:t>5.1 Generate functions with GitHub Copilot</a:t>
            </a:r>
            <a:endParaRPr lang="en-US" sz="2400" dirty="0"/>
          </a:p>
        </p:txBody>
      </p:sp>
      <p:pic>
        <p:nvPicPr>
          <p:cNvPr id="4" name="Picture 3">
            <a:extLst>
              <a:ext uri="{FF2B5EF4-FFF2-40B4-BE49-F238E27FC236}">
                <a16:creationId xmlns:a16="http://schemas.microsoft.com/office/drawing/2014/main" id="{3D9A85A9-E4BE-448E-AA24-E41238BE54CA}"/>
              </a:ext>
            </a:extLst>
          </p:cNvPr>
          <p:cNvPicPr>
            <a:picLocks noChangeAspect="1"/>
          </p:cNvPicPr>
          <p:nvPr/>
        </p:nvPicPr>
        <p:blipFill>
          <a:blip r:embed="rId3"/>
          <a:stretch>
            <a:fillRect/>
          </a:stretch>
        </p:blipFill>
        <p:spPr>
          <a:xfrm>
            <a:off x="353131" y="806450"/>
            <a:ext cx="2779727" cy="3410469"/>
          </a:xfrm>
          <a:prstGeom prst="rect">
            <a:avLst/>
          </a:prstGeom>
        </p:spPr>
      </p:pic>
      <p:sp>
        <p:nvSpPr>
          <p:cNvPr id="2" name="Subtitle 2">
            <a:extLst>
              <a:ext uri="{FF2B5EF4-FFF2-40B4-BE49-F238E27FC236}">
                <a16:creationId xmlns:a16="http://schemas.microsoft.com/office/drawing/2014/main" id="{29C06199-7BAC-F407-6C78-A8E71AFBEFCD}"/>
              </a:ext>
            </a:extLst>
          </p:cNvPr>
          <p:cNvSpPr txBox="1">
            <a:spLocks/>
          </p:cNvSpPr>
          <p:nvPr/>
        </p:nvSpPr>
        <p:spPr>
          <a:xfrm>
            <a:off x="3280151" y="1902879"/>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indent="-630555">
              <a:spcBef>
                <a:spcPts val="0"/>
              </a:spcBef>
            </a:pPr>
            <a:r>
              <a:rPr lang="en-GB" sz="2400" dirty="0">
                <a:latin typeface="+mn-lt"/>
              </a:rPr>
              <a:t>5.2 Use GitHub Copilot to generate classes</a:t>
            </a:r>
            <a:endParaRPr lang="en-US" sz="2400" dirty="0"/>
          </a:p>
        </p:txBody>
      </p:sp>
    </p:spTree>
    <p:extLst>
      <p:ext uri="{BB962C8B-B14F-4D97-AF65-F5344CB8AC3E}">
        <p14:creationId xmlns:p14="http://schemas.microsoft.com/office/powerpoint/2010/main" val="18203955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a:xfrm>
            <a:off x="3856426" y="1218996"/>
            <a:ext cx="4975394" cy="1102519"/>
          </a:xfrm>
        </p:spPr>
        <p:txBody>
          <a:bodyPr/>
          <a:lstStyle/>
          <a:p>
            <a:r>
              <a:rPr lang="en-GB" dirty="0"/>
              <a:t>Lesson 5: Apply GitHub Copilot in Coding</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56426" y="2821986"/>
            <a:ext cx="5140999" cy="1149914"/>
          </a:xfrm>
        </p:spPr>
        <p:txBody>
          <a:bodyPr>
            <a:normAutofit lnSpcReduction="10000"/>
          </a:bodyPr>
          <a:lstStyle/>
          <a:p>
            <a:r>
              <a:rPr lang="en-GB" sz="2400" dirty="0"/>
              <a:t>5.1 Generate functions with GitHub Copilot</a:t>
            </a:r>
            <a:endParaRPr lang="en-US" sz="2400" dirty="0"/>
          </a:p>
        </p:txBody>
      </p:sp>
    </p:spTree>
    <p:extLst>
      <p:ext uri="{BB962C8B-B14F-4D97-AF65-F5344CB8AC3E}">
        <p14:creationId xmlns:p14="http://schemas.microsoft.com/office/powerpoint/2010/main" val="11932555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186D7C-DB19-F251-B229-129CCE6F4354}"/>
              </a:ext>
            </a:extLst>
          </p:cNvPr>
          <p:cNvSpPr>
            <a:spLocks noGrp="1"/>
          </p:cNvSpPr>
          <p:nvPr>
            <p:ph type="title"/>
          </p:nvPr>
        </p:nvSpPr>
        <p:spPr/>
        <p:txBody>
          <a:bodyPr/>
          <a:lstStyle/>
          <a:p>
            <a:r>
              <a:rPr lang="en-US" dirty="0"/>
              <a:t>What is a Function?</a:t>
            </a:r>
          </a:p>
        </p:txBody>
      </p:sp>
      <p:sp>
        <p:nvSpPr>
          <p:cNvPr id="5" name="Content Placeholder 4">
            <a:extLst>
              <a:ext uri="{FF2B5EF4-FFF2-40B4-BE49-F238E27FC236}">
                <a16:creationId xmlns:a16="http://schemas.microsoft.com/office/drawing/2014/main" id="{55A9F438-6D2F-9642-041F-E1219F31E863}"/>
              </a:ext>
            </a:extLst>
          </p:cNvPr>
          <p:cNvSpPr>
            <a:spLocks noGrp="1"/>
          </p:cNvSpPr>
          <p:nvPr>
            <p:ph idx="1"/>
          </p:nvPr>
        </p:nvSpPr>
        <p:spPr/>
        <p:txBody>
          <a:bodyPr/>
          <a:lstStyle/>
          <a:p>
            <a:r>
              <a:rPr lang="en-GB" dirty="0"/>
              <a:t>A </a:t>
            </a:r>
            <a:r>
              <a:rPr lang="en-GB" b="1" i="1" dirty="0"/>
              <a:t>function</a:t>
            </a:r>
            <a:r>
              <a:rPr lang="en-GB" dirty="0"/>
              <a:t> in programming is a reusable piece of code that performs a specific task or operation, often taking inputs and returning an output</a:t>
            </a:r>
            <a:endParaRPr lang="en-US" dirty="0"/>
          </a:p>
        </p:txBody>
      </p:sp>
    </p:spTree>
    <p:extLst>
      <p:ext uri="{BB962C8B-B14F-4D97-AF65-F5344CB8AC3E}">
        <p14:creationId xmlns:p14="http://schemas.microsoft.com/office/powerpoint/2010/main" val="17598060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CE3EB6-4CCD-8A3D-7BF7-3607F023043C}"/>
              </a:ext>
            </a:extLst>
          </p:cNvPr>
          <p:cNvSpPr>
            <a:spLocks noGrp="1"/>
          </p:cNvSpPr>
          <p:nvPr>
            <p:ph type="title"/>
          </p:nvPr>
        </p:nvSpPr>
        <p:spPr/>
        <p:txBody>
          <a:bodyPr/>
          <a:lstStyle/>
          <a:p>
            <a:r>
              <a:rPr lang="en-US" dirty="0"/>
              <a:t>Create a Function with Copilot</a:t>
            </a:r>
          </a:p>
        </p:txBody>
      </p:sp>
      <p:pic>
        <p:nvPicPr>
          <p:cNvPr id="6" name="Picture 5">
            <a:extLst>
              <a:ext uri="{FF2B5EF4-FFF2-40B4-BE49-F238E27FC236}">
                <a16:creationId xmlns:a16="http://schemas.microsoft.com/office/drawing/2014/main" id="{206AA493-FDC3-82E6-9A52-C329A39289C3}"/>
              </a:ext>
            </a:extLst>
          </p:cNvPr>
          <p:cNvPicPr>
            <a:picLocks noChangeAspect="1"/>
          </p:cNvPicPr>
          <p:nvPr/>
        </p:nvPicPr>
        <p:blipFill>
          <a:blip r:embed="rId2"/>
          <a:stretch>
            <a:fillRect/>
          </a:stretch>
        </p:blipFill>
        <p:spPr>
          <a:xfrm>
            <a:off x="1178245" y="933766"/>
            <a:ext cx="6787510" cy="3275967"/>
          </a:xfrm>
          <a:prstGeom prst="rect">
            <a:avLst/>
          </a:prstGeom>
        </p:spPr>
      </p:pic>
      <p:sp>
        <p:nvSpPr>
          <p:cNvPr id="7" name="Speech Bubble: Rectangle 6">
            <a:extLst>
              <a:ext uri="{FF2B5EF4-FFF2-40B4-BE49-F238E27FC236}">
                <a16:creationId xmlns:a16="http://schemas.microsoft.com/office/drawing/2014/main" id="{A8ADDC54-395F-F885-0DAE-E2D80834E959}"/>
              </a:ext>
            </a:extLst>
          </p:cNvPr>
          <p:cNvSpPr/>
          <p:nvPr/>
        </p:nvSpPr>
        <p:spPr>
          <a:xfrm>
            <a:off x="155742" y="2184763"/>
            <a:ext cx="2158422" cy="787037"/>
          </a:xfrm>
          <a:prstGeom prst="wedgeRectCallout">
            <a:avLst>
              <a:gd name="adj1" fmla="val 121105"/>
              <a:gd name="adj2" fmla="val -13221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Start typing and pause (prompt)</a:t>
            </a:r>
          </a:p>
        </p:txBody>
      </p:sp>
      <p:sp>
        <p:nvSpPr>
          <p:cNvPr id="11" name="Rectangle 10">
            <a:extLst>
              <a:ext uri="{FF2B5EF4-FFF2-40B4-BE49-F238E27FC236}">
                <a16:creationId xmlns:a16="http://schemas.microsoft.com/office/drawing/2014/main" id="{38D8650C-3369-97D8-A101-5E1406E10F2F}"/>
              </a:ext>
            </a:extLst>
          </p:cNvPr>
          <p:cNvSpPr/>
          <p:nvPr/>
        </p:nvSpPr>
        <p:spPr>
          <a:xfrm>
            <a:off x="6302828" y="2184763"/>
            <a:ext cx="2383971" cy="7870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Reject suggestion: </a:t>
            </a:r>
            <a:r>
              <a:rPr lang="en-US" b="1" dirty="0">
                <a:solidFill>
                  <a:srgbClr val="FFFF00"/>
                </a:solidFill>
              </a:rPr>
              <a:t>ESC</a:t>
            </a:r>
          </a:p>
        </p:txBody>
      </p:sp>
      <p:sp>
        <p:nvSpPr>
          <p:cNvPr id="12" name="Rectangle 11">
            <a:extLst>
              <a:ext uri="{FF2B5EF4-FFF2-40B4-BE49-F238E27FC236}">
                <a16:creationId xmlns:a16="http://schemas.microsoft.com/office/drawing/2014/main" id="{E03D7C5A-C09E-D957-3D7B-BFB8AF4DDAE1}"/>
              </a:ext>
            </a:extLst>
          </p:cNvPr>
          <p:cNvSpPr/>
          <p:nvPr/>
        </p:nvSpPr>
        <p:spPr>
          <a:xfrm>
            <a:off x="4373881" y="1169126"/>
            <a:ext cx="1706880" cy="195943"/>
          </a:xfrm>
          <a:prstGeom prst="rect">
            <a:avLst/>
          </a:prstGeom>
          <a:noFill/>
          <a:ln w="762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Speech Bubble: Rectangle 8">
            <a:extLst>
              <a:ext uri="{FF2B5EF4-FFF2-40B4-BE49-F238E27FC236}">
                <a16:creationId xmlns:a16="http://schemas.microsoft.com/office/drawing/2014/main" id="{6650223A-04EA-84BA-7632-48CC7F02EA1B}"/>
              </a:ext>
            </a:extLst>
          </p:cNvPr>
          <p:cNvSpPr/>
          <p:nvPr/>
        </p:nvSpPr>
        <p:spPr>
          <a:xfrm>
            <a:off x="2582227" y="2184763"/>
            <a:ext cx="3452538" cy="787037"/>
          </a:xfrm>
          <a:prstGeom prst="wedgeRectCallout">
            <a:avLst>
              <a:gd name="adj1" fmla="val 2530"/>
              <a:gd name="adj2" fmla="val -15799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Next suggestion: </a:t>
            </a:r>
            <a:r>
              <a:rPr lang="en-US" b="1" dirty="0">
                <a:solidFill>
                  <a:srgbClr val="FFFF00"/>
                </a:solidFill>
              </a:rPr>
              <a:t>ALT+]</a:t>
            </a:r>
            <a:br>
              <a:rPr lang="en-US" dirty="0"/>
            </a:br>
            <a:r>
              <a:rPr lang="en-US" dirty="0"/>
              <a:t>Previous suggestion: </a:t>
            </a:r>
            <a:r>
              <a:rPr lang="en-US" b="1" dirty="0">
                <a:solidFill>
                  <a:srgbClr val="FFFF00"/>
                </a:solidFill>
              </a:rPr>
              <a:t>ALT+[</a:t>
            </a:r>
            <a:r>
              <a:rPr lang="en-US" dirty="0"/>
              <a:t> </a:t>
            </a:r>
          </a:p>
        </p:txBody>
      </p:sp>
    </p:spTree>
    <p:extLst>
      <p:ext uri="{BB962C8B-B14F-4D97-AF65-F5344CB8AC3E}">
        <p14:creationId xmlns:p14="http://schemas.microsoft.com/office/powerpoint/2010/main" val="14035268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a:xfrm>
            <a:off x="3856426" y="1218996"/>
            <a:ext cx="4975394" cy="1102519"/>
          </a:xfrm>
        </p:spPr>
        <p:txBody>
          <a:bodyPr/>
          <a:lstStyle/>
          <a:p>
            <a:r>
              <a:rPr lang="en-GB" dirty="0"/>
              <a:t>Lesson 5: Apply GitHub Copilot in Coding</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56426" y="2821986"/>
            <a:ext cx="5140999" cy="1149914"/>
          </a:xfrm>
        </p:spPr>
        <p:txBody>
          <a:bodyPr>
            <a:normAutofit lnSpcReduction="10000"/>
          </a:bodyPr>
          <a:lstStyle/>
          <a:p>
            <a:r>
              <a:rPr lang="en-GB" sz="2400" dirty="0"/>
              <a:t>5.2 Use GitHub Copilot to generate classes</a:t>
            </a:r>
            <a:endParaRPr lang="en-US" sz="2400" dirty="0"/>
          </a:p>
        </p:txBody>
      </p:sp>
    </p:spTree>
    <p:extLst>
      <p:ext uri="{BB962C8B-B14F-4D97-AF65-F5344CB8AC3E}">
        <p14:creationId xmlns:p14="http://schemas.microsoft.com/office/powerpoint/2010/main" val="3151238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186D7C-DB19-F251-B229-129CCE6F4354}"/>
              </a:ext>
            </a:extLst>
          </p:cNvPr>
          <p:cNvSpPr>
            <a:spLocks noGrp="1"/>
          </p:cNvSpPr>
          <p:nvPr>
            <p:ph type="title"/>
          </p:nvPr>
        </p:nvSpPr>
        <p:spPr/>
        <p:txBody>
          <a:bodyPr/>
          <a:lstStyle/>
          <a:p>
            <a:r>
              <a:rPr lang="en-US" dirty="0"/>
              <a:t>What is a Class?</a:t>
            </a:r>
          </a:p>
        </p:txBody>
      </p:sp>
      <p:sp>
        <p:nvSpPr>
          <p:cNvPr id="5" name="Content Placeholder 4">
            <a:extLst>
              <a:ext uri="{FF2B5EF4-FFF2-40B4-BE49-F238E27FC236}">
                <a16:creationId xmlns:a16="http://schemas.microsoft.com/office/drawing/2014/main" id="{55A9F438-6D2F-9642-041F-E1219F31E863}"/>
              </a:ext>
            </a:extLst>
          </p:cNvPr>
          <p:cNvSpPr>
            <a:spLocks noGrp="1"/>
          </p:cNvSpPr>
          <p:nvPr>
            <p:ph idx="1"/>
          </p:nvPr>
        </p:nvSpPr>
        <p:spPr/>
        <p:txBody>
          <a:bodyPr/>
          <a:lstStyle/>
          <a:p>
            <a:r>
              <a:rPr lang="en-GB" dirty="0"/>
              <a:t>A </a:t>
            </a:r>
            <a:r>
              <a:rPr lang="en-GB" b="1" i="1" dirty="0"/>
              <a:t>class</a:t>
            </a:r>
            <a:r>
              <a:rPr lang="en-GB" dirty="0"/>
              <a:t> in programming is a blueprint or template for creating objects, encapsulating related data and </a:t>
            </a:r>
            <a:r>
              <a:rPr lang="en-GB" dirty="0" err="1"/>
              <a:t>behavior</a:t>
            </a:r>
            <a:r>
              <a:rPr lang="en-GB" dirty="0"/>
              <a:t>, and defining methods and variables that constitute an object's properties and actions</a:t>
            </a:r>
            <a:endParaRPr lang="en-US" dirty="0"/>
          </a:p>
        </p:txBody>
      </p:sp>
    </p:spTree>
    <p:extLst>
      <p:ext uri="{BB962C8B-B14F-4D97-AF65-F5344CB8AC3E}">
        <p14:creationId xmlns:p14="http://schemas.microsoft.com/office/powerpoint/2010/main" val="3400691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620" y="-57149"/>
            <a:ext cx="7802906" cy="560552"/>
          </a:xfrm>
        </p:spPr>
        <p:txBody>
          <a:bodyPr lIns="91440" tIns="45720" rIns="91440" bIns="45720" anchor="t">
            <a:noAutofit/>
          </a:bodyPr>
          <a:lstStyle/>
          <a:p>
            <a:r>
              <a:rPr lang="en-GB" dirty="0">
                <a:latin typeface="Segoe Pro"/>
              </a:rPr>
              <a:t>OpenAI and AGI</a:t>
            </a:r>
            <a:endParaRPr lang="en-US" dirty="0">
              <a:latin typeface="Segoe Pro"/>
            </a:endParaRPr>
          </a:p>
        </p:txBody>
      </p:sp>
      <p:sp>
        <p:nvSpPr>
          <p:cNvPr id="4" name="Content Placeholder 3">
            <a:extLst>
              <a:ext uri="{FF2B5EF4-FFF2-40B4-BE49-F238E27FC236}">
                <a16:creationId xmlns:a16="http://schemas.microsoft.com/office/drawing/2014/main" id="{5BBB3F74-E93A-433D-A125-C845B9E51CCB}"/>
              </a:ext>
            </a:extLst>
          </p:cNvPr>
          <p:cNvSpPr>
            <a:spLocks noGrp="1"/>
          </p:cNvSpPr>
          <p:nvPr>
            <p:ph idx="1"/>
          </p:nvPr>
        </p:nvSpPr>
        <p:spPr/>
        <p:txBody>
          <a:bodyPr/>
          <a:lstStyle/>
          <a:p>
            <a:r>
              <a:rPr lang="en-GB" dirty="0"/>
              <a:t>AGI: Artificial General Intelligence</a:t>
            </a:r>
          </a:p>
          <a:p>
            <a:pPr lvl="1"/>
            <a:r>
              <a:rPr lang="en-GB" dirty="0"/>
              <a:t>A type of AI that is as capable as a human at performing any intellectual task</a:t>
            </a:r>
          </a:p>
          <a:p>
            <a:r>
              <a:rPr lang="en-GB" dirty="0"/>
              <a:t>OpenAI and Microsoft are committed to Responsible AI, the practices involving the creation, deployment, and use of AI in a manner that is ethically sound, transparent, accountable, and beneficial for all stakeholders</a:t>
            </a:r>
            <a:endParaRPr lang="en-US" dirty="0"/>
          </a:p>
        </p:txBody>
      </p:sp>
    </p:spTree>
    <p:extLst>
      <p:ext uri="{BB962C8B-B14F-4D97-AF65-F5344CB8AC3E}">
        <p14:creationId xmlns:p14="http://schemas.microsoft.com/office/powerpoint/2010/main" val="48236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CE3EB6-4CCD-8A3D-7BF7-3607F023043C}"/>
              </a:ext>
            </a:extLst>
          </p:cNvPr>
          <p:cNvSpPr>
            <a:spLocks noGrp="1"/>
          </p:cNvSpPr>
          <p:nvPr>
            <p:ph type="title"/>
          </p:nvPr>
        </p:nvSpPr>
        <p:spPr/>
        <p:txBody>
          <a:bodyPr/>
          <a:lstStyle/>
          <a:p>
            <a:r>
              <a:rPr lang="en-US" dirty="0"/>
              <a:t>Create a Class with Copilot</a:t>
            </a:r>
          </a:p>
        </p:txBody>
      </p:sp>
      <p:pic>
        <p:nvPicPr>
          <p:cNvPr id="3" name="Picture 2">
            <a:extLst>
              <a:ext uri="{FF2B5EF4-FFF2-40B4-BE49-F238E27FC236}">
                <a16:creationId xmlns:a16="http://schemas.microsoft.com/office/drawing/2014/main" id="{D85935DE-1416-E5D1-7754-612A1A082276}"/>
              </a:ext>
            </a:extLst>
          </p:cNvPr>
          <p:cNvPicPr>
            <a:picLocks noChangeAspect="1"/>
          </p:cNvPicPr>
          <p:nvPr/>
        </p:nvPicPr>
        <p:blipFill>
          <a:blip r:embed="rId2"/>
          <a:stretch>
            <a:fillRect/>
          </a:stretch>
        </p:blipFill>
        <p:spPr>
          <a:xfrm>
            <a:off x="187438" y="676686"/>
            <a:ext cx="3842454" cy="1561207"/>
          </a:xfrm>
          <a:prstGeom prst="rect">
            <a:avLst/>
          </a:prstGeom>
        </p:spPr>
      </p:pic>
      <p:pic>
        <p:nvPicPr>
          <p:cNvPr id="8" name="Picture 7">
            <a:extLst>
              <a:ext uri="{FF2B5EF4-FFF2-40B4-BE49-F238E27FC236}">
                <a16:creationId xmlns:a16="http://schemas.microsoft.com/office/drawing/2014/main" id="{E11B2634-804B-1680-1B5F-9CF70F8E4F98}"/>
              </a:ext>
            </a:extLst>
          </p:cNvPr>
          <p:cNvPicPr>
            <a:picLocks noChangeAspect="1"/>
          </p:cNvPicPr>
          <p:nvPr/>
        </p:nvPicPr>
        <p:blipFill>
          <a:blip r:embed="rId3"/>
          <a:stretch>
            <a:fillRect/>
          </a:stretch>
        </p:blipFill>
        <p:spPr>
          <a:xfrm>
            <a:off x="3801292" y="2417526"/>
            <a:ext cx="5195754" cy="2624580"/>
          </a:xfrm>
          <a:prstGeom prst="rect">
            <a:avLst/>
          </a:prstGeom>
        </p:spPr>
      </p:pic>
    </p:spTree>
    <p:extLst>
      <p:ext uri="{BB962C8B-B14F-4D97-AF65-F5344CB8AC3E}">
        <p14:creationId xmlns:p14="http://schemas.microsoft.com/office/powerpoint/2010/main" val="4172195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83DBD9-70E6-6E2B-0A18-E355941F5C18}"/>
              </a:ext>
            </a:extLst>
          </p:cNvPr>
          <p:cNvSpPr>
            <a:spLocks noGrp="1"/>
          </p:cNvSpPr>
          <p:nvPr>
            <p:ph type="title"/>
          </p:nvPr>
        </p:nvSpPr>
        <p:spPr/>
        <p:txBody>
          <a:bodyPr lIns="91440" tIns="45720" rIns="91440" bIns="45720" anchor="t">
            <a:noAutofit/>
          </a:bodyPr>
          <a:lstStyle/>
          <a:p>
            <a:r>
              <a:rPr lang="en-US" dirty="0">
                <a:latin typeface="Segoe Pro"/>
              </a:rPr>
              <a:t>Tips and Tricks</a:t>
            </a:r>
          </a:p>
        </p:txBody>
      </p:sp>
      <p:sp>
        <p:nvSpPr>
          <p:cNvPr id="5" name="Content Placeholder 4">
            <a:extLst>
              <a:ext uri="{FF2B5EF4-FFF2-40B4-BE49-F238E27FC236}">
                <a16:creationId xmlns:a16="http://schemas.microsoft.com/office/drawing/2014/main" id="{E20E20BD-46FE-FDB4-6FCD-93E40D76CBC4}"/>
              </a:ext>
            </a:extLst>
          </p:cNvPr>
          <p:cNvSpPr>
            <a:spLocks noGrp="1"/>
          </p:cNvSpPr>
          <p:nvPr>
            <p:ph idx="1"/>
          </p:nvPr>
        </p:nvSpPr>
        <p:spPr/>
        <p:txBody>
          <a:bodyPr/>
          <a:lstStyle/>
          <a:p>
            <a:r>
              <a:rPr lang="en-US" dirty="0"/>
              <a:t>Know what your code should look like</a:t>
            </a:r>
          </a:p>
          <a:p>
            <a:pPr lvl="1"/>
            <a:r>
              <a:rPr lang="en-US" dirty="0"/>
              <a:t>Helps you choose the best suggestion</a:t>
            </a:r>
          </a:p>
          <a:p>
            <a:r>
              <a:rPr lang="en-US" dirty="0"/>
              <a:t>Write meaningful function, class, and token names</a:t>
            </a:r>
          </a:p>
          <a:p>
            <a:pPr lvl="1"/>
            <a:r>
              <a:rPr lang="en-US" dirty="0"/>
              <a:t>More context matters to the AI</a:t>
            </a:r>
          </a:p>
          <a:p>
            <a:pPr lvl="1"/>
            <a:r>
              <a:rPr lang="en-US" dirty="0"/>
              <a:t>Remember the GIGO rule</a:t>
            </a:r>
          </a:p>
          <a:p>
            <a:r>
              <a:rPr lang="en-US" dirty="0"/>
              <a:t>Never blindly copy code snippets</a:t>
            </a:r>
          </a:p>
          <a:p>
            <a:r>
              <a:rPr lang="en-US" dirty="0"/>
              <a:t>Give GitHub Copilot an example</a:t>
            </a:r>
          </a:p>
          <a:p>
            <a:endParaRPr lang="en-US" dirty="0"/>
          </a:p>
          <a:p>
            <a:endParaRPr lang="en-US" dirty="0"/>
          </a:p>
        </p:txBody>
      </p:sp>
    </p:spTree>
    <p:extLst>
      <p:ext uri="{BB962C8B-B14F-4D97-AF65-F5344CB8AC3E}">
        <p14:creationId xmlns:p14="http://schemas.microsoft.com/office/powerpoint/2010/main" val="183783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t">
            <a:noAutofit/>
          </a:bodyPr>
          <a:lstStyle/>
          <a:p>
            <a:r>
              <a:rPr lang="en-US">
                <a:latin typeface="Segoe Pro"/>
              </a:rPr>
              <a:t>Demo Tasks</a:t>
            </a:r>
            <a:endParaRPr lang="en-US"/>
          </a:p>
        </p:txBody>
      </p:sp>
      <p:sp>
        <p:nvSpPr>
          <p:cNvPr id="4" name="Content Placeholder 3">
            <a:extLst>
              <a:ext uri="{FF2B5EF4-FFF2-40B4-BE49-F238E27FC236}">
                <a16:creationId xmlns:a16="http://schemas.microsoft.com/office/drawing/2014/main" id="{5BBB3F74-E93A-433D-A125-C845B9E51CCB}"/>
              </a:ext>
            </a:extLst>
          </p:cNvPr>
          <p:cNvSpPr>
            <a:spLocks noGrp="1"/>
          </p:cNvSpPr>
          <p:nvPr>
            <p:ph idx="1"/>
          </p:nvPr>
        </p:nvSpPr>
        <p:spPr>
          <a:xfrm>
            <a:off x="862086" y="719674"/>
            <a:ext cx="7539420" cy="3547021"/>
          </a:xfrm>
        </p:spPr>
        <p:txBody>
          <a:bodyPr vert="horz" lIns="91440" tIns="45720" rIns="91440" bIns="45720" rtlCol="0" anchor="t">
            <a:noAutofit/>
          </a:bodyPr>
          <a:lstStyle/>
          <a:p>
            <a:r>
              <a:rPr lang="en-US" dirty="0"/>
              <a:t>Make a function</a:t>
            </a:r>
          </a:p>
          <a:p>
            <a:r>
              <a:rPr lang="en-US" dirty="0"/>
              <a:t>Debug using ChatGPT</a:t>
            </a:r>
          </a:p>
          <a:p>
            <a:pPr lvl="1"/>
            <a:r>
              <a:rPr lang="en-US" dirty="0"/>
              <a:t>Custom instructions</a:t>
            </a:r>
          </a:p>
          <a:p>
            <a:pPr lvl="1"/>
            <a:r>
              <a:rPr lang="en-US" dirty="0"/>
              <a:t>Sensitivity issue</a:t>
            </a:r>
          </a:p>
          <a:p>
            <a:endParaRPr lang="en-US" dirty="0"/>
          </a:p>
        </p:txBody>
      </p:sp>
    </p:spTree>
    <p:extLst>
      <p:ext uri="{BB962C8B-B14F-4D97-AF65-F5344CB8AC3E}">
        <p14:creationId xmlns:p14="http://schemas.microsoft.com/office/powerpoint/2010/main" val="122260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79A3E908-449E-044A-9510-AD48B0E8FE3B}"/>
              </a:ext>
            </a:extLst>
          </p:cNvPr>
          <p:cNvSpPr/>
          <p:nvPr/>
        </p:nvSpPr>
        <p:spPr>
          <a:xfrm>
            <a:off x="1321230" y="150921"/>
            <a:ext cx="2150772" cy="186847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653CF1-49CF-AE4B-9D66-090C6B2B3917}"/>
              </a:ext>
            </a:extLst>
          </p:cNvPr>
          <p:cNvSpPr/>
          <p:nvPr/>
        </p:nvSpPr>
        <p:spPr>
          <a:xfrm>
            <a:off x="0" y="0"/>
            <a:ext cx="2642461" cy="26773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B4D47F-A755-0D45-BC12-086C687FD70E}"/>
              </a:ext>
            </a:extLst>
          </p:cNvPr>
          <p:cNvSpPr/>
          <p:nvPr/>
        </p:nvSpPr>
        <p:spPr>
          <a:xfrm>
            <a:off x="10612" y="1116615"/>
            <a:ext cx="3739715" cy="34652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412337A7-EF2F-BD4E-96DF-29677C30DFCF}"/>
              </a:ext>
            </a:extLst>
          </p:cNvPr>
          <p:cNvSpPr txBox="1">
            <a:spLocks/>
          </p:cNvSpPr>
          <p:nvPr/>
        </p:nvSpPr>
        <p:spPr>
          <a:xfrm>
            <a:off x="3963691" y="105445"/>
            <a:ext cx="5493124" cy="979714"/>
          </a:xfrm>
          <a:prstGeom prst="rect">
            <a:avLst/>
          </a:prstGeom>
        </p:spPr>
        <p:txBody>
          <a:bodyPr>
            <a:noAutofit/>
          </a:bodyPr>
          <a:lstStyle>
            <a:lvl1pPr algn="l" defTabSz="457200" rtl="0" eaLnBrk="1" latinLnBrk="0" hangingPunct="1">
              <a:spcBef>
                <a:spcPct val="0"/>
              </a:spcBef>
              <a:buNone/>
              <a:defRPr sz="3600" b="0" kern="1200" baseline="0">
                <a:solidFill>
                  <a:schemeClr val="tx1"/>
                </a:solidFill>
                <a:latin typeface="Segoe Pro" charset="0"/>
                <a:ea typeface="+mj-ea"/>
                <a:cs typeface="+mj-cs"/>
              </a:defRPr>
            </a:lvl1pPr>
          </a:lstStyle>
          <a:p>
            <a:r>
              <a:rPr lang="en-US" sz="2000" b="1" dirty="0">
                <a:solidFill>
                  <a:schemeClr val="bg1"/>
                </a:solidFill>
              </a:rPr>
              <a:t>Lesson 6: Enhance Coding with GitHub Copilot's Comment-Based Generation</a:t>
            </a:r>
          </a:p>
        </p:txBody>
      </p:sp>
      <p:sp>
        <p:nvSpPr>
          <p:cNvPr id="21" name="Subtitle 2">
            <a:extLst>
              <a:ext uri="{FF2B5EF4-FFF2-40B4-BE49-F238E27FC236}">
                <a16:creationId xmlns:a16="http://schemas.microsoft.com/office/drawing/2014/main" id="{FDC123F3-7747-9C43-BCF3-A32246342DE6}"/>
              </a:ext>
            </a:extLst>
          </p:cNvPr>
          <p:cNvSpPr txBox="1">
            <a:spLocks/>
          </p:cNvSpPr>
          <p:nvPr/>
        </p:nvSpPr>
        <p:spPr>
          <a:xfrm>
            <a:off x="3298370" y="1347241"/>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indent="-630555">
              <a:spcBef>
                <a:spcPts val="0"/>
              </a:spcBef>
            </a:pPr>
            <a:r>
              <a:rPr lang="en-GB" sz="2400" dirty="0">
                <a:latin typeface="+mn-lt"/>
              </a:rPr>
              <a:t>6.1 Understand prompt engineering basics</a:t>
            </a:r>
            <a:endParaRPr lang="en-US" sz="2400" dirty="0"/>
          </a:p>
        </p:txBody>
      </p:sp>
      <p:pic>
        <p:nvPicPr>
          <p:cNvPr id="4" name="Picture 3">
            <a:extLst>
              <a:ext uri="{FF2B5EF4-FFF2-40B4-BE49-F238E27FC236}">
                <a16:creationId xmlns:a16="http://schemas.microsoft.com/office/drawing/2014/main" id="{3D9A85A9-E4BE-448E-AA24-E41238BE54CA}"/>
              </a:ext>
            </a:extLst>
          </p:cNvPr>
          <p:cNvPicPr>
            <a:picLocks noChangeAspect="1"/>
          </p:cNvPicPr>
          <p:nvPr/>
        </p:nvPicPr>
        <p:blipFill>
          <a:blip r:embed="rId3"/>
          <a:stretch>
            <a:fillRect/>
          </a:stretch>
        </p:blipFill>
        <p:spPr>
          <a:xfrm>
            <a:off x="353131" y="806450"/>
            <a:ext cx="2779727" cy="3410469"/>
          </a:xfrm>
          <a:prstGeom prst="rect">
            <a:avLst/>
          </a:prstGeom>
        </p:spPr>
      </p:pic>
      <p:sp>
        <p:nvSpPr>
          <p:cNvPr id="2" name="Subtitle 2">
            <a:extLst>
              <a:ext uri="{FF2B5EF4-FFF2-40B4-BE49-F238E27FC236}">
                <a16:creationId xmlns:a16="http://schemas.microsoft.com/office/drawing/2014/main" id="{9CB6BADE-038F-477C-EDA3-79F050C60A35}"/>
              </a:ext>
            </a:extLst>
          </p:cNvPr>
          <p:cNvSpPr txBox="1">
            <a:spLocks/>
          </p:cNvSpPr>
          <p:nvPr/>
        </p:nvSpPr>
        <p:spPr>
          <a:xfrm>
            <a:off x="3298371" y="2124668"/>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indent="-630555">
              <a:spcBef>
                <a:spcPts val="0"/>
              </a:spcBef>
            </a:pPr>
            <a:r>
              <a:rPr lang="en-GB" sz="2400" dirty="0">
                <a:latin typeface="+mn-lt"/>
              </a:rPr>
              <a:t>6.2 Explore comment-based code generation</a:t>
            </a:r>
            <a:endParaRPr lang="en-US" sz="2400" dirty="0"/>
          </a:p>
        </p:txBody>
      </p:sp>
      <p:sp>
        <p:nvSpPr>
          <p:cNvPr id="3" name="Subtitle 2">
            <a:extLst>
              <a:ext uri="{FF2B5EF4-FFF2-40B4-BE49-F238E27FC236}">
                <a16:creationId xmlns:a16="http://schemas.microsoft.com/office/drawing/2014/main" id="{F42BAE52-2626-2E76-2D31-8D1F40A6F6EC}"/>
              </a:ext>
            </a:extLst>
          </p:cNvPr>
          <p:cNvSpPr txBox="1">
            <a:spLocks/>
          </p:cNvSpPr>
          <p:nvPr/>
        </p:nvSpPr>
        <p:spPr>
          <a:xfrm>
            <a:off x="3298369" y="2921629"/>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indent="-630555">
              <a:spcBef>
                <a:spcPts val="0"/>
              </a:spcBef>
            </a:pPr>
            <a:r>
              <a:rPr lang="en-GB" sz="2400" dirty="0">
                <a:latin typeface="+mn-lt"/>
              </a:rPr>
              <a:t>6.3 Build applications with comment-based code generation</a:t>
            </a:r>
            <a:endParaRPr lang="en-US" sz="2400" dirty="0"/>
          </a:p>
        </p:txBody>
      </p:sp>
    </p:spTree>
    <p:extLst>
      <p:ext uri="{BB962C8B-B14F-4D97-AF65-F5344CB8AC3E}">
        <p14:creationId xmlns:p14="http://schemas.microsoft.com/office/powerpoint/2010/main" val="2670079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a:xfrm>
            <a:off x="3836832" y="1026845"/>
            <a:ext cx="4975394" cy="1102519"/>
          </a:xfrm>
        </p:spPr>
        <p:txBody>
          <a:bodyPr/>
          <a:lstStyle/>
          <a:p>
            <a:r>
              <a:rPr lang="en-GB" dirty="0"/>
              <a:t>Lesson 6: Enhance Coding with GitHub Copilot's Comment-Based Generation</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541698"/>
            <a:ext cx="5140999" cy="1149914"/>
          </a:xfrm>
        </p:spPr>
        <p:txBody>
          <a:bodyPr>
            <a:normAutofit lnSpcReduction="10000"/>
          </a:bodyPr>
          <a:lstStyle/>
          <a:p>
            <a:r>
              <a:rPr lang="en-GB" sz="2400" dirty="0"/>
              <a:t>6.1 Understand prompt engineering basics</a:t>
            </a:r>
            <a:endParaRPr lang="en-US" sz="2400" dirty="0"/>
          </a:p>
        </p:txBody>
      </p:sp>
    </p:spTree>
    <p:extLst>
      <p:ext uri="{BB962C8B-B14F-4D97-AF65-F5344CB8AC3E}">
        <p14:creationId xmlns:p14="http://schemas.microsoft.com/office/powerpoint/2010/main" val="10566116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D703D-998C-E150-28B1-6CD6348F4CEB}"/>
              </a:ext>
            </a:extLst>
          </p:cNvPr>
          <p:cNvSpPr>
            <a:spLocks noGrp="1"/>
          </p:cNvSpPr>
          <p:nvPr>
            <p:ph type="title"/>
          </p:nvPr>
        </p:nvSpPr>
        <p:spPr/>
        <p:txBody>
          <a:bodyPr/>
          <a:lstStyle/>
          <a:p>
            <a:r>
              <a:rPr lang="en-US" dirty="0"/>
              <a:t>Prompt Engineering</a:t>
            </a:r>
          </a:p>
        </p:txBody>
      </p:sp>
      <p:sp>
        <p:nvSpPr>
          <p:cNvPr id="5" name="Content Placeholder 4">
            <a:extLst>
              <a:ext uri="{FF2B5EF4-FFF2-40B4-BE49-F238E27FC236}">
                <a16:creationId xmlns:a16="http://schemas.microsoft.com/office/drawing/2014/main" id="{088C00E8-9F8D-9C79-5F76-7AF9F3C80E11}"/>
              </a:ext>
            </a:extLst>
          </p:cNvPr>
          <p:cNvSpPr>
            <a:spLocks noGrp="1"/>
          </p:cNvSpPr>
          <p:nvPr>
            <p:ph idx="1"/>
          </p:nvPr>
        </p:nvSpPr>
        <p:spPr/>
        <p:txBody>
          <a:bodyPr/>
          <a:lstStyle/>
          <a:p>
            <a:r>
              <a:rPr lang="en-GB" b="1" i="1" dirty="0"/>
              <a:t>Prompt engineering </a:t>
            </a:r>
            <a:r>
              <a:rPr lang="en-GB" dirty="0"/>
              <a:t>is the practice of designing and refining inputs (prompts) for language models in order to elicit desired outputs, effectively guiding the model's response to achieve specific results or </a:t>
            </a:r>
            <a:r>
              <a:rPr lang="en-GB" dirty="0" err="1"/>
              <a:t>behaviors</a:t>
            </a:r>
            <a:endParaRPr lang="en-US" dirty="0"/>
          </a:p>
        </p:txBody>
      </p:sp>
    </p:spTree>
    <p:extLst>
      <p:ext uri="{BB962C8B-B14F-4D97-AF65-F5344CB8AC3E}">
        <p14:creationId xmlns:p14="http://schemas.microsoft.com/office/powerpoint/2010/main" val="68971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5CDA-F99C-8B88-053B-8E534DFAA960}"/>
              </a:ext>
            </a:extLst>
          </p:cNvPr>
          <p:cNvSpPr>
            <a:spLocks noGrp="1"/>
          </p:cNvSpPr>
          <p:nvPr>
            <p:ph type="title"/>
          </p:nvPr>
        </p:nvSpPr>
        <p:spPr/>
        <p:txBody>
          <a:bodyPr/>
          <a:lstStyle/>
          <a:p>
            <a:r>
              <a:rPr lang="en-US" dirty="0"/>
              <a:t>Prompt Engineering Tips</a:t>
            </a:r>
          </a:p>
        </p:txBody>
      </p:sp>
      <p:sp>
        <p:nvSpPr>
          <p:cNvPr id="3" name="Content Placeholder 2">
            <a:extLst>
              <a:ext uri="{FF2B5EF4-FFF2-40B4-BE49-F238E27FC236}">
                <a16:creationId xmlns:a16="http://schemas.microsoft.com/office/drawing/2014/main" id="{46673C63-FC31-90FF-2DAA-9CEC342C0256}"/>
              </a:ext>
            </a:extLst>
          </p:cNvPr>
          <p:cNvSpPr>
            <a:spLocks noGrp="1"/>
          </p:cNvSpPr>
          <p:nvPr>
            <p:ph idx="1"/>
          </p:nvPr>
        </p:nvSpPr>
        <p:spPr/>
        <p:txBody>
          <a:bodyPr/>
          <a:lstStyle/>
          <a:p>
            <a:r>
              <a:rPr lang="en-US" dirty="0"/>
              <a:t>Start with high-level context followed by more detailed instructions</a:t>
            </a:r>
          </a:p>
          <a:p>
            <a:pPr lvl="1"/>
            <a:r>
              <a:rPr lang="en-US" dirty="0"/>
              <a:t>Provide examples</a:t>
            </a:r>
          </a:p>
          <a:p>
            <a:r>
              <a:rPr lang="en-US" dirty="0"/>
              <a:t>Open relevant files in separate editor tabs</a:t>
            </a:r>
          </a:p>
          <a:p>
            <a:pPr lvl="1"/>
            <a:r>
              <a:rPr lang="en-US" dirty="0"/>
              <a:t>Copilot's scope of context is the code editor</a:t>
            </a:r>
          </a:p>
          <a:p>
            <a:r>
              <a:rPr lang="en-US" dirty="0"/>
              <a:t>Give the AI an identity (role-play teacher and student)</a:t>
            </a:r>
          </a:p>
          <a:p>
            <a:r>
              <a:rPr lang="en-US" dirty="0"/>
              <a:t>Iterate your prompts</a:t>
            </a:r>
          </a:p>
        </p:txBody>
      </p:sp>
    </p:spTree>
    <p:extLst>
      <p:ext uri="{BB962C8B-B14F-4D97-AF65-F5344CB8AC3E}">
        <p14:creationId xmlns:p14="http://schemas.microsoft.com/office/powerpoint/2010/main" val="184529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6EEF0-7FF5-84D9-2C40-BC80921011DB}"/>
              </a:ext>
            </a:extLst>
          </p:cNvPr>
          <p:cNvSpPr>
            <a:spLocks noGrp="1"/>
          </p:cNvSpPr>
          <p:nvPr>
            <p:ph type="title"/>
          </p:nvPr>
        </p:nvSpPr>
        <p:spPr/>
        <p:txBody>
          <a:bodyPr/>
          <a:lstStyle/>
          <a:p>
            <a:r>
              <a:rPr lang="en-US" dirty="0"/>
              <a:t> </a:t>
            </a:r>
          </a:p>
        </p:txBody>
      </p:sp>
      <p:sp>
        <p:nvSpPr>
          <p:cNvPr id="5" name="Title 1">
            <a:extLst>
              <a:ext uri="{FF2B5EF4-FFF2-40B4-BE49-F238E27FC236}">
                <a16:creationId xmlns:a16="http://schemas.microsoft.com/office/drawing/2014/main" id="{8355E8DB-9E6F-5437-4C3A-E73314FFF160}"/>
              </a:ext>
            </a:extLst>
          </p:cNvPr>
          <p:cNvSpPr txBox="1">
            <a:spLocks/>
          </p:cNvSpPr>
          <p:nvPr/>
        </p:nvSpPr>
        <p:spPr>
          <a:xfrm>
            <a:off x="1138620" y="-57149"/>
            <a:ext cx="7548179" cy="560552"/>
          </a:xfrm>
          <a:prstGeom prst="rect">
            <a:avLst/>
          </a:prstGeom>
        </p:spPr>
        <p:txBody>
          <a:bodyPr>
            <a:noAutofit/>
          </a:bodyPr>
          <a:lstStyle>
            <a:lvl1pPr algn="l" defTabSz="457200" rtl="0" eaLnBrk="1" latinLnBrk="0" hangingPunct="1">
              <a:spcBef>
                <a:spcPct val="0"/>
              </a:spcBef>
              <a:buNone/>
              <a:defRPr sz="3600" kern="1200">
                <a:solidFill>
                  <a:srgbClr val="FFFFFF"/>
                </a:solidFill>
                <a:latin typeface="Segoe Pro" charset="0"/>
                <a:ea typeface="+mj-ea"/>
                <a:cs typeface="+mj-cs"/>
              </a:defRPr>
            </a:lvl1pPr>
          </a:lstStyle>
          <a:p>
            <a:r>
              <a:rPr lang="en-US" dirty="0"/>
              <a:t>Auto GPT</a:t>
            </a:r>
          </a:p>
        </p:txBody>
      </p:sp>
      <p:pic>
        <p:nvPicPr>
          <p:cNvPr id="7" name="Picture 6">
            <a:extLst>
              <a:ext uri="{FF2B5EF4-FFF2-40B4-BE49-F238E27FC236}">
                <a16:creationId xmlns:a16="http://schemas.microsoft.com/office/drawing/2014/main" id="{E212E02F-B74B-3D39-6E47-CBA477E516A5}"/>
              </a:ext>
            </a:extLst>
          </p:cNvPr>
          <p:cNvPicPr>
            <a:picLocks noChangeAspect="1"/>
          </p:cNvPicPr>
          <p:nvPr/>
        </p:nvPicPr>
        <p:blipFill>
          <a:blip r:embed="rId3"/>
          <a:stretch>
            <a:fillRect/>
          </a:stretch>
        </p:blipFill>
        <p:spPr>
          <a:xfrm>
            <a:off x="1041375" y="644343"/>
            <a:ext cx="7061249" cy="3854814"/>
          </a:xfrm>
          <a:prstGeom prst="rect">
            <a:avLst/>
          </a:prstGeom>
        </p:spPr>
      </p:pic>
      <p:sp>
        <p:nvSpPr>
          <p:cNvPr id="3" name="TextBox 2">
            <a:extLst>
              <a:ext uri="{FF2B5EF4-FFF2-40B4-BE49-F238E27FC236}">
                <a16:creationId xmlns:a16="http://schemas.microsoft.com/office/drawing/2014/main" id="{F5CF7993-C493-8141-CCF6-8F92185EF6EB}"/>
              </a:ext>
            </a:extLst>
          </p:cNvPr>
          <p:cNvSpPr txBox="1"/>
          <p:nvPr/>
        </p:nvSpPr>
        <p:spPr>
          <a:xfrm>
            <a:off x="2561896" y="4650827"/>
            <a:ext cx="46508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ea typeface="Calibri"/>
                <a:cs typeface="Calibri"/>
              </a:rPr>
              <a:t>github.com/Significant-Gravitas/Auto-GP</a:t>
            </a:r>
          </a:p>
        </p:txBody>
      </p:sp>
    </p:spTree>
    <p:extLst>
      <p:ext uri="{BB962C8B-B14F-4D97-AF65-F5344CB8AC3E}">
        <p14:creationId xmlns:p14="http://schemas.microsoft.com/office/powerpoint/2010/main" val="8364140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a:xfrm>
            <a:off x="3836832" y="1026845"/>
            <a:ext cx="4975394" cy="1102519"/>
          </a:xfrm>
        </p:spPr>
        <p:txBody>
          <a:bodyPr/>
          <a:lstStyle/>
          <a:p>
            <a:r>
              <a:rPr lang="en-GB" dirty="0"/>
              <a:t>Lesson 6: Enhance Coding with GitHub Copilot's Comment-Based Generation</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541698"/>
            <a:ext cx="5140999" cy="1149914"/>
          </a:xfrm>
        </p:spPr>
        <p:txBody>
          <a:bodyPr>
            <a:normAutofit lnSpcReduction="10000"/>
          </a:bodyPr>
          <a:lstStyle/>
          <a:p>
            <a:r>
              <a:rPr lang="en-GB" sz="2400" dirty="0"/>
              <a:t>6.2 Explore comment-based code generation</a:t>
            </a:r>
            <a:endParaRPr lang="en-US" sz="2400" dirty="0"/>
          </a:p>
        </p:txBody>
      </p:sp>
    </p:spTree>
    <p:extLst>
      <p:ext uri="{BB962C8B-B14F-4D97-AF65-F5344CB8AC3E}">
        <p14:creationId xmlns:p14="http://schemas.microsoft.com/office/powerpoint/2010/main" val="42638622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E13880-0050-9DC1-3F53-C24E05B4E24D}"/>
              </a:ext>
            </a:extLst>
          </p:cNvPr>
          <p:cNvSpPr>
            <a:spLocks noGrp="1"/>
          </p:cNvSpPr>
          <p:nvPr>
            <p:ph type="title"/>
          </p:nvPr>
        </p:nvSpPr>
        <p:spPr/>
        <p:txBody>
          <a:bodyPr/>
          <a:lstStyle/>
          <a:p>
            <a:r>
              <a:rPr lang="en-US" dirty="0"/>
              <a:t>Comment-Based Suggestions</a:t>
            </a:r>
          </a:p>
        </p:txBody>
      </p:sp>
      <p:sp>
        <p:nvSpPr>
          <p:cNvPr id="5" name="Content Placeholder 4">
            <a:extLst>
              <a:ext uri="{FF2B5EF4-FFF2-40B4-BE49-F238E27FC236}">
                <a16:creationId xmlns:a16="http://schemas.microsoft.com/office/drawing/2014/main" id="{F4FD729E-8D48-C352-1C64-F0641776DB55}"/>
              </a:ext>
            </a:extLst>
          </p:cNvPr>
          <p:cNvSpPr>
            <a:spLocks noGrp="1"/>
          </p:cNvSpPr>
          <p:nvPr>
            <p:ph idx="1"/>
          </p:nvPr>
        </p:nvSpPr>
        <p:spPr/>
        <p:txBody>
          <a:bodyPr/>
          <a:lstStyle/>
          <a:p>
            <a:r>
              <a:rPr lang="en-US" dirty="0"/>
              <a:t>First order of business is learn how to write comments in your chosen language!</a:t>
            </a:r>
          </a:p>
          <a:p>
            <a:pPr lvl="1"/>
            <a:r>
              <a:rPr lang="en-US" dirty="0"/>
              <a:t>Line comments</a:t>
            </a:r>
          </a:p>
          <a:p>
            <a:pPr lvl="1"/>
            <a:r>
              <a:rPr lang="en-US" dirty="0"/>
              <a:t>Multi-line comments</a:t>
            </a:r>
          </a:p>
          <a:p>
            <a:r>
              <a:rPr lang="en-US" dirty="0"/>
              <a:t>Second is to ensure VS Code understands your language</a:t>
            </a:r>
          </a:p>
          <a:p>
            <a:pPr lvl="1"/>
            <a:r>
              <a:rPr lang="en-US" dirty="0"/>
              <a:t>Relevant runtimes, libraries, SDKs</a:t>
            </a:r>
          </a:p>
          <a:p>
            <a:pPr lvl="1"/>
            <a:r>
              <a:rPr lang="en-US" dirty="0"/>
              <a:t>VS Code language extension(s)</a:t>
            </a:r>
          </a:p>
        </p:txBody>
      </p:sp>
    </p:spTree>
    <p:extLst>
      <p:ext uri="{BB962C8B-B14F-4D97-AF65-F5344CB8AC3E}">
        <p14:creationId xmlns:p14="http://schemas.microsoft.com/office/powerpoint/2010/main" val="357104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3540-0F9E-17F4-82F3-E594B13DD003}"/>
              </a:ext>
            </a:extLst>
          </p:cNvPr>
          <p:cNvSpPr>
            <a:spLocks noGrp="1"/>
          </p:cNvSpPr>
          <p:nvPr>
            <p:ph type="title"/>
          </p:nvPr>
        </p:nvSpPr>
        <p:spPr/>
        <p:txBody>
          <a:bodyPr/>
          <a:lstStyle/>
          <a:p>
            <a:r>
              <a:rPr lang="en-US" dirty="0"/>
              <a:t>Microsoft and OpenAI</a:t>
            </a:r>
          </a:p>
        </p:txBody>
      </p:sp>
      <p:sp>
        <p:nvSpPr>
          <p:cNvPr id="3" name="Content Placeholder 2">
            <a:extLst>
              <a:ext uri="{FF2B5EF4-FFF2-40B4-BE49-F238E27FC236}">
                <a16:creationId xmlns:a16="http://schemas.microsoft.com/office/drawing/2014/main" id="{F02891C1-6D85-6EDE-9E27-1669714742DD}"/>
              </a:ext>
            </a:extLst>
          </p:cNvPr>
          <p:cNvSpPr>
            <a:spLocks noGrp="1"/>
          </p:cNvSpPr>
          <p:nvPr>
            <p:ph idx="1"/>
          </p:nvPr>
        </p:nvSpPr>
        <p:spPr/>
        <p:txBody>
          <a:bodyPr/>
          <a:lstStyle/>
          <a:p>
            <a:r>
              <a:rPr lang="en-US" dirty="0"/>
              <a:t>Multi-billion dollar investment between 2019 and today</a:t>
            </a:r>
          </a:p>
          <a:p>
            <a:r>
              <a:rPr lang="en-US" dirty="0"/>
              <a:t>Microsoft uses OpenAI's models to power its cloud services and products</a:t>
            </a:r>
          </a:p>
          <a:p>
            <a:pPr lvl="1"/>
            <a:r>
              <a:rPr lang="en-US" dirty="0"/>
              <a:t>GitHub Copilot</a:t>
            </a:r>
          </a:p>
          <a:p>
            <a:pPr lvl="1"/>
            <a:r>
              <a:rPr lang="en-US" dirty="0"/>
              <a:t>Azure OpenAI service</a:t>
            </a:r>
          </a:p>
          <a:p>
            <a:endParaRPr lang="en-US" dirty="0"/>
          </a:p>
        </p:txBody>
      </p:sp>
    </p:spTree>
    <p:extLst>
      <p:ext uri="{BB962C8B-B14F-4D97-AF65-F5344CB8AC3E}">
        <p14:creationId xmlns:p14="http://schemas.microsoft.com/office/powerpoint/2010/main" val="104122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E13880-0050-9DC1-3F53-C24E05B4E24D}"/>
              </a:ext>
            </a:extLst>
          </p:cNvPr>
          <p:cNvSpPr>
            <a:spLocks noGrp="1"/>
          </p:cNvSpPr>
          <p:nvPr>
            <p:ph type="title"/>
          </p:nvPr>
        </p:nvSpPr>
        <p:spPr/>
        <p:txBody>
          <a:bodyPr/>
          <a:lstStyle/>
          <a:p>
            <a:r>
              <a:rPr lang="en-US" dirty="0"/>
              <a:t>GitHub Copilot Chat</a:t>
            </a:r>
          </a:p>
        </p:txBody>
      </p:sp>
      <p:sp>
        <p:nvSpPr>
          <p:cNvPr id="5" name="Content Placeholder 4">
            <a:extLst>
              <a:ext uri="{FF2B5EF4-FFF2-40B4-BE49-F238E27FC236}">
                <a16:creationId xmlns:a16="http://schemas.microsoft.com/office/drawing/2014/main" id="{F4FD729E-8D48-C352-1C64-F0641776DB55}"/>
              </a:ext>
            </a:extLst>
          </p:cNvPr>
          <p:cNvSpPr>
            <a:spLocks noGrp="1"/>
          </p:cNvSpPr>
          <p:nvPr>
            <p:ph idx="1"/>
          </p:nvPr>
        </p:nvSpPr>
        <p:spPr/>
        <p:txBody>
          <a:bodyPr/>
          <a:lstStyle/>
          <a:p>
            <a:r>
              <a:rPr lang="en-US" dirty="0"/>
              <a:t>Chat interface for GitHub Copilot</a:t>
            </a:r>
          </a:p>
          <a:p>
            <a:r>
              <a:rPr lang="en-US" dirty="0"/>
              <a:t>Part of GitHub Copilot X</a:t>
            </a:r>
          </a:p>
          <a:p>
            <a:pPr lvl="1"/>
            <a:r>
              <a:rPr lang="en-US" dirty="0"/>
              <a:t>GPT-4 model</a:t>
            </a:r>
          </a:p>
          <a:p>
            <a:r>
              <a:rPr lang="en-US" dirty="0"/>
              <a:t>Most important use cases:</a:t>
            </a:r>
          </a:p>
          <a:p>
            <a:pPr lvl="1"/>
            <a:r>
              <a:rPr lang="en-US" dirty="0"/>
              <a:t>Generating unit test cases</a:t>
            </a:r>
          </a:p>
          <a:p>
            <a:pPr lvl="1"/>
            <a:r>
              <a:rPr lang="en-US" dirty="0"/>
              <a:t>Explaining code</a:t>
            </a:r>
          </a:p>
          <a:p>
            <a:pPr lvl="1"/>
            <a:r>
              <a:rPr lang="en-US" dirty="0"/>
              <a:t>Proposing code fixes</a:t>
            </a:r>
          </a:p>
          <a:p>
            <a:pPr lvl="1"/>
            <a:r>
              <a:rPr lang="en-US" dirty="0"/>
              <a:t>Answering coding questions</a:t>
            </a:r>
          </a:p>
          <a:p>
            <a:pPr lvl="1"/>
            <a:endParaRPr lang="en-US" dirty="0"/>
          </a:p>
        </p:txBody>
      </p:sp>
    </p:spTree>
    <p:extLst>
      <p:ext uri="{BB962C8B-B14F-4D97-AF65-F5344CB8AC3E}">
        <p14:creationId xmlns:p14="http://schemas.microsoft.com/office/powerpoint/2010/main" val="174950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79A3E908-449E-044A-9510-AD48B0E8FE3B}"/>
              </a:ext>
            </a:extLst>
          </p:cNvPr>
          <p:cNvSpPr/>
          <p:nvPr/>
        </p:nvSpPr>
        <p:spPr>
          <a:xfrm>
            <a:off x="1321230" y="150921"/>
            <a:ext cx="2150772" cy="186847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653CF1-49CF-AE4B-9D66-090C6B2B3917}"/>
              </a:ext>
            </a:extLst>
          </p:cNvPr>
          <p:cNvSpPr/>
          <p:nvPr/>
        </p:nvSpPr>
        <p:spPr>
          <a:xfrm>
            <a:off x="0" y="0"/>
            <a:ext cx="2642461" cy="26773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B4D47F-A755-0D45-BC12-086C687FD70E}"/>
              </a:ext>
            </a:extLst>
          </p:cNvPr>
          <p:cNvSpPr/>
          <p:nvPr/>
        </p:nvSpPr>
        <p:spPr>
          <a:xfrm>
            <a:off x="10612" y="1116615"/>
            <a:ext cx="3739715" cy="34652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412337A7-EF2F-BD4E-96DF-29677C30DFCF}"/>
              </a:ext>
            </a:extLst>
          </p:cNvPr>
          <p:cNvSpPr txBox="1">
            <a:spLocks/>
          </p:cNvSpPr>
          <p:nvPr/>
        </p:nvSpPr>
        <p:spPr>
          <a:xfrm>
            <a:off x="3621799" y="78377"/>
            <a:ext cx="5522202" cy="1006782"/>
          </a:xfrm>
          <a:prstGeom prst="rect">
            <a:avLst/>
          </a:prstGeom>
        </p:spPr>
        <p:txBody>
          <a:bodyPr>
            <a:noAutofit/>
          </a:bodyPr>
          <a:lstStyle>
            <a:lvl1pPr algn="l" defTabSz="457200" rtl="0" eaLnBrk="1" latinLnBrk="0" hangingPunct="1">
              <a:spcBef>
                <a:spcPct val="0"/>
              </a:spcBef>
              <a:buNone/>
              <a:defRPr sz="3600" b="0" kern="1200" baseline="0">
                <a:solidFill>
                  <a:schemeClr val="tx1"/>
                </a:solidFill>
                <a:latin typeface="Segoe Pro" charset="0"/>
                <a:ea typeface="+mj-ea"/>
                <a:cs typeface="+mj-cs"/>
              </a:defRPr>
            </a:lvl1pPr>
          </a:lstStyle>
          <a:p>
            <a:r>
              <a:rPr lang="en-US" sz="2400" b="1" dirty="0">
                <a:solidFill>
                  <a:schemeClr val="bg1"/>
                </a:solidFill>
              </a:rPr>
              <a:t>Lesson 7: Leverage Unit Testing with GitHub Copilot</a:t>
            </a:r>
          </a:p>
        </p:txBody>
      </p:sp>
      <p:sp>
        <p:nvSpPr>
          <p:cNvPr id="21" name="Subtitle 2">
            <a:extLst>
              <a:ext uri="{FF2B5EF4-FFF2-40B4-BE49-F238E27FC236}">
                <a16:creationId xmlns:a16="http://schemas.microsoft.com/office/drawing/2014/main" id="{FDC123F3-7747-9C43-BCF3-A32246342DE6}"/>
              </a:ext>
            </a:extLst>
          </p:cNvPr>
          <p:cNvSpPr txBox="1">
            <a:spLocks/>
          </p:cNvSpPr>
          <p:nvPr/>
        </p:nvSpPr>
        <p:spPr>
          <a:xfrm>
            <a:off x="3298370" y="1347241"/>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indent="-630555">
              <a:spcBef>
                <a:spcPts val="0"/>
              </a:spcBef>
            </a:pPr>
            <a:r>
              <a:rPr lang="en-GB" sz="2400" dirty="0">
                <a:latin typeface="+mn-lt"/>
              </a:rPr>
              <a:t>7.1 The importance of test-driven development</a:t>
            </a:r>
            <a:endParaRPr lang="en-US" sz="2400" dirty="0"/>
          </a:p>
        </p:txBody>
      </p:sp>
      <p:pic>
        <p:nvPicPr>
          <p:cNvPr id="4" name="Picture 3">
            <a:extLst>
              <a:ext uri="{FF2B5EF4-FFF2-40B4-BE49-F238E27FC236}">
                <a16:creationId xmlns:a16="http://schemas.microsoft.com/office/drawing/2014/main" id="{3D9A85A9-E4BE-448E-AA24-E41238BE54CA}"/>
              </a:ext>
            </a:extLst>
          </p:cNvPr>
          <p:cNvPicPr>
            <a:picLocks noChangeAspect="1"/>
          </p:cNvPicPr>
          <p:nvPr/>
        </p:nvPicPr>
        <p:blipFill>
          <a:blip r:embed="rId3"/>
          <a:stretch>
            <a:fillRect/>
          </a:stretch>
        </p:blipFill>
        <p:spPr>
          <a:xfrm>
            <a:off x="353131" y="806450"/>
            <a:ext cx="2779727" cy="3410469"/>
          </a:xfrm>
          <a:prstGeom prst="rect">
            <a:avLst/>
          </a:prstGeom>
        </p:spPr>
      </p:pic>
      <p:sp>
        <p:nvSpPr>
          <p:cNvPr id="2" name="Subtitle 2">
            <a:extLst>
              <a:ext uri="{FF2B5EF4-FFF2-40B4-BE49-F238E27FC236}">
                <a16:creationId xmlns:a16="http://schemas.microsoft.com/office/drawing/2014/main" id="{9CB6BADE-038F-477C-EDA3-79F050C60A35}"/>
              </a:ext>
            </a:extLst>
          </p:cNvPr>
          <p:cNvSpPr txBox="1">
            <a:spLocks/>
          </p:cNvSpPr>
          <p:nvPr/>
        </p:nvSpPr>
        <p:spPr>
          <a:xfrm>
            <a:off x="3298369" y="2329563"/>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indent="-630555">
              <a:spcBef>
                <a:spcPts val="0"/>
              </a:spcBef>
            </a:pPr>
            <a:r>
              <a:rPr lang="en-GB" sz="2400" dirty="0">
                <a:latin typeface="+mn-lt"/>
              </a:rPr>
              <a:t>7.2 Create unit tests with GitHub Copilot</a:t>
            </a:r>
            <a:endParaRPr lang="en-US" sz="2400" dirty="0"/>
          </a:p>
        </p:txBody>
      </p:sp>
    </p:spTree>
    <p:extLst>
      <p:ext uri="{BB962C8B-B14F-4D97-AF65-F5344CB8AC3E}">
        <p14:creationId xmlns:p14="http://schemas.microsoft.com/office/powerpoint/2010/main" val="25820905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a:xfrm>
            <a:off x="3836832" y="1026845"/>
            <a:ext cx="4975394" cy="1102519"/>
          </a:xfrm>
        </p:spPr>
        <p:txBody>
          <a:bodyPr/>
          <a:lstStyle/>
          <a:p>
            <a:r>
              <a:rPr lang="en-GB" dirty="0"/>
              <a:t>Lesson 7: Leverage Unit Testing with GitHub Copilot</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541698"/>
            <a:ext cx="5140999" cy="1149914"/>
          </a:xfrm>
        </p:spPr>
        <p:txBody>
          <a:bodyPr>
            <a:normAutofit lnSpcReduction="10000"/>
          </a:bodyPr>
          <a:lstStyle/>
          <a:p>
            <a:r>
              <a:rPr lang="en-GB" sz="2400" dirty="0"/>
              <a:t>7.1 The importance of test-driven development</a:t>
            </a:r>
            <a:endParaRPr lang="en-US" sz="2400" dirty="0"/>
          </a:p>
        </p:txBody>
      </p:sp>
    </p:spTree>
    <p:extLst>
      <p:ext uri="{BB962C8B-B14F-4D97-AF65-F5344CB8AC3E}">
        <p14:creationId xmlns:p14="http://schemas.microsoft.com/office/powerpoint/2010/main" val="20073850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F98CEE-731E-42E6-136D-4EB6C3EC8A97}"/>
              </a:ext>
            </a:extLst>
          </p:cNvPr>
          <p:cNvSpPr>
            <a:spLocks noGrp="1"/>
          </p:cNvSpPr>
          <p:nvPr>
            <p:ph type="title"/>
          </p:nvPr>
        </p:nvSpPr>
        <p:spPr/>
        <p:txBody>
          <a:bodyPr/>
          <a:lstStyle/>
          <a:p>
            <a:r>
              <a:rPr lang="en-US" dirty="0"/>
              <a:t>Test-Driven Development (TDD)</a:t>
            </a:r>
          </a:p>
        </p:txBody>
      </p:sp>
      <p:sp>
        <p:nvSpPr>
          <p:cNvPr id="5" name="Content Placeholder 4">
            <a:extLst>
              <a:ext uri="{FF2B5EF4-FFF2-40B4-BE49-F238E27FC236}">
                <a16:creationId xmlns:a16="http://schemas.microsoft.com/office/drawing/2014/main" id="{AA1A0713-84EB-B267-CD48-F6BB0A6609E8}"/>
              </a:ext>
            </a:extLst>
          </p:cNvPr>
          <p:cNvSpPr>
            <a:spLocks noGrp="1"/>
          </p:cNvSpPr>
          <p:nvPr>
            <p:ph idx="1"/>
          </p:nvPr>
        </p:nvSpPr>
        <p:spPr/>
        <p:txBody>
          <a:bodyPr/>
          <a:lstStyle/>
          <a:p>
            <a:r>
              <a:rPr lang="en-GB" dirty="0"/>
              <a:t>Software development practices designed to improve code quality and facilitate easier maintenance</a:t>
            </a:r>
          </a:p>
          <a:p>
            <a:r>
              <a:rPr lang="en-GB" dirty="0"/>
              <a:t>Regression testing: Make sure new changes don't break existing functionality</a:t>
            </a:r>
          </a:p>
          <a:p>
            <a:r>
              <a:rPr lang="en-GB" dirty="0"/>
              <a:t>Unit tests focus on testing the smallest piece of code that can be isolated in a system, usually a method or a function within a class</a:t>
            </a:r>
            <a:endParaRPr lang="en-US" dirty="0"/>
          </a:p>
        </p:txBody>
      </p:sp>
    </p:spTree>
    <p:extLst>
      <p:ext uri="{BB962C8B-B14F-4D97-AF65-F5344CB8AC3E}">
        <p14:creationId xmlns:p14="http://schemas.microsoft.com/office/powerpoint/2010/main" val="166233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79A3E908-449E-044A-9510-AD48B0E8FE3B}"/>
              </a:ext>
            </a:extLst>
          </p:cNvPr>
          <p:cNvSpPr/>
          <p:nvPr/>
        </p:nvSpPr>
        <p:spPr>
          <a:xfrm>
            <a:off x="1321230" y="150921"/>
            <a:ext cx="2150772" cy="186847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653CF1-49CF-AE4B-9D66-090C6B2B3917}"/>
              </a:ext>
            </a:extLst>
          </p:cNvPr>
          <p:cNvSpPr/>
          <p:nvPr/>
        </p:nvSpPr>
        <p:spPr>
          <a:xfrm>
            <a:off x="0" y="0"/>
            <a:ext cx="2642461" cy="26773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B4D47F-A755-0D45-BC12-086C687FD70E}"/>
              </a:ext>
            </a:extLst>
          </p:cNvPr>
          <p:cNvSpPr/>
          <p:nvPr/>
        </p:nvSpPr>
        <p:spPr>
          <a:xfrm>
            <a:off x="10612" y="1116615"/>
            <a:ext cx="3739715" cy="34652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412337A7-EF2F-BD4E-96DF-29677C30DFCF}"/>
              </a:ext>
            </a:extLst>
          </p:cNvPr>
          <p:cNvSpPr txBox="1">
            <a:spLocks/>
          </p:cNvSpPr>
          <p:nvPr/>
        </p:nvSpPr>
        <p:spPr>
          <a:xfrm>
            <a:off x="3583654" y="16029"/>
            <a:ext cx="5493124" cy="979714"/>
          </a:xfrm>
          <a:prstGeom prst="rect">
            <a:avLst/>
          </a:prstGeom>
        </p:spPr>
        <p:txBody>
          <a:bodyPr>
            <a:noAutofit/>
          </a:bodyPr>
          <a:lstStyle>
            <a:lvl1pPr algn="l" defTabSz="457200" rtl="0" eaLnBrk="1" latinLnBrk="0" hangingPunct="1">
              <a:spcBef>
                <a:spcPct val="0"/>
              </a:spcBef>
              <a:buNone/>
              <a:defRPr sz="3600" b="0" kern="1200" baseline="0">
                <a:solidFill>
                  <a:schemeClr val="tx1"/>
                </a:solidFill>
                <a:latin typeface="Segoe Pro" charset="0"/>
                <a:ea typeface="+mj-ea"/>
                <a:cs typeface="+mj-cs"/>
              </a:defRPr>
            </a:lvl1pPr>
          </a:lstStyle>
          <a:p>
            <a:r>
              <a:rPr lang="en-GB" sz="2400" b="1" dirty="0">
                <a:solidFill>
                  <a:schemeClr val="bg1"/>
                </a:solidFill>
              </a:rPr>
              <a:t>Lesson 8: Capstone: Build and Deploy an App with GitHub Copilot</a:t>
            </a:r>
            <a:endParaRPr lang="en-US" sz="2400" b="1" dirty="0">
              <a:solidFill>
                <a:schemeClr val="bg1"/>
              </a:solidFill>
            </a:endParaRPr>
          </a:p>
        </p:txBody>
      </p:sp>
      <p:sp>
        <p:nvSpPr>
          <p:cNvPr id="21" name="Subtitle 2">
            <a:extLst>
              <a:ext uri="{FF2B5EF4-FFF2-40B4-BE49-F238E27FC236}">
                <a16:creationId xmlns:a16="http://schemas.microsoft.com/office/drawing/2014/main" id="{FDC123F3-7747-9C43-BCF3-A32246342DE6}"/>
              </a:ext>
            </a:extLst>
          </p:cNvPr>
          <p:cNvSpPr txBox="1">
            <a:spLocks/>
          </p:cNvSpPr>
          <p:nvPr/>
        </p:nvSpPr>
        <p:spPr>
          <a:xfrm>
            <a:off x="3308983" y="1230455"/>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indent="-630555">
              <a:spcBef>
                <a:spcPts val="0"/>
              </a:spcBef>
            </a:pPr>
            <a:r>
              <a:rPr lang="en-GB" sz="2000" dirty="0">
                <a:latin typeface="+mn-lt"/>
              </a:rPr>
              <a:t>8.1 Design, build, and test the application</a:t>
            </a:r>
            <a:endParaRPr lang="en-US" sz="2000" dirty="0"/>
          </a:p>
        </p:txBody>
      </p:sp>
      <p:pic>
        <p:nvPicPr>
          <p:cNvPr id="4" name="Picture 3">
            <a:extLst>
              <a:ext uri="{FF2B5EF4-FFF2-40B4-BE49-F238E27FC236}">
                <a16:creationId xmlns:a16="http://schemas.microsoft.com/office/drawing/2014/main" id="{3D9A85A9-E4BE-448E-AA24-E41238BE54CA}"/>
              </a:ext>
            </a:extLst>
          </p:cNvPr>
          <p:cNvPicPr>
            <a:picLocks noChangeAspect="1"/>
          </p:cNvPicPr>
          <p:nvPr/>
        </p:nvPicPr>
        <p:blipFill>
          <a:blip r:embed="rId3"/>
          <a:stretch>
            <a:fillRect/>
          </a:stretch>
        </p:blipFill>
        <p:spPr>
          <a:xfrm>
            <a:off x="353131" y="806450"/>
            <a:ext cx="2779727" cy="3410469"/>
          </a:xfrm>
          <a:prstGeom prst="rect">
            <a:avLst/>
          </a:prstGeom>
        </p:spPr>
      </p:pic>
      <p:sp>
        <p:nvSpPr>
          <p:cNvPr id="2" name="Subtitle 2">
            <a:extLst>
              <a:ext uri="{FF2B5EF4-FFF2-40B4-BE49-F238E27FC236}">
                <a16:creationId xmlns:a16="http://schemas.microsoft.com/office/drawing/2014/main" id="{A5250596-9089-D354-52E2-1FECD6316B16}"/>
              </a:ext>
            </a:extLst>
          </p:cNvPr>
          <p:cNvSpPr txBox="1">
            <a:spLocks/>
          </p:cNvSpPr>
          <p:nvPr/>
        </p:nvSpPr>
        <p:spPr>
          <a:xfrm>
            <a:off x="3308984" y="1842250"/>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indent="-630555">
              <a:spcBef>
                <a:spcPts val="0"/>
              </a:spcBef>
            </a:pPr>
            <a:r>
              <a:rPr lang="en-GB" sz="2000" dirty="0">
                <a:latin typeface="+mn-lt"/>
              </a:rPr>
              <a:t>8.2 Deploy the application to Microsoft Azure</a:t>
            </a:r>
            <a:endParaRPr lang="en-US" sz="2000" dirty="0"/>
          </a:p>
        </p:txBody>
      </p:sp>
    </p:spTree>
    <p:extLst>
      <p:ext uri="{BB962C8B-B14F-4D97-AF65-F5344CB8AC3E}">
        <p14:creationId xmlns:p14="http://schemas.microsoft.com/office/powerpoint/2010/main" val="22900819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a:xfrm>
            <a:off x="3804175" y="1081836"/>
            <a:ext cx="4975394" cy="1102519"/>
          </a:xfrm>
        </p:spPr>
        <p:txBody>
          <a:bodyPr/>
          <a:lstStyle/>
          <a:p>
            <a:r>
              <a:rPr lang="en-GB" dirty="0"/>
              <a:t>Lesson 8: Capstone: Build and Deploy an App with GitHub Copilot</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04175" y="3676429"/>
            <a:ext cx="5140999" cy="1149914"/>
          </a:xfrm>
        </p:spPr>
        <p:txBody>
          <a:bodyPr>
            <a:normAutofit lnSpcReduction="10000"/>
          </a:bodyPr>
          <a:lstStyle/>
          <a:p>
            <a:r>
              <a:rPr lang="en-GB" sz="2400" dirty="0"/>
              <a:t>8.1 Design, build, and test the application</a:t>
            </a:r>
          </a:p>
        </p:txBody>
      </p:sp>
    </p:spTree>
    <p:extLst>
      <p:ext uri="{BB962C8B-B14F-4D97-AF65-F5344CB8AC3E}">
        <p14:creationId xmlns:p14="http://schemas.microsoft.com/office/powerpoint/2010/main" val="22366672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715951-692F-DCB2-A954-DEA3936E2D92}"/>
              </a:ext>
            </a:extLst>
          </p:cNvPr>
          <p:cNvSpPr>
            <a:spLocks noGrp="1"/>
          </p:cNvSpPr>
          <p:nvPr>
            <p:ph type="title"/>
          </p:nvPr>
        </p:nvSpPr>
        <p:spPr/>
        <p:txBody>
          <a:bodyPr/>
          <a:lstStyle/>
          <a:p>
            <a:r>
              <a:rPr lang="en-US" dirty="0"/>
              <a:t>Solution requirements</a:t>
            </a:r>
          </a:p>
        </p:txBody>
      </p:sp>
      <p:sp>
        <p:nvSpPr>
          <p:cNvPr id="5" name="Content Placeholder 4">
            <a:extLst>
              <a:ext uri="{FF2B5EF4-FFF2-40B4-BE49-F238E27FC236}">
                <a16:creationId xmlns:a16="http://schemas.microsoft.com/office/drawing/2014/main" id="{782B8390-9E56-8A63-AF57-AAA25D24FF6B}"/>
              </a:ext>
            </a:extLst>
          </p:cNvPr>
          <p:cNvSpPr>
            <a:spLocks noGrp="1"/>
          </p:cNvSpPr>
          <p:nvPr>
            <p:ph idx="1"/>
          </p:nvPr>
        </p:nvSpPr>
        <p:spPr/>
        <p:txBody>
          <a:bodyPr/>
          <a:lstStyle/>
          <a:p>
            <a:r>
              <a:rPr lang="en-US" dirty="0"/>
              <a:t>3-page, simple POC Node.js web application</a:t>
            </a:r>
          </a:p>
          <a:p>
            <a:r>
              <a:rPr lang="en-US" dirty="0"/>
              <a:t>Unit tests to verify the page routing</a:t>
            </a:r>
          </a:p>
          <a:p>
            <a:r>
              <a:rPr lang="en-US" dirty="0"/>
              <a:t>Simple To Do app that uses file-based data storage</a:t>
            </a:r>
          </a:p>
          <a:p>
            <a:r>
              <a:rPr lang="en-US" dirty="0"/>
              <a:t>Concerns and workarounds:</a:t>
            </a:r>
          </a:p>
          <a:p>
            <a:pPr lvl="1"/>
            <a:r>
              <a:rPr lang="en-US" dirty="0"/>
              <a:t>September 2021 knowledge cut-off</a:t>
            </a:r>
          </a:p>
          <a:p>
            <a:pPr lvl="1"/>
            <a:r>
              <a:rPr lang="en-US" dirty="0"/>
              <a:t>Sometimes GitHub Copilot Chat gives current information</a:t>
            </a:r>
          </a:p>
          <a:p>
            <a:pPr lvl="1"/>
            <a:r>
              <a:rPr lang="en-US" dirty="0"/>
              <a:t>ChatGPT has a plugin architecture that supports web search</a:t>
            </a:r>
          </a:p>
        </p:txBody>
      </p:sp>
    </p:spTree>
    <p:extLst>
      <p:ext uri="{BB962C8B-B14F-4D97-AF65-F5344CB8AC3E}">
        <p14:creationId xmlns:p14="http://schemas.microsoft.com/office/powerpoint/2010/main" val="419347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a:xfrm>
            <a:off x="3804175" y="1081836"/>
            <a:ext cx="4975394" cy="1102519"/>
          </a:xfrm>
        </p:spPr>
        <p:txBody>
          <a:bodyPr/>
          <a:lstStyle/>
          <a:p>
            <a:r>
              <a:rPr lang="en-GB" dirty="0"/>
              <a:t>Lesson 8: Capstone: Build and Deploy an App with GitHub Copilot</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04175" y="3676429"/>
            <a:ext cx="5140999" cy="1149914"/>
          </a:xfrm>
        </p:spPr>
        <p:txBody>
          <a:bodyPr>
            <a:normAutofit lnSpcReduction="10000"/>
          </a:bodyPr>
          <a:lstStyle/>
          <a:p>
            <a:r>
              <a:rPr lang="en-GB" sz="2400" dirty="0"/>
              <a:t>8.2 Deploy the application to Microsoft Azure</a:t>
            </a:r>
            <a:endParaRPr lang="en-US" sz="2400" dirty="0"/>
          </a:p>
          <a:p>
            <a:endParaRPr lang="en-US" sz="2400" dirty="0"/>
          </a:p>
        </p:txBody>
      </p:sp>
    </p:spTree>
    <p:extLst>
      <p:ext uri="{BB962C8B-B14F-4D97-AF65-F5344CB8AC3E}">
        <p14:creationId xmlns:p14="http://schemas.microsoft.com/office/powerpoint/2010/main" val="17440508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E0157A-4A4A-D77A-AB3D-5E9ADBAFB7F5}"/>
              </a:ext>
            </a:extLst>
          </p:cNvPr>
          <p:cNvSpPr>
            <a:spLocks noGrp="1"/>
          </p:cNvSpPr>
          <p:nvPr>
            <p:ph type="title"/>
          </p:nvPr>
        </p:nvSpPr>
        <p:spPr/>
        <p:txBody>
          <a:bodyPr/>
          <a:lstStyle/>
          <a:p>
            <a:r>
              <a:rPr lang="en-US" dirty="0"/>
              <a:t>Proposed architecture</a:t>
            </a:r>
          </a:p>
        </p:txBody>
      </p:sp>
      <p:pic>
        <p:nvPicPr>
          <p:cNvPr id="7" name="Picture 6">
            <a:extLst>
              <a:ext uri="{FF2B5EF4-FFF2-40B4-BE49-F238E27FC236}">
                <a16:creationId xmlns:a16="http://schemas.microsoft.com/office/drawing/2014/main" id="{C19D567C-211D-477D-2FE4-64EE6BFDF74A}"/>
              </a:ext>
            </a:extLst>
          </p:cNvPr>
          <p:cNvPicPr>
            <a:picLocks noChangeAspect="1"/>
          </p:cNvPicPr>
          <p:nvPr/>
        </p:nvPicPr>
        <p:blipFill>
          <a:blip r:embed="rId2"/>
          <a:stretch>
            <a:fillRect/>
          </a:stretch>
        </p:blipFill>
        <p:spPr>
          <a:xfrm>
            <a:off x="1605936" y="641934"/>
            <a:ext cx="5932127" cy="4258579"/>
          </a:xfrm>
          <a:prstGeom prst="rect">
            <a:avLst/>
          </a:prstGeom>
        </p:spPr>
      </p:pic>
      <p:sp>
        <p:nvSpPr>
          <p:cNvPr id="8" name="Rectangle 7">
            <a:extLst>
              <a:ext uri="{FF2B5EF4-FFF2-40B4-BE49-F238E27FC236}">
                <a16:creationId xmlns:a16="http://schemas.microsoft.com/office/drawing/2014/main" id="{7AB1EC0E-354C-EF48-20CD-D134D33CFBA1}"/>
              </a:ext>
            </a:extLst>
          </p:cNvPr>
          <p:cNvSpPr/>
          <p:nvPr/>
        </p:nvSpPr>
        <p:spPr>
          <a:xfrm>
            <a:off x="1742585" y="755556"/>
            <a:ext cx="1688244" cy="414876"/>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1B0A10D-7E39-CCEE-C17A-72B24A0ED4A1}"/>
              </a:ext>
            </a:extLst>
          </p:cNvPr>
          <p:cNvSpPr/>
          <p:nvPr/>
        </p:nvSpPr>
        <p:spPr>
          <a:xfrm>
            <a:off x="2342431" y="1315313"/>
            <a:ext cx="1278593" cy="1398626"/>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C7980C-BA02-57B4-B750-0AAEA7A85E96}"/>
              </a:ext>
            </a:extLst>
          </p:cNvPr>
          <p:cNvSpPr/>
          <p:nvPr/>
        </p:nvSpPr>
        <p:spPr>
          <a:xfrm>
            <a:off x="4098079" y="1315313"/>
            <a:ext cx="1278593" cy="1398626"/>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CF8E6CA-F677-3B95-6437-F500F9C5222E}"/>
              </a:ext>
            </a:extLst>
          </p:cNvPr>
          <p:cNvSpPr/>
          <p:nvPr/>
        </p:nvSpPr>
        <p:spPr>
          <a:xfrm>
            <a:off x="5765944" y="1315313"/>
            <a:ext cx="1278593" cy="1398626"/>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B403E6F-35A4-F90A-9FD9-22448F4029B9}"/>
              </a:ext>
            </a:extLst>
          </p:cNvPr>
          <p:cNvSpPr/>
          <p:nvPr/>
        </p:nvSpPr>
        <p:spPr>
          <a:xfrm>
            <a:off x="2487169" y="2875015"/>
            <a:ext cx="1378132" cy="2025498"/>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626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P spid="1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t">
            <a:noAutofit/>
          </a:bodyPr>
          <a:lstStyle/>
          <a:p>
            <a:r>
              <a:rPr lang="en-US">
                <a:latin typeface="Segoe Pro"/>
              </a:rPr>
              <a:t>Demo Tasks</a:t>
            </a:r>
            <a:endParaRPr lang="en-US"/>
          </a:p>
        </p:txBody>
      </p:sp>
    </p:spTree>
    <p:extLst>
      <p:ext uri="{BB962C8B-B14F-4D97-AF65-F5344CB8AC3E}">
        <p14:creationId xmlns:p14="http://schemas.microsoft.com/office/powerpoint/2010/main" val="134841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79A3E908-449E-044A-9510-AD48B0E8FE3B}"/>
              </a:ext>
            </a:extLst>
          </p:cNvPr>
          <p:cNvSpPr/>
          <p:nvPr/>
        </p:nvSpPr>
        <p:spPr>
          <a:xfrm>
            <a:off x="1321230" y="150921"/>
            <a:ext cx="2150772" cy="186847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653CF1-49CF-AE4B-9D66-090C6B2B3917}"/>
              </a:ext>
            </a:extLst>
          </p:cNvPr>
          <p:cNvSpPr/>
          <p:nvPr/>
        </p:nvSpPr>
        <p:spPr>
          <a:xfrm>
            <a:off x="0" y="0"/>
            <a:ext cx="2642461" cy="26773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B4D47F-A755-0D45-BC12-086C687FD70E}"/>
              </a:ext>
            </a:extLst>
          </p:cNvPr>
          <p:cNvSpPr/>
          <p:nvPr/>
        </p:nvSpPr>
        <p:spPr>
          <a:xfrm>
            <a:off x="10612" y="1116615"/>
            <a:ext cx="3739715" cy="34652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412337A7-EF2F-BD4E-96DF-29677C30DFCF}"/>
              </a:ext>
            </a:extLst>
          </p:cNvPr>
          <p:cNvSpPr txBox="1">
            <a:spLocks/>
          </p:cNvSpPr>
          <p:nvPr/>
        </p:nvSpPr>
        <p:spPr>
          <a:xfrm>
            <a:off x="3650877" y="45720"/>
            <a:ext cx="5493124" cy="979714"/>
          </a:xfrm>
          <a:prstGeom prst="rect">
            <a:avLst/>
          </a:prstGeom>
        </p:spPr>
        <p:txBody>
          <a:bodyPr>
            <a:noAutofit/>
          </a:bodyPr>
          <a:lstStyle>
            <a:lvl1pPr algn="l" defTabSz="457200" rtl="0" eaLnBrk="1" latinLnBrk="0" hangingPunct="1">
              <a:spcBef>
                <a:spcPct val="0"/>
              </a:spcBef>
              <a:buNone/>
              <a:defRPr sz="3600" b="0" kern="1200" baseline="0">
                <a:solidFill>
                  <a:schemeClr val="tx1"/>
                </a:solidFill>
                <a:latin typeface="Segoe Pro" charset="0"/>
                <a:ea typeface="+mj-ea"/>
                <a:cs typeface="+mj-cs"/>
              </a:defRPr>
            </a:lvl1pPr>
          </a:lstStyle>
          <a:p>
            <a:r>
              <a:rPr lang="en-US" sz="2600" b="1" dirty="0">
                <a:solidFill>
                  <a:schemeClr val="bg1"/>
                </a:solidFill>
              </a:rPr>
              <a:t>Lesson 2: Brush Up on Git and GitHub Basics</a:t>
            </a:r>
          </a:p>
        </p:txBody>
      </p:sp>
      <p:sp>
        <p:nvSpPr>
          <p:cNvPr id="21" name="Subtitle 2">
            <a:extLst>
              <a:ext uri="{FF2B5EF4-FFF2-40B4-BE49-F238E27FC236}">
                <a16:creationId xmlns:a16="http://schemas.microsoft.com/office/drawing/2014/main" id="{FDC123F3-7747-9C43-BCF3-A32246342DE6}"/>
              </a:ext>
            </a:extLst>
          </p:cNvPr>
          <p:cNvSpPr txBox="1">
            <a:spLocks/>
          </p:cNvSpPr>
          <p:nvPr/>
        </p:nvSpPr>
        <p:spPr>
          <a:xfrm>
            <a:off x="3298371" y="1324140"/>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indent="-630555">
              <a:spcBef>
                <a:spcPts val="0"/>
              </a:spcBef>
            </a:pPr>
            <a:r>
              <a:rPr lang="en-US" sz="2400" dirty="0">
                <a:latin typeface="+mn-lt"/>
              </a:rPr>
              <a:t>2.1 Get a brief introduction to Git</a:t>
            </a:r>
            <a:endParaRPr lang="en-US" sz="2400" dirty="0"/>
          </a:p>
        </p:txBody>
      </p:sp>
      <p:pic>
        <p:nvPicPr>
          <p:cNvPr id="4" name="Picture 3">
            <a:extLst>
              <a:ext uri="{FF2B5EF4-FFF2-40B4-BE49-F238E27FC236}">
                <a16:creationId xmlns:a16="http://schemas.microsoft.com/office/drawing/2014/main" id="{3D9A85A9-E4BE-448E-AA24-E41238BE54CA}"/>
              </a:ext>
            </a:extLst>
          </p:cNvPr>
          <p:cNvPicPr>
            <a:picLocks noChangeAspect="1"/>
          </p:cNvPicPr>
          <p:nvPr/>
        </p:nvPicPr>
        <p:blipFill>
          <a:blip r:embed="rId3"/>
          <a:stretch>
            <a:fillRect/>
          </a:stretch>
        </p:blipFill>
        <p:spPr>
          <a:xfrm>
            <a:off x="353131" y="806450"/>
            <a:ext cx="2779727" cy="3410469"/>
          </a:xfrm>
          <a:prstGeom prst="rect">
            <a:avLst/>
          </a:prstGeom>
        </p:spPr>
      </p:pic>
      <p:sp>
        <p:nvSpPr>
          <p:cNvPr id="2" name="Subtitle 2">
            <a:extLst>
              <a:ext uri="{FF2B5EF4-FFF2-40B4-BE49-F238E27FC236}">
                <a16:creationId xmlns:a16="http://schemas.microsoft.com/office/drawing/2014/main" id="{7BADA2CE-55C3-B37E-EE5E-A874E17D609A}"/>
              </a:ext>
            </a:extLst>
          </p:cNvPr>
          <p:cNvSpPr txBox="1">
            <a:spLocks/>
          </p:cNvSpPr>
          <p:nvPr/>
        </p:nvSpPr>
        <p:spPr>
          <a:xfrm>
            <a:off x="3308983" y="2080958"/>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indent="-630555">
              <a:spcBef>
                <a:spcPts val="0"/>
              </a:spcBef>
            </a:pPr>
            <a:r>
              <a:rPr lang="en-US" sz="2400" dirty="0">
                <a:latin typeface="+mn-lt"/>
              </a:rPr>
              <a:t>2.2 Get to know GitHub</a:t>
            </a:r>
            <a:endParaRPr lang="en-US" sz="2400" dirty="0"/>
          </a:p>
        </p:txBody>
      </p:sp>
      <p:sp>
        <p:nvSpPr>
          <p:cNvPr id="3" name="Subtitle 2">
            <a:extLst>
              <a:ext uri="{FF2B5EF4-FFF2-40B4-BE49-F238E27FC236}">
                <a16:creationId xmlns:a16="http://schemas.microsoft.com/office/drawing/2014/main" id="{5599178D-9D3E-1102-25C5-30937162BA06}"/>
              </a:ext>
            </a:extLst>
          </p:cNvPr>
          <p:cNvSpPr txBox="1">
            <a:spLocks/>
          </p:cNvSpPr>
          <p:nvPr/>
        </p:nvSpPr>
        <p:spPr>
          <a:xfrm>
            <a:off x="3308983" y="2893911"/>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indent="-630555">
              <a:spcBef>
                <a:spcPts val="0"/>
              </a:spcBef>
            </a:pPr>
            <a:r>
              <a:rPr lang="en-US" sz="2400" dirty="0">
                <a:latin typeface="+mn-lt"/>
              </a:rPr>
              <a:t>2.3 Master basic Git commands and workflow</a:t>
            </a:r>
            <a:endParaRPr lang="en-US" sz="2400" dirty="0"/>
          </a:p>
        </p:txBody>
      </p:sp>
      <p:sp>
        <p:nvSpPr>
          <p:cNvPr id="5" name="Subtitle 2">
            <a:extLst>
              <a:ext uri="{FF2B5EF4-FFF2-40B4-BE49-F238E27FC236}">
                <a16:creationId xmlns:a16="http://schemas.microsoft.com/office/drawing/2014/main" id="{DD5F19BE-F8A0-B78B-6E66-67B460F9FA13}"/>
              </a:ext>
            </a:extLst>
          </p:cNvPr>
          <p:cNvSpPr txBox="1">
            <a:spLocks/>
          </p:cNvSpPr>
          <p:nvPr/>
        </p:nvSpPr>
        <p:spPr>
          <a:xfrm>
            <a:off x="3308983" y="3738955"/>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indent="-630555">
              <a:spcBef>
                <a:spcPts val="0"/>
              </a:spcBef>
            </a:pPr>
            <a:r>
              <a:rPr lang="en-US" sz="2400" dirty="0">
                <a:latin typeface="+mn-lt"/>
              </a:rPr>
              <a:t>2.4 Sign up for GitHub Copilot</a:t>
            </a:r>
            <a:endParaRPr lang="en-US" sz="2400" dirty="0"/>
          </a:p>
        </p:txBody>
      </p:sp>
    </p:spTree>
    <p:extLst>
      <p:ext uri="{BB962C8B-B14F-4D97-AF65-F5344CB8AC3E}">
        <p14:creationId xmlns:p14="http://schemas.microsoft.com/office/powerpoint/2010/main" val="15756302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a:xfrm>
            <a:off x="3836832" y="1026845"/>
            <a:ext cx="4975394" cy="1102519"/>
          </a:xfrm>
        </p:spPr>
        <p:txBody>
          <a:bodyPr/>
          <a:lstStyle/>
          <a:p>
            <a:r>
              <a:rPr lang="en-GB" dirty="0"/>
              <a:t>Lesson 7: Leverage Unit Testing with GitHub Copilot</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541698"/>
            <a:ext cx="5140999" cy="1149914"/>
          </a:xfrm>
        </p:spPr>
        <p:txBody>
          <a:bodyPr>
            <a:normAutofit lnSpcReduction="10000"/>
          </a:bodyPr>
          <a:lstStyle/>
          <a:p>
            <a:r>
              <a:rPr lang="en-GB" sz="2400" dirty="0"/>
              <a:t>7.2 Create unit tests with GitHub Copilot</a:t>
            </a:r>
          </a:p>
        </p:txBody>
      </p:sp>
    </p:spTree>
    <p:extLst>
      <p:ext uri="{BB962C8B-B14F-4D97-AF65-F5344CB8AC3E}">
        <p14:creationId xmlns:p14="http://schemas.microsoft.com/office/powerpoint/2010/main" val="38311662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F98CEE-731E-42E6-136D-4EB6C3EC8A97}"/>
              </a:ext>
            </a:extLst>
          </p:cNvPr>
          <p:cNvSpPr>
            <a:spLocks noGrp="1"/>
          </p:cNvSpPr>
          <p:nvPr>
            <p:ph type="title"/>
          </p:nvPr>
        </p:nvSpPr>
        <p:spPr/>
        <p:txBody>
          <a:bodyPr/>
          <a:lstStyle/>
          <a:p>
            <a:r>
              <a:rPr lang="en-US" dirty="0"/>
              <a:t>Unit Tests with GitHub Copilot</a:t>
            </a:r>
          </a:p>
        </p:txBody>
      </p:sp>
      <p:sp>
        <p:nvSpPr>
          <p:cNvPr id="5" name="Content Placeholder 4">
            <a:extLst>
              <a:ext uri="{FF2B5EF4-FFF2-40B4-BE49-F238E27FC236}">
                <a16:creationId xmlns:a16="http://schemas.microsoft.com/office/drawing/2014/main" id="{AA1A0713-84EB-B267-CD48-F6BB0A6609E8}"/>
              </a:ext>
            </a:extLst>
          </p:cNvPr>
          <p:cNvSpPr>
            <a:spLocks noGrp="1"/>
          </p:cNvSpPr>
          <p:nvPr>
            <p:ph idx="1"/>
          </p:nvPr>
        </p:nvSpPr>
        <p:spPr/>
        <p:txBody>
          <a:bodyPr/>
          <a:lstStyle/>
          <a:p>
            <a:r>
              <a:rPr lang="en-GB" dirty="0"/>
              <a:t>With GitHub Copilot Chat:</a:t>
            </a:r>
          </a:p>
          <a:p>
            <a:pPr lvl="1"/>
            <a:r>
              <a:rPr lang="en-GB" dirty="0"/>
              <a:t>Select function</a:t>
            </a:r>
          </a:p>
          <a:p>
            <a:pPr lvl="1"/>
            <a:r>
              <a:rPr lang="en-GB" dirty="0"/>
              <a:t>Prompt </a:t>
            </a:r>
            <a:r>
              <a:rPr lang="en-GB" b="1" dirty="0"/>
              <a:t>/tests</a:t>
            </a:r>
          </a:p>
          <a:p>
            <a:pPr lvl="1"/>
            <a:r>
              <a:rPr lang="en-GB" dirty="0"/>
              <a:t>Done!</a:t>
            </a:r>
          </a:p>
          <a:p>
            <a:r>
              <a:rPr lang="en-US" dirty="0"/>
              <a:t>Remember to keep your code and test files open in VS Code</a:t>
            </a:r>
          </a:p>
        </p:txBody>
      </p:sp>
    </p:spTree>
    <p:extLst>
      <p:ext uri="{BB962C8B-B14F-4D97-AF65-F5344CB8AC3E}">
        <p14:creationId xmlns:p14="http://schemas.microsoft.com/office/powerpoint/2010/main" val="294558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24822F-EF9A-6E7D-0DA7-DEC9BF71F91E}"/>
              </a:ext>
            </a:extLst>
          </p:cNvPr>
          <p:cNvSpPr>
            <a:spLocks noGrp="1"/>
          </p:cNvSpPr>
          <p:nvPr>
            <p:ph type="title"/>
          </p:nvPr>
        </p:nvSpPr>
        <p:spPr/>
        <p:txBody>
          <a:bodyPr/>
          <a:lstStyle/>
          <a:p>
            <a:r>
              <a:rPr lang="en-US" dirty="0"/>
              <a:t>Demo Tasks</a:t>
            </a:r>
          </a:p>
        </p:txBody>
      </p:sp>
    </p:spTree>
    <p:extLst>
      <p:ext uri="{BB962C8B-B14F-4D97-AF65-F5344CB8AC3E}">
        <p14:creationId xmlns:p14="http://schemas.microsoft.com/office/powerpoint/2010/main" val="21884318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a:xfrm>
            <a:off x="3836832" y="1026845"/>
            <a:ext cx="4975394" cy="1102519"/>
          </a:xfrm>
        </p:spPr>
        <p:txBody>
          <a:bodyPr/>
          <a:lstStyle/>
          <a:p>
            <a:r>
              <a:rPr lang="en-GB" dirty="0"/>
              <a:t>Lesson 6: Enhance Coding with GitHub Copilot's Comment-Based Generation</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541698"/>
            <a:ext cx="5140999" cy="1149914"/>
          </a:xfrm>
        </p:spPr>
        <p:txBody>
          <a:bodyPr>
            <a:normAutofit lnSpcReduction="10000"/>
          </a:bodyPr>
          <a:lstStyle/>
          <a:p>
            <a:r>
              <a:rPr lang="en-GB" sz="2400" dirty="0"/>
              <a:t>6.3 Build applications with comment-based code generation</a:t>
            </a:r>
            <a:endParaRPr lang="en-US" sz="2400" dirty="0"/>
          </a:p>
        </p:txBody>
      </p:sp>
    </p:spTree>
    <p:extLst>
      <p:ext uri="{BB962C8B-B14F-4D97-AF65-F5344CB8AC3E}">
        <p14:creationId xmlns:p14="http://schemas.microsoft.com/office/powerpoint/2010/main" val="6714335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24822F-EF9A-6E7D-0DA7-DEC9BF71F91E}"/>
              </a:ext>
            </a:extLst>
          </p:cNvPr>
          <p:cNvSpPr>
            <a:spLocks noGrp="1"/>
          </p:cNvSpPr>
          <p:nvPr>
            <p:ph type="title"/>
          </p:nvPr>
        </p:nvSpPr>
        <p:spPr/>
        <p:txBody>
          <a:bodyPr/>
          <a:lstStyle/>
          <a:p>
            <a:r>
              <a:rPr lang="en-US" dirty="0"/>
              <a:t>Demo Tasks</a:t>
            </a:r>
          </a:p>
        </p:txBody>
      </p:sp>
      <p:sp>
        <p:nvSpPr>
          <p:cNvPr id="5" name="Content Placeholder 4">
            <a:extLst>
              <a:ext uri="{FF2B5EF4-FFF2-40B4-BE49-F238E27FC236}">
                <a16:creationId xmlns:a16="http://schemas.microsoft.com/office/drawing/2014/main" id="{2CF7DC25-3733-0E8C-0E40-2D96E1D64E1A}"/>
              </a:ext>
            </a:extLst>
          </p:cNvPr>
          <p:cNvSpPr>
            <a:spLocks noGrp="1"/>
          </p:cNvSpPr>
          <p:nvPr>
            <p:ph idx="1"/>
          </p:nvPr>
        </p:nvSpPr>
        <p:spPr/>
        <p:txBody>
          <a:bodyPr/>
          <a:lstStyle/>
          <a:p>
            <a:r>
              <a:rPr lang="en-US" dirty="0"/>
              <a:t>Build app using comments</a:t>
            </a:r>
          </a:p>
          <a:p>
            <a:r>
              <a:rPr lang="en-US" dirty="0"/>
              <a:t>Publish to GitHub</a:t>
            </a:r>
          </a:p>
          <a:p>
            <a:r>
              <a:rPr lang="en-US" dirty="0"/>
              <a:t>Use Copilot for PRs</a:t>
            </a:r>
          </a:p>
          <a:p>
            <a:r>
              <a:rPr lang="en-US" dirty="0"/>
              <a:t>Use Copilot for Docs</a:t>
            </a:r>
          </a:p>
        </p:txBody>
      </p:sp>
    </p:spTree>
    <p:extLst>
      <p:ext uri="{BB962C8B-B14F-4D97-AF65-F5344CB8AC3E}">
        <p14:creationId xmlns:p14="http://schemas.microsoft.com/office/powerpoint/2010/main" val="38153545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a:xfrm>
            <a:off x="3836832" y="1081836"/>
            <a:ext cx="4975394" cy="1102519"/>
          </a:xfrm>
        </p:spPr>
        <p:txBody>
          <a:bodyPr/>
          <a:lstStyle/>
          <a:p>
            <a:r>
              <a:rPr lang="en-GB" dirty="0"/>
              <a:t>Lesson 4: Integrate GitHub Copilot with Your IDE</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486707"/>
            <a:ext cx="5140999" cy="1149914"/>
          </a:xfrm>
        </p:spPr>
        <p:txBody>
          <a:bodyPr>
            <a:normAutofit lnSpcReduction="10000"/>
          </a:bodyPr>
          <a:lstStyle/>
          <a:p>
            <a:r>
              <a:rPr lang="en-US" sz="2400" dirty="0"/>
              <a:t>4.4 Add GitHub Copilot to </a:t>
            </a:r>
            <a:r>
              <a:rPr lang="en-US" sz="2400" dirty="0" err="1"/>
              <a:t>Neovim</a:t>
            </a:r>
            <a:endParaRPr lang="en-GB" sz="2400" dirty="0"/>
          </a:p>
          <a:p>
            <a:endParaRPr lang="en-US" sz="2400" dirty="0"/>
          </a:p>
        </p:txBody>
      </p:sp>
    </p:spTree>
    <p:extLst>
      <p:ext uri="{BB962C8B-B14F-4D97-AF65-F5344CB8AC3E}">
        <p14:creationId xmlns:p14="http://schemas.microsoft.com/office/powerpoint/2010/main" val="31901993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008540-A247-0E1C-8CCD-4FF288DAAD14}"/>
              </a:ext>
            </a:extLst>
          </p:cNvPr>
          <p:cNvSpPr>
            <a:spLocks noGrp="1"/>
          </p:cNvSpPr>
          <p:nvPr>
            <p:ph type="title"/>
          </p:nvPr>
        </p:nvSpPr>
        <p:spPr/>
        <p:txBody>
          <a:bodyPr/>
          <a:lstStyle/>
          <a:p>
            <a:r>
              <a:rPr lang="en-US" dirty="0"/>
              <a:t>Vim/</a:t>
            </a:r>
            <a:r>
              <a:rPr lang="en-US" dirty="0" err="1"/>
              <a:t>Neovim</a:t>
            </a:r>
            <a:endParaRPr lang="en-US" dirty="0"/>
          </a:p>
        </p:txBody>
      </p:sp>
      <p:pic>
        <p:nvPicPr>
          <p:cNvPr id="3" name="Picture 2">
            <a:extLst>
              <a:ext uri="{FF2B5EF4-FFF2-40B4-BE49-F238E27FC236}">
                <a16:creationId xmlns:a16="http://schemas.microsoft.com/office/drawing/2014/main" id="{F968129B-C625-5377-2357-75B83EE5082E}"/>
              </a:ext>
            </a:extLst>
          </p:cNvPr>
          <p:cNvPicPr>
            <a:picLocks noChangeAspect="1"/>
          </p:cNvPicPr>
          <p:nvPr/>
        </p:nvPicPr>
        <p:blipFill>
          <a:blip r:embed="rId2"/>
          <a:stretch>
            <a:fillRect/>
          </a:stretch>
        </p:blipFill>
        <p:spPr>
          <a:xfrm>
            <a:off x="482439" y="1054975"/>
            <a:ext cx="8179121" cy="3255416"/>
          </a:xfrm>
          <a:prstGeom prst="rect">
            <a:avLst/>
          </a:prstGeom>
        </p:spPr>
      </p:pic>
    </p:spTree>
    <p:extLst>
      <p:ext uri="{BB962C8B-B14F-4D97-AF65-F5344CB8AC3E}">
        <p14:creationId xmlns:p14="http://schemas.microsoft.com/office/powerpoint/2010/main" val="211080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t">
            <a:noAutofit/>
          </a:bodyPr>
          <a:lstStyle/>
          <a:p>
            <a:r>
              <a:rPr lang="en-US">
                <a:latin typeface="Segoe Pro"/>
              </a:rPr>
              <a:t>Demo Tasks</a:t>
            </a:r>
            <a:endParaRPr lang="en-US"/>
          </a:p>
        </p:txBody>
      </p:sp>
      <p:sp>
        <p:nvSpPr>
          <p:cNvPr id="4" name="Content Placeholder 3">
            <a:extLst>
              <a:ext uri="{FF2B5EF4-FFF2-40B4-BE49-F238E27FC236}">
                <a16:creationId xmlns:a16="http://schemas.microsoft.com/office/drawing/2014/main" id="{5BBB3F74-E93A-433D-A125-C845B9E51CCB}"/>
              </a:ext>
            </a:extLst>
          </p:cNvPr>
          <p:cNvSpPr>
            <a:spLocks noGrp="1"/>
          </p:cNvSpPr>
          <p:nvPr>
            <p:ph idx="1"/>
          </p:nvPr>
        </p:nvSpPr>
        <p:spPr/>
        <p:txBody>
          <a:bodyPr/>
          <a:lstStyle/>
          <a:p>
            <a:r>
              <a:rPr lang="en-US" dirty="0"/>
              <a:t>Set up IDEs</a:t>
            </a:r>
          </a:p>
          <a:p>
            <a:r>
              <a:rPr lang="en-US" dirty="0"/>
              <a:t>Test them</a:t>
            </a:r>
          </a:p>
          <a:p>
            <a:endParaRPr lang="en-US" dirty="0"/>
          </a:p>
        </p:txBody>
      </p:sp>
    </p:spTree>
    <p:extLst>
      <p:ext uri="{BB962C8B-B14F-4D97-AF65-F5344CB8AC3E}">
        <p14:creationId xmlns:p14="http://schemas.microsoft.com/office/powerpoint/2010/main" val="31605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p:txBody>
          <a:bodyPr/>
          <a:lstStyle/>
          <a:p>
            <a:r>
              <a:rPr lang="en-GB" dirty="0"/>
              <a:t>Lesson 3: Understand GitHub Copilot</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584990"/>
            <a:ext cx="5140999" cy="1149914"/>
          </a:xfrm>
        </p:spPr>
        <p:txBody>
          <a:bodyPr>
            <a:normAutofit lnSpcReduction="10000"/>
          </a:bodyPr>
          <a:lstStyle/>
          <a:p>
            <a:r>
              <a:rPr lang="en-GB" dirty="0"/>
              <a:t>3.3 Highlight key features and benefits of GitHub Copilot</a:t>
            </a:r>
            <a:endParaRPr lang="en-US" dirty="0"/>
          </a:p>
        </p:txBody>
      </p:sp>
    </p:spTree>
    <p:extLst>
      <p:ext uri="{BB962C8B-B14F-4D97-AF65-F5344CB8AC3E}">
        <p14:creationId xmlns:p14="http://schemas.microsoft.com/office/powerpoint/2010/main" val="31363916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634209-8C04-A0FD-516A-29226D5EFA0D}"/>
              </a:ext>
            </a:extLst>
          </p:cNvPr>
          <p:cNvSpPr>
            <a:spLocks noGrp="1"/>
          </p:cNvSpPr>
          <p:nvPr>
            <p:ph type="title"/>
          </p:nvPr>
        </p:nvSpPr>
        <p:spPr/>
        <p:txBody>
          <a:bodyPr/>
          <a:lstStyle/>
          <a:p>
            <a:r>
              <a:rPr lang="en-US" dirty="0"/>
              <a:t>GitHub Copilot Key Benefits</a:t>
            </a:r>
          </a:p>
        </p:txBody>
      </p:sp>
      <p:sp>
        <p:nvSpPr>
          <p:cNvPr id="5" name="Content Placeholder 4">
            <a:extLst>
              <a:ext uri="{FF2B5EF4-FFF2-40B4-BE49-F238E27FC236}">
                <a16:creationId xmlns:a16="http://schemas.microsoft.com/office/drawing/2014/main" id="{A286F427-30D2-F832-0435-029CE302C60E}"/>
              </a:ext>
            </a:extLst>
          </p:cNvPr>
          <p:cNvSpPr>
            <a:spLocks noGrp="1"/>
          </p:cNvSpPr>
          <p:nvPr>
            <p:ph idx="1"/>
          </p:nvPr>
        </p:nvSpPr>
        <p:spPr/>
        <p:txBody>
          <a:bodyPr/>
          <a:lstStyle/>
          <a:p>
            <a:r>
              <a:rPr lang="en-US" dirty="0"/>
              <a:t>Contextual code suggestions</a:t>
            </a:r>
          </a:p>
          <a:p>
            <a:pPr lvl="1"/>
            <a:r>
              <a:rPr lang="en-US" dirty="0"/>
              <a:t>Improved productivity</a:t>
            </a:r>
          </a:p>
          <a:p>
            <a:r>
              <a:rPr lang="en-US" dirty="0"/>
              <a:t>Multi-language support</a:t>
            </a:r>
          </a:p>
          <a:p>
            <a:pPr lvl="1"/>
            <a:r>
              <a:rPr lang="en-US" dirty="0"/>
              <a:t>Pair programming experience</a:t>
            </a:r>
          </a:p>
          <a:p>
            <a:r>
              <a:rPr lang="en-US" dirty="0"/>
              <a:t>Function autocompletion</a:t>
            </a:r>
          </a:p>
          <a:p>
            <a:pPr lvl="1"/>
            <a:r>
              <a:rPr lang="en-US" dirty="0"/>
              <a:t>Reduced errors</a:t>
            </a:r>
          </a:p>
          <a:p>
            <a:pPr lvl="1"/>
            <a:r>
              <a:rPr lang="en-US" dirty="0"/>
              <a:t>Improved coding efficiency</a:t>
            </a:r>
          </a:p>
          <a:p>
            <a:r>
              <a:rPr lang="en-US" dirty="0"/>
              <a:t>Great way to learn a new programming language or framework</a:t>
            </a:r>
          </a:p>
          <a:p>
            <a:endParaRPr lang="en-US" dirty="0"/>
          </a:p>
        </p:txBody>
      </p:sp>
    </p:spTree>
    <p:extLst>
      <p:ext uri="{BB962C8B-B14F-4D97-AF65-F5344CB8AC3E}">
        <p14:creationId xmlns:p14="http://schemas.microsoft.com/office/powerpoint/2010/main" val="263278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p:txBody>
          <a:bodyPr/>
          <a:lstStyle/>
          <a:p>
            <a:r>
              <a:rPr lang="en-GB" dirty="0"/>
              <a:t>Lesson 2: Brush Up on Git and GitHub Basics</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349858"/>
            <a:ext cx="5140999" cy="1149914"/>
          </a:xfrm>
        </p:spPr>
        <p:txBody>
          <a:bodyPr>
            <a:normAutofit lnSpcReduction="10000"/>
          </a:bodyPr>
          <a:lstStyle/>
          <a:p>
            <a:r>
              <a:rPr lang="en-GB" sz="2400" dirty="0"/>
              <a:t>2.1 Get a brief introduction to Git</a:t>
            </a:r>
            <a:endParaRPr lang="en-US" sz="2400" dirty="0"/>
          </a:p>
        </p:txBody>
      </p:sp>
    </p:spTree>
    <p:extLst>
      <p:ext uri="{BB962C8B-B14F-4D97-AF65-F5344CB8AC3E}">
        <p14:creationId xmlns:p14="http://schemas.microsoft.com/office/powerpoint/2010/main" val="9395097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87F2-D74F-49FE-2B09-47078459B3C4}"/>
              </a:ext>
            </a:extLst>
          </p:cNvPr>
          <p:cNvSpPr>
            <a:spLocks noGrp="1"/>
          </p:cNvSpPr>
          <p:nvPr>
            <p:ph type="title"/>
          </p:nvPr>
        </p:nvSpPr>
        <p:spPr/>
        <p:txBody>
          <a:bodyPr/>
          <a:lstStyle/>
          <a:p>
            <a:r>
              <a:rPr lang="en-US" dirty="0"/>
              <a:t>GitHub Copilot - Considerations</a:t>
            </a:r>
          </a:p>
        </p:txBody>
      </p:sp>
      <p:sp>
        <p:nvSpPr>
          <p:cNvPr id="3" name="Content Placeholder 2">
            <a:extLst>
              <a:ext uri="{FF2B5EF4-FFF2-40B4-BE49-F238E27FC236}">
                <a16:creationId xmlns:a16="http://schemas.microsoft.com/office/drawing/2014/main" id="{A26CC822-48D7-AC8D-143B-FF95835CD356}"/>
              </a:ext>
            </a:extLst>
          </p:cNvPr>
          <p:cNvSpPr>
            <a:spLocks noGrp="1"/>
          </p:cNvSpPr>
          <p:nvPr>
            <p:ph idx="1"/>
          </p:nvPr>
        </p:nvSpPr>
        <p:spPr/>
        <p:txBody>
          <a:bodyPr/>
          <a:lstStyle/>
          <a:p>
            <a:r>
              <a:rPr lang="en-GB" dirty="0"/>
              <a:t>GitHub Copilot's suggestions are not always perfect</a:t>
            </a:r>
          </a:p>
          <a:p>
            <a:pPr lvl="1"/>
            <a:r>
              <a:rPr lang="en-GB" dirty="0"/>
              <a:t>It's important to review the code for accuracy</a:t>
            </a:r>
          </a:p>
          <a:p>
            <a:r>
              <a:rPr lang="en-GB" dirty="0"/>
              <a:t>Developers should be aware of potential issues around code licensing and copyright when using AI-generated code</a:t>
            </a:r>
            <a:endParaRPr lang="en-US" dirty="0"/>
          </a:p>
        </p:txBody>
      </p:sp>
    </p:spTree>
    <p:extLst>
      <p:ext uri="{BB962C8B-B14F-4D97-AF65-F5344CB8AC3E}">
        <p14:creationId xmlns:p14="http://schemas.microsoft.com/office/powerpoint/2010/main" val="199607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3F033-130F-97D9-EAC9-6691347A3E90}"/>
              </a:ext>
            </a:extLst>
          </p:cNvPr>
          <p:cNvSpPr>
            <a:spLocks noGrp="1"/>
          </p:cNvSpPr>
          <p:nvPr>
            <p:ph type="title"/>
          </p:nvPr>
        </p:nvSpPr>
        <p:spPr/>
        <p:txBody>
          <a:bodyPr/>
          <a:lstStyle/>
          <a:p>
            <a:r>
              <a:rPr lang="en-US" dirty="0"/>
              <a:t>GitHub Copilot Terminology</a:t>
            </a:r>
          </a:p>
        </p:txBody>
      </p:sp>
      <p:pic>
        <p:nvPicPr>
          <p:cNvPr id="9" name="Picture 8">
            <a:extLst>
              <a:ext uri="{FF2B5EF4-FFF2-40B4-BE49-F238E27FC236}">
                <a16:creationId xmlns:a16="http://schemas.microsoft.com/office/drawing/2014/main" id="{DD8D6D71-1BDE-81A5-B3BA-A985B3865E51}"/>
              </a:ext>
            </a:extLst>
          </p:cNvPr>
          <p:cNvPicPr>
            <a:picLocks noChangeAspect="1"/>
          </p:cNvPicPr>
          <p:nvPr/>
        </p:nvPicPr>
        <p:blipFill>
          <a:blip r:embed="rId2"/>
          <a:stretch>
            <a:fillRect/>
          </a:stretch>
        </p:blipFill>
        <p:spPr>
          <a:xfrm>
            <a:off x="1953647" y="4025008"/>
            <a:ext cx="5236708" cy="319798"/>
          </a:xfrm>
          <a:prstGeom prst="rect">
            <a:avLst/>
          </a:prstGeom>
        </p:spPr>
      </p:pic>
      <p:grpSp>
        <p:nvGrpSpPr>
          <p:cNvPr id="14" name="Group 13">
            <a:extLst>
              <a:ext uri="{FF2B5EF4-FFF2-40B4-BE49-F238E27FC236}">
                <a16:creationId xmlns:a16="http://schemas.microsoft.com/office/drawing/2014/main" id="{84C4CE7A-38BD-2858-C46C-F524C502A87E}"/>
              </a:ext>
            </a:extLst>
          </p:cNvPr>
          <p:cNvGrpSpPr/>
          <p:nvPr/>
        </p:nvGrpSpPr>
        <p:grpSpPr>
          <a:xfrm>
            <a:off x="1953646" y="1633313"/>
            <a:ext cx="5236708" cy="1876873"/>
            <a:chOff x="1953646" y="1633313"/>
            <a:chExt cx="5236708" cy="1876873"/>
          </a:xfrm>
        </p:grpSpPr>
        <p:pic>
          <p:nvPicPr>
            <p:cNvPr id="5" name="Picture 4">
              <a:extLst>
                <a:ext uri="{FF2B5EF4-FFF2-40B4-BE49-F238E27FC236}">
                  <a16:creationId xmlns:a16="http://schemas.microsoft.com/office/drawing/2014/main" id="{6347A52A-F7A4-2F7B-B996-C3E20D1DF462}"/>
                </a:ext>
              </a:extLst>
            </p:cNvPr>
            <p:cNvPicPr>
              <a:picLocks noChangeAspect="1"/>
            </p:cNvPicPr>
            <p:nvPr/>
          </p:nvPicPr>
          <p:blipFill>
            <a:blip r:embed="rId3"/>
            <a:stretch>
              <a:fillRect/>
            </a:stretch>
          </p:blipFill>
          <p:spPr>
            <a:xfrm>
              <a:off x="1953646" y="1633313"/>
              <a:ext cx="5236708" cy="1876873"/>
            </a:xfrm>
            <a:prstGeom prst="rect">
              <a:avLst/>
            </a:prstGeom>
          </p:spPr>
        </p:pic>
        <p:pic>
          <p:nvPicPr>
            <p:cNvPr id="13" name="Picture 12">
              <a:extLst>
                <a:ext uri="{FF2B5EF4-FFF2-40B4-BE49-F238E27FC236}">
                  <a16:creationId xmlns:a16="http://schemas.microsoft.com/office/drawing/2014/main" id="{787BDA60-7072-1E06-A4FA-3E8CCA2AE694}"/>
                </a:ext>
              </a:extLst>
            </p:cNvPr>
            <p:cNvPicPr>
              <a:picLocks noChangeAspect="1"/>
            </p:cNvPicPr>
            <p:nvPr/>
          </p:nvPicPr>
          <p:blipFill>
            <a:blip r:embed="rId4"/>
            <a:stretch>
              <a:fillRect/>
            </a:stretch>
          </p:blipFill>
          <p:spPr>
            <a:xfrm>
              <a:off x="1953646" y="1715478"/>
              <a:ext cx="1233691" cy="309266"/>
            </a:xfrm>
            <a:prstGeom prst="rect">
              <a:avLst/>
            </a:prstGeom>
          </p:spPr>
        </p:pic>
      </p:grpSp>
      <p:sp>
        <p:nvSpPr>
          <p:cNvPr id="6" name="Speech Bubble: Rectangle 5">
            <a:extLst>
              <a:ext uri="{FF2B5EF4-FFF2-40B4-BE49-F238E27FC236}">
                <a16:creationId xmlns:a16="http://schemas.microsoft.com/office/drawing/2014/main" id="{3F2AC8E8-C5F8-3872-189A-4A6C54362AD4}"/>
              </a:ext>
            </a:extLst>
          </p:cNvPr>
          <p:cNvSpPr/>
          <p:nvPr/>
        </p:nvSpPr>
        <p:spPr>
          <a:xfrm>
            <a:off x="143691" y="1920240"/>
            <a:ext cx="1547949" cy="560552"/>
          </a:xfrm>
          <a:prstGeom prst="wedgeRectCallout">
            <a:avLst>
              <a:gd name="adj1" fmla="val 123471"/>
              <a:gd name="adj2" fmla="val 50848"/>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Prompt</a:t>
            </a:r>
          </a:p>
        </p:txBody>
      </p:sp>
      <p:sp>
        <p:nvSpPr>
          <p:cNvPr id="7" name="Speech Bubble: Rectangle 6">
            <a:extLst>
              <a:ext uri="{FF2B5EF4-FFF2-40B4-BE49-F238E27FC236}">
                <a16:creationId xmlns:a16="http://schemas.microsoft.com/office/drawing/2014/main" id="{DFDC9D34-3958-3C3B-5E6C-665A38B3DBF5}"/>
              </a:ext>
            </a:extLst>
          </p:cNvPr>
          <p:cNvSpPr/>
          <p:nvPr/>
        </p:nvSpPr>
        <p:spPr>
          <a:xfrm>
            <a:off x="143690" y="2730138"/>
            <a:ext cx="1547949" cy="560552"/>
          </a:xfrm>
          <a:prstGeom prst="wedgeRectCallout">
            <a:avLst>
              <a:gd name="adj1" fmla="val 124315"/>
              <a:gd name="adj2" fmla="val 1006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Suggestion</a:t>
            </a:r>
          </a:p>
        </p:txBody>
      </p:sp>
      <p:sp>
        <p:nvSpPr>
          <p:cNvPr id="10" name="Speech Bubble: Rectangle 9">
            <a:extLst>
              <a:ext uri="{FF2B5EF4-FFF2-40B4-BE49-F238E27FC236}">
                <a16:creationId xmlns:a16="http://schemas.microsoft.com/office/drawing/2014/main" id="{0D6A39D0-67A9-2BCE-290D-F1D12B01A07C}"/>
              </a:ext>
            </a:extLst>
          </p:cNvPr>
          <p:cNvSpPr/>
          <p:nvPr/>
        </p:nvSpPr>
        <p:spPr>
          <a:xfrm>
            <a:off x="6603274" y="2847703"/>
            <a:ext cx="1998617" cy="795683"/>
          </a:xfrm>
          <a:prstGeom prst="wedgeRectCallout">
            <a:avLst>
              <a:gd name="adj1" fmla="val -133264"/>
              <a:gd name="adj2" fmla="val 10646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GitHub Copilot status icon</a:t>
            </a:r>
          </a:p>
        </p:txBody>
      </p:sp>
      <p:sp>
        <p:nvSpPr>
          <p:cNvPr id="11" name="Speech Bubble: Rectangle 10">
            <a:extLst>
              <a:ext uri="{FF2B5EF4-FFF2-40B4-BE49-F238E27FC236}">
                <a16:creationId xmlns:a16="http://schemas.microsoft.com/office/drawing/2014/main" id="{160AA0B6-25A6-2A3E-A385-B171C8C8390E}"/>
              </a:ext>
            </a:extLst>
          </p:cNvPr>
          <p:cNvSpPr/>
          <p:nvPr/>
        </p:nvSpPr>
        <p:spPr>
          <a:xfrm>
            <a:off x="6603274" y="1053019"/>
            <a:ext cx="1998617" cy="795683"/>
          </a:xfrm>
          <a:prstGeom prst="wedgeRectCallout">
            <a:avLst>
              <a:gd name="adj1" fmla="val -66924"/>
              <a:gd name="adj2" fmla="val 155711"/>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Suggestions toolbar</a:t>
            </a:r>
          </a:p>
        </p:txBody>
      </p:sp>
      <p:sp>
        <p:nvSpPr>
          <p:cNvPr id="15" name="Rectangle: Rounded Corners 14">
            <a:extLst>
              <a:ext uri="{FF2B5EF4-FFF2-40B4-BE49-F238E27FC236}">
                <a16:creationId xmlns:a16="http://schemas.microsoft.com/office/drawing/2014/main" id="{9E450B8B-87E0-5CEC-2DE1-7A04529F362E}"/>
              </a:ext>
            </a:extLst>
          </p:cNvPr>
          <p:cNvSpPr/>
          <p:nvPr/>
        </p:nvSpPr>
        <p:spPr>
          <a:xfrm>
            <a:off x="2357845" y="4540282"/>
            <a:ext cx="4428309" cy="37229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CTRL+ENTER opens Completions panel</a:t>
            </a:r>
          </a:p>
        </p:txBody>
      </p:sp>
    </p:spTree>
    <p:extLst>
      <p:ext uri="{BB962C8B-B14F-4D97-AF65-F5344CB8AC3E}">
        <p14:creationId xmlns:p14="http://schemas.microsoft.com/office/powerpoint/2010/main" val="43510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P spid="1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634209-8C04-A0FD-516A-29226D5EFA0D}"/>
              </a:ext>
            </a:extLst>
          </p:cNvPr>
          <p:cNvSpPr>
            <a:spLocks noGrp="1"/>
          </p:cNvSpPr>
          <p:nvPr>
            <p:ph type="title"/>
          </p:nvPr>
        </p:nvSpPr>
        <p:spPr/>
        <p:txBody>
          <a:bodyPr/>
          <a:lstStyle/>
          <a:p>
            <a:r>
              <a:rPr lang="en-US" dirty="0"/>
              <a:t>GitHub Copilot X</a:t>
            </a:r>
          </a:p>
        </p:txBody>
      </p:sp>
      <p:sp>
        <p:nvSpPr>
          <p:cNvPr id="5" name="Content Placeholder 4">
            <a:extLst>
              <a:ext uri="{FF2B5EF4-FFF2-40B4-BE49-F238E27FC236}">
                <a16:creationId xmlns:a16="http://schemas.microsoft.com/office/drawing/2014/main" id="{A286F427-30D2-F832-0435-029CE302C60E}"/>
              </a:ext>
            </a:extLst>
          </p:cNvPr>
          <p:cNvSpPr>
            <a:spLocks noGrp="1"/>
          </p:cNvSpPr>
          <p:nvPr>
            <p:ph idx="1"/>
          </p:nvPr>
        </p:nvSpPr>
        <p:spPr/>
        <p:txBody>
          <a:bodyPr/>
          <a:lstStyle/>
          <a:p>
            <a:r>
              <a:rPr lang="en-US" dirty="0"/>
              <a:t>Powered by the GitHub Next development team</a:t>
            </a:r>
          </a:p>
          <a:p>
            <a:r>
              <a:rPr lang="en-US" dirty="0"/>
              <a:t>Copilot Chat</a:t>
            </a:r>
          </a:p>
          <a:p>
            <a:r>
              <a:rPr lang="en-US" dirty="0"/>
              <a:t>Copilot Docs</a:t>
            </a:r>
          </a:p>
          <a:p>
            <a:r>
              <a:rPr lang="en-US" dirty="0"/>
              <a:t>Copilot for PRs</a:t>
            </a:r>
          </a:p>
          <a:p>
            <a:r>
              <a:rPr lang="en-US" dirty="0"/>
              <a:t>Copilot for CLI</a:t>
            </a:r>
          </a:p>
        </p:txBody>
      </p:sp>
    </p:spTree>
    <p:extLst>
      <p:ext uri="{BB962C8B-B14F-4D97-AF65-F5344CB8AC3E}">
        <p14:creationId xmlns:p14="http://schemas.microsoft.com/office/powerpoint/2010/main" val="177185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D7F616-DAFE-1EAB-FF67-63CD2E69D046}"/>
              </a:ext>
            </a:extLst>
          </p:cNvPr>
          <p:cNvSpPr>
            <a:spLocks noGrp="1"/>
          </p:cNvSpPr>
          <p:nvPr>
            <p:ph type="title"/>
          </p:nvPr>
        </p:nvSpPr>
        <p:spPr/>
        <p:txBody>
          <a:bodyPr/>
          <a:lstStyle/>
          <a:p>
            <a:r>
              <a:rPr lang="en-US" dirty="0"/>
              <a:t>Demo Tasks</a:t>
            </a:r>
          </a:p>
        </p:txBody>
      </p:sp>
      <p:sp>
        <p:nvSpPr>
          <p:cNvPr id="5" name="Content Placeholder 4">
            <a:extLst>
              <a:ext uri="{FF2B5EF4-FFF2-40B4-BE49-F238E27FC236}">
                <a16:creationId xmlns:a16="http://schemas.microsoft.com/office/drawing/2014/main" id="{B8078B67-D43A-8C3F-1A6F-3C9FC6D35C93}"/>
              </a:ext>
            </a:extLst>
          </p:cNvPr>
          <p:cNvSpPr>
            <a:spLocks noGrp="1"/>
          </p:cNvSpPr>
          <p:nvPr>
            <p:ph idx="1"/>
          </p:nvPr>
        </p:nvSpPr>
        <p:spPr/>
        <p:txBody>
          <a:bodyPr/>
          <a:lstStyle/>
          <a:p>
            <a:r>
              <a:rPr lang="en-US"/>
              <a:t>Show </a:t>
            </a:r>
            <a:r>
              <a:rPr lang="en-US" dirty="0"/>
              <a:t>off GitHub Copilot features in VS Code</a:t>
            </a:r>
          </a:p>
          <a:p>
            <a:pPr lvl="1"/>
            <a:r>
              <a:rPr lang="en-US" dirty="0"/>
              <a:t>Pay attention to key terminology</a:t>
            </a:r>
          </a:p>
        </p:txBody>
      </p:sp>
    </p:spTree>
    <p:extLst>
      <p:ext uri="{BB962C8B-B14F-4D97-AF65-F5344CB8AC3E}">
        <p14:creationId xmlns:p14="http://schemas.microsoft.com/office/powerpoint/2010/main" val="20729734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p:txBody>
          <a:bodyPr/>
          <a:lstStyle/>
          <a:p>
            <a:r>
              <a:rPr lang="en-GB" dirty="0"/>
              <a:t>Lesson 2: Brush Up on Git and GitHub Basics</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349858"/>
            <a:ext cx="5140999" cy="1149914"/>
          </a:xfrm>
        </p:spPr>
        <p:txBody>
          <a:bodyPr>
            <a:normAutofit lnSpcReduction="10000"/>
          </a:bodyPr>
          <a:lstStyle/>
          <a:p>
            <a:r>
              <a:rPr lang="en-GB" sz="2400" dirty="0"/>
              <a:t>2.4 Sign up for GitHub Copilot</a:t>
            </a:r>
            <a:endParaRPr lang="en-US" sz="2400" dirty="0"/>
          </a:p>
        </p:txBody>
      </p:sp>
    </p:spTree>
    <p:extLst>
      <p:ext uri="{BB962C8B-B14F-4D97-AF65-F5344CB8AC3E}">
        <p14:creationId xmlns:p14="http://schemas.microsoft.com/office/powerpoint/2010/main" val="20151353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3E9878-C09E-9D8F-C5D5-F75897D8CB11}"/>
              </a:ext>
            </a:extLst>
          </p:cNvPr>
          <p:cNvSpPr>
            <a:spLocks noGrp="1"/>
          </p:cNvSpPr>
          <p:nvPr>
            <p:ph type="title"/>
          </p:nvPr>
        </p:nvSpPr>
        <p:spPr/>
        <p:txBody>
          <a:bodyPr/>
          <a:lstStyle/>
          <a:p>
            <a:r>
              <a:rPr lang="en-US" dirty="0"/>
              <a:t>Sign Up for GitHub Copilot</a:t>
            </a:r>
          </a:p>
        </p:txBody>
      </p:sp>
      <p:sp>
        <p:nvSpPr>
          <p:cNvPr id="2" name="Content Placeholder 1">
            <a:extLst>
              <a:ext uri="{FF2B5EF4-FFF2-40B4-BE49-F238E27FC236}">
                <a16:creationId xmlns:a16="http://schemas.microsoft.com/office/drawing/2014/main" id="{9D750C74-B2DC-B6C7-46EF-FFEE818158F0}"/>
              </a:ext>
            </a:extLst>
          </p:cNvPr>
          <p:cNvSpPr>
            <a:spLocks noGrp="1"/>
          </p:cNvSpPr>
          <p:nvPr>
            <p:ph idx="1"/>
          </p:nvPr>
        </p:nvSpPr>
        <p:spPr/>
        <p:txBody>
          <a:bodyPr/>
          <a:lstStyle/>
          <a:p>
            <a:r>
              <a:rPr lang="en-US" dirty="0"/>
              <a:t>Available for GitHub Personal and Business accounts</a:t>
            </a:r>
          </a:p>
          <a:p>
            <a:r>
              <a:rPr lang="en-US" dirty="0"/>
              <a:t>One-time 30-day trial</a:t>
            </a:r>
          </a:p>
          <a:p>
            <a:pPr lvl="1"/>
            <a:r>
              <a:rPr lang="en-US" dirty="0"/>
              <a:t>Automatically converts to paid subscription</a:t>
            </a:r>
          </a:p>
          <a:p>
            <a:r>
              <a:rPr lang="en-US" dirty="0"/>
              <a:t>Copilot for Individuals SaaS pricing model</a:t>
            </a:r>
          </a:p>
          <a:p>
            <a:pPr lvl="1"/>
            <a:r>
              <a:rPr lang="en-US" dirty="0"/>
              <a:t>$10 USD per calendar month</a:t>
            </a:r>
          </a:p>
          <a:p>
            <a:pPr lvl="1"/>
            <a:r>
              <a:rPr lang="en-US" dirty="0"/>
              <a:t>$100 per year</a:t>
            </a:r>
          </a:p>
          <a:p>
            <a:pPr lvl="1"/>
            <a:r>
              <a:rPr lang="en-US" dirty="0"/>
              <a:t>Free subscription to verified students, teachers, and popular open-source repo maintainers</a:t>
            </a:r>
          </a:p>
        </p:txBody>
      </p:sp>
    </p:spTree>
    <p:extLst>
      <p:ext uri="{BB962C8B-B14F-4D97-AF65-F5344CB8AC3E}">
        <p14:creationId xmlns:p14="http://schemas.microsoft.com/office/powerpoint/2010/main" val="109223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9B879-8C1D-ED8C-E0B1-B360EAADCB8E}"/>
              </a:ext>
            </a:extLst>
          </p:cNvPr>
          <p:cNvSpPr>
            <a:spLocks noGrp="1"/>
          </p:cNvSpPr>
          <p:nvPr>
            <p:ph type="title"/>
          </p:nvPr>
        </p:nvSpPr>
        <p:spPr/>
        <p:txBody>
          <a:bodyPr/>
          <a:lstStyle/>
          <a:p>
            <a:r>
              <a:rPr lang="en-US" dirty="0"/>
              <a:t>Demo Tasks</a:t>
            </a:r>
          </a:p>
        </p:txBody>
      </p:sp>
      <p:sp>
        <p:nvSpPr>
          <p:cNvPr id="4" name="Content Placeholder 3">
            <a:extLst>
              <a:ext uri="{FF2B5EF4-FFF2-40B4-BE49-F238E27FC236}">
                <a16:creationId xmlns:a16="http://schemas.microsoft.com/office/drawing/2014/main" id="{8F7349AE-A7AE-27D1-132A-B3999FF02570}"/>
              </a:ext>
            </a:extLst>
          </p:cNvPr>
          <p:cNvSpPr>
            <a:spLocks noGrp="1"/>
          </p:cNvSpPr>
          <p:nvPr>
            <p:ph idx="1"/>
          </p:nvPr>
        </p:nvSpPr>
        <p:spPr/>
        <p:txBody>
          <a:bodyPr/>
          <a:lstStyle/>
          <a:p>
            <a:r>
              <a:rPr lang="en-US" dirty="0"/>
              <a:t>Install Git</a:t>
            </a:r>
          </a:p>
          <a:p>
            <a:r>
              <a:rPr lang="en-US" dirty="0"/>
              <a:t>Install and set up Visual Studio Code</a:t>
            </a:r>
          </a:p>
          <a:p>
            <a:r>
              <a:rPr lang="en-US" dirty="0"/>
              <a:t>GitHub Copilot X / </a:t>
            </a:r>
            <a:r>
              <a:rPr lang="en-US" dirty="0" err="1"/>
              <a:t>GitHubNext</a:t>
            </a:r>
            <a:endParaRPr lang="en-US" dirty="0"/>
          </a:p>
          <a:p>
            <a:r>
              <a:rPr lang="en-US" dirty="0"/>
              <a:t>Sign up for GitHub Copilot</a:t>
            </a:r>
          </a:p>
          <a:p>
            <a:r>
              <a:rPr lang="en-US" dirty="0"/>
              <a:t>Tweak settings</a:t>
            </a:r>
          </a:p>
        </p:txBody>
      </p:sp>
    </p:spTree>
    <p:extLst>
      <p:ext uri="{BB962C8B-B14F-4D97-AF65-F5344CB8AC3E}">
        <p14:creationId xmlns:p14="http://schemas.microsoft.com/office/powerpoint/2010/main" val="26472499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p:txBody>
          <a:bodyPr/>
          <a:lstStyle/>
          <a:p>
            <a:r>
              <a:rPr lang="en-GB" dirty="0"/>
              <a:t>Lesson 1: Introduction to OpenAI and its Models</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643772"/>
            <a:ext cx="5140999" cy="1149914"/>
          </a:xfrm>
        </p:spPr>
        <p:txBody>
          <a:bodyPr>
            <a:normAutofit lnSpcReduction="10000"/>
          </a:bodyPr>
          <a:lstStyle/>
          <a:p>
            <a:r>
              <a:rPr lang="en-US" dirty="0"/>
              <a:t>1.2 Explore the range of OpenAI models</a:t>
            </a:r>
            <a:endParaRPr lang="en-GB" dirty="0"/>
          </a:p>
          <a:p>
            <a:endParaRPr lang="en-US" dirty="0"/>
          </a:p>
        </p:txBody>
      </p:sp>
    </p:spTree>
    <p:extLst>
      <p:ext uri="{BB962C8B-B14F-4D97-AF65-F5344CB8AC3E}">
        <p14:creationId xmlns:p14="http://schemas.microsoft.com/office/powerpoint/2010/main" val="34063097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78F366-D96E-5462-E437-FED55888E36F}"/>
              </a:ext>
            </a:extLst>
          </p:cNvPr>
          <p:cNvSpPr>
            <a:spLocks noGrp="1"/>
          </p:cNvSpPr>
          <p:nvPr>
            <p:ph type="title"/>
          </p:nvPr>
        </p:nvSpPr>
        <p:spPr/>
        <p:txBody>
          <a:bodyPr/>
          <a:lstStyle/>
          <a:p>
            <a:r>
              <a:rPr lang="en-US" dirty="0"/>
              <a:t>Artificial Intelligence (AI)</a:t>
            </a:r>
          </a:p>
        </p:txBody>
      </p:sp>
      <p:sp>
        <p:nvSpPr>
          <p:cNvPr id="4" name="Text Placeholder 3">
            <a:extLst>
              <a:ext uri="{FF2B5EF4-FFF2-40B4-BE49-F238E27FC236}">
                <a16:creationId xmlns:a16="http://schemas.microsoft.com/office/drawing/2014/main" id="{4C831280-E160-E337-2B87-1466227A22B6}"/>
              </a:ext>
            </a:extLst>
          </p:cNvPr>
          <p:cNvSpPr>
            <a:spLocks noGrp="1"/>
          </p:cNvSpPr>
          <p:nvPr>
            <p:ph idx="1"/>
          </p:nvPr>
        </p:nvSpPr>
        <p:spPr/>
        <p:txBody>
          <a:bodyPr/>
          <a:lstStyle/>
          <a:p>
            <a:r>
              <a:rPr lang="en-GB" dirty="0"/>
              <a:t>The field of computer science dedicated to creating machines that can perform tasks requiring human-like intelligence, such as problem-solving, learning, and understanding natural language.</a:t>
            </a:r>
            <a:endParaRPr lang="en-US" dirty="0"/>
          </a:p>
        </p:txBody>
      </p:sp>
    </p:spTree>
    <p:extLst>
      <p:ext uri="{BB962C8B-B14F-4D97-AF65-F5344CB8AC3E}">
        <p14:creationId xmlns:p14="http://schemas.microsoft.com/office/powerpoint/2010/main" val="38907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78F366-D96E-5462-E437-FED55888E36F}"/>
              </a:ext>
            </a:extLst>
          </p:cNvPr>
          <p:cNvSpPr>
            <a:spLocks noGrp="1"/>
          </p:cNvSpPr>
          <p:nvPr>
            <p:ph type="title"/>
          </p:nvPr>
        </p:nvSpPr>
        <p:spPr/>
        <p:txBody>
          <a:bodyPr/>
          <a:lstStyle/>
          <a:p>
            <a:r>
              <a:rPr lang="en-US" dirty="0"/>
              <a:t>Generative AI</a:t>
            </a:r>
          </a:p>
        </p:txBody>
      </p:sp>
      <p:sp>
        <p:nvSpPr>
          <p:cNvPr id="4" name="Text Placeholder 3">
            <a:extLst>
              <a:ext uri="{FF2B5EF4-FFF2-40B4-BE49-F238E27FC236}">
                <a16:creationId xmlns:a16="http://schemas.microsoft.com/office/drawing/2014/main" id="{4C831280-E160-E337-2B87-1466227A22B6}"/>
              </a:ext>
            </a:extLst>
          </p:cNvPr>
          <p:cNvSpPr>
            <a:spLocks noGrp="1"/>
          </p:cNvSpPr>
          <p:nvPr>
            <p:ph idx="1"/>
          </p:nvPr>
        </p:nvSpPr>
        <p:spPr/>
        <p:txBody>
          <a:bodyPr vert="horz" lIns="91440" tIns="45720" rIns="91440" bIns="45720" rtlCol="0" anchor="t">
            <a:noAutofit/>
          </a:bodyPr>
          <a:lstStyle/>
          <a:p>
            <a:r>
              <a:rPr lang="en-GB" dirty="0">
                <a:latin typeface="Segoe Pro"/>
              </a:rPr>
              <a:t>A subset of artificial intelligence that focuses on creating new data models, such as images, sounds, or text, that can mimic or recreate human-like patterns based on the input it has been trained on.</a:t>
            </a:r>
            <a:endParaRPr lang="en-US" dirty="0">
              <a:latin typeface="Segoe Pro"/>
            </a:endParaRPr>
          </a:p>
        </p:txBody>
      </p:sp>
    </p:spTree>
    <p:extLst>
      <p:ext uri="{BB962C8B-B14F-4D97-AF65-F5344CB8AC3E}">
        <p14:creationId xmlns:p14="http://schemas.microsoft.com/office/powerpoint/2010/main" val="305042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3E9878-C09E-9D8F-C5D5-F75897D8CB11}"/>
              </a:ext>
            </a:extLst>
          </p:cNvPr>
          <p:cNvSpPr>
            <a:spLocks noGrp="1"/>
          </p:cNvSpPr>
          <p:nvPr>
            <p:ph type="title"/>
          </p:nvPr>
        </p:nvSpPr>
        <p:spPr/>
        <p:txBody>
          <a:bodyPr/>
          <a:lstStyle/>
          <a:p>
            <a:r>
              <a:rPr lang="en-US" dirty="0"/>
              <a:t>Why Should I Care?</a:t>
            </a:r>
          </a:p>
        </p:txBody>
      </p:sp>
      <p:sp>
        <p:nvSpPr>
          <p:cNvPr id="6" name="Content Placeholder 5">
            <a:extLst>
              <a:ext uri="{FF2B5EF4-FFF2-40B4-BE49-F238E27FC236}">
                <a16:creationId xmlns:a16="http://schemas.microsoft.com/office/drawing/2014/main" id="{AFE918C7-8DBB-7633-F12B-64D71EB3A2B9}"/>
              </a:ext>
            </a:extLst>
          </p:cNvPr>
          <p:cNvSpPr>
            <a:spLocks noGrp="1"/>
          </p:cNvSpPr>
          <p:nvPr>
            <p:ph idx="1"/>
          </p:nvPr>
        </p:nvSpPr>
        <p:spPr>
          <a:xfrm>
            <a:off x="1147379" y="783720"/>
            <a:ext cx="6839712" cy="3901723"/>
          </a:xfrm>
        </p:spPr>
        <p:txBody>
          <a:bodyPr/>
          <a:lstStyle/>
          <a:p>
            <a:r>
              <a:rPr lang="en-GB" dirty="0"/>
              <a:t>Git's wide acceptance in the software development industry makes it an essential skill</a:t>
            </a:r>
          </a:p>
          <a:p>
            <a:pPr lvl="1"/>
            <a:r>
              <a:rPr lang="en-GB" dirty="0"/>
              <a:t>Yes, even for IT Operations professionals</a:t>
            </a:r>
          </a:p>
          <a:p>
            <a:r>
              <a:rPr lang="en-US" dirty="0"/>
              <a:t>GitHub Copilot is embedded with your Integrated Development Environment (IDE), which in turn integrates with Git</a:t>
            </a:r>
          </a:p>
          <a:p>
            <a:r>
              <a:rPr lang="en-US" dirty="0"/>
              <a:t>Copilot can help you with those arcane Git commands</a:t>
            </a:r>
          </a:p>
          <a:p>
            <a:r>
              <a:rPr lang="en-US" dirty="0"/>
              <a:t>Copilot stretches fully across the GitHub ecosystem</a:t>
            </a:r>
          </a:p>
        </p:txBody>
      </p:sp>
    </p:spTree>
    <p:extLst>
      <p:ext uri="{BB962C8B-B14F-4D97-AF65-F5344CB8AC3E}">
        <p14:creationId xmlns:p14="http://schemas.microsoft.com/office/powerpoint/2010/main" val="201890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78F366-D96E-5462-E437-FED55888E36F}"/>
              </a:ext>
            </a:extLst>
          </p:cNvPr>
          <p:cNvSpPr>
            <a:spLocks noGrp="1"/>
          </p:cNvSpPr>
          <p:nvPr>
            <p:ph type="title"/>
          </p:nvPr>
        </p:nvSpPr>
        <p:spPr/>
        <p:txBody>
          <a:bodyPr/>
          <a:lstStyle/>
          <a:p>
            <a:r>
              <a:rPr lang="en-US" dirty="0"/>
              <a:t>Machine Learning (ML)</a:t>
            </a:r>
          </a:p>
        </p:txBody>
      </p:sp>
      <p:sp>
        <p:nvSpPr>
          <p:cNvPr id="4" name="Text Placeholder 3">
            <a:extLst>
              <a:ext uri="{FF2B5EF4-FFF2-40B4-BE49-F238E27FC236}">
                <a16:creationId xmlns:a16="http://schemas.microsoft.com/office/drawing/2014/main" id="{4C831280-E160-E337-2B87-1466227A22B6}"/>
              </a:ext>
            </a:extLst>
          </p:cNvPr>
          <p:cNvSpPr>
            <a:spLocks noGrp="1"/>
          </p:cNvSpPr>
          <p:nvPr>
            <p:ph idx="1"/>
          </p:nvPr>
        </p:nvSpPr>
        <p:spPr/>
        <p:txBody>
          <a:bodyPr vert="horz" lIns="91440" tIns="45720" rIns="91440" bIns="45720" rtlCol="0" anchor="t">
            <a:noAutofit/>
          </a:bodyPr>
          <a:lstStyle/>
          <a:p>
            <a:r>
              <a:rPr lang="en-GB" dirty="0">
                <a:latin typeface="Segoe Pro"/>
              </a:rPr>
              <a:t>A subset of artificial intelligence that focuses on developing algorithms and statistical models to enable computers to learn from and make predictions or decisions based on data without explicit programming</a:t>
            </a:r>
          </a:p>
          <a:p>
            <a:r>
              <a:rPr lang="en-GB" dirty="0">
                <a:latin typeface="Segoe Pro"/>
              </a:rPr>
              <a:t>Components</a:t>
            </a:r>
          </a:p>
          <a:p>
            <a:pPr lvl="1"/>
            <a:r>
              <a:rPr lang="en-GB" dirty="0">
                <a:latin typeface="Segoe Pro"/>
              </a:rPr>
              <a:t>Engineered source data</a:t>
            </a:r>
          </a:p>
          <a:p>
            <a:pPr lvl="1"/>
            <a:r>
              <a:rPr lang="en-GB" dirty="0">
                <a:latin typeface="Segoe Pro"/>
              </a:rPr>
              <a:t>Statistical algorithms</a:t>
            </a:r>
          </a:p>
          <a:p>
            <a:pPr lvl="1"/>
            <a:r>
              <a:rPr lang="en-GB" dirty="0">
                <a:latin typeface="Segoe Pro"/>
              </a:rPr>
              <a:t>Parallel compute</a:t>
            </a:r>
          </a:p>
          <a:p>
            <a:pPr lvl="1"/>
            <a:r>
              <a:rPr lang="en-GB" dirty="0">
                <a:latin typeface="Segoe Pro"/>
              </a:rPr>
              <a:t>REST API endpoints for prediction or classification</a:t>
            </a:r>
            <a:endParaRPr lang="en-US" dirty="0">
              <a:latin typeface="Segoe Pro"/>
            </a:endParaRPr>
          </a:p>
        </p:txBody>
      </p:sp>
    </p:spTree>
    <p:extLst>
      <p:ext uri="{BB962C8B-B14F-4D97-AF65-F5344CB8AC3E}">
        <p14:creationId xmlns:p14="http://schemas.microsoft.com/office/powerpoint/2010/main" val="53132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178195-474F-EA7F-FBBC-8E44DA18975F}"/>
              </a:ext>
            </a:extLst>
          </p:cNvPr>
          <p:cNvSpPr>
            <a:spLocks noGrp="1"/>
          </p:cNvSpPr>
          <p:nvPr>
            <p:ph idx="1"/>
          </p:nvPr>
        </p:nvSpPr>
        <p:spPr/>
        <p:txBody>
          <a:bodyPr/>
          <a:lstStyle/>
          <a:p>
            <a:r>
              <a:rPr lang="en-US" dirty="0"/>
              <a:t>Generative Pre-Trained Transformer</a:t>
            </a:r>
          </a:p>
          <a:p>
            <a:r>
              <a:rPr lang="en-US" dirty="0"/>
              <a:t>Large Language Model (LLM)</a:t>
            </a:r>
          </a:p>
          <a:p>
            <a:r>
              <a:rPr lang="en-US" dirty="0"/>
              <a:t>Generate human-like text based on text prompts</a:t>
            </a:r>
          </a:p>
          <a:p>
            <a:r>
              <a:rPr lang="en-US" dirty="0"/>
              <a:t>GPT was originally released in 2018</a:t>
            </a:r>
          </a:p>
          <a:p>
            <a:r>
              <a:rPr lang="en-US" dirty="0"/>
              <a:t>Translation, summarization, question-answering, code generation</a:t>
            </a:r>
          </a:p>
        </p:txBody>
      </p:sp>
      <p:sp>
        <p:nvSpPr>
          <p:cNvPr id="5" name="Title 4">
            <a:extLst>
              <a:ext uri="{FF2B5EF4-FFF2-40B4-BE49-F238E27FC236}">
                <a16:creationId xmlns:a16="http://schemas.microsoft.com/office/drawing/2014/main" id="{ADE73DC8-9EDA-F6A3-E512-218F61FECC5D}"/>
              </a:ext>
            </a:extLst>
          </p:cNvPr>
          <p:cNvSpPr>
            <a:spLocks noGrp="1"/>
          </p:cNvSpPr>
          <p:nvPr>
            <p:ph type="title"/>
          </p:nvPr>
        </p:nvSpPr>
        <p:spPr/>
        <p:txBody>
          <a:bodyPr/>
          <a:lstStyle/>
          <a:p>
            <a:r>
              <a:rPr lang="en-US" dirty="0"/>
              <a:t>GPT</a:t>
            </a:r>
          </a:p>
        </p:txBody>
      </p:sp>
    </p:spTree>
    <p:extLst>
      <p:ext uri="{BB962C8B-B14F-4D97-AF65-F5344CB8AC3E}">
        <p14:creationId xmlns:p14="http://schemas.microsoft.com/office/powerpoint/2010/main" val="198231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178195-474F-EA7F-FBBC-8E44DA18975F}"/>
              </a:ext>
            </a:extLst>
          </p:cNvPr>
          <p:cNvSpPr>
            <a:spLocks noGrp="1"/>
          </p:cNvSpPr>
          <p:nvPr>
            <p:ph idx="1"/>
          </p:nvPr>
        </p:nvSpPr>
        <p:spPr/>
        <p:txBody>
          <a:bodyPr/>
          <a:lstStyle/>
          <a:p>
            <a:r>
              <a:rPr lang="en-US" dirty="0"/>
              <a:t>Specialized version of GPT</a:t>
            </a:r>
          </a:p>
          <a:p>
            <a:r>
              <a:rPr lang="en-US" dirty="0"/>
              <a:t>Fine-tuned for human-like conversations</a:t>
            </a:r>
          </a:p>
          <a:p>
            <a:r>
              <a:rPr lang="en-US" dirty="0"/>
              <a:t>Context awareness</a:t>
            </a:r>
          </a:p>
          <a:p>
            <a:r>
              <a:rPr lang="en-US" dirty="0"/>
              <a:t>Engaging and interactive responses</a:t>
            </a:r>
          </a:p>
        </p:txBody>
      </p:sp>
      <p:sp>
        <p:nvSpPr>
          <p:cNvPr id="5" name="Title 4">
            <a:extLst>
              <a:ext uri="{FF2B5EF4-FFF2-40B4-BE49-F238E27FC236}">
                <a16:creationId xmlns:a16="http://schemas.microsoft.com/office/drawing/2014/main" id="{40F95058-749F-88FC-CC3B-7ADB610D3153}"/>
              </a:ext>
            </a:extLst>
          </p:cNvPr>
          <p:cNvSpPr>
            <a:spLocks noGrp="1"/>
          </p:cNvSpPr>
          <p:nvPr>
            <p:ph type="title"/>
          </p:nvPr>
        </p:nvSpPr>
        <p:spPr/>
        <p:txBody>
          <a:bodyPr/>
          <a:lstStyle/>
          <a:p>
            <a:r>
              <a:rPr lang="en-US" dirty="0"/>
              <a:t>ChatGPT</a:t>
            </a:r>
          </a:p>
        </p:txBody>
      </p:sp>
    </p:spTree>
    <p:extLst>
      <p:ext uri="{BB962C8B-B14F-4D97-AF65-F5344CB8AC3E}">
        <p14:creationId xmlns:p14="http://schemas.microsoft.com/office/powerpoint/2010/main" val="294246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FDB387-649B-27AB-41B9-879BBF775437}"/>
              </a:ext>
            </a:extLst>
          </p:cNvPr>
          <p:cNvSpPr>
            <a:spLocks noGrp="1"/>
          </p:cNvSpPr>
          <p:nvPr>
            <p:ph type="title"/>
          </p:nvPr>
        </p:nvSpPr>
        <p:spPr/>
        <p:txBody>
          <a:bodyPr/>
          <a:lstStyle/>
          <a:p>
            <a:r>
              <a:rPr lang="en-US" dirty="0"/>
              <a:t>Microsoft Bing</a:t>
            </a:r>
          </a:p>
        </p:txBody>
      </p:sp>
      <p:sp>
        <p:nvSpPr>
          <p:cNvPr id="2" name="Content Placeholder 1">
            <a:extLst>
              <a:ext uri="{FF2B5EF4-FFF2-40B4-BE49-F238E27FC236}">
                <a16:creationId xmlns:a16="http://schemas.microsoft.com/office/drawing/2014/main" id="{61411CFE-CA98-30B9-541B-1FE53AA02278}"/>
              </a:ext>
            </a:extLst>
          </p:cNvPr>
          <p:cNvSpPr>
            <a:spLocks noGrp="1"/>
          </p:cNvSpPr>
          <p:nvPr>
            <p:ph idx="1"/>
          </p:nvPr>
        </p:nvSpPr>
        <p:spPr/>
        <p:txBody>
          <a:bodyPr/>
          <a:lstStyle/>
          <a:p>
            <a:r>
              <a:rPr lang="en-US" dirty="0"/>
              <a:t>Integrated into the Microsoft Edge browser</a:t>
            </a:r>
          </a:p>
          <a:p>
            <a:r>
              <a:rPr lang="en-US" dirty="0"/>
              <a:t>Powered by GPT-4</a:t>
            </a:r>
          </a:p>
          <a:p>
            <a:r>
              <a:rPr lang="en-US" dirty="0"/>
              <a:t>Adheres strictly to Microsoft Responsible AI principles</a:t>
            </a:r>
          </a:p>
          <a:p>
            <a:pPr lvl="1"/>
            <a:r>
              <a:rPr lang="en-US" dirty="0"/>
              <a:t>Provides references to all completions</a:t>
            </a:r>
          </a:p>
          <a:p>
            <a:endParaRPr lang="en-US" dirty="0"/>
          </a:p>
        </p:txBody>
      </p:sp>
    </p:spTree>
    <p:extLst>
      <p:ext uri="{BB962C8B-B14F-4D97-AF65-F5344CB8AC3E}">
        <p14:creationId xmlns:p14="http://schemas.microsoft.com/office/powerpoint/2010/main" val="394149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178195-474F-EA7F-FBBC-8E44DA18975F}"/>
              </a:ext>
            </a:extLst>
          </p:cNvPr>
          <p:cNvSpPr>
            <a:spLocks noGrp="1"/>
          </p:cNvSpPr>
          <p:nvPr>
            <p:ph idx="1"/>
          </p:nvPr>
        </p:nvSpPr>
        <p:spPr/>
        <p:txBody>
          <a:bodyPr/>
          <a:lstStyle/>
          <a:p>
            <a:r>
              <a:rPr lang="en-US" dirty="0"/>
              <a:t>GPT-based model specializing on source code generation</a:t>
            </a:r>
          </a:p>
          <a:p>
            <a:r>
              <a:rPr lang="en-US" dirty="0"/>
              <a:t>Trained in part with GitHub open-source repos</a:t>
            </a:r>
          </a:p>
          <a:p>
            <a:r>
              <a:rPr lang="en-US" dirty="0"/>
              <a:t>Python is strongest (but not only) language</a:t>
            </a:r>
          </a:p>
          <a:p>
            <a:r>
              <a:rPr lang="en-US" dirty="0"/>
              <a:t>Code debugging/refactoring</a:t>
            </a:r>
          </a:p>
          <a:p>
            <a:r>
              <a:rPr lang="en-US" dirty="0"/>
              <a:t>Unit testing</a:t>
            </a:r>
          </a:p>
        </p:txBody>
      </p:sp>
      <p:sp>
        <p:nvSpPr>
          <p:cNvPr id="4" name="Title 3">
            <a:extLst>
              <a:ext uri="{FF2B5EF4-FFF2-40B4-BE49-F238E27FC236}">
                <a16:creationId xmlns:a16="http://schemas.microsoft.com/office/drawing/2014/main" id="{7609C9B0-BFB6-0779-F6A3-A36F2A5FD147}"/>
              </a:ext>
            </a:extLst>
          </p:cNvPr>
          <p:cNvSpPr>
            <a:spLocks noGrp="1"/>
          </p:cNvSpPr>
          <p:nvPr>
            <p:ph type="title"/>
          </p:nvPr>
        </p:nvSpPr>
        <p:spPr/>
        <p:txBody>
          <a:bodyPr/>
          <a:lstStyle/>
          <a:p>
            <a:r>
              <a:rPr lang="en-US" dirty="0"/>
              <a:t>GitHub Copilot</a:t>
            </a:r>
          </a:p>
        </p:txBody>
      </p:sp>
    </p:spTree>
    <p:extLst>
      <p:ext uri="{BB962C8B-B14F-4D97-AF65-F5344CB8AC3E}">
        <p14:creationId xmlns:p14="http://schemas.microsoft.com/office/powerpoint/2010/main" val="105732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8764-E3E6-D97E-C9C7-C01B436C23BE}"/>
              </a:ext>
            </a:extLst>
          </p:cNvPr>
          <p:cNvSpPr>
            <a:spLocks noGrp="1"/>
          </p:cNvSpPr>
          <p:nvPr>
            <p:ph type="title"/>
          </p:nvPr>
        </p:nvSpPr>
        <p:spPr/>
        <p:txBody>
          <a:bodyPr/>
          <a:lstStyle/>
          <a:p>
            <a:r>
              <a:rPr lang="en-US" dirty="0"/>
              <a:t>GitHub Copilot</a:t>
            </a:r>
          </a:p>
        </p:txBody>
      </p:sp>
      <p:pic>
        <p:nvPicPr>
          <p:cNvPr id="4" name="Picture 3">
            <a:extLst>
              <a:ext uri="{FF2B5EF4-FFF2-40B4-BE49-F238E27FC236}">
                <a16:creationId xmlns:a16="http://schemas.microsoft.com/office/drawing/2014/main" id="{51DDE5F4-6FDE-54EE-DF5E-4F243CF73069}"/>
              </a:ext>
            </a:extLst>
          </p:cNvPr>
          <p:cNvPicPr>
            <a:picLocks noChangeAspect="1"/>
          </p:cNvPicPr>
          <p:nvPr/>
        </p:nvPicPr>
        <p:blipFill>
          <a:blip r:embed="rId2"/>
          <a:stretch>
            <a:fillRect/>
          </a:stretch>
        </p:blipFill>
        <p:spPr>
          <a:xfrm>
            <a:off x="697493" y="910283"/>
            <a:ext cx="7843624" cy="3478836"/>
          </a:xfrm>
          <a:prstGeom prst="rect">
            <a:avLst/>
          </a:prstGeom>
        </p:spPr>
      </p:pic>
    </p:spTree>
    <p:extLst>
      <p:ext uri="{BB962C8B-B14F-4D97-AF65-F5344CB8AC3E}">
        <p14:creationId xmlns:p14="http://schemas.microsoft.com/office/powerpoint/2010/main" val="14863367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178195-474F-EA7F-FBBC-8E44DA18975F}"/>
              </a:ext>
            </a:extLst>
          </p:cNvPr>
          <p:cNvSpPr>
            <a:spLocks noGrp="1"/>
          </p:cNvSpPr>
          <p:nvPr>
            <p:ph idx="1"/>
          </p:nvPr>
        </p:nvSpPr>
        <p:spPr/>
        <p:txBody>
          <a:bodyPr/>
          <a:lstStyle/>
          <a:p>
            <a:r>
              <a:rPr lang="en-US" dirty="0"/>
              <a:t>Portmanteau of</a:t>
            </a:r>
            <a:r>
              <a:rPr lang="en-US" dirty="0">
                <a:solidFill>
                  <a:srgbClr val="0070C0"/>
                </a:solidFill>
              </a:rPr>
              <a:t> Dali</a:t>
            </a:r>
            <a:r>
              <a:rPr lang="en-US" dirty="0"/>
              <a:t> and </a:t>
            </a:r>
            <a:r>
              <a:rPr lang="en-US" dirty="0">
                <a:solidFill>
                  <a:srgbClr val="0070C0"/>
                </a:solidFill>
              </a:rPr>
              <a:t>WALL-E</a:t>
            </a:r>
          </a:p>
          <a:p>
            <a:r>
              <a:rPr lang="en-US" dirty="0"/>
              <a:t>Sibling model to Codex</a:t>
            </a:r>
          </a:p>
          <a:p>
            <a:r>
              <a:rPr lang="en-US" dirty="0"/>
              <a:t>Image generation from text</a:t>
            </a:r>
          </a:p>
          <a:p>
            <a:r>
              <a:rPr lang="en-US" dirty="0"/>
              <a:t>Credit-based pricing</a:t>
            </a:r>
          </a:p>
          <a:p>
            <a:r>
              <a:rPr lang="en-US" dirty="0"/>
              <a:t>115 generations for $15 USD</a:t>
            </a:r>
          </a:p>
          <a:p>
            <a:endParaRPr lang="en-US" dirty="0"/>
          </a:p>
        </p:txBody>
      </p:sp>
      <p:sp>
        <p:nvSpPr>
          <p:cNvPr id="5" name="Title 4">
            <a:extLst>
              <a:ext uri="{FF2B5EF4-FFF2-40B4-BE49-F238E27FC236}">
                <a16:creationId xmlns:a16="http://schemas.microsoft.com/office/drawing/2014/main" id="{53A98DFD-144B-D77A-9A19-E92EFA0F211B}"/>
              </a:ext>
            </a:extLst>
          </p:cNvPr>
          <p:cNvSpPr>
            <a:spLocks noGrp="1"/>
          </p:cNvSpPr>
          <p:nvPr>
            <p:ph type="title"/>
          </p:nvPr>
        </p:nvSpPr>
        <p:spPr/>
        <p:txBody>
          <a:bodyPr/>
          <a:lstStyle/>
          <a:p>
            <a:r>
              <a:rPr lang="en-US" dirty="0"/>
              <a:t>DALL-E</a:t>
            </a:r>
          </a:p>
        </p:txBody>
      </p:sp>
    </p:spTree>
    <p:extLst>
      <p:ext uri="{BB962C8B-B14F-4D97-AF65-F5344CB8AC3E}">
        <p14:creationId xmlns:p14="http://schemas.microsoft.com/office/powerpoint/2010/main" val="251168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178195-474F-EA7F-FBBC-8E44DA18975F}"/>
              </a:ext>
            </a:extLst>
          </p:cNvPr>
          <p:cNvSpPr>
            <a:spLocks noGrp="1"/>
          </p:cNvSpPr>
          <p:nvPr>
            <p:ph idx="1"/>
          </p:nvPr>
        </p:nvSpPr>
        <p:spPr/>
        <p:txBody>
          <a:bodyPr/>
          <a:lstStyle/>
          <a:p>
            <a:r>
              <a:rPr lang="en-US" dirty="0"/>
              <a:t>Microsoft Azure-based product that offers REST API access to OpenAI's models</a:t>
            </a:r>
          </a:p>
          <a:p>
            <a:pPr lvl="1"/>
            <a:r>
              <a:rPr lang="en-US" dirty="0"/>
              <a:t>Python SDK</a:t>
            </a:r>
          </a:p>
          <a:p>
            <a:pPr lvl="1"/>
            <a:r>
              <a:rPr lang="en-US" dirty="0"/>
              <a:t>Azure OpenAI Studio web console</a:t>
            </a:r>
          </a:p>
          <a:p>
            <a:r>
              <a:rPr lang="en-US" dirty="0"/>
              <a:t>Secure access with Private Link service</a:t>
            </a:r>
          </a:p>
          <a:p>
            <a:r>
              <a:rPr lang="en-US" dirty="0"/>
              <a:t>Fine-tune the models using your internal corporate data</a:t>
            </a:r>
          </a:p>
          <a:p>
            <a:endParaRPr lang="en-US" dirty="0"/>
          </a:p>
        </p:txBody>
      </p:sp>
      <p:sp>
        <p:nvSpPr>
          <p:cNvPr id="5" name="Title 4">
            <a:extLst>
              <a:ext uri="{FF2B5EF4-FFF2-40B4-BE49-F238E27FC236}">
                <a16:creationId xmlns:a16="http://schemas.microsoft.com/office/drawing/2014/main" id="{53A98DFD-144B-D77A-9A19-E92EFA0F211B}"/>
              </a:ext>
            </a:extLst>
          </p:cNvPr>
          <p:cNvSpPr>
            <a:spLocks noGrp="1"/>
          </p:cNvSpPr>
          <p:nvPr>
            <p:ph type="title"/>
          </p:nvPr>
        </p:nvSpPr>
        <p:spPr/>
        <p:txBody>
          <a:bodyPr/>
          <a:lstStyle/>
          <a:p>
            <a:r>
              <a:rPr lang="en-US" dirty="0"/>
              <a:t>Azure OpenAI Service</a:t>
            </a:r>
          </a:p>
        </p:txBody>
      </p:sp>
    </p:spTree>
    <p:extLst>
      <p:ext uri="{BB962C8B-B14F-4D97-AF65-F5344CB8AC3E}">
        <p14:creationId xmlns:p14="http://schemas.microsoft.com/office/powerpoint/2010/main" val="172636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869893-E882-222C-E763-B6FB61D50501}"/>
              </a:ext>
            </a:extLst>
          </p:cNvPr>
          <p:cNvSpPr>
            <a:spLocks noGrp="1"/>
          </p:cNvSpPr>
          <p:nvPr>
            <p:ph type="title"/>
          </p:nvPr>
        </p:nvSpPr>
        <p:spPr/>
        <p:txBody>
          <a:bodyPr/>
          <a:lstStyle/>
          <a:p>
            <a:r>
              <a:rPr lang="en-US"/>
              <a:t>Demo Tasks</a:t>
            </a:r>
          </a:p>
        </p:txBody>
      </p:sp>
      <p:sp>
        <p:nvSpPr>
          <p:cNvPr id="5" name="Content Placeholder 4">
            <a:extLst>
              <a:ext uri="{FF2B5EF4-FFF2-40B4-BE49-F238E27FC236}">
                <a16:creationId xmlns:a16="http://schemas.microsoft.com/office/drawing/2014/main" id="{4334AEB6-10DF-E7FA-59B3-A428BDCBD0FE}"/>
              </a:ext>
            </a:extLst>
          </p:cNvPr>
          <p:cNvSpPr>
            <a:spLocks noGrp="1"/>
          </p:cNvSpPr>
          <p:nvPr>
            <p:ph idx="1"/>
          </p:nvPr>
        </p:nvSpPr>
        <p:spPr/>
        <p:txBody>
          <a:bodyPr/>
          <a:lstStyle/>
          <a:p>
            <a:r>
              <a:rPr lang="en-US" dirty="0"/>
              <a:t>New Bing</a:t>
            </a:r>
          </a:p>
          <a:p>
            <a:r>
              <a:rPr lang="en-US" dirty="0"/>
              <a:t>ChatGPT</a:t>
            </a:r>
          </a:p>
          <a:p>
            <a:r>
              <a:rPr lang="en-US" dirty="0"/>
              <a:t>DALL-E</a:t>
            </a:r>
          </a:p>
          <a:p>
            <a:r>
              <a:rPr lang="en-US" dirty="0"/>
              <a:t>Azure OpenAI service</a:t>
            </a:r>
          </a:p>
          <a:p>
            <a:r>
              <a:rPr lang="en-US" dirty="0"/>
              <a:t>OpenAI Playground</a:t>
            </a:r>
          </a:p>
          <a:p>
            <a:endParaRPr lang="en-US" dirty="0"/>
          </a:p>
          <a:p>
            <a:endParaRPr lang="en-US" dirty="0"/>
          </a:p>
        </p:txBody>
      </p:sp>
    </p:spTree>
    <p:extLst>
      <p:ext uri="{BB962C8B-B14F-4D97-AF65-F5344CB8AC3E}">
        <p14:creationId xmlns:p14="http://schemas.microsoft.com/office/powerpoint/2010/main" val="214531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D0D1B-2BA8-ACF9-1BB6-2F286EE1EBC8}"/>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C0BC3430-F172-24A6-2CE7-5995206FAE0A}"/>
              </a:ext>
            </a:extLst>
          </p:cNvPr>
          <p:cNvSpPr>
            <a:spLocks noGrp="1"/>
          </p:cNvSpPr>
          <p:nvPr>
            <p:ph idx="1"/>
          </p:nvPr>
        </p:nvSpPr>
        <p:spPr/>
        <p:txBody>
          <a:bodyPr/>
          <a:lstStyle/>
          <a:p>
            <a:r>
              <a:rPr lang="en-GB" dirty="0"/>
              <a:t>Git is a free, open-source, cross-platform distributed version control system that allows multiple people to work on a project at the same time without overwriting each other's changes</a:t>
            </a:r>
          </a:p>
          <a:p>
            <a:r>
              <a:rPr lang="en-GB" dirty="0"/>
              <a:t>Git offers full change history and rollback</a:t>
            </a:r>
          </a:p>
          <a:p>
            <a:r>
              <a:rPr lang="en-GB" dirty="0"/>
              <a:t>Git was created by Linus Torvalds in 2005 to manage the Linux kernel's source code</a:t>
            </a:r>
            <a:endParaRPr lang="en-US" dirty="0"/>
          </a:p>
        </p:txBody>
      </p:sp>
    </p:spTree>
    <p:extLst>
      <p:ext uri="{BB962C8B-B14F-4D97-AF65-F5344CB8AC3E}">
        <p14:creationId xmlns:p14="http://schemas.microsoft.com/office/powerpoint/2010/main" val="8894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andard_LiveLessons_201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tandard_LiveLessons_2016.potm" id="{8C1633E9-E98A-446F-92F4-E3D84D4249FA}" vid="{A44C486B-6B48-42BE-B4AA-FE194AC140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501a101-02f8-4cb9-8ad4-ac4c2bb50a5e">
      <Terms xmlns="http://schemas.microsoft.com/office/infopath/2007/PartnerControls"/>
    </lcf76f155ced4ddcb4097134ff3c332f>
    <TaxCatchAll xmlns="53af226d-ba0a-4b77-ace2-7e16defb849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EB942DAA29B6641B847DD25AB6364DF" ma:contentTypeVersion="16" ma:contentTypeDescription="Create a new document." ma:contentTypeScope="" ma:versionID="1da6bb5cfeb38e1ab2ab1c4a8f4937d6">
  <xsd:schema xmlns:xsd="http://www.w3.org/2001/XMLSchema" xmlns:xs="http://www.w3.org/2001/XMLSchema" xmlns:p="http://schemas.microsoft.com/office/2006/metadata/properties" xmlns:ns2="1501a101-02f8-4cb9-8ad4-ac4c2bb50a5e" xmlns:ns3="53af226d-ba0a-4b77-ace2-7e16defb8490" targetNamespace="http://schemas.microsoft.com/office/2006/metadata/properties" ma:root="true" ma:fieldsID="801b1b30ca996e77365ab32abcbf27d8" ns2:_="" ns3:_="">
    <xsd:import namespace="1501a101-02f8-4cb9-8ad4-ac4c2bb50a5e"/>
    <xsd:import namespace="53af226d-ba0a-4b77-ace2-7e16defb849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DateTake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01a101-02f8-4cb9-8ad4-ac4c2bb50a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46342d94-4a90-4c9b-8c88-cb4c8647e98f" ma:termSetId="09814cd3-568e-fe90-9814-8d621ff8fb84" ma:anchorId="fba54fb3-c3e1-fe81-a776-ca4b69148c4d" ma:open="true" ma:isKeyword="false">
      <xsd:complexType>
        <xsd:sequence>
          <xsd:element ref="pc:Terms" minOccurs="0" maxOccurs="1"/>
        </xsd:sequence>
      </xsd:complexType>
    </xsd:element>
    <xsd:element name="MediaServiceDateTaken" ma:index="22" nillable="true" ma:displayName="MediaServiceDateTaken" ma:hidden="true" ma:indexed="true" ma:internalName="MediaServiceDateTaken" ma:readOnly="true">
      <xsd:simpleType>
        <xsd:restriction base="dms:Text"/>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af226d-ba0a-4b77-ace2-7e16defb849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0f1b6984-261b-4571-b7f9-8a6d366cc3e2}" ma:internalName="TaxCatchAll" ma:showField="CatchAllData" ma:web="53af226d-ba0a-4b77-ace2-7e16defb84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D6709A-1285-445D-8507-9077DBC04879}">
  <ds:schemaRefs>
    <ds:schemaRef ds:uri="http://schemas.microsoft.com/sharepoint/v3/contenttype/forms"/>
  </ds:schemaRefs>
</ds:datastoreItem>
</file>

<file path=customXml/itemProps2.xml><?xml version="1.0" encoding="utf-8"?>
<ds:datastoreItem xmlns:ds="http://schemas.openxmlformats.org/officeDocument/2006/customXml" ds:itemID="{094A569E-5259-4F26-8F5F-707FFDFDFFD5}">
  <ds:schemaRefs>
    <ds:schemaRef ds:uri="1501a101-02f8-4cb9-8ad4-ac4c2bb50a5e"/>
    <ds:schemaRef ds:uri="53af226d-ba0a-4b77-ace2-7e16defb849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3987D0E-8AD6-44B0-B42F-EA7CD1B4DB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01a101-02f8-4cb9-8ad4-ac4c2bb50a5e"/>
    <ds:schemaRef ds:uri="53af226d-ba0a-4b77-ace2-7e16defb84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Standard_LiveLessons_2017.potm</Template>
  <TotalTime>8475</TotalTime>
  <Words>3605</Words>
  <Application>Microsoft Office PowerPoint</Application>
  <PresentationFormat>On-screen Show (16:9)</PresentationFormat>
  <Paragraphs>397</Paragraphs>
  <Slides>88</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88</vt:i4>
      </vt:variant>
    </vt:vector>
  </HeadingPairs>
  <TitlesOfParts>
    <vt:vector size="96" baseType="lpstr">
      <vt:lpstr>Arial</vt:lpstr>
      <vt:lpstr>Calibri</vt:lpstr>
      <vt:lpstr>Myriad Pro</vt:lpstr>
      <vt:lpstr>PS TT Commons</vt:lpstr>
      <vt:lpstr>PS TT Commons DemiBold</vt:lpstr>
      <vt:lpstr>PS TT Commons Medium</vt:lpstr>
      <vt:lpstr>Segoe Pro</vt:lpstr>
      <vt:lpstr>Standard_LiveLessons_2017</vt:lpstr>
      <vt:lpstr>PowerPoint Presentation</vt:lpstr>
      <vt:lpstr>Lesson 1: Introduction to OpenAI and its Models</vt:lpstr>
      <vt:lpstr>OpenAI</vt:lpstr>
      <vt:lpstr>OpenAI and AGI</vt:lpstr>
      <vt:lpstr>Microsoft and OpenAI</vt:lpstr>
      <vt:lpstr>PowerPoint Presentation</vt:lpstr>
      <vt:lpstr>Lesson 2: Brush Up on Git and GitHub Basics</vt:lpstr>
      <vt:lpstr>Why Should I Care?</vt:lpstr>
      <vt:lpstr>Git</vt:lpstr>
      <vt:lpstr>Git Branching</vt:lpstr>
      <vt:lpstr>Copilot for CLI </vt:lpstr>
      <vt:lpstr>Lesson 2: Brush Up on Git and GitHub Basics</vt:lpstr>
      <vt:lpstr>GitHub</vt:lpstr>
      <vt:lpstr>GitHub Flow</vt:lpstr>
      <vt:lpstr>Copilot for Pull Requests</vt:lpstr>
      <vt:lpstr>Lesson 2: Brush Up on Git and GitHub Basics</vt:lpstr>
      <vt:lpstr>Essential Git Commands</vt:lpstr>
      <vt:lpstr>PowerPoint Presentation</vt:lpstr>
      <vt:lpstr>Lesson 3: Understand GitHub Copilot</vt:lpstr>
      <vt:lpstr>GitHub Copilot</vt:lpstr>
      <vt:lpstr>Lesson 3: Understand GitHub Copilot</vt:lpstr>
      <vt:lpstr>GitHub Copilot Under the Hood</vt:lpstr>
      <vt:lpstr>GitHub Copilot Language Support</vt:lpstr>
      <vt:lpstr>GitHub Copilot Supported IDEs</vt:lpstr>
      <vt:lpstr>PowerPoint Presentation</vt:lpstr>
      <vt:lpstr>Lesson 4: Integrate GitHub Copilot with Your IDE</vt:lpstr>
      <vt:lpstr>The General Setup Process</vt:lpstr>
      <vt:lpstr>Visual Studio</vt:lpstr>
      <vt:lpstr>Lesson 4: Integrate GitHub Copilot with Your IDE</vt:lpstr>
      <vt:lpstr>Visual Studio Code</vt:lpstr>
      <vt:lpstr>Lesson 4: Integrate GitHub Copilot with Your IDE</vt:lpstr>
      <vt:lpstr>Supported JetBrains IDEs</vt:lpstr>
      <vt:lpstr>JetBrains IntelliJ IDEA</vt:lpstr>
      <vt:lpstr>PowerPoint Presentation</vt:lpstr>
      <vt:lpstr>Lesson 5: Apply GitHub Copilot in Coding</vt:lpstr>
      <vt:lpstr>What is a Function?</vt:lpstr>
      <vt:lpstr>Create a Function with Copilot</vt:lpstr>
      <vt:lpstr>Lesson 5: Apply GitHub Copilot in Coding</vt:lpstr>
      <vt:lpstr>What is a Class?</vt:lpstr>
      <vt:lpstr>Create a Class with Copilot</vt:lpstr>
      <vt:lpstr>Tips and Tricks</vt:lpstr>
      <vt:lpstr>Demo Tasks</vt:lpstr>
      <vt:lpstr>PowerPoint Presentation</vt:lpstr>
      <vt:lpstr>Lesson 6: Enhance Coding with GitHub Copilot's Comment-Based Generation</vt:lpstr>
      <vt:lpstr>Prompt Engineering</vt:lpstr>
      <vt:lpstr>Prompt Engineering Tips</vt:lpstr>
      <vt:lpstr> </vt:lpstr>
      <vt:lpstr>Lesson 6: Enhance Coding with GitHub Copilot's Comment-Based Generation</vt:lpstr>
      <vt:lpstr>Comment-Based Suggestions</vt:lpstr>
      <vt:lpstr>GitHub Copilot Chat</vt:lpstr>
      <vt:lpstr>PowerPoint Presentation</vt:lpstr>
      <vt:lpstr>Lesson 7: Leverage Unit Testing with GitHub Copilot</vt:lpstr>
      <vt:lpstr>Test-Driven Development (TDD)</vt:lpstr>
      <vt:lpstr>PowerPoint Presentation</vt:lpstr>
      <vt:lpstr>Lesson 8: Capstone: Build and Deploy an App with GitHub Copilot</vt:lpstr>
      <vt:lpstr>Solution requirements</vt:lpstr>
      <vt:lpstr>Lesson 8: Capstone: Build and Deploy an App with GitHub Copilot</vt:lpstr>
      <vt:lpstr>Proposed architecture</vt:lpstr>
      <vt:lpstr>Demo Tasks</vt:lpstr>
      <vt:lpstr>Lesson 7: Leverage Unit Testing with GitHub Copilot</vt:lpstr>
      <vt:lpstr>Unit Tests with GitHub Copilot</vt:lpstr>
      <vt:lpstr>Demo Tasks</vt:lpstr>
      <vt:lpstr>Lesson 6: Enhance Coding with GitHub Copilot's Comment-Based Generation</vt:lpstr>
      <vt:lpstr>Demo Tasks</vt:lpstr>
      <vt:lpstr>Lesson 4: Integrate GitHub Copilot with Your IDE</vt:lpstr>
      <vt:lpstr>Vim/Neovim</vt:lpstr>
      <vt:lpstr>Demo Tasks</vt:lpstr>
      <vt:lpstr>Lesson 3: Understand GitHub Copilot</vt:lpstr>
      <vt:lpstr>GitHub Copilot Key Benefits</vt:lpstr>
      <vt:lpstr>GitHub Copilot - Considerations</vt:lpstr>
      <vt:lpstr>GitHub Copilot Terminology</vt:lpstr>
      <vt:lpstr>GitHub Copilot X</vt:lpstr>
      <vt:lpstr>Demo Tasks</vt:lpstr>
      <vt:lpstr>Lesson 2: Brush Up on Git and GitHub Basics</vt:lpstr>
      <vt:lpstr>Sign Up for GitHub Copilot</vt:lpstr>
      <vt:lpstr>Demo Tasks</vt:lpstr>
      <vt:lpstr>Lesson 1: Introduction to OpenAI and its Models</vt:lpstr>
      <vt:lpstr>Artificial Intelligence (AI)</vt:lpstr>
      <vt:lpstr>Generative AI</vt:lpstr>
      <vt:lpstr>Machine Learning (ML)</vt:lpstr>
      <vt:lpstr>GPT</vt:lpstr>
      <vt:lpstr>ChatGPT</vt:lpstr>
      <vt:lpstr>Microsoft Bing</vt:lpstr>
      <vt:lpstr>GitHub Copilot</vt:lpstr>
      <vt:lpstr>GitHub Copilot</vt:lpstr>
      <vt:lpstr>DALL-E</vt:lpstr>
      <vt:lpstr>Azure OpenAI Service</vt:lpstr>
      <vt:lpstr>Demo Tasks</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 Phifer</dc:creator>
  <cp:lastModifiedBy>Tim Warner</cp:lastModifiedBy>
  <cp:revision>34</cp:revision>
  <dcterms:created xsi:type="dcterms:W3CDTF">2015-09-28T19:52:00Z</dcterms:created>
  <dcterms:modified xsi:type="dcterms:W3CDTF">2024-07-18T13:59:19Z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0x0101009EB942DAA29B6641B847DD25AB6364DF</vt:lpwstr>
  </property>
  <property fmtid="{D5CDD505-2E9C-101B-9397-08002B2CF9AE}" pid="3" name="MediaServiceImageTags">
    <vt:lpwstr/>
  </property>
</Properties>
</file>