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41" r:id="rId4"/>
    <p:sldMasterId id="2147484565" r:id="rId5"/>
  </p:sldMasterIdLst>
  <p:notesMasterIdLst>
    <p:notesMasterId r:id="rId14"/>
  </p:notesMasterIdLst>
  <p:handoutMasterIdLst>
    <p:handoutMasterId r:id="rId15"/>
  </p:handoutMasterIdLst>
  <p:sldIdLst>
    <p:sldId id="1393" r:id="rId6"/>
    <p:sldId id="1394" r:id="rId7"/>
    <p:sldId id="1395" r:id="rId8"/>
    <p:sldId id="1396" r:id="rId9"/>
    <p:sldId id="1397" r:id="rId10"/>
    <p:sldId id="1398" r:id="rId11"/>
    <p:sldId id="1399" r:id="rId12"/>
    <p:sldId id="1400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A073DAE3-B461-442F-A3D3-6642BD875E45}">
          <p14:sldIdLst>
            <p14:sldId id="1393"/>
            <p14:sldId id="1394"/>
            <p14:sldId id="1395"/>
            <p14:sldId id="1396"/>
            <p14:sldId id="1397"/>
            <p14:sldId id="1398"/>
            <p14:sldId id="1399"/>
            <p14:sldId id="14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E6E6E6"/>
    <a:srgbClr val="D93A00"/>
    <a:srgbClr val="F8F8F8"/>
    <a:srgbClr val="D83B01"/>
    <a:srgbClr val="505050"/>
    <a:srgbClr val="FF8C00"/>
    <a:srgbClr val="D2D2D2"/>
    <a:srgbClr val="FFFFFF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6" autoAdjust="0"/>
    <p:restoredTop sz="69819" autoAdjust="0"/>
  </p:normalViewPr>
  <p:slideViewPr>
    <p:cSldViewPr>
      <p:cViewPr varScale="1">
        <p:scale>
          <a:sx n="68" d="100"/>
          <a:sy n="68" d="100"/>
        </p:scale>
        <p:origin x="852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5/9/2017 1:16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5/9/2017 1:16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5/9/2017 1:16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5/9/2017 1:16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7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5/9/2017 1:16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75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5/9/2017 1:16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49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5/9/2017 1:16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09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5/9/2017 1:16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8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5/9/2017 1:16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5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5/9/2017 1:26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4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752216" y="5084764"/>
            <a:ext cx="4684259" cy="1909762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418638" y="296863"/>
            <a:ext cx="2743200" cy="461665"/>
          </a:xfrm>
        </p:spPr>
        <p:txBody>
          <a:bodyPr/>
          <a:lstStyle>
            <a:lvl1pPr marL="0" marR="0" indent="0" algn="r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82738" y="6041341"/>
            <a:ext cx="1634102" cy="664797"/>
          </a:xfrm>
          <a:prstGeom prst="rect">
            <a:avLst/>
          </a:prstGeom>
        </p:spPr>
        <p:txBody>
          <a:bodyPr wrap="none" lIns="182880" tIns="146304" rIns="182880" bIns="146304">
            <a:spAutoFit/>
          </a:bodyPr>
          <a:lstStyle/>
          <a:p>
            <a:r>
              <a:rPr lang="en-US" sz="2400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400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400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69841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3886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2244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07851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3151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12618975" y="0"/>
            <a:ext cx="952402" cy="5766965"/>
            <a:chOff x="12618967" y="-1"/>
            <a:chExt cx="952402" cy="5766966"/>
          </a:xfrm>
        </p:grpSpPr>
        <p:grpSp>
          <p:nvGrpSpPr>
            <p:cNvPr id="7" name="Group 6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14" name="Rectangle 13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15" name="Rectangle 14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16" name="Rectangle 15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17" name="Rectangle 16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18" name="Rectangle 17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19" name="Rectangle 18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8" name="Group 7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11" name="Rectangle 10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11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11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12" name="Rectangle 11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13" name="Rectangle 12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9" name="TextBox 8"/>
            <p:cNvSpPr txBox="1"/>
            <p:nvPr userDrawn="1"/>
          </p:nvSpPr>
          <p:spPr>
            <a:xfrm rot="5400000">
              <a:off x="12988036" y="260167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34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 rot="5400000">
              <a:off x="11742070" y="4230581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34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337330"/>
      </p:ext>
    </p:extLst>
  </p:cSld>
  <p:clrMap bg1="lt1" tx1="dk1" bg2="lt2" tx2="dk2" accent1="accent1" accent2="accent2" accent3="accent3" accent4="accent4" accent5="accent5" accent6="accent6" hlink="hlink" folHlink="folHlink"/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85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67" r:id="rId1"/>
    <p:sldLayoutId id="2147484569" r:id="rId2"/>
    <p:sldLayoutId id="2147484573" r:id="rId3"/>
    <p:sldLayoutId id="2147484576" r:id="rId4"/>
    <p:sldLayoutId id="2147484580" r:id="rId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Porting to .NET Core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Port To .NET Core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1902059"/>
          </a:xfrm>
        </p:spPr>
        <p:txBody>
          <a:bodyPr/>
          <a:lstStyle/>
          <a:p>
            <a:r>
              <a:rPr lang="en-US" dirty="0"/>
              <a:t>Need .NET Core Features (e.g. Cross-Platform)</a:t>
            </a:r>
          </a:p>
          <a:p>
            <a:r>
              <a:rPr lang="en-US" dirty="0"/>
              <a:t>New Project</a:t>
            </a:r>
          </a:p>
          <a:p>
            <a:r>
              <a:rPr lang="en-US" dirty="0"/>
              <a:t>Able to Upgrade Individual Component / Service</a:t>
            </a:r>
          </a:p>
        </p:txBody>
      </p:sp>
    </p:spTree>
    <p:extLst>
      <p:ext uri="{BB962C8B-B14F-4D97-AF65-F5344CB8AC3E}">
        <p14:creationId xmlns:p14="http://schemas.microsoft.com/office/powerpoint/2010/main" val="41163284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Shouldn’t You Port To .NET Core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1292662"/>
          </a:xfrm>
        </p:spPr>
        <p:txBody>
          <a:bodyPr/>
          <a:lstStyle/>
          <a:p>
            <a:r>
              <a:rPr lang="en-US" dirty="0"/>
              <a:t>Working Code, No Compelling Business Reason</a:t>
            </a:r>
          </a:p>
          <a:p>
            <a:r>
              <a:rPr lang="en-US" dirty="0"/>
              <a:t>Need Features Not In .NET Core (Pretty Few Now)</a:t>
            </a:r>
          </a:p>
        </p:txBody>
      </p:sp>
    </p:spTree>
    <p:extLst>
      <p:ext uri="{BB962C8B-B14F-4D97-AF65-F5344CB8AC3E}">
        <p14:creationId xmlns:p14="http://schemas.microsoft.com/office/powerpoint/2010/main" val="39642942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4978355" y="530181"/>
            <a:ext cx="11783076" cy="917575"/>
          </a:xfrm>
        </p:spPr>
        <p:txBody>
          <a:bodyPr/>
          <a:lstStyle/>
          <a:p>
            <a:r>
              <a:rPr lang="en-US" dirty="0"/>
              <a:t>Platform-</a:t>
            </a:r>
            <a:r>
              <a:rPr lang="en-US" dirty="0" err="1"/>
              <a:t>Compat</a:t>
            </a:r>
            <a:r>
              <a:rPr lang="en-US" dirty="0"/>
              <a:t> Analyzer</a:t>
            </a:r>
          </a:p>
        </p:txBody>
      </p:sp>
      <p:pic>
        <p:nvPicPr>
          <p:cNvPr id="1026" name="Picture 2" descr="https://github.com/terrajobst/platform-compat/raw/master/docs/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0"/>
            <a:ext cx="9985375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8447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Porting a Library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7" y="2125677"/>
            <a:ext cx="11978573" cy="2179058"/>
          </a:xfrm>
        </p:spPr>
        <p:txBody>
          <a:bodyPr/>
          <a:lstStyle/>
          <a:p>
            <a:r>
              <a:rPr lang="en-US" dirty="0"/>
              <a:t>Demo: Porting </a:t>
            </a:r>
            <a:r>
              <a:rPr lang="en-US"/>
              <a:t>an </a:t>
            </a:r>
            <a:br>
              <a:rPr lang="en-US"/>
            </a:br>
            <a:r>
              <a:rPr lang="en-US"/>
              <a:t>ASP</a:t>
            </a:r>
            <a:r>
              <a:rPr lang="en-US" dirty="0"/>
              <a:t>.NET MVC 5 Application</a:t>
            </a:r>
          </a:p>
        </p:txBody>
      </p:sp>
    </p:spTree>
    <p:extLst>
      <p:ext uri="{BB962C8B-B14F-4D97-AF65-F5344CB8AC3E}">
        <p14:creationId xmlns:p14="http://schemas.microsoft.com/office/powerpoint/2010/main" val="116569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Considerations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4665893"/>
          </a:xfrm>
        </p:spPr>
        <p:txBody>
          <a:bodyPr/>
          <a:lstStyle/>
          <a:p>
            <a:r>
              <a:rPr lang="en-US" sz="4000" dirty="0"/>
              <a:t>Modules / Handlers</a:t>
            </a:r>
          </a:p>
          <a:p>
            <a:r>
              <a:rPr lang="en-US" sz="4000" dirty="0"/>
              <a:t>Startup / Configuration</a:t>
            </a:r>
          </a:p>
          <a:p>
            <a:r>
              <a:rPr lang="en-US" sz="4000" dirty="0"/>
              <a:t>Front-end (static) files</a:t>
            </a:r>
          </a:p>
          <a:p>
            <a:r>
              <a:rPr lang="en-US" sz="4000" dirty="0"/>
              <a:t>Identity</a:t>
            </a:r>
          </a:p>
          <a:p>
            <a:r>
              <a:rPr lang="en-US" sz="4000" dirty="0"/>
              <a:t>Entity Framework (migrations, etc.)</a:t>
            </a:r>
          </a:p>
          <a:p>
            <a:r>
              <a:rPr lang="en-US" sz="4000" dirty="0"/>
              <a:t>Tool: Routing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047383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343001"/>
          </a:xfrm>
        </p:spPr>
        <p:txBody>
          <a:bodyPr/>
          <a:lstStyle/>
          <a:p>
            <a:r>
              <a:rPr lang="en-US" sz="4000" dirty="0"/>
              <a:t>Get ready</a:t>
            </a:r>
          </a:p>
          <a:p>
            <a:pPr lvl="1"/>
            <a:r>
              <a:rPr lang="en-US" sz="3200" dirty="0"/>
              <a:t>Learn with a new / internal application</a:t>
            </a:r>
          </a:p>
          <a:p>
            <a:r>
              <a:rPr lang="en-US" sz="4000" dirty="0"/>
              <a:t>Prepare Your Existing Application</a:t>
            </a:r>
          </a:p>
          <a:p>
            <a:pPr lvl="1"/>
            <a:r>
              <a:rPr lang="en-US" sz="3200" dirty="0"/>
              <a:t>Update to new release / patterns</a:t>
            </a:r>
          </a:p>
          <a:p>
            <a:pPr lvl="1"/>
            <a:r>
              <a:rPr lang="en-US" sz="3200" dirty="0"/>
              <a:t>Refactor to services</a:t>
            </a:r>
          </a:p>
          <a:p>
            <a:pPr lvl="1"/>
            <a:r>
              <a:rPr lang="en-US" sz="3200" dirty="0"/>
              <a:t>Test coverage (unit, integration, user interface)</a:t>
            </a:r>
          </a:p>
          <a:p>
            <a:r>
              <a:rPr lang="en-US" sz="4000" dirty="0"/>
              <a:t>Create a New Application</a:t>
            </a:r>
          </a:p>
          <a:p>
            <a:pPr lvl="1"/>
            <a:r>
              <a:rPr lang="en-US" sz="3200" dirty="0"/>
              <a:t>Select the nearest match</a:t>
            </a:r>
          </a:p>
          <a:p>
            <a:pPr lvl="1"/>
            <a:r>
              <a:rPr lang="en-US" sz="3200" dirty="0"/>
              <a:t>Copy / reference code</a:t>
            </a:r>
          </a:p>
        </p:txBody>
      </p:sp>
    </p:spTree>
    <p:extLst>
      <p:ext uri="{BB962C8B-B14F-4D97-AF65-F5344CB8AC3E}">
        <p14:creationId xmlns:p14="http://schemas.microsoft.com/office/powerpoint/2010/main" val="8734423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3B9D3600-BA2F-499E-9B74-B0493B08579C}"/>
    </a:ext>
  </a:extLst>
</a:theme>
</file>

<file path=ppt/theme/theme2.xml><?xml version="1.0" encoding="utf-8"?>
<a:theme xmlns:a="http://schemas.openxmlformats.org/drawingml/2006/main" name="5-50111_Build 2017_DARK GRAY TEMPLATE">
  <a:themeElements>
    <a:clrScheme name="Build 2017 Colors (Dark Gray)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EAEAEA"/>
      </a:accent3>
      <a:accent4>
        <a:srgbClr val="002050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D138E69B-724A-4446-A2DA-FF3B08B166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AF336095DB84A94AB1A4B939C0475" ma:contentTypeVersion="4" ma:contentTypeDescription="Create a new document." ma:contentTypeScope="" ma:versionID="6f8327450122d2e4aedd139501eaa58b">
  <xsd:schema xmlns:xsd="http://www.w3.org/2001/XMLSchema" xmlns:xs="http://www.w3.org/2001/XMLSchema" xmlns:p="http://schemas.microsoft.com/office/2006/metadata/properties" xmlns:ns2="29eeffc7-3a1a-4f16-995c-1b7b58342919" targetNamespace="http://schemas.microsoft.com/office/2006/metadata/properties" ma:root="true" ma:fieldsID="7d6c3be25c216b690a82d24b3f2244b5" ns2:_="">
    <xsd:import namespace="29eeffc7-3a1a-4f16-995c-1b7b5834291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eeffc7-3a1a-4f16-995c-1b7b5834291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29eeffc7-3a1a-4f16-995c-1b7b58342919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47C6CA-B255-4F53-A8A9-1A4E6D0653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eeffc7-3a1a-4f16-995c-1b7b583429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28066</TotalTime>
  <Words>403</Words>
  <Application>Microsoft Office PowerPoint</Application>
  <PresentationFormat>Custom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Segoe UI</vt:lpstr>
      <vt:lpstr>Segoe UI Light</vt:lpstr>
      <vt:lpstr>Segoe UI Semilight</vt:lpstr>
      <vt:lpstr>Wingdings</vt:lpstr>
      <vt:lpstr>5-50111_Build 2017_LIGHT GRAY TEMPLATE</vt:lpstr>
      <vt:lpstr>5-50111_Build 2017_DARK GRAY TEMPLATE</vt:lpstr>
      <vt:lpstr>Porting to .NET Core</vt:lpstr>
      <vt:lpstr>When Should You Port To .NET Core</vt:lpstr>
      <vt:lpstr>When Shouldn’t You Port To .NET Core</vt:lpstr>
      <vt:lpstr>Platform-Compat Analyzer</vt:lpstr>
      <vt:lpstr>Demo: Porting a Library</vt:lpstr>
      <vt:lpstr>Demo: Porting an  ASP.NET MVC 5 Application</vt:lpstr>
      <vt:lpstr>ASP.NET Considerations</vt:lpstr>
      <vt:lpstr>Steps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&lt;Presentation title here&gt;</dc:title>
  <dc:subject>&lt;Speech title here&gt;</dc:subject>
  <dc:creator>&lt;Speaker name here&gt;</dc:creator>
  <cp:keywords>Microsoft Ignite 2016</cp:keywords>
  <dc:description>Template: Mitchell Derrey, Silverfox Productions_x000d_
Formatting: _x000d_
Audience Type:</dc:description>
  <cp:lastModifiedBy>Jon Galloway</cp:lastModifiedBy>
  <cp:revision>639</cp:revision>
  <dcterms:created xsi:type="dcterms:W3CDTF">2014-06-10T19:28:25Z</dcterms:created>
  <dcterms:modified xsi:type="dcterms:W3CDTF">2017-05-09T22:27:23Z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0x0101004C8AF336095DB84A94AB1A4B939C0475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SiteId">
    <vt:lpwstr>72f988bf-86f1-41af-91ab-2d7cd011db47</vt:lpwstr>
  </property>
  <property fmtid="{D5CDD505-2E9C-101B-9397-08002B2CF9AE}" pid="16" name="MSIP_Label_f42aa342-8706-4288-bd11-ebb85995028c_Ref">
    <vt:lpwstr>https://api.informationprotection.azure.com/api/72f988bf-86f1-41af-91ab-2d7cd011db47</vt:lpwstr>
  </property>
  <property fmtid="{D5CDD505-2E9C-101B-9397-08002B2CF9AE}" pid="17" name="MSIP_Label_f42aa342-8706-4288-bd11-ebb85995028c_SetBy">
    <vt:lpwstr>jogallow@microsoft.com</vt:lpwstr>
  </property>
  <property fmtid="{D5CDD505-2E9C-101B-9397-08002B2CF9AE}" pid="18" name="MSIP_Label_f42aa342-8706-4288-bd11-ebb85995028c_SetDate">
    <vt:lpwstr>2017-05-01T22:54:35.2075965-07:00</vt:lpwstr>
  </property>
  <property fmtid="{D5CDD505-2E9C-101B-9397-08002B2CF9AE}" pid="19" name="MSIP_Label_f42aa342-8706-4288-bd11-ebb85995028c_Name">
    <vt:lpwstr>General</vt:lpwstr>
  </property>
  <property fmtid="{D5CDD505-2E9C-101B-9397-08002B2CF9AE}" pid="20" name="MSIP_Label_f42aa342-8706-4288-bd11-ebb85995028c_Application">
    <vt:lpwstr>Microsoft Azure Information Protection</vt:lpwstr>
  </property>
  <property fmtid="{D5CDD505-2E9C-101B-9397-08002B2CF9AE}" pid="21" name="MSIP_Label_f42aa342-8706-4288-bd11-ebb85995028c_Extended_MSFT_Method">
    <vt:lpwstr>Automatic</vt:lpwstr>
  </property>
  <property fmtid="{D5CDD505-2E9C-101B-9397-08002B2CF9AE}" pid="22" name="Sensitivity">
    <vt:lpwstr>General</vt:lpwstr>
  </property>
</Properties>
</file>