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41" r:id="rId4"/>
    <p:sldMasterId id="2147484565" r:id="rId5"/>
  </p:sldMasterIdLst>
  <p:notesMasterIdLst>
    <p:notesMasterId r:id="rId12"/>
  </p:notesMasterIdLst>
  <p:handoutMasterIdLst>
    <p:handoutMasterId r:id="rId13"/>
  </p:handoutMasterIdLst>
  <p:sldIdLst>
    <p:sldId id="1393" r:id="rId6"/>
    <p:sldId id="1394" r:id="rId7"/>
    <p:sldId id="1397" r:id="rId8"/>
    <p:sldId id="1399" r:id="rId9"/>
    <p:sldId id="1395" r:id="rId10"/>
    <p:sldId id="1398" r:id="rId1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A073DAE3-B461-442F-A3D3-6642BD875E45}">
          <p14:sldIdLst>
            <p14:sldId id="1393"/>
            <p14:sldId id="1394"/>
            <p14:sldId id="1397"/>
            <p14:sldId id="1399"/>
            <p14:sldId id="1395"/>
            <p14:sldId id="13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E6E6E6"/>
    <a:srgbClr val="D93A00"/>
    <a:srgbClr val="F8F8F8"/>
    <a:srgbClr val="D83B01"/>
    <a:srgbClr val="505050"/>
    <a:srgbClr val="FF8C00"/>
    <a:srgbClr val="D2D2D2"/>
    <a:srgbClr val="FFFFFF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46" autoAdjust="0"/>
    <p:restoredTop sz="69819" autoAdjust="0"/>
  </p:normalViewPr>
  <p:slideViewPr>
    <p:cSldViewPr>
      <p:cViewPr varScale="1">
        <p:scale>
          <a:sx n="68" d="100"/>
          <a:sy n="68" d="100"/>
        </p:scale>
        <p:origin x="852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5/5/2017 5:37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5/5/2017 5:37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5/5/2017 5:37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5/5/2017 5:37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271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5/5/2017 5:37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09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5/5/2017 5:38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24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5/5/2017 5:37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75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5/5/2017 5:37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3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752216" y="5084764"/>
            <a:ext cx="4684259" cy="1909762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418638" y="296863"/>
            <a:ext cx="2743200" cy="461665"/>
          </a:xfrm>
        </p:spPr>
        <p:txBody>
          <a:bodyPr/>
          <a:lstStyle>
            <a:lvl1pPr marL="0" marR="0" indent="0" algn="r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282738" y="6041341"/>
            <a:ext cx="1634102" cy="664797"/>
          </a:xfrm>
          <a:prstGeom prst="rect">
            <a:avLst/>
          </a:prstGeom>
        </p:spPr>
        <p:txBody>
          <a:bodyPr wrap="none" lIns="182880" tIns="146304" rIns="182880" bIns="146304">
            <a:spAutoFit/>
          </a:bodyPr>
          <a:lstStyle/>
          <a:p>
            <a:r>
              <a:rPr lang="en-US" sz="2400" dirty="0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#</a:t>
            </a:r>
            <a:r>
              <a:rPr lang="en-US" sz="2400" dirty="0" err="1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MSBuild</a:t>
            </a:r>
            <a:endParaRPr lang="en-US" sz="2400" dirty="0">
              <a:gradFill>
                <a:gsLst>
                  <a:gs pos="2597">
                    <a:schemeClr val="tx1"/>
                  </a:gs>
                  <a:gs pos="18182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069841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3886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82244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07851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3151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12618975" y="0"/>
            <a:ext cx="952402" cy="5766965"/>
            <a:chOff x="12618967" y="-1"/>
            <a:chExt cx="952402" cy="5766966"/>
          </a:xfrm>
        </p:grpSpPr>
        <p:grpSp>
          <p:nvGrpSpPr>
            <p:cNvPr id="7" name="Group 6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14" name="Rectangle 13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15" name="Rectangle 14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16" name="Rectangle 15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17" name="Rectangle 16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18" name="Rectangle 17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19" name="Rectangle 18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8" name="Group 7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11" name="Rectangle 10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11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11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12" name="Rectangle 11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13" name="Rectangle 12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9" name="TextBox 8"/>
            <p:cNvSpPr txBox="1"/>
            <p:nvPr userDrawn="1"/>
          </p:nvSpPr>
          <p:spPr>
            <a:xfrm rot="5400000">
              <a:off x="12988036" y="260167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34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 rot="5400000">
              <a:off x="11742070" y="4230581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34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2337330"/>
      </p:ext>
    </p:extLst>
  </p:cSld>
  <p:clrMap bg1="lt1" tx1="dk1" bg2="lt2" tx2="dk2" accent1="accent1" accent2="accent2" accent3="accent3" accent4="accent4" accent5="accent5" accent6="accent6" hlink="hlink" folHlink="folHlink"/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85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67" r:id="rId1"/>
    <p:sldLayoutId id="2147484569" r:id="rId2"/>
    <p:sldLayoutId id="2147484573" r:id="rId3"/>
    <p:sldLayoutId id="2147484576" r:id="rId4"/>
    <p:sldLayoutId id="2147484580" r:id="rId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Microservices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.NET Core on Docker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6832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32842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7" y="2125677"/>
            <a:ext cx="11064183" cy="2179058"/>
          </a:xfrm>
        </p:spPr>
        <p:txBody>
          <a:bodyPr/>
          <a:lstStyle/>
          <a:p>
            <a:r>
              <a:rPr lang="en-US" dirty="0"/>
              <a:t>Demo: .NET Core on Docker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7" y="2125677"/>
            <a:ext cx="11064183" cy="2179058"/>
          </a:xfrm>
        </p:spPr>
        <p:txBody>
          <a:bodyPr/>
          <a:lstStyle/>
          <a:p>
            <a:r>
              <a:rPr lang="en-US" dirty="0"/>
              <a:t>Demo: </a:t>
            </a:r>
            <a:br>
              <a:rPr lang="en-US" dirty="0"/>
            </a:br>
            <a:r>
              <a:rPr lang="en-US" dirty="0"/>
              <a:t>Visual Studio Docker Tools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638" y="4678817"/>
            <a:ext cx="10058401" cy="73866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3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6832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2942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7" y="2125677"/>
            <a:ext cx="11978573" cy="1181862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eShopOnContainers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9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5-50111_Build 2017_LIGHT GRAY TEMPLATE">
  <a:themeElements>
    <a:clrScheme name="Build 2017 Colors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505050"/>
      </a:accent3>
      <a:accent4>
        <a:srgbClr val="002050"/>
      </a:accent4>
      <a:accent5>
        <a:srgbClr val="FFB900"/>
      </a:accent5>
      <a:accent6>
        <a:srgbClr val="D2D2D2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.potx" id="{5417D3E2-C3A5-48BF-8802-FB8B38AE9E9C}" vid="{3B9D3600-BA2F-499E-9B74-B0493B08579C}"/>
    </a:ext>
  </a:extLst>
</a:theme>
</file>

<file path=ppt/theme/theme2.xml><?xml version="1.0" encoding="utf-8"?>
<a:theme xmlns:a="http://schemas.openxmlformats.org/drawingml/2006/main" name="5-50111_Build 2017_DARK GRAY TEMPLATE">
  <a:themeElements>
    <a:clrScheme name="Build 2017 Colors (Dark Gray)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EAEAEA"/>
      </a:accent3>
      <a:accent4>
        <a:srgbClr val="002050"/>
      </a:accent4>
      <a:accent5>
        <a:srgbClr val="FFB9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.potx" id="{5417D3E2-C3A5-48BF-8802-FB8B38AE9E9C}" vid="{D138E69B-724A-4446-A2DA-FF3B08B1663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AF336095DB84A94AB1A4B939C0475" ma:contentTypeVersion="4" ma:contentTypeDescription="Create a new document." ma:contentTypeScope="" ma:versionID="6f8327450122d2e4aedd139501eaa58b">
  <xsd:schema xmlns:xsd="http://www.w3.org/2001/XMLSchema" xmlns:xs="http://www.w3.org/2001/XMLSchema" xmlns:p="http://schemas.microsoft.com/office/2006/metadata/properties" xmlns:ns2="29eeffc7-3a1a-4f16-995c-1b7b58342919" targetNamespace="http://schemas.microsoft.com/office/2006/metadata/properties" ma:root="true" ma:fieldsID="7d6c3be25c216b690a82d24b3f2244b5" ns2:_="">
    <xsd:import namespace="29eeffc7-3a1a-4f16-995c-1b7b5834291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eeffc7-3a1a-4f16-995c-1b7b5834291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29eeffc7-3a1a-4f16-995c-1b7b58342919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47C6CA-B255-4F53-A8A9-1A4E6D0653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eeffc7-3a1a-4f16-995c-1b7b583429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27937</TotalTime>
  <Words>223</Words>
  <Application>Microsoft Office PowerPoint</Application>
  <PresentationFormat>Custom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Segoe UI</vt:lpstr>
      <vt:lpstr>Segoe UI Light</vt:lpstr>
      <vt:lpstr>Segoe UI Semilight</vt:lpstr>
      <vt:lpstr>Wingdings</vt:lpstr>
      <vt:lpstr>5-50111_Build 2017_LIGHT GRAY TEMPLATE</vt:lpstr>
      <vt:lpstr>5-50111_Build 2017_DARK GRAY TEMPLATE</vt:lpstr>
      <vt:lpstr>.NET Core Microservices</vt:lpstr>
      <vt:lpstr>Introduction to .NET Core on Docker</vt:lpstr>
      <vt:lpstr>Demo: .NET Core on Docker</vt:lpstr>
      <vt:lpstr>Demo:  Visual Studio Docker Tools</vt:lpstr>
      <vt:lpstr>Microservices Architecture</vt:lpstr>
      <vt:lpstr>Demo: eShopOnContainers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&lt;Presentation title here&gt;</dc:title>
  <dc:subject>&lt;Speech title here&gt;</dc:subject>
  <dc:creator>&lt;Speaker name here&gt;</dc:creator>
  <cp:keywords>Microsoft Ignite 2016</cp:keywords>
  <dc:description>Template: Mitchell Derrey, Silverfox Productions_x000d_
Formatting: _x000d_
Audience Type:</dc:description>
  <cp:lastModifiedBy>Jon Galloway</cp:lastModifiedBy>
  <cp:revision>638</cp:revision>
  <dcterms:created xsi:type="dcterms:W3CDTF">2014-06-10T19:28:25Z</dcterms:created>
  <dcterms:modified xsi:type="dcterms:W3CDTF">2017-05-06T00:40:29Z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0x0101004C8AF336095DB84A94AB1A4B939C0475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  <property fmtid="{D5CDD505-2E9C-101B-9397-08002B2CF9AE}" pid="14" name="MSIP_Label_f42aa342-8706-4288-bd11-ebb85995028c_Enabled">
    <vt:lpwstr>True</vt:lpwstr>
  </property>
  <property fmtid="{D5CDD505-2E9C-101B-9397-08002B2CF9AE}" pid="15" name="MSIP_Label_f42aa342-8706-4288-bd11-ebb85995028c_SiteId">
    <vt:lpwstr>72f988bf-86f1-41af-91ab-2d7cd011db47</vt:lpwstr>
  </property>
  <property fmtid="{D5CDD505-2E9C-101B-9397-08002B2CF9AE}" pid="16" name="MSIP_Label_f42aa342-8706-4288-bd11-ebb85995028c_Ref">
    <vt:lpwstr>https://api.informationprotection.azure.com/api/72f988bf-86f1-41af-91ab-2d7cd011db47</vt:lpwstr>
  </property>
  <property fmtid="{D5CDD505-2E9C-101B-9397-08002B2CF9AE}" pid="17" name="MSIP_Label_f42aa342-8706-4288-bd11-ebb85995028c_SetBy">
    <vt:lpwstr>jogallow@microsoft.com</vt:lpwstr>
  </property>
  <property fmtid="{D5CDD505-2E9C-101B-9397-08002B2CF9AE}" pid="18" name="MSIP_Label_f42aa342-8706-4288-bd11-ebb85995028c_SetDate">
    <vt:lpwstr>2017-05-01T22:54:35.2075965-07:00</vt:lpwstr>
  </property>
  <property fmtid="{D5CDD505-2E9C-101B-9397-08002B2CF9AE}" pid="19" name="MSIP_Label_f42aa342-8706-4288-bd11-ebb85995028c_Name">
    <vt:lpwstr>General</vt:lpwstr>
  </property>
  <property fmtid="{D5CDD505-2E9C-101B-9397-08002B2CF9AE}" pid="20" name="MSIP_Label_f42aa342-8706-4288-bd11-ebb85995028c_Application">
    <vt:lpwstr>Microsoft Azure Information Protection</vt:lpwstr>
  </property>
  <property fmtid="{D5CDD505-2E9C-101B-9397-08002B2CF9AE}" pid="21" name="MSIP_Label_f42aa342-8706-4288-bd11-ebb85995028c_Extended_MSFT_Method">
    <vt:lpwstr>Automatic</vt:lpwstr>
  </property>
  <property fmtid="{D5CDD505-2E9C-101B-9397-08002B2CF9AE}" pid="22" name="Sensitivity">
    <vt:lpwstr>General</vt:lpwstr>
  </property>
</Properties>
</file>