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 id="2147484850" r:id="rId10"/>
  </p:sldMasterIdLst>
  <p:notesMasterIdLst>
    <p:notesMasterId r:id="rId37"/>
  </p:notesMasterIdLst>
  <p:handoutMasterIdLst>
    <p:handoutMasterId r:id="rId38"/>
  </p:handoutMasterIdLst>
  <p:sldIdLst>
    <p:sldId id="1720" r:id="rId11"/>
    <p:sldId id="4730" r:id="rId12"/>
    <p:sldId id="4729" r:id="rId13"/>
    <p:sldId id="4731" r:id="rId14"/>
    <p:sldId id="4727" r:id="rId15"/>
    <p:sldId id="4370" r:id="rId16"/>
    <p:sldId id="4352" r:id="rId17"/>
    <p:sldId id="4689" r:id="rId18"/>
    <p:sldId id="4353" r:id="rId19"/>
    <p:sldId id="4692" r:id="rId20"/>
    <p:sldId id="4670" r:id="rId21"/>
    <p:sldId id="4696" r:id="rId22"/>
    <p:sldId id="4719" r:id="rId23"/>
    <p:sldId id="8372" r:id="rId24"/>
    <p:sldId id="1860" r:id="rId25"/>
    <p:sldId id="8358" r:id="rId26"/>
    <p:sldId id="4362" r:id="rId27"/>
    <p:sldId id="4512" r:id="rId28"/>
    <p:sldId id="8373" r:id="rId29"/>
    <p:sldId id="4709" r:id="rId30"/>
    <p:sldId id="1833" r:id="rId31"/>
    <p:sldId id="4355" r:id="rId32"/>
    <p:sldId id="4379" r:id="rId33"/>
    <p:sldId id="4700" r:id="rId34"/>
    <p:sldId id="8357" r:id="rId35"/>
    <p:sldId id="4367"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8372"/>
            <p14:sldId id="1860"/>
            <p14:sldId id="8358"/>
            <p14:sldId id="4362"/>
          </p14:sldIdLst>
        </p14:section>
        <p14:section name="SQL Server on Linux and Containers" id="{DD71F27A-46D4-421F-AF5C-2BEB085E2D28}">
          <p14:sldIdLst>
            <p14:sldId id="4512"/>
            <p14:sldId id="8373"/>
            <p14:sldId id="4709"/>
            <p14:sldId id="1833"/>
          </p14:sldIdLst>
        </p14:section>
        <p14:section name="Additional Capabilities , Migration, and Database Compatibility" id="{539FD78F-9A46-45AD-A738-C40206DB86BF}">
          <p14:sldIdLst>
            <p14:sldId id="4355"/>
            <p14:sldId id="4379"/>
            <p14:sldId id="4700"/>
            <p14:sldId id="8357"/>
          </p14:sldIdLst>
        </p14:section>
        <p14:section name="Next Steps" id="{D207E2CB-3EF9-4282-A714-4CB70F194C77}">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77" dt="2019-10-17T05:54:22.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87273" autoAdjust="0"/>
  </p:normalViewPr>
  <p:slideViewPr>
    <p:cSldViewPr snapToGrid="0">
      <p:cViewPr varScale="1">
        <p:scale>
          <a:sx n="89" d="100"/>
          <a:sy n="89" d="100"/>
        </p:scale>
        <p:origin x="1590" y="8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commentAuthors" Target="commentAuthors.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5.xml"/><Relationship Id="rId19" Type="http://schemas.openxmlformats.org/officeDocument/2006/relationships/slide" Target="slides/slide9.xml"/><Relationship Id="rId31" Type="http://schemas.openxmlformats.org/officeDocument/2006/relationships/slide" Target="slides/slide21.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ableStyles" Target="tableStyles.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handoutMaster" Target="handoutMasters/handoutMaster1.xml"/><Relationship Id="rId20" Type="http://schemas.openxmlformats.org/officeDocument/2006/relationships/slide" Target="slides/slide10.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addSection delSection modSection">
      <pc:chgData name="Bob Ward" userId="6da7c2dd-8e2e-469f-a216-c384312e2a2d" providerId="ADAL" clId="{E32C367C-A203-413F-9F1E-1AB0AF8646AD}" dt="2019-10-17T05:54:22.149" v="1266"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9-16T16:18:46.697" v="504" actId="20577"/>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9-16T16:18:46.697" v="504"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add del ord">
        <pc:chgData name="Bob Ward" userId="6da7c2dd-8e2e-469f-a216-c384312e2a2d" providerId="ADAL" clId="{E32C367C-A203-413F-9F1E-1AB0AF8646AD}" dt="2019-09-10T11:20:41.074" v="491" actId="47"/>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modSp ord">
        <pc:chgData name="Bob Ward" userId="6da7c2dd-8e2e-469f-a216-c384312e2a2d" providerId="ADAL" clId="{E32C367C-A203-413F-9F1E-1AB0AF8646AD}" dt="2019-09-16T19:34:24.556" v="1049" actId="20577"/>
        <pc:sldMkLst>
          <pc:docMk/>
          <pc:sldMk cId="276576014" sldId="4367"/>
        </pc:sldMkLst>
        <pc:spChg chg="mod">
          <ac:chgData name="Bob Ward" userId="6da7c2dd-8e2e-469f-a216-c384312e2a2d" providerId="ADAL" clId="{E32C367C-A203-413F-9F1E-1AB0AF8646AD}" dt="2019-09-16T16:25:14.498" v="1009" actId="20577"/>
          <ac:spMkLst>
            <pc:docMk/>
            <pc:sldMk cId="276576014" sldId="4367"/>
            <ac:spMk id="2" creationId="{A1EB1587-9469-4418-8271-9C10B5FA0FFB}"/>
          </ac:spMkLst>
        </pc:spChg>
        <pc:graphicFrameChg chg="mod">
          <ac:chgData name="Bob Ward" userId="6da7c2dd-8e2e-469f-a216-c384312e2a2d" providerId="ADAL" clId="{E32C367C-A203-413F-9F1E-1AB0AF8646AD}" dt="2019-09-16T19:34:24.556" v="1049" actId="20577"/>
          <ac:graphicFrameMkLst>
            <pc:docMk/>
            <pc:sldMk cId="276576014" sldId="4367"/>
            <ac:graphicFrameMk id="3" creationId="{450F8140-8D50-4060-AB84-8BA519E2BD0D}"/>
          </ac:graphicFrameMkLst>
        </pc:graphicFrameChg>
      </pc:sldChg>
      <pc:sldChg chg="addSp delSp modSp add modAnim modNotesTx">
        <pc:chgData name="Bob Ward" userId="6da7c2dd-8e2e-469f-a216-c384312e2a2d" providerId="ADAL" clId="{E32C367C-A203-413F-9F1E-1AB0AF8646AD}" dt="2019-09-16T16:23:48.765" v="942" actId="20577"/>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9-16T16:22:00.009" v="726"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spChg chg="add mod">
          <ac:chgData name="Bob Ward" userId="6da7c2dd-8e2e-469f-a216-c384312e2a2d" providerId="ADAL" clId="{E32C367C-A203-413F-9F1E-1AB0AF8646AD}" dt="2019-09-16T16:21:50.218" v="724" actId="20577"/>
          <ac:spMkLst>
            <pc:docMk/>
            <pc:sldMk cId="757685060" sldId="4370"/>
            <ac:spMk id="21" creationId="{4204F766-7F7D-4F12-8E6D-758B0F5BB433}"/>
          </ac:spMkLst>
        </pc:spChg>
        <pc:graphicFrameChg chg="mod">
          <ac:chgData name="Bob Ward" userId="6da7c2dd-8e2e-469f-a216-c384312e2a2d" providerId="ADAL" clId="{E32C367C-A203-413F-9F1E-1AB0AF8646AD}" dt="2019-09-16T16:20:19.107" v="655" actId="207"/>
          <ac:graphicFrameMkLst>
            <pc:docMk/>
            <pc:sldMk cId="757685060" sldId="4370"/>
            <ac:graphicFrameMk id="4" creationId="{E2FE35E7-BFDB-4DA0-8DF4-AF390E5FE404}"/>
          </ac:graphicFrameMkLst>
        </pc:graphicFrameChg>
        <pc:picChg chg="mod">
          <ac:chgData name="Bob Ward" userId="6da7c2dd-8e2e-469f-a216-c384312e2a2d" providerId="ADAL" clId="{E32C367C-A203-413F-9F1E-1AB0AF8646AD}" dt="2019-09-16T16:20:46.429" v="658" actId="1076"/>
          <ac:picMkLst>
            <pc:docMk/>
            <pc:sldMk cId="757685060" sldId="4370"/>
            <ac:picMk id="9" creationId="{DAA0E667-CCD6-48DB-A446-15577D88E38D}"/>
          </ac:picMkLst>
        </pc:picChg>
        <pc:picChg chg="mod">
          <ac:chgData name="Bob Ward" userId="6da7c2dd-8e2e-469f-a216-c384312e2a2d" providerId="ADAL" clId="{E32C367C-A203-413F-9F1E-1AB0AF8646AD}" dt="2019-09-16T16:20:53.654" v="659" actId="1076"/>
          <ac:picMkLst>
            <pc:docMk/>
            <pc:sldMk cId="757685060" sldId="4370"/>
            <ac:picMk id="10" creationId="{D4E0DAAA-CD96-4652-9D2E-A326AD6BACDF}"/>
          </ac:picMkLst>
        </pc:picChg>
        <pc:picChg chg="mod">
          <ac:chgData name="Bob Ward" userId="6da7c2dd-8e2e-469f-a216-c384312e2a2d" providerId="ADAL" clId="{E32C367C-A203-413F-9F1E-1AB0AF8646AD}" dt="2019-09-16T16:20:56.603" v="660" actId="1076"/>
          <ac:picMkLst>
            <pc:docMk/>
            <pc:sldMk cId="757685060" sldId="4370"/>
            <ac:picMk id="11" creationId="{60C8CA38-C92E-4F35-9767-027F30772EEC}"/>
          </ac:picMkLst>
        </pc:picChg>
        <pc:picChg chg="add mod">
          <ac:chgData name="Bob Ward" userId="6da7c2dd-8e2e-469f-a216-c384312e2a2d" providerId="ADAL" clId="{E32C367C-A203-413F-9F1E-1AB0AF8646AD}" dt="2019-09-16T16:21:10.101" v="662" actId="1076"/>
          <ac:picMkLst>
            <pc:docMk/>
            <pc:sldMk cId="757685060" sldId="4370"/>
            <ac:picMk id="16" creationId="{8CBA445C-B808-44E8-8326-D6E5D057BD7C}"/>
          </ac:picMkLst>
        </pc:picChg>
        <pc:picChg chg="add mod">
          <ac:chgData name="Bob Ward" userId="6da7c2dd-8e2e-469f-a216-c384312e2a2d" providerId="ADAL" clId="{E32C367C-A203-413F-9F1E-1AB0AF8646AD}" dt="2019-09-16T16:22:08.370" v="727" actId="1076"/>
          <ac:picMkLst>
            <pc:docMk/>
            <pc:sldMk cId="757685060" sldId="4370"/>
            <ac:picMk id="18" creationId="{0243F836-A589-4A23-BF6C-528355A960DF}"/>
          </ac:picMkLst>
        </pc:picChg>
        <pc:picChg chg="add mod">
          <ac:chgData name="Bob Ward" userId="6da7c2dd-8e2e-469f-a216-c384312e2a2d" providerId="ADAL" clId="{E32C367C-A203-413F-9F1E-1AB0AF8646AD}" dt="2019-09-16T16:21:06.456" v="661" actId="1076"/>
          <ac:picMkLst>
            <pc:docMk/>
            <pc:sldMk cId="757685060" sldId="4370"/>
            <ac:picMk id="19" creationId="{1505A0AE-939A-417B-8CF8-983810E306E7}"/>
          </ac:picMkLst>
        </pc:picChg>
        <pc:picChg chg="add mod">
          <ac:chgData name="Bob Ward" userId="6da7c2dd-8e2e-469f-a216-c384312e2a2d" providerId="ADAL" clId="{E32C367C-A203-413F-9F1E-1AB0AF8646AD}" dt="2019-09-16T16:21:29.137" v="666" actId="1076"/>
          <ac:picMkLst>
            <pc:docMk/>
            <pc:sldMk cId="757685060" sldId="4370"/>
            <ac:picMk id="20" creationId="{F5708D0D-A3C6-4F75-9C5D-643A44B69BE2}"/>
          </ac:picMkLst>
        </pc:picChg>
        <pc:picChg chg="mod">
          <ac:chgData name="Bob Ward" userId="6da7c2dd-8e2e-469f-a216-c384312e2a2d" providerId="ADAL" clId="{E32C367C-A203-413F-9F1E-1AB0AF8646AD}" dt="2019-09-16T16:20:41.232" v="657" actId="1076"/>
          <ac:picMkLst>
            <pc:docMk/>
            <pc:sldMk cId="757685060" sldId="4370"/>
            <ac:picMk id="1026" creationId="{83598BC8-AF2A-4DE7-BB70-864BB45A6BB8}"/>
          </ac:picMkLst>
        </pc:picChg>
      </pc:sldChg>
      <pc:sldChg chg="del">
        <pc:chgData name="Bob Ward" userId="6da7c2dd-8e2e-469f-a216-c384312e2a2d" providerId="ADAL" clId="{E32C367C-A203-413F-9F1E-1AB0AF8646AD}" dt="2019-08-20T13:43:18.725" v="232" actId="47"/>
        <pc:sldMkLst>
          <pc:docMk/>
          <pc:sldMk cId="4134612233" sldId="4375"/>
        </pc:sldMkLst>
      </pc:sldChg>
      <pc:sldChg chg="modSp">
        <pc:chgData name="Bob Ward" userId="6da7c2dd-8e2e-469f-a216-c384312e2a2d" providerId="ADAL" clId="{E32C367C-A203-413F-9F1E-1AB0AF8646AD}" dt="2019-09-16T16:50:17.659" v="1038" actId="14100"/>
        <pc:sldMkLst>
          <pc:docMk/>
          <pc:sldMk cId="1021704877" sldId="4379"/>
        </pc:sldMkLst>
        <pc:spChg chg="mod">
          <ac:chgData name="Bob Ward" userId="6da7c2dd-8e2e-469f-a216-c384312e2a2d" providerId="ADAL" clId="{E32C367C-A203-413F-9F1E-1AB0AF8646AD}" dt="2019-09-16T16:50:17.659" v="1038" actId="14100"/>
          <ac:spMkLst>
            <pc:docMk/>
            <pc:sldMk cId="1021704877" sldId="4379"/>
            <ac:spMk id="17" creationId="{00000000-0000-0000-0000-000000000000}"/>
          </ac:spMkLst>
        </pc:spChg>
      </pc:sldChg>
      <pc:sldChg chg="ord">
        <pc:chgData name="Bob Ward" userId="6da7c2dd-8e2e-469f-a216-c384312e2a2d" providerId="ADAL" clId="{E32C367C-A203-413F-9F1E-1AB0AF8646AD}" dt="2019-09-10T11:23:54.775" v="494"/>
        <pc:sldMkLst>
          <pc:docMk/>
          <pc:sldMk cId="3044339129" sldId="4512"/>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modSp add modNotesTx">
        <pc:chgData name="Bob Ward" userId="6da7c2dd-8e2e-469f-a216-c384312e2a2d" providerId="ADAL" clId="{E32C367C-A203-413F-9F1E-1AB0AF8646AD}" dt="2019-10-17T05:54:22.149" v="1266" actId="20577"/>
        <pc:sldMkLst>
          <pc:docMk/>
          <pc:sldMk cId="2247991029" sldId="4689"/>
        </pc:sldMkLst>
        <pc:spChg chg="mod">
          <ac:chgData name="Bob Ward" userId="6da7c2dd-8e2e-469f-a216-c384312e2a2d" providerId="ADAL" clId="{E32C367C-A203-413F-9F1E-1AB0AF8646AD}" dt="2019-10-17T05:54:22.149" v="1266" actId="20577"/>
          <ac:spMkLst>
            <pc:docMk/>
            <pc:sldMk cId="2247991029" sldId="4689"/>
            <ac:spMk id="23" creationId="{21C1FB8D-CC85-4C61-A913-BB9F775C631A}"/>
          </ac:spMkLst>
        </pc:spChg>
      </pc:sldChg>
      <pc:sldChg chg="delSp add delAnim modNotesTx">
        <pc:chgData name="Bob Ward" userId="6da7c2dd-8e2e-469f-a216-c384312e2a2d" providerId="ADAL" clId="{E32C367C-A203-413F-9F1E-1AB0AF8646AD}" dt="2019-09-26T18:23:41.301" v="1167" actId="478"/>
        <pc:sldMkLst>
          <pc:docMk/>
          <pc:sldMk cId="3228137073" sldId="4692"/>
        </pc:sldMkLst>
        <pc:spChg chg="del">
          <ac:chgData name="Bob Ward" userId="6da7c2dd-8e2e-469f-a216-c384312e2a2d" providerId="ADAL" clId="{E32C367C-A203-413F-9F1E-1AB0AF8646AD}" dt="2019-09-26T18:23:41.301" v="1167" actId="478"/>
          <ac:spMkLst>
            <pc:docMk/>
            <pc:sldMk cId="3228137073" sldId="4692"/>
            <ac:spMk id="17" creationId="{3F9FA4B7-3AF2-429C-944D-A3145D988BF3}"/>
          </ac:spMkLst>
        </pc:spChg>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modSp">
        <pc:chgData name="Bob Ward" userId="6da7c2dd-8e2e-469f-a216-c384312e2a2d" providerId="ADAL" clId="{E32C367C-A203-413F-9F1E-1AB0AF8646AD}" dt="2019-10-02T23:17:58.352" v="1232" actId="20577"/>
        <pc:sldMkLst>
          <pc:docMk/>
          <pc:sldMk cId="516492955" sldId="4709"/>
        </pc:sldMkLst>
        <pc:spChg chg="mod">
          <ac:chgData name="Bob Ward" userId="6da7c2dd-8e2e-469f-a216-c384312e2a2d" providerId="ADAL" clId="{E32C367C-A203-413F-9F1E-1AB0AF8646AD}" dt="2019-10-02T23:17:58.352" v="1232" actId="20577"/>
          <ac:spMkLst>
            <pc:docMk/>
            <pc:sldMk cId="516492955" sldId="4709"/>
            <ac:spMk id="21" creationId="{38282317-3735-45BF-8A89-8A36ED6BED99}"/>
          </ac:spMkLst>
        </pc:spChg>
        <pc:spChg chg="mod">
          <ac:chgData name="Bob Ward" userId="6da7c2dd-8e2e-469f-a216-c384312e2a2d" providerId="ADAL" clId="{E32C367C-A203-413F-9F1E-1AB0AF8646AD}" dt="2019-10-02T23:17:50.589" v="1215" actId="6549"/>
          <ac:spMkLst>
            <pc:docMk/>
            <pc:sldMk cId="516492955" sldId="4709"/>
            <ac:spMk id="23" creationId="{32169F1A-F17B-42CA-9E8D-91C696DC3BFB}"/>
          </ac:spMkLst>
        </pc:spChg>
      </pc:sldChg>
      <pc:sldChg chg="del ord">
        <pc:chgData name="Bob Ward" userId="6da7c2dd-8e2e-469f-a216-c384312e2a2d" providerId="ADAL" clId="{E32C367C-A203-413F-9F1E-1AB0AF8646AD}" dt="2019-08-08T00:18:26.481" v="155" actId="47"/>
        <pc:sldMkLst>
          <pc:docMk/>
          <pc:sldMk cId="1182174229" sldId="4715"/>
        </pc:sldMkLst>
      </pc:sldChg>
      <pc:sldChg chg="modSp add modNotesTx">
        <pc:chgData name="Bob Ward" userId="6da7c2dd-8e2e-469f-a216-c384312e2a2d" providerId="ADAL" clId="{E32C367C-A203-413F-9F1E-1AB0AF8646AD}" dt="2019-09-20T19:58:06.468" v="1166" actId="14100"/>
        <pc:sldMkLst>
          <pc:docMk/>
          <pc:sldMk cId="3150553957" sldId="4719"/>
        </pc:sldMkLst>
        <pc:graphicFrameChg chg="mod">
          <ac:chgData name="Bob Ward" userId="6da7c2dd-8e2e-469f-a216-c384312e2a2d" providerId="ADAL" clId="{E32C367C-A203-413F-9F1E-1AB0AF8646AD}" dt="2019-09-20T19:58:06.468" v="1166" actId="14100"/>
          <ac:graphicFrameMkLst>
            <pc:docMk/>
            <pc:sldMk cId="3150553957" sldId="4719"/>
            <ac:graphicFrameMk id="3" creationId="{60D032D2-8571-4E52-A3AC-BBE604A7760B}"/>
          </ac:graphicFrameMkLst>
        </pc:graphicFrameChg>
      </pc:sldChg>
      <pc:sldChg chg="addSp delSp modSp delAnim modAnim modNotesTx">
        <pc:chgData name="Bob Ward" userId="6da7c2dd-8e2e-469f-a216-c384312e2a2d" providerId="ADAL" clId="{E32C367C-A203-413F-9F1E-1AB0AF8646AD}" dt="2019-10-05T20:46:25.255" v="1237"/>
        <pc:sldMkLst>
          <pc:docMk/>
          <pc:sldMk cId="1913201926" sldId="4727"/>
        </pc:sldMkLst>
        <pc:spChg chg="del">
          <ac:chgData name="Bob Ward" userId="6da7c2dd-8e2e-469f-a216-c384312e2a2d" providerId="ADAL" clId="{E32C367C-A203-413F-9F1E-1AB0AF8646AD}" dt="2019-10-02T23:15:57.134" v="1175" actId="478"/>
          <ac:spMkLst>
            <pc:docMk/>
            <pc:sldMk cId="1913201926" sldId="4727"/>
            <ac:spMk id="34" creationId="{201910D8-A5B9-4C66-BAA5-9CF5ADABFA2F}"/>
          </ac:spMkLst>
        </pc:spChg>
        <pc:spChg chg="mod">
          <ac:chgData name="Bob Ward" userId="6da7c2dd-8e2e-469f-a216-c384312e2a2d" providerId="ADAL" clId="{E32C367C-A203-413F-9F1E-1AB0AF8646AD}" dt="2019-10-02T23:16:30.269" v="1183" actId="1076"/>
          <ac:spMkLst>
            <pc:docMk/>
            <pc:sldMk cId="1913201926" sldId="4727"/>
            <ac:spMk id="142" creationId="{A31AEE7B-D086-4513-876E-86D89F72149F}"/>
          </ac:spMkLst>
        </pc:spChg>
        <pc:grpChg chg="mod">
          <ac:chgData name="Bob Ward" userId="6da7c2dd-8e2e-469f-a216-c384312e2a2d" providerId="ADAL" clId="{E32C367C-A203-413F-9F1E-1AB0AF8646AD}" dt="2019-10-02T23:16:30.269" v="1183" actId="1076"/>
          <ac:grpSpMkLst>
            <pc:docMk/>
            <pc:sldMk cId="1913201926" sldId="4727"/>
            <ac:grpSpMk id="32" creationId="{9DF0F48B-9985-4175-8B21-D96296834B40}"/>
          </ac:grpSpMkLst>
        </pc:grpChg>
        <pc:picChg chg="mod">
          <ac:chgData name="Bob Ward" userId="6da7c2dd-8e2e-469f-a216-c384312e2a2d" providerId="ADAL" clId="{E32C367C-A203-413F-9F1E-1AB0AF8646AD}" dt="2019-10-02T23:18:32.716" v="1234" actId="1076"/>
          <ac:picMkLst>
            <pc:docMk/>
            <pc:sldMk cId="1913201926" sldId="4727"/>
            <ac:picMk id="38" creationId="{5B3C284F-BEE3-4068-A013-D651D0BF4241}"/>
          </ac:picMkLst>
        </pc:picChg>
        <pc:picChg chg="del">
          <ac:chgData name="Bob Ward" userId="6da7c2dd-8e2e-469f-a216-c384312e2a2d" providerId="ADAL" clId="{E32C367C-A203-413F-9F1E-1AB0AF8646AD}" dt="2019-10-02T23:16:04.373" v="1178" actId="478"/>
          <ac:picMkLst>
            <pc:docMk/>
            <pc:sldMk cId="1913201926" sldId="4727"/>
            <ac:picMk id="123" creationId="{DD898322-6DA7-438A-8B83-0C10B04AE863}"/>
          </ac:picMkLst>
        </pc:picChg>
        <pc:picChg chg="mod">
          <ac:chgData name="Bob Ward" userId="6da7c2dd-8e2e-469f-a216-c384312e2a2d" providerId="ADAL" clId="{E32C367C-A203-413F-9F1E-1AB0AF8646AD}" dt="2019-10-02T23:16:12.634" v="1180" actId="1076"/>
          <ac:picMkLst>
            <pc:docMk/>
            <pc:sldMk cId="1913201926" sldId="4727"/>
            <ac:picMk id="139" creationId="{828DFE0E-8ADC-4DC5-BD8F-B85304317095}"/>
          </ac:picMkLst>
        </pc:picChg>
        <pc:picChg chg="del">
          <ac:chgData name="Bob Ward" userId="6da7c2dd-8e2e-469f-a216-c384312e2a2d" providerId="ADAL" clId="{E32C367C-A203-413F-9F1E-1AB0AF8646AD}" dt="2019-10-02T23:16:07.615" v="1179" actId="478"/>
          <ac:picMkLst>
            <pc:docMk/>
            <pc:sldMk cId="1913201926" sldId="4727"/>
            <ac:picMk id="140" creationId="{24C9597A-6F81-4445-BF26-0F57123CA40C}"/>
          </ac:picMkLst>
        </pc:picChg>
        <pc:picChg chg="add mod">
          <ac:chgData name="Bob Ward" userId="6da7c2dd-8e2e-469f-a216-c384312e2a2d" providerId="ADAL" clId="{E32C367C-A203-413F-9F1E-1AB0AF8646AD}" dt="2019-10-02T23:16:30.269" v="1183" actId="1076"/>
          <ac:picMkLst>
            <pc:docMk/>
            <pc:sldMk cId="1913201926" sldId="4727"/>
            <ac:picMk id="145" creationId="{7DE82EB7-8C31-4D5D-8A43-53011EEA6E35}"/>
          </ac:picMkLst>
        </pc:picChg>
      </pc:sldChg>
      <pc:sldChg chg="del">
        <pc:chgData name="Bob Ward" userId="6da7c2dd-8e2e-469f-a216-c384312e2a2d" providerId="ADAL" clId="{E32C367C-A203-413F-9F1E-1AB0AF8646AD}" dt="2019-08-08T00:19:24.042" v="173" actId="47"/>
        <pc:sldMkLst>
          <pc:docMk/>
          <pc:sldMk cId="3975862792" sldId="4728"/>
        </pc:sldMkLst>
      </pc:sldChg>
      <pc:sldChg chg="addSp delSp modSp modAnim modNotesTx">
        <pc:chgData name="Bob Ward" userId="6da7c2dd-8e2e-469f-a216-c384312e2a2d" providerId="ADAL" clId="{E32C367C-A203-413F-9F1E-1AB0AF8646AD}" dt="2019-10-02T23:15:44.254" v="1174" actId="1076"/>
        <pc:sldMkLst>
          <pc:docMk/>
          <pc:sldMk cId="3433868472" sldId="4729"/>
        </pc:sldMkLst>
        <pc:spChg chg="del">
          <ac:chgData name="Bob Ward" userId="6da7c2dd-8e2e-469f-a216-c384312e2a2d" providerId="ADAL" clId="{E32C367C-A203-413F-9F1E-1AB0AF8646AD}" dt="2019-10-02T23:15:30.480" v="1168" actId="478"/>
          <ac:spMkLst>
            <pc:docMk/>
            <pc:sldMk cId="3433868472" sldId="4729"/>
            <ac:spMk id="24" creationId="{AB00A115-0C08-48F7-A68D-14ED4154B188}"/>
          </ac:spMkLst>
        </pc:spChg>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add mod">
          <ac:chgData name="Bob Ward" userId="6da7c2dd-8e2e-469f-a216-c384312e2a2d" providerId="ADAL" clId="{E32C367C-A203-413F-9F1E-1AB0AF8646AD}" dt="2019-10-02T23:15:44.254" v="1174" actId="1076"/>
          <ac:picMkLst>
            <pc:docMk/>
            <pc:sldMk cId="3433868472" sldId="4729"/>
            <ac:picMk id="1026" creationId="{E5AEAE88-D4A2-413F-BBEB-B8786E3420FA}"/>
          </ac:picMkLst>
        </pc:pic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Sp delSp modSp add delAnim">
        <pc:chgData name="Bob Ward" userId="6da7c2dd-8e2e-469f-a216-c384312e2a2d" providerId="ADAL" clId="{E32C367C-A203-413F-9F1E-1AB0AF8646AD}" dt="2019-10-02T23:17:05.385" v="1198" actId="6549"/>
        <pc:sldMkLst>
          <pc:docMk/>
          <pc:sldMk cId="2957216948" sldId="8362"/>
        </pc:sldMkLst>
        <pc:spChg chg="mod">
          <ac:chgData name="Bob Ward" userId="6da7c2dd-8e2e-469f-a216-c384312e2a2d" providerId="ADAL" clId="{E32C367C-A203-413F-9F1E-1AB0AF8646AD}" dt="2019-10-02T23:17:05.385" v="1198" actId="6549"/>
          <ac:spMkLst>
            <pc:docMk/>
            <pc:sldMk cId="2957216948" sldId="8362"/>
            <ac:spMk id="118" creationId="{203C8B16-AA13-4621-9D80-C5882CD6DDD7}"/>
          </ac:spMkLst>
        </pc:spChg>
        <pc:grpChg chg="del">
          <ac:chgData name="Bob Ward" userId="6da7c2dd-8e2e-469f-a216-c384312e2a2d" providerId="ADAL" clId="{E32C367C-A203-413F-9F1E-1AB0AF8646AD}" dt="2019-10-02T23:16:54.948" v="1185" actId="478"/>
          <ac:grpSpMkLst>
            <pc:docMk/>
            <pc:sldMk cId="2957216948" sldId="8362"/>
            <ac:grpSpMk id="68" creationId="{C97362A5-A286-477B-B851-777E9EC5D550}"/>
          </ac:grpSpMkLst>
        </pc:grpChg>
        <pc:picChg chg="del">
          <ac:chgData name="Bob Ward" userId="6da7c2dd-8e2e-469f-a216-c384312e2a2d" providerId="ADAL" clId="{E32C367C-A203-413F-9F1E-1AB0AF8646AD}" dt="2019-10-02T23:16:53.061" v="1184" actId="478"/>
          <ac:picMkLst>
            <pc:docMk/>
            <pc:sldMk cId="2957216948" sldId="8362"/>
            <ac:picMk id="126" creationId="{8D4D3FFE-C867-4DDC-8EF4-B782F5002281}"/>
          </ac:picMkLst>
        </pc:picChg>
        <pc:picChg chg="add mod">
          <ac:chgData name="Bob Ward" userId="6da7c2dd-8e2e-469f-a216-c384312e2a2d" providerId="ADAL" clId="{E32C367C-A203-413F-9F1E-1AB0AF8646AD}" dt="2019-10-02T23:17:02.165" v="1189" actId="1076"/>
          <ac:picMkLst>
            <pc:docMk/>
            <pc:sldMk cId="2957216948" sldId="8362"/>
            <ac:picMk id="127" creationId="{4C8C1B4A-03DF-4CB4-9D01-7327D6DDADA1}"/>
          </ac:picMkLst>
        </pc:picChg>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2D8D4C7-FD9C-4120-BBB2-0D9AD51E6C67}">
      <dgm:prSet/>
      <dgm:spPr>
        <a:solidFill>
          <a:schemeClr val="bg1">
            <a:lumMod val="85000"/>
          </a:schemeClr>
        </a:solidFill>
      </dgm:spPr>
      <dgm:t>
        <a:bodyPr/>
        <a:lstStyle/>
        <a:p>
          <a:r>
            <a:rPr lang="en-US" dirty="0">
              <a:solidFill>
                <a:schemeClr val="tx1"/>
              </a:solidFill>
            </a:rPr>
            <a:t>Additional capabilities and Migration</a:t>
          </a:r>
        </a:p>
      </dgm:t>
    </dgm:pt>
    <dgm:pt modelId="{86408D75-8356-4EC1-9BCD-6DF8C396D1A4}" type="parTrans" cxnId="{42B59AF1-CE9A-494B-806E-FF04324EE184}">
      <dgm:prSet/>
      <dgm:spPr/>
      <dgm:t>
        <a:bodyPr/>
        <a:lstStyle/>
        <a:p>
          <a:endParaRPr lang="en-US"/>
        </a:p>
      </dgm:t>
    </dgm:pt>
    <dgm:pt modelId="{3271E161-1164-448E-8013-EE3D01A13879}" type="sibTrans" cxnId="{42B59AF1-CE9A-494B-806E-FF04324EE184}">
      <dgm:prSet/>
      <dgm:spPr/>
      <dgm:t>
        <a:bodyPr/>
        <a:lstStyle/>
        <a:p>
          <a:endParaRPr lang="en-US"/>
        </a:p>
      </dgm:t>
    </dgm:pt>
    <dgm:pt modelId="{24C7B56A-0F5E-435F-B837-5FD2D4A16647}">
      <dgm:prSet/>
      <dgm:spPr>
        <a:solidFill>
          <a:schemeClr val="bg1">
            <a:lumMod val="85000"/>
          </a:schemeClr>
        </a:solidFill>
      </dgm:spPr>
      <dgm:t>
        <a:bodyPr/>
        <a:lstStyle/>
        <a:p>
          <a:r>
            <a:rPr lang="en-US" dirty="0"/>
            <a:t>Additional capabilities, Migration Tools, and Database Compatibility</a:t>
          </a:r>
        </a:p>
      </dgm:t>
    </dgm:pt>
    <dgm:pt modelId="{AF939B77-44CD-4BEE-9D34-1F89D8B87402}" type="parTrans" cxnId="{658792DB-739B-43CA-B96F-1E4E7B6D9A26}">
      <dgm:prSet/>
      <dgm:spPr/>
      <dgm:t>
        <a:bodyPr/>
        <a:lstStyle/>
        <a:p>
          <a:endParaRPr lang="en-US"/>
        </a:p>
      </dgm:t>
    </dgm:pt>
    <dgm:pt modelId="{3A435B1A-FE1D-4EF7-BAB2-A333F89056ED}" type="sibTrans" cxnId="{658792DB-739B-43CA-B96F-1E4E7B6D9A26}">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6">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6">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6">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6">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6">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6">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6">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6">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6">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6">
        <dgm:presLayoutVars>
          <dgm:bulletEnabled val="1"/>
        </dgm:presLayoutVars>
      </dgm:prSet>
      <dgm:spPr/>
    </dgm:pt>
    <dgm:pt modelId="{635AA487-4900-44CF-BA61-DCF4F75B0CA8}" type="pres">
      <dgm:prSet presAssocID="{3418FFA8-A34D-48E3-BBCC-8DA1146AEF30}" presName="sp" presStyleCnt="0"/>
      <dgm:spPr/>
    </dgm:pt>
    <dgm:pt modelId="{AA3CD010-781C-4006-8D32-F8388DF91C30}" type="pres">
      <dgm:prSet presAssocID="{32D8D4C7-FD9C-4120-BBB2-0D9AD51E6C67}" presName="linNode" presStyleCnt="0"/>
      <dgm:spPr/>
    </dgm:pt>
    <dgm:pt modelId="{3706CB3A-6D13-4FDA-8ED3-0CC76E8D2DE9}" type="pres">
      <dgm:prSet presAssocID="{32D8D4C7-FD9C-4120-BBB2-0D9AD51E6C67}" presName="parentText" presStyleLbl="node1" presStyleIdx="5" presStyleCnt="6">
        <dgm:presLayoutVars>
          <dgm:chMax val="1"/>
          <dgm:bulletEnabled val="1"/>
        </dgm:presLayoutVars>
      </dgm:prSet>
      <dgm:spPr/>
    </dgm:pt>
    <dgm:pt modelId="{A8D90DD9-098A-4D29-8456-D6F6FA91D667}" type="pres">
      <dgm:prSet presAssocID="{32D8D4C7-FD9C-4120-BBB2-0D9AD51E6C67}" presName="descendantText" presStyleLbl="alignAccFollowNode1" presStyleIdx="5" presStyleCnt="6">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2936A038-BB21-49A5-9189-401508AA5DA9}" type="presOf" srcId="{24C7B56A-0F5E-435F-B837-5FD2D4A16647}" destId="{A8D90DD9-098A-4D29-8456-D6F6FA91D667}" srcOrd="0" destOrd="0" presId="urn:microsoft.com/office/officeart/2005/8/layout/vList5"/>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6EAC24D8-F1F2-4C99-A080-1F4BAD02EEC4}" type="presOf" srcId="{32D8D4C7-FD9C-4120-BBB2-0D9AD51E6C67}" destId="{3706CB3A-6D13-4FDA-8ED3-0CC76E8D2DE9}" srcOrd="0" destOrd="0" presId="urn:microsoft.com/office/officeart/2005/8/layout/vList5"/>
    <dgm:cxn modelId="{658792DB-739B-43CA-B96F-1E4E7B6D9A26}" srcId="{32D8D4C7-FD9C-4120-BBB2-0D9AD51E6C67}" destId="{24C7B56A-0F5E-435F-B837-5FD2D4A16647}" srcOrd="0" destOrd="0" parTransId="{AF939B77-44CD-4BEE-9D34-1F89D8B87402}" sibTransId="{3A435B1A-FE1D-4EF7-BAB2-A333F89056ED}"/>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42B59AF1-CE9A-494B-806E-FF04324EE184}" srcId="{21E7F948-27DC-4CC3-A1D1-3FA320F4D4F3}" destId="{32D8D4C7-FD9C-4120-BBB2-0D9AD51E6C67}" srcOrd="5" destOrd="0" parTransId="{86408D75-8356-4EC1-9BCD-6DF8C396D1A4}" sibTransId="{3271E161-1164-448E-8013-EE3D01A13879}"/>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 modelId="{550EF7D4-8E22-4502-B4BE-86494362E5F2}" type="presParOf" srcId="{333D04F8-4B4C-445A-8DFF-5293171E6768}" destId="{635AA487-4900-44CF-BA61-DCF4F75B0CA8}" srcOrd="9" destOrd="0" presId="urn:microsoft.com/office/officeart/2005/8/layout/vList5"/>
    <dgm:cxn modelId="{28AD2706-C87B-4BD4-8CDB-E3A86472480E}" type="presParOf" srcId="{333D04F8-4B4C-445A-8DFF-5293171E6768}" destId="{AA3CD010-781C-4006-8D32-F8388DF91C30}" srcOrd="10" destOrd="0" presId="urn:microsoft.com/office/officeart/2005/8/layout/vList5"/>
    <dgm:cxn modelId="{2EA1505F-6FAF-409C-9F88-B802D2732E49}" type="presParOf" srcId="{AA3CD010-781C-4006-8D32-F8388DF91C30}" destId="{3706CB3A-6D13-4FDA-8ED3-0CC76E8D2DE9}" srcOrd="0" destOrd="0" presId="urn:microsoft.com/office/officeart/2005/8/layout/vList5"/>
    <dgm:cxn modelId="{ADE27DA2-DC02-41E9-98F4-F967A06875F9}" type="presParOf" srcId="{AA3CD010-781C-4006-8D32-F8388DF91C30}" destId="{A8D90DD9-098A-4D29-8456-D6F6FA91D6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67C05B0A-2494-4BBE-A5B7-37A1C04214B3}">
      <dgm:prSet phldrT="[Text]"/>
      <dgm:spPr/>
      <dgm:t>
        <a:bodyPr/>
        <a:lstStyle/>
        <a:p>
          <a:r>
            <a:rPr lang="en-US" dirty="0"/>
            <a:t>Improved Read Replicas</a:t>
          </a:r>
        </a:p>
      </dgm:t>
    </dgm:pt>
    <dgm:pt modelId="{69A6CFA8-285D-4AC7-82C7-C0B727845501}" type="parTrans" cxnId="{CF84A4FD-22B0-4ECC-AE19-CCADD7B061B8}">
      <dgm:prSet/>
      <dgm:spPr/>
      <dgm:t>
        <a:bodyPr/>
        <a:lstStyle/>
        <a:p>
          <a:endParaRPr lang="en-US"/>
        </a:p>
      </dgm:t>
    </dgm:pt>
    <dgm:pt modelId="{D8FCD1D4-0D4C-48D8-8ADB-805427793F3A}" type="sibTrans" cxnId="{CF84A4FD-22B0-4ECC-AE19-CCADD7B061B8}">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5">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5">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5">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5">
        <dgm:presLayoutVars>
          <dgm:bulletEnabled val="1"/>
        </dgm:presLayoutVars>
      </dgm:prSet>
      <dgm:spPr/>
    </dgm:pt>
    <dgm:pt modelId="{3141B680-D387-4B18-AB87-6EECF5E6A680}" type="pres">
      <dgm:prSet presAssocID="{0A1BE392-B18A-4856-9F82-4436E31A4B06}" presName="sibTrans" presStyleCnt="0"/>
      <dgm:spPr/>
    </dgm:pt>
    <dgm:pt modelId="{2743E277-5361-44D6-AECC-07E7A2C6DC69}" type="pres">
      <dgm:prSet presAssocID="{67C05B0A-2494-4BBE-A5B7-37A1C04214B3}" presName="node" presStyleLbl="node1" presStyleIdx="4" presStyleCnt="5">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248BBC54-2274-4081-8D03-D96D0DBBDD13}" type="presOf" srcId="{67C05B0A-2494-4BBE-A5B7-37A1C04214B3}" destId="{2743E277-5361-44D6-AECC-07E7A2C6DC69}"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CF84A4FD-22B0-4ECC-AE19-CCADD7B061B8}" srcId="{206B5FFB-87A7-4D9F-9116-C3DE480B066E}" destId="{67C05B0A-2494-4BBE-A5B7-37A1C04214B3}" srcOrd="4" destOrd="0" parTransId="{69A6CFA8-285D-4AC7-82C7-C0B727845501}" sibTransId="{D8FCD1D4-0D4C-48D8-8ADB-805427793F3A}"/>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 modelId="{7F954F21-3027-46B0-A0EA-57253D0528A0}" type="presParOf" srcId="{84C581CE-261D-4027-A534-33D2AA03CB6A}" destId="{3141B680-D387-4B18-AB87-6EECF5E6A680}" srcOrd="7" destOrd="0" presId="urn:microsoft.com/office/officeart/2005/8/layout/default"/>
    <dgm:cxn modelId="{62FF6F7B-A6B1-41F7-ABDD-21A4E384295D}" type="presParOf" srcId="{84C581CE-261D-4027-A534-33D2AA03CB6A}" destId="{2743E277-5361-44D6-AECC-07E7A2C6DC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311913" y="-1845974"/>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Intelligent Query Processing</a:t>
          </a:r>
        </a:p>
      </dsp:txBody>
      <dsp:txXfrm rot="-5400000">
        <a:off x="2406507" y="82250"/>
        <a:ext cx="4255417" cy="421786"/>
      </dsp:txXfrm>
    </dsp:sp>
    <dsp:sp modelId="{8DA74FF2-BCB7-40D4-92B7-1E8FC8037ADC}">
      <dsp:nvSpPr>
        <dsp:cNvPr id="0" name=""/>
        <dsp:cNvSpPr/>
      </dsp:nvSpPr>
      <dsp:spPr>
        <a:xfrm>
          <a:off x="0" y="1003"/>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28522" y="29525"/>
        <a:ext cx="2349463" cy="527234"/>
      </dsp:txXfrm>
    </dsp:sp>
    <dsp:sp modelId="{3AB76DA4-BF4E-4FEC-8A20-B1B88B209FCD}">
      <dsp:nvSpPr>
        <dsp:cNvPr id="0" name=""/>
        <dsp:cNvSpPr/>
      </dsp:nvSpPr>
      <dsp:spPr>
        <a:xfrm rot="5400000">
          <a:off x="4311913" y="-1232482"/>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Data Classification and Auditing</a:t>
          </a:r>
          <a:endParaRPr lang="en-US" sz="1200" kern="1200" dirty="0"/>
        </a:p>
      </dsp:txBody>
      <dsp:txXfrm rot="-5400000">
        <a:off x="2406507" y="695742"/>
        <a:ext cx="4255417" cy="421786"/>
      </dsp:txXfrm>
    </dsp:sp>
    <dsp:sp modelId="{3B90B1F7-A863-461E-95FA-AB72A8B00CB6}">
      <dsp:nvSpPr>
        <dsp:cNvPr id="0" name=""/>
        <dsp:cNvSpPr/>
      </dsp:nvSpPr>
      <dsp:spPr>
        <a:xfrm>
          <a:off x="0" y="614496"/>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28522" y="643018"/>
        <a:ext cx="2349463" cy="527234"/>
      </dsp:txXfrm>
    </dsp:sp>
    <dsp:sp modelId="{0D0ED9D3-3927-4D24-BB3C-BA8F74CEA6CB}">
      <dsp:nvSpPr>
        <dsp:cNvPr id="0" name=""/>
        <dsp:cNvSpPr/>
      </dsp:nvSpPr>
      <dsp:spPr>
        <a:xfrm rot="5400000">
          <a:off x="4311913" y="-618989"/>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Accelerated Database Recovery</a:t>
          </a:r>
        </a:p>
      </dsp:txBody>
      <dsp:txXfrm rot="-5400000">
        <a:off x="2406507" y="1309235"/>
        <a:ext cx="4255417" cy="421786"/>
      </dsp:txXfrm>
    </dsp:sp>
    <dsp:sp modelId="{E6FB895B-B31A-41EB-8572-B07FFC96AF98}">
      <dsp:nvSpPr>
        <dsp:cNvPr id="0" name=""/>
        <dsp:cNvSpPr/>
      </dsp:nvSpPr>
      <dsp:spPr>
        <a:xfrm>
          <a:off x="0" y="1227988"/>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28522" y="1256510"/>
        <a:ext cx="2349463" cy="527234"/>
      </dsp:txXfrm>
    </dsp:sp>
    <dsp:sp modelId="{A65B7EBA-579F-4805-9094-D858AA092D27}">
      <dsp:nvSpPr>
        <dsp:cNvPr id="0" name=""/>
        <dsp:cNvSpPr/>
      </dsp:nvSpPr>
      <dsp:spPr>
        <a:xfrm rot="5400000">
          <a:off x="4311913" y="-5496"/>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Virtualization</a:t>
          </a:r>
        </a:p>
      </dsp:txBody>
      <dsp:txXfrm rot="-5400000">
        <a:off x="2406507" y="1922728"/>
        <a:ext cx="4255417" cy="421786"/>
      </dsp:txXfrm>
    </dsp:sp>
    <dsp:sp modelId="{A14E0A5D-928B-4ED6-A464-A93248BCAF4A}">
      <dsp:nvSpPr>
        <dsp:cNvPr id="0" name=""/>
        <dsp:cNvSpPr/>
      </dsp:nvSpPr>
      <dsp:spPr>
        <a:xfrm>
          <a:off x="0" y="1841481"/>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28522" y="1870003"/>
        <a:ext cx="2349463" cy="527234"/>
      </dsp:txXfrm>
    </dsp:sp>
    <dsp:sp modelId="{AE696A6B-A9AA-4DBE-854F-824513562FB8}">
      <dsp:nvSpPr>
        <dsp:cNvPr id="0" name=""/>
        <dsp:cNvSpPr/>
      </dsp:nvSpPr>
      <dsp:spPr>
        <a:xfrm rot="5400000">
          <a:off x="4311913" y="607995"/>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SQL Server Replication in one command</a:t>
          </a:r>
        </a:p>
      </dsp:txBody>
      <dsp:txXfrm rot="-5400000">
        <a:off x="2406507" y="2536219"/>
        <a:ext cx="4255417" cy="421786"/>
      </dsp:txXfrm>
    </dsp:sp>
    <dsp:sp modelId="{63B9721B-6531-4241-B6D1-04E0E0CB16E8}">
      <dsp:nvSpPr>
        <dsp:cNvPr id="0" name=""/>
        <dsp:cNvSpPr/>
      </dsp:nvSpPr>
      <dsp:spPr>
        <a:xfrm>
          <a:off x="0" y="2454974"/>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28522" y="2483496"/>
        <a:ext cx="2349463" cy="527234"/>
      </dsp:txXfrm>
    </dsp:sp>
    <dsp:sp modelId="{A8D90DD9-098A-4D29-8456-D6F6FA91D667}">
      <dsp:nvSpPr>
        <dsp:cNvPr id="0" name=""/>
        <dsp:cNvSpPr/>
      </dsp:nvSpPr>
      <dsp:spPr>
        <a:xfrm rot="5400000">
          <a:off x="4311913" y="1221488"/>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Additional capabilities, Migration Tools, and Database Compatibility</a:t>
          </a:r>
        </a:p>
      </dsp:txBody>
      <dsp:txXfrm rot="-5400000">
        <a:off x="2406507" y="3149712"/>
        <a:ext cx="4255417" cy="421786"/>
      </dsp:txXfrm>
    </dsp:sp>
    <dsp:sp modelId="{3706CB3A-6D13-4FDA-8ED3-0CC76E8D2DE9}">
      <dsp:nvSpPr>
        <dsp:cNvPr id="0" name=""/>
        <dsp:cNvSpPr/>
      </dsp:nvSpPr>
      <dsp:spPr>
        <a:xfrm>
          <a:off x="0" y="3068466"/>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Additional capabilities and Migration</a:t>
          </a:r>
        </a:p>
      </dsp:txBody>
      <dsp:txXfrm>
        <a:off x="28522" y="3096988"/>
        <a:ext cx="2349463" cy="5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300851" y="1621"/>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Persisted Version Store</a:t>
          </a:r>
        </a:p>
      </dsp:txBody>
      <dsp:txXfrm>
        <a:off x="300851" y="1621"/>
        <a:ext cx="1759002" cy="1055401"/>
      </dsp:txXfrm>
    </dsp:sp>
    <dsp:sp modelId="{9ED8D298-C79D-4AF2-9347-1CD084771BD1}">
      <dsp:nvSpPr>
        <dsp:cNvPr id="0" name=""/>
        <dsp:cNvSpPr/>
      </dsp:nvSpPr>
      <dsp:spPr>
        <a:xfrm>
          <a:off x="300851" y="1232922"/>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Logical Revert</a:t>
          </a:r>
        </a:p>
      </dsp:txBody>
      <dsp:txXfrm>
        <a:off x="300851" y="1232922"/>
        <a:ext cx="1759002" cy="1055401"/>
      </dsp:txXfrm>
    </dsp:sp>
    <dsp:sp modelId="{B3AB1A72-1047-4A58-81A4-447D62BE6B7C}">
      <dsp:nvSpPr>
        <dsp:cNvPr id="0" name=""/>
        <dsp:cNvSpPr/>
      </dsp:nvSpPr>
      <dsp:spPr>
        <a:xfrm>
          <a:off x="300851" y="2464224"/>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sLog</a:t>
          </a:r>
        </a:p>
      </dsp:txBody>
      <dsp:txXfrm>
        <a:off x="300851" y="2464224"/>
        <a:ext cx="1759002" cy="1055401"/>
      </dsp:txXfrm>
    </dsp:sp>
    <dsp:sp modelId="{5B04727B-952E-4F49-BA24-4E9249308685}">
      <dsp:nvSpPr>
        <dsp:cNvPr id="0" name=""/>
        <dsp:cNvSpPr/>
      </dsp:nvSpPr>
      <dsp:spPr>
        <a:xfrm>
          <a:off x="300851" y="3695526"/>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Cleaner</a:t>
          </a:r>
        </a:p>
      </dsp:txBody>
      <dsp:txXfrm>
        <a:off x="300851" y="3695526"/>
        <a:ext cx="1759002" cy="1055401"/>
      </dsp:txXfrm>
    </dsp:sp>
    <dsp:sp modelId="{2743E277-5361-44D6-AECC-07E7A2C6DC69}">
      <dsp:nvSpPr>
        <dsp:cNvPr id="0" name=""/>
        <dsp:cNvSpPr/>
      </dsp:nvSpPr>
      <dsp:spPr>
        <a:xfrm>
          <a:off x="300851" y="4926828"/>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Improved Read Replicas</a:t>
          </a:r>
        </a:p>
      </dsp:txBody>
      <dsp:txXfrm>
        <a:off x="300851" y="4926828"/>
        <a:ext cx="1759002" cy="105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1/6/2020 12:38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1/6/2020 12:37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12:37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12:39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1/6/2020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36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12:37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12:38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areas in the blue are all features that exist 1:1 in Azure SQL Server Database.</a:t>
            </a:r>
          </a:p>
          <a:p>
            <a:endParaRPr lang="en-US" dirty="0"/>
          </a:p>
          <a:p>
            <a:r>
              <a:rPr lang="en-US" dirty="0"/>
              <a:t>For Kubernetes, this can also be deployed in Azure Kubernetes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1/6/2020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12:37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7318" y="3009013"/>
            <a:ext cx="9401560" cy="1814086"/>
          </a:xfrm>
          <a:noFill/>
        </p:spPr>
        <p:txBody>
          <a:bodyPr lIns="0" tIns="0" rIns="0" bIns="182880" anchor="b" anchorCtr="0"/>
          <a:lstStyle>
            <a:lvl1pPr>
              <a:defRPr sz="5294" strike="noStrike" spc="-147" baseline="0">
                <a:solidFill>
                  <a:schemeClr val="tx1"/>
                </a:solidFill>
              </a:defRPr>
            </a:lvl1pPr>
          </a:lstStyle>
          <a:p>
            <a:r>
              <a:rPr lang="en-US" dirty="0"/>
              <a:t>Microsoft Azure</a:t>
            </a:r>
            <a:br>
              <a:rPr lang="en-US" dirty="0"/>
            </a:br>
            <a:r>
              <a:rPr lang="en-US" dirty="0"/>
              <a:t>title or event name</a:t>
            </a:r>
          </a:p>
        </p:txBody>
      </p:sp>
      <p:sp>
        <p:nvSpPr>
          <p:cNvPr id="5" name="Text Placeholder 4"/>
          <p:cNvSpPr>
            <a:spLocks noGrp="1"/>
          </p:cNvSpPr>
          <p:nvPr>
            <p:ph type="body" sz="quarter" idx="12" hasCustomPrompt="1"/>
          </p:nvPr>
        </p:nvSpPr>
        <p:spPr>
          <a:xfrm>
            <a:off x="584200"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dirty="0"/>
              <a:t>Author name</a:t>
            </a:r>
          </a:p>
          <a:p>
            <a:pPr lvl="0"/>
            <a:r>
              <a:rPr lang="en-US" dirty="0"/>
              <a:t>Date</a:t>
            </a:r>
          </a:p>
        </p:txBody>
      </p:sp>
      <p:pic>
        <p:nvPicPr>
          <p:cNvPr id="8" name="MS logo white - EMF" descr="Microsoft logo white text version">
            <a:extLst>
              <a:ext uri="{FF2B5EF4-FFF2-40B4-BE49-F238E27FC236}">
                <a16:creationId xmlns:a16="http://schemas.microsoft.com/office/drawing/2014/main" id="{70C12F42-1460-4B13-A3AB-1E9A73BB0FE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35964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07539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080263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07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44453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75023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892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41397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dirty="0"/>
              <a:t>Click to edit Master text styles</a:t>
            </a:r>
          </a:p>
        </p:txBody>
      </p:sp>
    </p:spTree>
    <p:extLst>
      <p:ext uri="{BB962C8B-B14F-4D97-AF65-F5344CB8AC3E}">
        <p14:creationId xmlns:p14="http://schemas.microsoft.com/office/powerpoint/2010/main" val="279614990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43077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9979612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mp; half-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FD86D9-1D6D-4281-8DED-C8FF1A033CB0}"/>
              </a:ext>
            </a:extLst>
          </p:cNvPr>
          <p:cNvSpPr/>
          <p:nvPr userDrawn="1"/>
        </p:nvSpPr>
        <p:spPr bwMode="auto">
          <a:xfrm flipH="1">
            <a:off x="0" y="0"/>
            <a:ext cx="5484527"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hasCustomPrompt="1"/>
          </p:nvPr>
        </p:nvSpPr>
        <p:spPr>
          <a:xfrm>
            <a:off x="6023429" y="2850380"/>
            <a:ext cx="5484527" cy="1157240"/>
          </a:xfrm>
        </p:spPr>
        <p:txBody>
          <a:bodyPr wrap="square" anchor="ctr">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2321004"/>
            <a:ext cx="4368366" cy="1107996"/>
          </a:xfrm>
        </p:spPr>
        <p:txBody>
          <a:bodyPr wrap="square">
            <a:sp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573002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9050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B595-BB37-4787-AB4B-FF67C7046E5B}"/>
              </a:ext>
            </a:extLst>
          </p:cNvPr>
          <p:cNvSpPr>
            <a:spLocks noGrp="1"/>
          </p:cNvSpPr>
          <p:nvPr>
            <p:ph type="title" hasCustomPrompt="1"/>
          </p:nvPr>
        </p:nvSpPr>
        <p:spPr>
          <a:xfrm>
            <a:off x="588263" y="3726543"/>
            <a:ext cx="11018520" cy="553998"/>
          </a:xfrm>
        </p:spPr>
        <p:txBody>
          <a:bodyPr/>
          <a:lstStyle>
            <a:lvl1pPr>
              <a:defRPr>
                <a:solidFill>
                  <a:schemeClr val="accent2"/>
                </a:solidFill>
              </a:defRPr>
            </a:lvl1pPr>
          </a:lstStyle>
          <a:p>
            <a:r>
              <a:rPr lang="en-US" dirty="0"/>
              <a:t>Demo</a:t>
            </a:r>
          </a:p>
        </p:txBody>
      </p:sp>
      <p:sp>
        <p:nvSpPr>
          <p:cNvPr id="3" name="Text Placeholder 4">
            <a:extLst>
              <a:ext uri="{FF2B5EF4-FFF2-40B4-BE49-F238E27FC236}">
                <a16:creationId xmlns:a16="http://schemas.microsoft.com/office/drawing/2014/main" id="{FF9D7C15-031A-48EC-9C75-F563884CB929}"/>
              </a:ext>
            </a:extLst>
          </p:cNvPr>
          <p:cNvSpPr>
            <a:spLocks noGrp="1"/>
          </p:cNvSpPr>
          <p:nvPr>
            <p:ph type="body" sz="quarter" idx="10"/>
          </p:nvPr>
        </p:nvSpPr>
        <p:spPr>
          <a:xfrm>
            <a:off x="588263" y="3213557"/>
            <a:ext cx="11018520" cy="430887"/>
          </a:xfrm>
        </p:spPr>
        <p:txBody>
          <a:bodyPr wrap="square" lIns="0" tIns="0" rIns="0" bIns="0">
            <a:spAutoFit/>
          </a:bodyPr>
          <a:lstStyle>
            <a:lvl1pPr marL="0" indent="0">
              <a:buNone/>
              <a:defRPr lang="en-US" sz="2800" dirty="0" smtClean="0">
                <a:solidFill>
                  <a:schemeClr val="accent1"/>
                </a:solidFill>
                <a:latin typeface="+mj-lt"/>
                <a:cs typeface="+mn-cs"/>
              </a:defRPr>
            </a:lvl1pPr>
          </a:lstStyle>
          <a:p>
            <a:pPr marL="0" lvl="0" defTabSz="914367"/>
            <a:r>
              <a:rPr lang="en-US" dirty="0"/>
              <a:t>Click to edit Master text styles</a:t>
            </a:r>
          </a:p>
        </p:txBody>
      </p:sp>
    </p:spTree>
    <p:extLst>
      <p:ext uri="{BB962C8B-B14F-4D97-AF65-F5344CB8AC3E}">
        <p14:creationId xmlns:p14="http://schemas.microsoft.com/office/powerpoint/2010/main" val="22854240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2F253213-343D-EC4E-80BF-981DFB4846FE}"/>
              </a:ext>
            </a:extLst>
          </p:cNvPr>
          <p:cNvSpPr>
            <a:spLocks noGrp="1"/>
          </p:cNvSpPr>
          <p:nvPr>
            <p:ph type="body" sz="quarter" idx="12" hasCustomPrompt="1"/>
          </p:nvPr>
        </p:nvSpPr>
        <p:spPr>
          <a:xfrm>
            <a:off x="365760" y="409302"/>
            <a:ext cx="11390811" cy="670562"/>
          </a:xfrm>
        </p:spPr>
        <p:txBody>
          <a:bodyPr>
            <a:noAutofit/>
          </a:bodyPr>
          <a:lstStyle>
            <a:lvl1pPr marL="0" indent="0" algn="l">
              <a:buNone/>
              <a:defRPr sz="4000" b="1" i="0" spc="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Resources</a:t>
            </a:r>
          </a:p>
        </p:txBody>
      </p:sp>
      <p:sp>
        <p:nvSpPr>
          <p:cNvPr id="8" name="Text Placeholder 3">
            <a:extLst>
              <a:ext uri="{FF2B5EF4-FFF2-40B4-BE49-F238E27FC236}">
                <a16:creationId xmlns:a16="http://schemas.microsoft.com/office/drawing/2014/main" id="{399B133C-4C10-6645-86DA-1C2FAC40C9C0}"/>
              </a:ext>
            </a:extLst>
          </p:cNvPr>
          <p:cNvSpPr>
            <a:spLocks noGrp="1"/>
          </p:cNvSpPr>
          <p:nvPr>
            <p:ph type="body" sz="quarter" idx="10" hasCustomPrompt="1"/>
          </p:nvPr>
        </p:nvSpPr>
        <p:spPr>
          <a:xfrm>
            <a:off x="365760" y="199065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9" name="Text Placeholder 3">
            <a:extLst>
              <a:ext uri="{FF2B5EF4-FFF2-40B4-BE49-F238E27FC236}">
                <a16:creationId xmlns:a16="http://schemas.microsoft.com/office/drawing/2014/main" id="{F4EF1F14-E210-5E4E-AD6C-FBD6DF26FEB7}"/>
              </a:ext>
            </a:extLst>
          </p:cNvPr>
          <p:cNvSpPr>
            <a:spLocks noGrp="1"/>
          </p:cNvSpPr>
          <p:nvPr>
            <p:ph type="body" sz="quarter" idx="11" hasCustomPrompt="1"/>
          </p:nvPr>
        </p:nvSpPr>
        <p:spPr>
          <a:xfrm>
            <a:off x="365760" y="154332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one</a:t>
            </a:r>
          </a:p>
        </p:txBody>
      </p:sp>
      <p:sp>
        <p:nvSpPr>
          <p:cNvPr id="10" name="Text Placeholder 3">
            <a:extLst>
              <a:ext uri="{FF2B5EF4-FFF2-40B4-BE49-F238E27FC236}">
                <a16:creationId xmlns:a16="http://schemas.microsoft.com/office/drawing/2014/main" id="{0CC564A0-0574-3C49-B906-26C4F1AEC126}"/>
              </a:ext>
            </a:extLst>
          </p:cNvPr>
          <p:cNvSpPr>
            <a:spLocks noGrp="1"/>
          </p:cNvSpPr>
          <p:nvPr>
            <p:ph type="body" sz="quarter" idx="13" hasCustomPrompt="1"/>
          </p:nvPr>
        </p:nvSpPr>
        <p:spPr>
          <a:xfrm>
            <a:off x="365760" y="306180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11" name="Text Placeholder 3">
            <a:extLst>
              <a:ext uri="{FF2B5EF4-FFF2-40B4-BE49-F238E27FC236}">
                <a16:creationId xmlns:a16="http://schemas.microsoft.com/office/drawing/2014/main" id="{2C225D99-49B0-2E46-B722-9704BD510617}"/>
              </a:ext>
            </a:extLst>
          </p:cNvPr>
          <p:cNvSpPr>
            <a:spLocks noGrp="1"/>
          </p:cNvSpPr>
          <p:nvPr>
            <p:ph type="body" sz="quarter" idx="14" hasCustomPrompt="1"/>
          </p:nvPr>
        </p:nvSpPr>
        <p:spPr>
          <a:xfrm>
            <a:off x="365760" y="261447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two</a:t>
            </a:r>
          </a:p>
        </p:txBody>
      </p:sp>
      <p:sp>
        <p:nvSpPr>
          <p:cNvPr id="12" name="Text Placeholder 3">
            <a:extLst>
              <a:ext uri="{FF2B5EF4-FFF2-40B4-BE49-F238E27FC236}">
                <a16:creationId xmlns:a16="http://schemas.microsoft.com/office/drawing/2014/main" id="{34E99198-C76E-0241-B2DA-C2A5A625E1AE}"/>
              </a:ext>
            </a:extLst>
          </p:cNvPr>
          <p:cNvSpPr>
            <a:spLocks noGrp="1"/>
          </p:cNvSpPr>
          <p:nvPr>
            <p:ph type="body" sz="quarter" idx="15" hasCustomPrompt="1"/>
          </p:nvPr>
        </p:nvSpPr>
        <p:spPr>
          <a:xfrm>
            <a:off x="365760" y="414586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13" name="Text Placeholder 3">
            <a:extLst>
              <a:ext uri="{FF2B5EF4-FFF2-40B4-BE49-F238E27FC236}">
                <a16:creationId xmlns:a16="http://schemas.microsoft.com/office/drawing/2014/main" id="{5034F082-8123-8E4C-A5CC-07E4E4ACFF34}"/>
              </a:ext>
            </a:extLst>
          </p:cNvPr>
          <p:cNvSpPr>
            <a:spLocks noGrp="1"/>
          </p:cNvSpPr>
          <p:nvPr>
            <p:ph type="body" sz="quarter" idx="16" hasCustomPrompt="1"/>
          </p:nvPr>
        </p:nvSpPr>
        <p:spPr>
          <a:xfrm>
            <a:off x="365760" y="369853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three</a:t>
            </a:r>
          </a:p>
        </p:txBody>
      </p:sp>
      <p:sp>
        <p:nvSpPr>
          <p:cNvPr id="14" name="Text Placeholder 3">
            <a:extLst>
              <a:ext uri="{FF2B5EF4-FFF2-40B4-BE49-F238E27FC236}">
                <a16:creationId xmlns:a16="http://schemas.microsoft.com/office/drawing/2014/main" id="{B833C998-789B-514E-A3A0-846C4E2DDA29}"/>
              </a:ext>
            </a:extLst>
          </p:cNvPr>
          <p:cNvSpPr>
            <a:spLocks noGrp="1"/>
          </p:cNvSpPr>
          <p:nvPr>
            <p:ph type="body" sz="quarter" idx="17" hasCustomPrompt="1"/>
          </p:nvPr>
        </p:nvSpPr>
        <p:spPr>
          <a:xfrm>
            <a:off x="365760" y="521701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15" name="Text Placeholder 3">
            <a:extLst>
              <a:ext uri="{FF2B5EF4-FFF2-40B4-BE49-F238E27FC236}">
                <a16:creationId xmlns:a16="http://schemas.microsoft.com/office/drawing/2014/main" id="{5BF7D92B-2BC7-E245-BED5-0A8EEB343D99}"/>
              </a:ext>
            </a:extLst>
          </p:cNvPr>
          <p:cNvSpPr>
            <a:spLocks noGrp="1"/>
          </p:cNvSpPr>
          <p:nvPr>
            <p:ph type="body" sz="quarter" idx="18" hasCustomPrompt="1"/>
          </p:nvPr>
        </p:nvSpPr>
        <p:spPr>
          <a:xfrm>
            <a:off x="365760" y="476968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four</a:t>
            </a:r>
          </a:p>
        </p:txBody>
      </p:sp>
      <p:pic>
        <p:nvPicPr>
          <p:cNvPr id="16" name="Picture 15">
            <a:extLst>
              <a:ext uri="{FF2B5EF4-FFF2-40B4-BE49-F238E27FC236}">
                <a16:creationId xmlns:a16="http://schemas.microsoft.com/office/drawing/2014/main" id="{649BE33B-9858-0048-9598-E206E5FC5B03}"/>
              </a:ext>
            </a:extLst>
          </p:cNvPr>
          <p:cNvPicPr>
            <a:picLocks noChangeAspect="1"/>
          </p:cNvPicPr>
          <p:nvPr userDrawn="1"/>
        </p:nvPicPr>
        <p:blipFill>
          <a:blip r:embed="rId2"/>
          <a:stretch>
            <a:fillRect/>
          </a:stretch>
        </p:blipFill>
        <p:spPr>
          <a:xfrm>
            <a:off x="10582275" y="6346520"/>
            <a:ext cx="1517649" cy="501497"/>
          </a:xfrm>
          <a:prstGeom prst="rect">
            <a:avLst/>
          </a:prstGeom>
        </p:spPr>
      </p:pic>
    </p:spTree>
    <p:extLst>
      <p:ext uri="{BB962C8B-B14F-4D97-AF65-F5344CB8AC3E}">
        <p14:creationId xmlns:p14="http://schemas.microsoft.com/office/powerpoint/2010/main" val="18718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33834683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2315765"/>
      </p:ext>
    </p:extLst>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 id="2147484856" r:id="rId6"/>
    <p:sldLayoutId id="2147484857" r:id="rId7"/>
    <p:sldLayoutId id="2147484858" r:id="rId8"/>
    <p:sldLayoutId id="2147484859" r:id="rId9"/>
    <p:sldLayoutId id="2147484860" r:id="rId10"/>
    <p:sldLayoutId id="2147484861" r:id="rId11"/>
    <p:sldLayoutId id="2147484862" r:id="rId12"/>
    <p:sldLayoutId id="2147484863" r:id="rId13"/>
    <p:sldLayoutId id="2147484864" r:id="rId14"/>
    <p:sldLayoutId id="2147484865" r:id="rId15"/>
    <p:sldLayoutId id="2147484866"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2.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0.xml"/><Relationship Id="rId6" Type="http://schemas.openxmlformats.org/officeDocument/2006/relationships/image" Target="../media/image24.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jpe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2.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9.png"/><Relationship Id="rId7" Type="http://schemas.openxmlformats.org/officeDocument/2006/relationships/image" Target="../media/image7.png"/><Relationship Id="rId12"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hyperlink" Target="http://wi-wiki.de/doku.php?id=bigdata:hadoop" TargetMode="External"/><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48.jpeg"/><Relationship Id="rId2" Type="http://schemas.openxmlformats.org/officeDocument/2006/relationships/notesSlide" Target="../notesSlides/notesSlide18.xml"/><Relationship Id="rId1" Type="http://schemas.openxmlformats.org/officeDocument/2006/relationships/slideLayout" Target="../slideLayouts/slideLayout43.xml"/><Relationship Id="rId6" Type="http://schemas.microsoft.com/office/2007/relationships/hdphoto" Target="../media/hdphoto1.wdp"/><Relationship Id="rId5" Type="http://schemas.openxmlformats.org/officeDocument/2006/relationships/image" Target="../media/image47.png"/><Relationship Id="rId4" Type="http://schemas.openxmlformats.org/officeDocument/2006/relationships/image" Target="../media/image13.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6.png"/><Relationship Id="rId3" Type="http://schemas.openxmlformats.org/officeDocument/2006/relationships/image" Target="../media/image11.emf"/><Relationship Id="rId21" Type="http://schemas.openxmlformats.org/officeDocument/2006/relationships/image" Target="../media/image29.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emf"/><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9.png"/><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SQL Server 2019: The Modern Data Platform</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extLst>
              <p:ext uri="{D42A27DB-BD31-4B8C-83A1-F6EECF244321}">
                <p14:modId xmlns:p14="http://schemas.microsoft.com/office/powerpoint/2010/main" val="3030468102"/>
              </p:ext>
            </p:extLst>
          </p:nvPr>
        </p:nvGraphicFramePr>
        <p:xfrm>
          <a:off x="9831294" y="358892"/>
          <a:ext cx="2360706" cy="59838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616101"/>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It all started with T-SQL against Hadoop</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Query data where it lives using T-SQL</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Compute engine integrated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Distributed, scalable query performance</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78D4"/>
              </a:solidFill>
              <a:effectLst/>
              <a:uLnTx/>
              <a:uFillTx/>
              <a:latin typeface="Segoe UI"/>
              <a:ea typeface="+mn-ea"/>
              <a:cs typeface="+mn-cs"/>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FFFFFF"/>
              </a:buClr>
              <a:buSzTx/>
              <a:buFont typeface="Arial" panose="020B0604020202020204" pitchFamily="34" charset="0"/>
              <a:buNone/>
              <a:tabLst/>
              <a:defRPr/>
            </a:pPr>
            <a:r>
              <a:rPr kumimoji="0" lang="en-US" sz="1000" b="1" i="0" u="none" strike="noStrike" kern="1200" cap="none" spc="0" normalizeH="0" baseline="0" noProof="0" dirty="0">
                <a:ln>
                  <a:noFill/>
                </a:ln>
                <a:solidFill>
                  <a:srgbClr val="0078D4"/>
                </a:solidFill>
                <a:effectLst/>
                <a:uLnTx/>
                <a:uFillTx/>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82849" y="5717062"/>
            <a:ext cx="620170"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a:ea typeface="+mn-ea"/>
                <a:cs typeface="+mn-cs"/>
              </a:rPr>
              <a:t>“It’s all about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a:ea typeface="+mn-ea"/>
                <a:cs typeface="+mn-cs"/>
              </a:rPr>
              <a:t>Data Virtualization”</a:t>
            </a:r>
          </a:p>
        </p:txBody>
      </p:sp>
      <p:pic>
        <p:nvPicPr>
          <p:cNvPr id="60" name="Picture 4" descr="https://selectstar.io/wp-content/uploads/2017/01/imb-db2.jpg">
            <a:extLst>
              <a:ext uri="{FF2B5EF4-FFF2-40B4-BE49-F238E27FC236}">
                <a16:creationId xmlns:a16="http://schemas.microsoft.com/office/drawing/2014/main" id="{F1532AFF-D4E3-4331-A80F-6B1BCE121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247" y="5109868"/>
            <a:ext cx="539648" cy="539649"/>
          </a:xfrm>
          <a:prstGeom prst="rect">
            <a:avLst/>
          </a:prstGeom>
          <a:noFill/>
          <a:extLst>
            <a:ext uri="{909E8E84-426E-40DD-AFC4-6F175D3DCCD1}">
              <a14:hiddenFill xmlns:a14="http://schemas.microsoft.com/office/drawing/2010/main">
                <a:solidFill>
                  <a:srgbClr val="FFFFFF"/>
                </a:solidFill>
              </a14:hiddenFill>
            </a:ext>
          </a:extLst>
        </p:spPr>
      </p:pic>
      <p:sp>
        <p:nvSpPr>
          <p:cNvPr id="63" name="Freeform 96">
            <a:extLst>
              <a:ext uri="{FF2B5EF4-FFF2-40B4-BE49-F238E27FC236}">
                <a16:creationId xmlns:a16="http://schemas.microsoft.com/office/drawing/2014/main" id="{43AF3DE3-B0D2-4738-8F46-9E75673C46D1}"/>
              </a:ext>
            </a:extLst>
          </p:cNvPr>
          <p:cNvSpPr>
            <a:spLocks noChangeAspect="1"/>
          </p:cNvSpPr>
          <p:nvPr/>
        </p:nvSpPr>
        <p:spPr bwMode="auto">
          <a:xfrm>
            <a:off x="1930143" y="5143102"/>
            <a:ext cx="397598" cy="397728"/>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rgbClr val="1F714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 name="Picture 8" descr="Image result for SAP HANA logo">
            <a:extLst>
              <a:ext uri="{FF2B5EF4-FFF2-40B4-BE49-F238E27FC236}">
                <a16:creationId xmlns:a16="http://schemas.microsoft.com/office/drawing/2014/main" id="{68542141-4E27-4681-B1E5-FB983B0C01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4281" y="5804818"/>
            <a:ext cx="1089435" cy="2994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Image result for mongodb logo">
            <a:extLst>
              <a:ext uri="{FF2B5EF4-FFF2-40B4-BE49-F238E27FC236}">
                <a16:creationId xmlns:a16="http://schemas.microsoft.com/office/drawing/2014/main" id="{9EC3CADC-2FFB-4ABB-9862-CCA0F17448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152" y="5318879"/>
            <a:ext cx="1192899" cy="322145"/>
          </a:xfrm>
          <a:prstGeom prst="rect">
            <a:avLst/>
          </a:prstGeom>
          <a:noFill/>
          <a:extLst>
            <a:ext uri="{909E8E84-426E-40DD-AFC4-6F175D3DCCD1}">
              <a14:hiddenFill xmlns:a14="http://schemas.microsoft.com/office/drawing/2010/main">
                <a:solidFill>
                  <a:srgbClr val="FFFFFF"/>
                </a:solidFill>
              </a14:hiddenFill>
            </a:ext>
          </a:extLst>
        </p:spPr>
      </p:pic>
      <p:sp>
        <p:nvSpPr>
          <p:cNvPr id="84" name="Freeform: Shape 203">
            <a:extLst>
              <a:ext uri="{FF2B5EF4-FFF2-40B4-BE49-F238E27FC236}">
                <a16:creationId xmlns:a16="http://schemas.microsoft.com/office/drawing/2014/main" id="{DCF77787-764A-4B31-BC71-B699A6383795}"/>
              </a:ext>
            </a:extLst>
          </p:cNvPr>
          <p:cNvSpPr/>
          <p:nvPr/>
        </p:nvSpPr>
        <p:spPr bwMode="auto">
          <a:xfrm>
            <a:off x="4900636" y="5308706"/>
            <a:ext cx="421951" cy="390749"/>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5" name="Picture 14" descr="Image result for Oracle">
            <a:extLst>
              <a:ext uri="{FF2B5EF4-FFF2-40B4-BE49-F238E27FC236}">
                <a16:creationId xmlns:a16="http://schemas.microsoft.com/office/drawing/2014/main" id="{29247CEF-149D-4D49-BA11-C48BA22B0A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03037" y="5814860"/>
            <a:ext cx="1416717" cy="20125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4" descr="Image result for Teradata logo">
            <a:extLst>
              <a:ext uri="{FF2B5EF4-FFF2-40B4-BE49-F238E27FC236}">
                <a16:creationId xmlns:a16="http://schemas.microsoft.com/office/drawing/2014/main" id="{2C338790-AB97-4C0D-AE0E-7423FDAB63E7}"/>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0490" b="20490"/>
          <a:stretch/>
        </p:blipFill>
        <p:spPr bwMode="auto">
          <a:xfrm>
            <a:off x="6459472" y="5227186"/>
            <a:ext cx="1064567" cy="35855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8" descr="Image result for Cloudera">
            <a:extLst>
              <a:ext uri="{FF2B5EF4-FFF2-40B4-BE49-F238E27FC236}">
                <a16:creationId xmlns:a16="http://schemas.microsoft.com/office/drawing/2014/main" id="{CCBB1074-BCBB-406A-86CB-62526EBBA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5840" y="5227186"/>
            <a:ext cx="1052989" cy="25535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93">
            <a:extLst>
              <a:ext uri="{FF2B5EF4-FFF2-40B4-BE49-F238E27FC236}">
                <a16:creationId xmlns:a16="http://schemas.microsoft.com/office/drawing/2014/main" id="{485A9816-9ADA-48C8-833A-22B42FDA92AE}"/>
              </a:ext>
            </a:extLst>
          </p:cNvPr>
          <p:cNvPicPr>
            <a:picLocks noChangeAspect="1"/>
          </p:cNvPicPr>
          <p:nvPr/>
        </p:nvPicPr>
        <p:blipFill>
          <a:blip r:embed="rId10"/>
          <a:stretch>
            <a:fillRect/>
          </a:stretch>
        </p:blipFill>
        <p:spPr>
          <a:xfrm>
            <a:off x="10555557" y="5150554"/>
            <a:ext cx="1052989" cy="426460"/>
          </a:xfrm>
          <a:prstGeom prst="rect">
            <a:avLst/>
          </a:prstGeom>
        </p:spPr>
      </p:pic>
    </p:spTree>
    <p:extLst>
      <p:ext uri="{BB962C8B-B14F-4D97-AF65-F5344CB8AC3E}">
        <p14:creationId xmlns:p14="http://schemas.microsoft.com/office/powerpoint/2010/main" val="332659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79" y="6020222"/>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609415"/>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Image result for suse logo">
            <a:extLst>
              <a:ext uri="{FF2B5EF4-FFF2-40B4-BE49-F238E27FC236}">
                <a16:creationId xmlns:a16="http://schemas.microsoft.com/office/drawing/2014/main" id="{C4DA3A56-A724-4F39-8BBA-B411148F9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578" y="3084784"/>
            <a:ext cx="2663503" cy="1398339"/>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a:extLst>
              <a:ext uri="{FF2B5EF4-FFF2-40B4-BE49-F238E27FC236}">
                <a16:creationId xmlns:a16="http://schemas.microsoft.com/office/drawing/2014/main" id="{888494F7-0A50-443A-B142-528F5323B9BE}"/>
              </a:ext>
            </a:extLst>
          </p:cNvPr>
          <p:cNvSpPr/>
          <p:nvPr/>
        </p:nvSpPr>
        <p:spPr bwMode="auto">
          <a:xfrm>
            <a:off x="9318578" y="988423"/>
            <a:ext cx="2368325" cy="4237304"/>
          </a:xfrm>
          <a:prstGeom prst="rect">
            <a:avLst/>
          </a:prstGeom>
          <a:noFill/>
          <a:ln w="15875" cap="flat" cmpd="sng" algn="ctr">
            <a:solidFill>
              <a:schemeClr val="tx1"/>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128" name="Rectangle 127">
            <a:extLst>
              <a:ext uri="{FF2B5EF4-FFF2-40B4-BE49-F238E27FC236}">
                <a16:creationId xmlns:a16="http://schemas.microsoft.com/office/drawing/2014/main" id="{478616B3-48BB-422A-AAA3-74B9973C20BF}"/>
              </a:ext>
            </a:extLst>
          </p:cNvPr>
          <p:cNvSpPr/>
          <p:nvPr/>
        </p:nvSpPr>
        <p:spPr bwMode="auto">
          <a:xfrm>
            <a:off x="6603655" y="988424"/>
            <a:ext cx="2368325" cy="1858921"/>
          </a:xfrm>
          <a:prstGeom prst="rect">
            <a:avLst/>
          </a:prstGeom>
          <a:noFill/>
          <a:ln w="15875" cap="flat" cmpd="sng" algn="ctr">
            <a:solidFill>
              <a:schemeClr val="tx1"/>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588263" y="1917884"/>
            <a:ext cx="4896264" cy="3788729"/>
          </a:xfrm>
        </p:spPr>
        <p:txBody>
          <a:bodyPr/>
          <a:lstStyle/>
          <a:p>
            <a:r>
              <a:rPr lang="en-US" sz="2000" dirty="0"/>
              <a:t>New capabilities for Linux</a:t>
            </a:r>
          </a:p>
          <a:p>
            <a:pPr lvl="1"/>
            <a:r>
              <a:rPr lang="en-US" sz="1800" dirty="0"/>
              <a:t>Replication</a:t>
            </a:r>
          </a:p>
          <a:p>
            <a:pPr lvl="1"/>
            <a:r>
              <a:rPr lang="en-US" sz="1800" dirty="0"/>
              <a:t>Change Data Capture</a:t>
            </a:r>
          </a:p>
          <a:p>
            <a:pPr lvl="1"/>
            <a:r>
              <a:rPr lang="en-US" sz="1800" dirty="0"/>
              <a:t>Distributed transactions</a:t>
            </a:r>
          </a:p>
          <a:p>
            <a:pPr lvl="1"/>
            <a:r>
              <a:rPr lang="en-US" sz="1800" dirty="0"/>
              <a:t>Machine Learning</a:t>
            </a:r>
          </a:p>
          <a:p>
            <a:pPr lvl="1"/>
            <a:r>
              <a:rPr lang="en-US" sz="1800" dirty="0"/>
              <a:t>Polybase</a:t>
            </a:r>
          </a:p>
          <a:p>
            <a:pPr lvl="1"/>
            <a:r>
              <a:rPr lang="en-US" sz="1800" dirty="0"/>
              <a:t>Tempdb files auto-config</a:t>
            </a:r>
          </a:p>
          <a:p>
            <a:r>
              <a:rPr lang="en-US" sz="2000" dirty="0"/>
              <a:t>Containers</a:t>
            </a:r>
          </a:p>
          <a:p>
            <a:pPr lvl="1"/>
            <a:r>
              <a:rPr lang="en-US" sz="1600" dirty="0"/>
              <a:t>Microsoft Container Registry</a:t>
            </a:r>
          </a:p>
          <a:p>
            <a:pPr lvl="1"/>
            <a:r>
              <a:rPr lang="en-US" sz="1600" dirty="0"/>
              <a:t>Red Hat Images</a:t>
            </a:r>
          </a:p>
          <a:p>
            <a:pPr lvl="1"/>
            <a:r>
              <a:rPr lang="en-US" sz="1600" dirty="0"/>
              <a:t>Non-root Containers</a:t>
            </a: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p:txBody>
          <a:bodyPr/>
          <a:lstStyle/>
          <a:p>
            <a:r>
              <a:rPr lang="en-US" dirty="0"/>
              <a:t>Platform of choice with compatibility </a:t>
            </a: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7131270" y="1245594"/>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17" name="Rectangle 116">
            <a:extLst>
              <a:ext uri="{FF2B5EF4-FFF2-40B4-BE49-F238E27FC236}">
                <a16:creationId xmlns:a16="http://schemas.microsoft.com/office/drawing/2014/main" id="{54E7FC1F-07BF-47F6-9AC9-FC08C9C13E14}"/>
              </a:ext>
            </a:extLst>
          </p:cNvPr>
          <p:cNvSpPr/>
          <p:nvPr/>
        </p:nvSpPr>
        <p:spPr bwMode="auto">
          <a:xfrm>
            <a:off x="9320001" y="622663"/>
            <a:ext cx="2201269"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mn-cs"/>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6601097" y="2967965"/>
            <a:ext cx="2531706"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mn-cs"/>
              </a:rPr>
              <a:t>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6599924" y="625937"/>
            <a:ext cx="2201269"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mn-cs"/>
              </a:rPr>
              <a:t>Windows</a:t>
            </a:r>
          </a:p>
        </p:txBody>
      </p:sp>
      <p:grpSp>
        <p:nvGrpSpPr>
          <p:cNvPr id="10" name="Group 9">
            <a:extLst>
              <a:ext uri="{FF2B5EF4-FFF2-40B4-BE49-F238E27FC236}">
                <a16:creationId xmlns:a16="http://schemas.microsoft.com/office/drawing/2014/main" id="{ED1FEE64-E91C-4646-B994-3D9449BE6648}"/>
              </a:ext>
            </a:extLst>
          </p:cNvPr>
          <p:cNvGrpSpPr/>
          <p:nvPr/>
        </p:nvGrpSpPr>
        <p:grpSpPr>
          <a:xfrm>
            <a:off x="6783628" y="4759780"/>
            <a:ext cx="2008378" cy="336560"/>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140" name="Group 146">
            <a:extLst>
              <a:ext uri="{FF2B5EF4-FFF2-40B4-BE49-F238E27FC236}">
                <a16:creationId xmlns:a16="http://schemas.microsoft.com/office/drawing/2014/main" id="{07AACB75-72F7-4D56-9858-CE6505413B9F}"/>
              </a:ext>
            </a:extLst>
          </p:cNvPr>
          <p:cNvGrpSpPr>
            <a:grpSpLocks noChangeAspect="1"/>
          </p:cNvGrpSpPr>
          <p:nvPr/>
        </p:nvGrpSpPr>
        <p:grpSpPr bwMode="auto">
          <a:xfrm>
            <a:off x="590170" y="6488271"/>
            <a:ext cx="247816" cy="185862"/>
            <a:chOff x="3411" y="1038"/>
            <a:chExt cx="312" cy="234"/>
          </a:xfrm>
        </p:grpSpPr>
        <p:sp>
          <p:nvSpPr>
            <p:cNvPr id="141" name="AutoShape 145">
              <a:extLst>
                <a:ext uri="{FF2B5EF4-FFF2-40B4-BE49-F238E27FC236}">
                  <a16:creationId xmlns:a16="http://schemas.microsoft.com/office/drawing/2014/main" id="{96089852-190B-421E-A788-49F99A9CF700}"/>
                </a:ext>
              </a:extLst>
            </p:cNvPr>
            <p:cNvSpPr>
              <a:spLocks noChangeAspect="1" noChangeArrowheads="1" noTextEdit="1"/>
            </p:cNvSpPr>
            <p:nvPr/>
          </p:nvSpPr>
          <p:spPr bwMode="auto">
            <a:xfrm>
              <a:off x="3411"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2" name="Rectangle 147">
              <a:extLst>
                <a:ext uri="{FF2B5EF4-FFF2-40B4-BE49-F238E27FC236}">
                  <a16:creationId xmlns:a16="http://schemas.microsoft.com/office/drawing/2014/main" id="{10469FD5-847B-46C2-BB50-4ECBA1CDA3E8}"/>
                </a:ext>
              </a:extLst>
            </p:cNvPr>
            <p:cNvSpPr>
              <a:spLocks noChangeArrowheads="1"/>
            </p:cNvSpPr>
            <p:nvPr/>
          </p:nvSpPr>
          <p:spPr bwMode="auto">
            <a:xfrm>
              <a:off x="3411" y="1067"/>
              <a:ext cx="312"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3" name="Rectangle 148">
              <a:extLst>
                <a:ext uri="{FF2B5EF4-FFF2-40B4-BE49-F238E27FC236}">
                  <a16:creationId xmlns:a16="http://schemas.microsoft.com/office/drawing/2014/main" id="{B8BDE6A1-58DC-4B9C-BBA7-F2278069B655}"/>
                </a:ext>
              </a:extLst>
            </p:cNvPr>
            <p:cNvSpPr>
              <a:spLocks noChangeArrowheads="1"/>
            </p:cNvSpPr>
            <p:nvPr/>
          </p:nvSpPr>
          <p:spPr bwMode="auto">
            <a:xfrm>
              <a:off x="3411"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4" name="Oval 149">
              <a:extLst>
                <a:ext uri="{FF2B5EF4-FFF2-40B4-BE49-F238E27FC236}">
                  <a16:creationId xmlns:a16="http://schemas.microsoft.com/office/drawing/2014/main" id="{D936612F-1BA7-4F5C-A6E6-0C1F8C127733}"/>
                </a:ext>
              </a:extLst>
            </p:cNvPr>
            <p:cNvSpPr>
              <a:spLocks noChangeArrowheads="1"/>
            </p:cNvSpPr>
            <p:nvPr/>
          </p:nvSpPr>
          <p:spPr bwMode="auto">
            <a:xfrm>
              <a:off x="3421"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5" name="Oval 150">
              <a:extLst>
                <a:ext uri="{FF2B5EF4-FFF2-40B4-BE49-F238E27FC236}">
                  <a16:creationId xmlns:a16="http://schemas.microsoft.com/office/drawing/2014/main" id="{7CB0D0A4-0A5A-46CA-8A44-2EED0F5FA5A9}"/>
                </a:ext>
              </a:extLst>
            </p:cNvPr>
            <p:cNvSpPr>
              <a:spLocks noChangeArrowheads="1"/>
            </p:cNvSpPr>
            <p:nvPr/>
          </p:nvSpPr>
          <p:spPr bwMode="auto">
            <a:xfrm>
              <a:off x="3435"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6" name="Oval 151">
              <a:extLst>
                <a:ext uri="{FF2B5EF4-FFF2-40B4-BE49-F238E27FC236}">
                  <a16:creationId xmlns:a16="http://schemas.microsoft.com/office/drawing/2014/main" id="{9F6E1E8F-B668-4149-B2CF-A6F7C4A1282F}"/>
                </a:ext>
              </a:extLst>
            </p:cNvPr>
            <p:cNvSpPr>
              <a:spLocks noChangeArrowheads="1"/>
            </p:cNvSpPr>
            <p:nvPr/>
          </p:nvSpPr>
          <p:spPr bwMode="auto">
            <a:xfrm>
              <a:off x="3450"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7" name="Line 152">
              <a:extLst>
                <a:ext uri="{FF2B5EF4-FFF2-40B4-BE49-F238E27FC236}">
                  <a16:creationId xmlns:a16="http://schemas.microsoft.com/office/drawing/2014/main" id="{1C5E4BEC-BDF4-417E-862F-DE41640B2808}"/>
                </a:ext>
              </a:extLst>
            </p:cNvPr>
            <p:cNvSpPr>
              <a:spLocks noChangeShapeType="1"/>
            </p:cNvSpPr>
            <p:nvPr/>
          </p:nvSpPr>
          <p:spPr bwMode="auto">
            <a:xfrm>
              <a:off x="3548" y="120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8" name="Line 153">
              <a:extLst>
                <a:ext uri="{FF2B5EF4-FFF2-40B4-BE49-F238E27FC236}">
                  <a16:creationId xmlns:a16="http://schemas.microsoft.com/office/drawing/2014/main" id="{6EBEE222-C80B-4CEF-ACB0-4FADF9AF4E2D}"/>
                </a:ext>
              </a:extLst>
            </p:cNvPr>
            <p:cNvSpPr>
              <a:spLocks noChangeShapeType="1"/>
            </p:cNvSpPr>
            <p:nvPr/>
          </p:nvSpPr>
          <p:spPr bwMode="auto">
            <a:xfrm>
              <a:off x="3548" y="120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9" name="Rectangle 154">
              <a:extLst>
                <a:ext uri="{FF2B5EF4-FFF2-40B4-BE49-F238E27FC236}">
                  <a16:creationId xmlns:a16="http://schemas.microsoft.com/office/drawing/2014/main" id="{D87B56E2-8775-41B1-8D27-818B8E836DCC}"/>
                </a:ext>
              </a:extLst>
            </p:cNvPr>
            <p:cNvSpPr>
              <a:spLocks noChangeArrowheads="1"/>
            </p:cNvSpPr>
            <p:nvPr/>
          </p:nvSpPr>
          <p:spPr bwMode="auto">
            <a:xfrm>
              <a:off x="3479" y="1116"/>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0" name="Rectangle 155">
              <a:extLst>
                <a:ext uri="{FF2B5EF4-FFF2-40B4-BE49-F238E27FC236}">
                  <a16:creationId xmlns:a16="http://schemas.microsoft.com/office/drawing/2014/main" id="{27CE7FFB-A997-4800-993D-DD9267C9E911}"/>
                </a:ext>
              </a:extLst>
            </p:cNvPr>
            <p:cNvSpPr>
              <a:spLocks noChangeArrowheads="1"/>
            </p:cNvSpPr>
            <p:nvPr/>
          </p:nvSpPr>
          <p:spPr bwMode="auto">
            <a:xfrm>
              <a:off x="3543" y="1116"/>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1" name="Rectangle 156">
              <a:extLst>
                <a:ext uri="{FF2B5EF4-FFF2-40B4-BE49-F238E27FC236}">
                  <a16:creationId xmlns:a16="http://schemas.microsoft.com/office/drawing/2014/main" id="{A602BA83-FCCC-4142-B616-272A3480E8A3}"/>
                </a:ext>
              </a:extLst>
            </p:cNvPr>
            <p:cNvSpPr>
              <a:spLocks noChangeArrowheads="1"/>
            </p:cNvSpPr>
            <p:nvPr/>
          </p:nvSpPr>
          <p:spPr bwMode="auto">
            <a:xfrm>
              <a:off x="3523" y="1155"/>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2" name="Rectangle 157">
              <a:extLst>
                <a:ext uri="{FF2B5EF4-FFF2-40B4-BE49-F238E27FC236}">
                  <a16:creationId xmlns:a16="http://schemas.microsoft.com/office/drawing/2014/main" id="{1F05718B-A06E-4266-912C-ADB7686FCC3B}"/>
                </a:ext>
              </a:extLst>
            </p:cNvPr>
            <p:cNvSpPr>
              <a:spLocks noChangeArrowheads="1"/>
            </p:cNvSpPr>
            <p:nvPr/>
          </p:nvSpPr>
          <p:spPr bwMode="auto">
            <a:xfrm>
              <a:off x="3586" y="1155"/>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3" name="Rectangle 158">
              <a:extLst>
                <a:ext uri="{FF2B5EF4-FFF2-40B4-BE49-F238E27FC236}">
                  <a16:creationId xmlns:a16="http://schemas.microsoft.com/office/drawing/2014/main" id="{EE31B396-A3F5-4229-AB92-4CA604C35294}"/>
                </a:ext>
              </a:extLst>
            </p:cNvPr>
            <p:cNvSpPr>
              <a:spLocks noChangeArrowheads="1"/>
            </p:cNvSpPr>
            <p:nvPr/>
          </p:nvSpPr>
          <p:spPr bwMode="auto">
            <a:xfrm>
              <a:off x="3650" y="1155"/>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4" name="Rectangle 159">
              <a:extLst>
                <a:ext uri="{FF2B5EF4-FFF2-40B4-BE49-F238E27FC236}">
                  <a16:creationId xmlns:a16="http://schemas.microsoft.com/office/drawing/2014/main" id="{4B4853F8-654E-46F7-B4AA-1755730B113E}"/>
                </a:ext>
              </a:extLst>
            </p:cNvPr>
            <p:cNvSpPr>
              <a:spLocks noChangeArrowheads="1"/>
            </p:cNvSpPr>
            <p:nvPr/>
          </p:nvSpPr>
          <p:spPr bwMode="auto">
            <a:xfrm>
              <a:off x="3606" y="1116"/>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5" name="Rectangle 160">
              <a:extLst>
                <a:ext uri="{FF2B5EF4-FFF2-40B4-BE49-F238E27FC236}">
                  <a16:creationId xmlns:a16="http://schemas.microsoft.com/office/drawing/2014/main" id="{6285E82D-C67E-48FB-B7E0-BE388F2327AF}"/>
                </a:ext>
              </a:extLst>
            </p:cNvPr>
            <p:cNvSpPr>
              <a:spLocks noChangeArrowheads="1"/>
            </p:cNvSpPr>
            <p:nvPr/>
          </p:nvSpPr>
          <p:spPr bwMode="auto">
            <a:xfrm>
              <a:off x="3479" y="1194"/>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6" name="Rectangle 161">
              <a:extLst>
                <a:ext uri="{FF2B5EF4-FFF2-40B4-BE49-F238E27FC236}">
                  <a16:creationId xmlns:a16="http://schemas.microsoft.com/office/drawing/2014/main" id="{61292CB4-1230-44C1-8D04-B81B8820F862}"/>
                </a:ext>
              </a:extLst>
            </p:cNvPr>
            <p:cNvSpPr>
              <a:spLocks noChangeArrowheads="1"/>
            </p:cNvSpPr>
            <p:nvPr/>
          </p:nvSpPr>
          <p:spPr bwMode="auto">
            <a:xfrm>
              <a:off x="3543" y="1194"/>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7" name="Rectangle 162">
              <a:extLst>
                <a:ext uri="{FF2B5EF4-FFF2-40B4-BE49-F238E27FC236}">
                  <a16:creationId xmlns:a16="http://schemas.microsoft.com/office/drawing/2014/main" id="{CD58C59D-4194-4701-95BA-D09F59D06ACE}"/>
                </a:ext>
              </a:extLst>
            </p:cNvPr>
            <p:cNvSpPr>
              <a:spLocks noChangeArrowheads="1"/>
            </p:cNvSpPr>
            <p:nvPr/>
          </p:nvSpPr>
          <p:spPr bwMode="auto">
            <a:xfrm>
              <a:off x="3606" y="1194"/>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8" name="Oval 163">
              <a:extLst>
                <a:ext uri="{FF2B5EF4-FFF2-40B4-BE49-F238E27FC236}">
                  <a16:creationId xmlns:a16="http://schemas.microsoft.com/office/drawing/2014/main" id="{CC334B56-AFF8-4DDC-A79C-9AD36B8F1347}"/>
                </a:ext>
              </a:extLst>
            </p:cNvPr>
            <p:cNvSpPr>
              <a:spLocks noChangeArrowheads="1"/>
            </p:cNvSpPr>
            <p:nvPr/>
          </p:nvSpPr>
          <p:spPr bwMode="auto">
            <a:xfrm>
              <a:off x="3499"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9" name="Oval 164">
              <a:extLst>
                <a:ext uri="{FF2B5EF4-FFF2-40B4-BE49-F238E27FC236}">
                  <a16:creationId xmlns:a16="http://schemas.microsoft.com/office/drawing/2014/main" id="{01C23082-A57E-4BC9-9BCC-D4CEBD894848}"/>
                </a:ext>
              </a:extLst>
            </p:cNvPr>
            <p:cNvSpPr>
              <a:spLocks noChangeArrowheads="1"/>
            </p:cNvSpPr>
            <p:nvPr/>
          </p:nvSpPr>
          <p:spPr bwMode="auto">
            <a:xfrm>
              <a:off x="3562"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0" name="Oval 165">
              <a:extLst>
                <a:ext uri="{FF2B5EF4-FFF2-40B4-BE49-F238E27FC236}">
                  <a16:creationId xmlns:a16="http://schemas.microsoft.com/office/drawing/2014/main" id="{B7EFA39A-EB16-41F4-B681-1D10A9E7FA17}"/>
                </a:ext>
              </a:extLst>
            </p:cNvPr>
            <p:cNvSpPr>
              <a:spLocks noChangeArrowheads="1"/>
            </p:cNvSpPr>
            <p:nvPr/>
          </p:nvSpPr>
          <p:spPr bwMode="auto">
            <a:xfrm>
              <a:off x="3626"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1" name="Oval 166">
              <a:extLst>
                <a:ext uri="{FF2B5EF4-FFF2-40B4-BE49-F238E27FC236}">
                  <a16:creationId xmlns:a16="http://schemas.microsoft.com/office/drawing/2014/main" id="{8DD50929-CD57-4801-87D1-3CC9D609E16A}"/>
                </a:ext>
              </a:extLst>
            </p:cNvPr>
            <p:cNvSpPr>
              <a:spLocks noChangeArrowheads="1"/>
            </p:cNvSpPr>
            <p:nvPr/>
          </p:nvSpPr>
          <p:spPr bwMode="auto">
            <a:xfrm>
              <a:off x="3479" y="1155"/>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2" name="Oval 167">
              <a:extLst>
                <a:ext uri="{FF2B5EF4-FFF2-40B4-BE49-F238E27FC236}">
                  <a16:creationId xmlns:a16="http://schemas.microsoft.com/office/drawing/2014/main" id="{485870BE-F93D-47B5-AD7E-45ADB258BF5F}"/>
                </a:ext>
              </a:extLst>
            </p:cNvPr>
            <p:cNvSpPr>
              <a:spLocks noChangeArrowheads="1"/>
            </p:cNvSpPr>
            <p:nvPr/>
          </p:nvSpPr>
          <p:spPr bwMode="auto">
            <a:xfrm>
              <a:off x="3543"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3" name="Oval 168">
              <a:extLst>
                <a:ext uri="{FF2B5EF4-FFF2-40B4-BE49-F238E27FC236}">
                  <a16:creationId xmlns:a16="http://schemas.microsoft.com/office/drawing/2014/main" id="{B6179F1E-0F5F-4D53-BCB7-6843623159E1}"/>
                </a:ext>
              </a:extLst>
            </p:cNvPr>
            <p:cNvSpPr>
              <a:spLocks noChangeArrowheads="1"/>
            </p:cNvSpPr>
            <p:nvPr/>
          </p:nvSpPr>
          <p:spPr bwMode="auto">
            <a:xfrm>
              <a:off x="3606"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4" name="Oval 169">
              <a:extLst>
                <a:ext uri="{FF2B5EF4-FFF2-40B4-BE49-F238E27FC236}">
                  <a16:creationId xmlns:a16="http://schemas.microsoft.com/office/drawing/2014/main" id="{2D17E50B-17FB-4664-9E70-BEF5AC9CCCB6}"/>
                </a:ext>
              </a:extLst>
            </p:cNvPr>
            <p:cNvSpPr>
              <a:spLocks noChangeArrowheads="1"/>
            </p:cNvSpPr>
            <p:nvPr/>
          </p:nvSpPr>
          <p:spPr bwMode="auto">
            <a:xfrm>
              <a:off x="3499"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5" name="Oval 170">
              <a:extLst>
                <a:ext uri="{FF2B5EF4-FFF2-40B4-BE49-F238E27FC236}">
                  <a16:creationId xmlns:a16="http://schemas.microsoft.com/office/drawing/2014/main" id="{9B1BD940-1298-404C-8432-366CD0F511E1}"/>
                </a:ext>
              </a:extLst>
            </p:cNvPr>
            <p:cNvSpPr>
              <a:spLocks noChangeArrowheads="1"/>
            </p:cNvSpPr>
            <p:nvPr/>
          </p:nvSpPr>
          <p:spPr bwMode="auto">
            <a:xfrm>
              <a:off x="3562"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6" name="Oval 171">
              <a:extLst>
                <a:ext uri="{FF2B5EF4-FFF2-40B4-BE49-F238E27FC236}">
                  <a16:creationId xmlns:a16="http://schemas.microsoft.com/office/drawing/2014/main" id="{1E698358-B9A0-488B-932D-C21310D9A768}"/>
                </a:ext>
              </a:extLst>
            </p:cNvPr>
            <p:cNvSpPr>
              <a:spLocks noChangeArrowheads="1"/>
            </p:cNvSpPr>
            <p:nvPr/>
          </p:nvSpPr>
          <p:spPr bwMode="auto">
            <a:xfrm>
              <a:off x="3626"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grpSp>
      <p:pic>
        <p:nvPicPr>
          <p:cNvPr id="124" name="Picture 14" descr="image001">
            <a:extLst>
              <a:ext uri="{FF2B5EF4-FFF2-40B4-BE49-F238E27FC236}">
                <a16:creationId xmlns:a16="http://schemas.microsoft.com/office/drawing/2014/main" id="{B8F14016-BF44-44F4-ACED-4AED4A146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473" y="3508426"/>
            <a:ext cx="1226688" cy="96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133">
            <a:extLst>
              <a:ext uri="{FF2B5EF4-FFF2-40B4-BE49-F238E27FC236}">
                <a16:creationId xmlns:a16="http://schemas.microsoft.com/office/drawing/2014/main" id="{2489B67A-762F-4F9D-AA03-905693EEF11F}"/>
              </a:ext>
            </a:extLst>
          </p:cNvPr>
          <p:cNvSpPr/>
          <p:nvPr/>
        </p:nvSpPr>
        <p:spPr bwMode="auto">
          <a:xfrm>
            <a:off x="837986" y="6446480"/>
            <a:ext cx="1857317" cy="261610"/>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74"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a:ea typeface="Segoe UI Semibold" charset="0"/>
                <a:cs typeface="Segoe UI Semibold" charset="0"/>
              </a:rPr>
              <a:t>Modern platform</a:t>
            </a:r>
          </a:p>
        </p:txBody>
      </p:sp>
      <p:sp>
        <p:nvSpPr>
          <p:cNvPr id="126" name="Rectangle 125">
            <a:extLst>
              <a:ext uri="{FF2B5EF4-FFF2-40B4-BE49-F238E27FC236}">
                <a16:creationId xmlns:a16="http://schemas.microsoft.com/office/drawing/2014/main" id="{7C157734-5B27-4176-9764-095C91D5AFD0}"/>
              </a:ext>
            </a:extLst>
          </p:cNvPr>
          <p:cNvSpPr/>
          <p:nvPr/>
        </p:nvSpPr>
        <p:spPr bwMode="auto">
          <a:xfrm>
            <a:off x="6587344" y="3366806"/>
            <a:ext cx="2368325" cy="1858921"/>
          </a:xfrm>
          <a:prstGeom prst="rect">
            <a:avLst/>
          </a:prstGeom>
          <a:noFill/>
          <a:ln w="15875" cap="flat" cmpd="sng" algn="ctr">
            <a:solidFill>
              <a:schemeClr val="tx1"/>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129" name="TextBox 128">
            <a:extLst>
              <a:ext uri="{FF2B5EF4-FFF2-40B4-BE49-F238E27FC236}">
                <a16:creationId xmlns:a16="http://schemas.microsoft.com/office/drawing/2014/main" id="{7F4DF334-C43B-4F86-B644-A3FACB5FD4F4}"/>
              </a:ext>
            </a:extLst>
          </p:cNvPr>
          <p:cNvSpPr txBox="1"/>
          <p:nvPr/>
        </p:nvSpPr>
        <p:spPr>
          <a:xfrm>
            <a:off x="7193281" y="5888002"/>
            <a:ext cx="4104808" cy="646331"/>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1200"/>
              </a:spcAft>
              <a:buClr>
                <a:srgbClr val="0078D4"/>
              </a:buClr>
              <a:buSzPct val="90000"/>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Fintech company swiftly migrated workloads to SQL Server on Linux with minimal downtime and no performance issues </a:t>
            </a:r>
          </a:p>
        </p:txBody>
      </p:sp>
      <p:pic>
        <p:nvPicPr>
          <p:cNvPr id="132" name="Picture 2" descr="https://www.dv01.co/wp-content/uploads/2016/03/dv01_logo-4.png">
            <a:extLst>
              <a:ext uri="{FF2B5EF4-FFF2-40B4-BE49-F238E27FC236}">
                <a16:creationId xmlns:a16="http://schemas.microsoft.com/office/drawing/2014/main" id="{F915FCD0-0C5F-4581-985E-311B704A9156}"/>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22336" t="28413" r="22336" b="28413"/>
          <a:stretch/>
        </p:blipFill>
        <p:spPr bwMode="auto">
          <a:xfrm>
            <a:off x="5263312" y="5982319"/>
            <a:ext cx="1665376" cy="464121"/>
          </a:xfrm>
          <a:prstGeom prst="rect">
            <a:avLst/>
          </a:prstGeom>
          <a:noFill/>
          <a:extLst>
            <a:ext uri="{909E8E84-426E-40dd-AFC4-6F175D3DCCD1}">
              <a14:hiddenFill xmlns="" xmlns:a14="http://schemas.microsoft.com/office/drawing/2010/main">
                <a:solidFill>
                  <a:srgbClr val="FFFFFF"/>
                </a:solidFill>
              </a14:hiddenFill>
            </a:ext>
          </a:extLst>
        </p:spPr>
      </p:pic>
      <p:pic>
        <p:nvPicPr>
          <p:cNvPr id="5122" name="Picture 2" descr="Image result for redhat logo">
            <a:extLst>
              <a:ext uri="{FF2B5EF4-FFF2-40B4-BE49-F238E27FC236}">
                <a16:creationId xmlns:a16="http://schemas.microsoft.com/office/drawing/2014/main" id="{05921A72-1BA6-4501-89AA-5EFB93A43E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3599" y="2351283"/>
            <a:ext cx="1093168" cy="82556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ubuntu logo">
            <a:extLst>
              <a:ext uri="{FF2B5EF4-FFF2-40B4-BE49-F238E27FC236}">
                <a16:creationId xmlns:a16="http://schemas.microsoft.com/office/drawing/2014/main" id="{87C1864D-028B-48D1-8E92-7F8FC8DEB7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2273" y="3812248"/>
            <a:ext cx="1858921" cy="185892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result for linux logo">
            <a:extLst>
              <a:ext uri="{FF2B5EF4-FFF2-40B4-BE49-F238E27FC236}">
                <a16:creationId xmlns:a16="http://schemas.microsoft.com/office/drawing/2014/main" id="{355D68E0-48D9-46B0-85C1-9040D152AD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67400" y="1110379"/>
            <a:ext cx="901082" cy="104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41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Container Runtime</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containers are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295565" y="161636"/>
            <a:ext cx="4657436" cy="624840"/>
          </a:xfrm>
        </p:spPr>
        <p:txBody>
          <a:bodyPr/>
          <a:lstStyle/>
          <a:p>
            <a:r>
              <a:rPr lang="en-US" dirty="0"/>
              <a:t>Voice of the Customer</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3" y="1757783"/>
            <a:ext cx="2186915" cy="424535"/>
            <a:chOff x="5953155" y="1730774"/>
            <a:chExt cx="2186915"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5" y="1765473"/>
              <a:ext cx="846659" cy="355140"/>
              <a:chOff x="6576577" y="3318208"/>
              <a:chExt cx="1224242"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14" descr="image001">
            <a:extLst>
              <a:ext uri="{FF2B5EF4-FFF2-40B4-BE49-F238E27FC236}">
                <a16:creationId xmlns:a16="http://schemas.microsoft.com/office/drawing/2014/main" id="{E5AEAE88-D4A2-413F-BBEB-B8786E3420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20" y="1777788"/>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9090702" y="5221104"/>
            <a:ext cx="846659" cy="355140"/>
            <a:chOff x="6576577" y="3318208"/>
            <a:chExt cx="1224242"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3728" y="5203197"/>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7"/>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7"/>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4363" y="3169777"/>
            <a:ext cx="457200" cy="457200"/>
          </a:xfrm>
          <a:prstGeom prst="rect">
            <a:avLst/>
          </a:prstGeom>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634" y="4495370"/>
            <a:ext cx="571875" cy="424535"/>
          </a:xfrm>
          <a:prstGeom prst="rect">
            <a:avLst/>
          </a:prstGeom>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0">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9036043" y="582414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pic>
        <p:nvPicPr>
          <p:cNvPr id="145" name="Picture 14" descr="image001">
            <a:extLst>
              <a:ext uri="{FF2B5EF4-FFF2-40B4-BE49-F238E27FC236}">
                <a16:creationId xmlns:a16="http://schemas.microsoft.com/office/drawing/2014/main" id="{7DE82EB7-8C31-4D5D-8A43-53011EEA6E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30758" y="5212219"/>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Picture 2" descr="Image result for teradata logo">
            <a:extLst>
              <a:ext uri="{FF2B5EF4-FFF2-40B4-BE49-F238E27FC236}">
                <a16:creationId xmlns:a16="http://schemas.microsoft.com/office/drawing/2014/main" id="{EF4C3E74-03BD-41C7-A2A9-4D389358ADC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7736" y="1294704"/>
            <a:ext cx="908528" cy="23318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4" descr="Image result for mongodb logo">
            <a:extLst>
              <a:ext uri="{FF2B5EF4-FFF2-40B4-BE49-F238E27FC236}">
                <a16:creationId xmlns:a16="http://schemas.microsoft.com/office/drawing/2014/main" id="{21E448A5-4E55-480E-8232-D63938EA47D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6597" y="1910712"/>
            <a:ext cx="1192899" cy="322145"/>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6" descr="Image result for sap hana logo">
            <a:extLst>
              <a:ext uri="{FF2B5EF4-FFF2-40B4-BE49-F238E27FC236}">
                <a16:creationId xmlns:a16="http://schemas.microsoft.com/office/drawing/2014/main" id="{0A8DBA15-8CC3-468C-88D4-ED33BC7C32A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37243" y="2259986"/>
            <a:ext cx="975969" cy="26825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18" descr="Image result for azure cosmosdb">
            <a:extLst>
              <a:ext uri="{FF2B5EF4-FFF2-40B4-BE49-F238E27FC236}">
                <a16:creationId xmlns:a16="http://schemas.microsoft.com/office/drawing/2014/main" id="{AB1CAE04-27D6-487E-B55C-102CD66EF24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0489" y="2690631"/>
            <a:ext cx="925693" cy="48598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8" descr="Image result for oracle logo">
            <a:extLst>
              <a:ext uri="{FF2B5EF4-FFF2-40B4-BE49-F238E27FC236}">
                <a16:creationId xmlns:a16="http://schemas.microsoft.com/office/drawing/2014/main" id="{EF699E3E-3E38-4706-AC7F-61D0DC5A869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5154" y="1644351"/>
            <a:ext cx="1223310" cy="160081"/>
          </a:xfrm>
          <a:prstGeom prst="rect">
            <a:avLst/>
          </a:prstGeom>
          <a:noFill/>
          <a:extLst>
            <a:ext uri="{909E8E84-426E-40DD-AFC4-6F175D3DCCD1}">
              <a14:hiddenFill xmlns:a14="http://schemas.microsoft.com/office/drawing/2010/main">
                <a:solidFill>
                  <a:srgbClr val="FFFFFF"/>
                </a:solidFill>
              </a14:hiddenFill>
            </a:ext>
          </a:extLst>
        </p:spPr>
      </p:pic>
      <p:pic>
        <p:nvPicPr>
          <p:cNvPr id="150" name="Graphic 149">
            <a:extLst>
              <a:ext uri="{FF2B5EF4-FFF2-40B4-BE49-F238E27FC236}">
                <a16:creationId xmlns:a16="http://schemas.microsoft.com/office/drawing/2014/main" id="{C084A098-935E-4787-AC9B-2D991F75784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41833" y="2627079"/>
            <a:ext cx="555894" cy="555894"/>
          </a:xfrm>
          <a:prstGeom prst="rect">
            <a:avLst/>
          </a:prstGeom>
        </p:spPr>
      </p:pic>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2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1662427073"/>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907086" y="1943917"/>
            <a:ext cx="4284914" cy="2916934"/>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3" y="1292636"/>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9030" y="192867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2" y="251903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790057" y="3142575"/>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123" y="3714781"/>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910" y="3734591"/>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3005" y="314997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azure virtual machine logo">
            <a:extLst>
              <a:ext uri="{FF2B5EF4-FFF2-40B4-BE49-F238E27FC236}">
                <a16:creationId xmlns:a16="http://schemas.microsoft.com/office/drawing/2014/main" id="{F5708D0D-A3C6-4F75-9C5D-643A44B69B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2352" y="1300681"/>
            <a:ext cx="504814" cy="5048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204F766-7F7D-4F12-8E6D-758B0F5BB433}"/>
              </a:ext>
            </a:extLst>
          </p:cNvPr>
          <p:cNvSpPr txBox="1"/>
          <p:nvPr/>
        </p:nvSpPr>
        <p:spPr>
          <a:xfrm>
            <a:off x="9472872" y="1411029"/>
            <a:ext cx="155728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Azure Virtual Machines</a:t>
            </a:r>
          </a:p>
        </p:txBody>
      </p:sp>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a:gradFill>
                  <a:gsLst>
                    <a:gs pos="40075">
                      <a:srgbClr val="FFFFFF"/>
                    </a:gs>
                    <a:gs pos="30000">
                      <a:srgbClr val="FFFFFF"/>
                    </a:gs>
                  </a:gsLst>
                  <a:lin ang="5400000" scaled="0"/>
                </a:gradFill>
              </a:rPr>
              <a:t>Table Variable </a:t>
            </a:r>
            <a:r>
              <a:rPr lang="en-US" sz="1600" dirty="0">
                <a:gradFill>
                  <a:gsLst>
                    <a:gs pos="40075">
                      <a:srgbClr val="FFFFFF"/>
                    </a:gs>
                    <a:gs pos="30000">
                      <a:srgbClr val="FFFFFF"/>
                    </a:gs>
                  </a:gsLst>
                  <a:lin ang="5400000" scaled="0"/>
                </a:gradFill>
              </a:rPr>
              <a:t>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9088</TotalTime>
  <Words>3297</Words>
  <Application>Microsoft Office PowerPoint</Application>
  <PresentationFormat>Widescreen</PresentationFormat>
  <Paragraphs>553</Paragraphs>
  <Slides>26</Slides>
  <Notes>25</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26</vt:i4>
      </vt:variant>
    </vt:vector>
  </HeadingPairs>
  <TitlesOfParts>
    <vt:vector size="41"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1_WHITE TEMPLATE</vt:lpstr>
      <vt:lpstr>SQL Server 2019: The Modern Data Platform</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The same abstraction layer with SQL Server on Linux </vt:lpstr>
      <vt:lpstr>Platform of choice with compatibility </vt:lpstr>
      <vt:lpstr>Why SQL Server and Containers?</vt:lpstr>
      <vt:lpstr>SQL Server - Shared storage HA in Kubernetes</vt:lpstr>
      <vt:lpstr>Enhancing the developer experience</vt:lpstr>
      <vt:lpstr>Voice of the Customer</vt:lpstr>
      <vt:lpstr>Migrate to the Modern SQL Server</vt:lpstr>
      <vt:lpstr>PowerPoint Presentation</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31</cp:revision>
  <dcterms:created xsi:type="dcterms:W3CDTF">2018-08-10T17:04:28Z</dcterms:created>
  <dcterms:modified xsi:type="dcterms:W3CDTF">2020-01-06T18:40:18Z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