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 id="2147484850" r:id="rId10"/>
  </p:sldMasterIdLst>
  <p:notesMasterIdLst>
    <p:notesMasterId r:id="rId37"/>
  </p:notesMasterIdLst>
  <p:handoutMasterIdLst>
    <p:handoutMasterId r:id="rId38"/>
  </p:handoutMasterIdLst>
  <p:sldIdLst>
    <p:sldId id="1720" r:id="rId11"/>
    <p:sldId id="4730" r:id="rId12"/>
    <p:sldId id="4729" r:id="rId13"/>
    <p:sldId id="4731" r:id="rId14"/>
    <p:sldId id="4727" r:id="rId15"/>
    <p:sldId id="4370" r:id="rId16"/>
    <p:sldId id="4352" r:id="rId17"/>
    <p:sldId id="4689" r:id="rId18"/>
    <p:sldId id="4353" r:id="rId19"/>
    <p:sldId id="4692" r:id="rId20"/>
    <p:sldId id="4670" r:id="rId21"/>
    <p:sldId id="4696" r:id="rId22"/>
    <p:sldId id="4719" r:id="rId23"/>
    <p:sldId id="8372" r:id="rId24"/>
    <p:sldId id="1860" r:id="rId25"/>
    <p:sldId id="8358" r:id="rId26"/>
    <p:sldId id="4362" r:id="rId27"/>
    <p:sldId id="4512" r:id="rId28"/>
    <p:sldId id="8373" r:id="rId29"/>
    <p:sldId id="4709" r:id="rId30"/>
    <p:sldId id="1833" r:id="rId31"/>
    <p:sldId id="4355" r:id="rId32"/>
    <p:sldId id="4379" r:id="rId33"/>
    <p:sldId id="4700" r:id="rId34"/>
    <p:sldId id="8357" r:id="rId35"/>
    <p:sldId id="4367" r:id="rId3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SQL Server 2019 Introduction" id="{EC6FC0CE-0262-4AEB-BC8B-3242091A1070}">
          <p14:sldIdLst>
            <p14:sldId id="1720"/>
            <p14:sldId id="4730"/>
            <p14:sldId id="4729"/>
            <p14:sldId id="4731"/>
            <p14:sldId id="4727"/>
            <p14:sldId id="4370"/>
          </p14:sldIdLst>
        </p14:section>
        <p14:section name="Intelligent Performance" id="{5DC89DC7-CDCB-49DC-AEE0-23E34A1AB30A}">
          <p14:sldIdLst>
            <p14:sldId id="4352"/>
            <p14:sldId id="4689"/>
          </p14:sldIdLst>
        </p14:section>
        <p14:section name="New Security Capabilities" id="{5E42D3BF-EDD2-469D-94D6-EE89F56AF5FD}">
          <p14:sldIdLst>
            <p14:sldId id="4353"/>
            <p14:sldId id="4692"/>
          </p14:sldIdLst>
        </p14:section>
        <p14:section name="Mission Critical Availability" id="{6C1FF688-49F7-45AA-AC69-20DA286D761C}">
          <p14:sldIdLst>
            <p14:sldId id="4670"/>
            <p14:sldId id="4696"/>
            <p14:sldId id="4719"/>
          </p14:sldIdLst>
        </p14:section>
        <p14:section name="Data Virtualization" id="{E0DAB4AD-BE66-4B7B-B599-497E058CE2A0}">
          <p14:sldIdLst>
            <p14:sldId id="8372"/>
            <p14:sldId id="1860"/>
            <p14:sldId id="8358"/>
            <p14:sldId id="4362"/>
          </p14:sldIdLst>
        </p14:section>
        <p14:section name="SQL Server on Linux and Containers" id="{DD71F27A-46D4-421F-AF5C-2BEB085E2D28}">
          <p14:sldIdLst>
            <p14:sldId id="4512"/>
            <p14:sldId id="8373"/>
            <p14:sldId id="4709"/>
            <p14:sldId id="1833"/>
          </p14:sldIdLst>
        </p14:section>
        <p14:section name="Additional Capabilities , Migration, and Database Compatibility" id="{539FD78F-9A46-45AD-A738-C40206DB86BF}">
          <p14:sldIdLst>
            <p14:sldId id="4355"/>
            <p14:sldId id="4379"/>
            <p14:sldId id="4700"/>
            <p14:sldId id="8357"/>
          </p14:sldIdLst>
        </p14:section>
        <p14:section name="Next Steps" id="{D207E2CB-3EF9-4282-A714-4CB70F194C77}">
          <p14:sldIdLst>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C367C-A203-413F-9F1E-1AB0AF8646AD}" v="477" dt="2019-10-17T05:54:22.1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36" autoAdjust="0"/>
    <p:restoredTop sz="87273" autoAdjust="0"/>
  </p:normalViewPr>
  <p:slideViewPr>
    <p:cSldViewPr snapToGrid="0">
      <p:cViewPr varScale="1">
        <p:scale>
          <a:sx n="89" d="100"/>
          <a:sy n="89" d="100"/>
        </p:scale>
        <p:origin x="1590" y="84"/>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commentAuthors" Target="commentAuthors.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theme" Target="theme/theme1.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5.xml"/><Relationship Id="rId19" Type="http://schemas.openxmlformats.org/officeDocument/2006/relationships/slide" Target="slides/slide9.xml"/><Relationship Id="rId31" Type="http://schemas.openxmlformats.org/officeDocument/2006/relationships/slide" Target="slides/slide21.xml"/><Relationship Id="rId44"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tableStyles" Target="tableStyles.xml"/><Relationship Id="rId8" Type="http://schemas.openxmlformats.org/officeDocument/2006/relationships/slideMaster" Target="slideMasters/slideMaster3.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handoutMaster" Target="handoutMasters/handoutMaster1.xml"/><Relationship Id="rId20" Type="http://schemas.openxmlformats.org/officeDocument/2006/relationships/slide" Target="slides/slide10.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E32C367C-A203-413F-9F1E-1AB0AF8646AD}"/>
    <pc:docChg chg="undo custSel addSld delSld modSld sldOrd addSection delSection modSection">
      <pc:chgData name="Bob Ward" userId="6da7c2dd-8e2e-469f-a216-c384312e2a2d" providerId="ADAL" clId="{E32C367C-A203-413F-9F1E-1AB0AF8646AD}" dt="2019-10-17T05:54:22.149" v="1266" actId="20577"/>
      <pc:docMkLst>
        <pc:docMk/>
      </pc:docMkLst>
      <pc:sldChg chg="ord">
        <pc:chgData name="Bob Ward" userId="6da7c2dd-8e2e-469f-a216-c384312e2a2d" providerId="ADAL" clId="{E32C367C-A203-413F-9F1E-1AB0AF8646AD}" dt="2019-08-07T19:24:58.254" v="100"/>
        <pc:sldMkLst>
          <pc:docMk/>
          <pc:sldMk cId="940594756" sldId="300"/>
        </pc:sldMkLst>
      </pc:sldChg>
      <pc:sldChg chg="addSp delSp modSp">
        <pc:chgData name="Bob Ward" userId="6da7c2dd-8e2e-469f-a216-c384312e2a2d" providerId="ADAL" clId="{E32C367C-A203-413F-9F1E-1AB0AF8646AD}" dt="2019-09-16T16:18:46.697" v="504" actId="20577"/>
        <pc:sldMkLst>
          <pc:docMk/>
          <pc:sldMk cId="3546600751" sldId="1720"/>
        </pc:sldMkLst>
        <pc:spChg chg="del">
          <ac:chgData name="Bob Ward" userId="6da7c2dd-8e2e-469f-a216-c384312e2a2d" providerId="ADAL" clId="{E32C367C-A203-413F-9F1E-1AB0AF8646AD}" dt="2019-08-07T18:25:47.459" v="81" actId="478"/>
          <ac:spMkLst>
            <pc:docMk/>
            <pc:sldMk cId="3546600751" sldId="1720"/>
            <ac:spMk id="3" creationId="{8786CE64-9D9D-4562-BAAE-C606621A822B}"/>
          </ac:spMkLst>
        </pc:spChg>
        <pc:spChg chg="mod">
          <ac:chgData name="Bob Ward" userId="6da7c2dd-8e2e-469f-a216-c384312e2a2d" providerId="ADAL" clId="{E32C367C-A203-413F-9F1E-1AB0AF8646AD}" dt="2019-09-16T16:18:46.697" v="504" actId="20577"/>
          <ac:spMkLst>
            <pc:docMk/>
            <pc:sldMk cId="3546600751" sldId="1720"/>
            <ac:spMk id="4" creationId="{00000000-0000-0000-0000-000000000000}"/>
          </ac:spMkLst>
        </pc:spChg>
        <pc:spChg chg="add del mod">
          <ac:chgData name="Bob Ward" userId="6da7c2dd-8e2e-469f-a216-c384312e2a2d" providerId="ADAL" clId="{E32C367C-A203-413F-9F1E-1AB0AF8646AD}" dt="2019-08-07T18:25:49.275" v="82" actId="478"/>
          <ac:spMkLst>
            <pc:docMk/>
            <pc:sldMk cId="3546600751" sldId="1720"/>
            <ac:spMk id="5" creationId="{EF46C245-1F71-4D68-BB86-CF3832DED3D5}"/>
          </ac:spMkLst>
        </pc:spChg>
      </pc:sldChg>
      <pc:sldChg chg="ord">
        <pc:chgData name="Bob Ward" userId="6da7c2dd-8e2e-469f-a216-c384312e2a2d" providerId="ADAL" clId="{E32C367C-A203-413F-9F1E-1AB0AF8646AD}" dt="2019-08-07T19:24:58.254" v="100"/>
        <pc:sldMkLst>
          <pc:docMk/>
          <pc:sldMk cId="3043429950" sldId="1860"/>
        </pc:sldMkLst>
      </pc:sldChg>
      <pc:sldChg chg="modSp modNotesTx">
        <pc:chgData name="Bob Ward" userId="6da7c2dd-8e2e-469f-a216-c384312e2a2d" providerId="ADAL" clId="{E32C367C-A203-413F-9F1E-1AB0AF8646AD}" dt="2019-09-07T08:18:51.183" v="417" actId="20577"/>
        <pc:sldMkLst>
          <pc:docMk/>
          <pc:sldMk cId="2973122093" sldId="4352"/>
        </pc:sldMkLst>
        <pc:spChg chg="mod">
          <ac:chgData name="Bob Ward" userId="6da7c2dd-8e2e-469f-a216-c384312e2a2d" providerId="ADAL" clId="{E32C367C-A203-413F-9F1E-1AB0AF8646AD}" dt="2019-08-23T11:49:33.221" v="376" actId="20577"/>
          <ac:spMkLst>
            <pc:docMk/>
            <pc:sldMk cId="2973122093" sldId="4352"/>
            <ac:spMk id="6" creationId="{00000000-0000-0000-0000-000000000000}"/>
          </ac:spMkLst>
        </pc:spChg>
      </pc:sldChg>
      <pc:sldChg chg="modSp modNotesTx">
        <pc:chgData name="Bob Ward" userId="6da7c2dd-8e2e-469f-a216-c384312e2a2d" providerId="ADAL" clId="{E32C367C-A203-413F-9F1E-1AB0AF8646AD}" dt="2019-09-07T08:19:04.620" v="429" actId="20577"/>
        <pc:sldMkLst>
          <pc:docMk/>
          <pc:sldMk cId="1122910760" sldId="4353"/>
        </pc:sldMkLst>
        <pc:spChg chg="mod">
          <ac:chgData name="Bob Ward" userId="6da7c2dd-8e2e-469f-a216-c384312e2a2d" providerId="ADAL" clId="{E32C367C-A203-413F-9F1E-1AB0AF8646AD}" dt="2019-08-17T12:29:49.242" v="174" actId="6549"/>
          <ac:spMkLst>
            <pc:docMk/>
            <pc:sldMk cId="1122910760" sldId="4353"/>
            <ac:spMk id="6" creationId="{00000000-0000-0000-0000-000000000000}"/>
          </ac:spMkLst>
        </pc:spChg>
      </pc:sldChg>
      <pc:sldChg chg="ord">
        <pc:chgData name="Bob Ward" userId="6da7c2dd-8e2e-469f-a216-c384312e2a2d" providerId="ADAL" clId="{E32C367C-A203-413F-9F1E-1AB0AF8646AD}" dt="2019-08-07T19:24:17.128" v="90"/>
        <pc:sldMkLst>
          <pc:docMk/>
          <pc:sldMk cId="1087001240" sldId="4355"/>
        </pc:sldMkLst>
      </pc:sldChg>
      <pc:sldChg chg="modSp del">
        <pc:chgData name="Bob Ward" userId="6da7c2dd-8e2e-469f-a216-c384312e2a2d" providerId="ADAL" clId="{E32C367C-A203-413F-9F1E-1AB0AF8646AD}" dt="2019-09-06T13:19:16.848" v="378" actId="47"/>
        <pc:sldMkLst>
          <pc:docMk/>
          <pc:sldMk cId="3766069067" sldId="4360"/>
        </pc:sldMkLst>
        <pc:spChg chg="mod">
          <ac:chgData name="Bob Ward" userId="6da7c2dd-8e2e-469f-a216-c384312e2a2d" providerId="ADAL" clId="{E32C367C-A203-413F-9F1E-1AB0AF8646AD}" dt="2019-08-20T13:43:49.009" v="235" actId="1076"/>
          <ac:spMkLst>
            <pc:docMk/>
            <pc:sldMk cId="3766069067" sldId="4360"/>
            <ac:spMk id="3" creationId="{7B2A7C7E-7B3C-4E4F-9853-16303F557B12}"/>
          </ac:spMkLst>
        </pc:spChg>
      </pc:sldChg>
      <pc:sldChg chg="modSp add del ord">
        <pc:chgData name="Bob Ward" userId="6da7c2dd-8e2e-469f-a216-c384312e2a2d" providerId="ADAL" clId="{E32C367C-A203-413F-9F1E-1AB0AF8646AD}" dt="2019-09-10T11:20:41.074" v="491" actId="47"/>
        <pc:sldMkLst>
          <pc:docMk/>
          <pc:sldMk cId="2194511247" sldId="4362"/>
        </pc:sldMkLst>
        <pc:spChg chg="mod">
          <ac:chgData name="Bob Ward" userId="6da7c2dd-8e2e-469f-a216-c384312e2a2d" providerId="ADAL" clId="{E32C367C-A203-413F-9F1E-1AB0AF8646AD}" dt="2019-08-08T00:18:35.576" v="172" actId="6549"/>
          <ac:spMkLst>
            <pc:docMk/>
            <pc:sldMk cId="2194511247" sldId="4362"/>
            <ac:spMk id="2" creationId="{77A5CF3B-983E-CA45-AB7C-45DFEE004F70}"/>
          </ac:spMkLst>
        </pc:spChg>
      </pc:sldChg>
      <pc:sldChg chg="modSp ord">
        <pc:chgData name="Bob Ward" userId="6da7c2dd-8e2e-469f-a216-c384312e2a2d" providerId="ADAL" clId="{E32C367C-A203-413F-9F1E-1AB0AF8646AD}" dt="2019-09-16T19:34:24.556" v="1049" actId="20577"/>
        <pc:sldMkLst>
          <pc:docMk/>
          <pc:sldMk cId="276576014" sldId="4367"/>
        </pc:sldMkLst>
        <pc:spChg chg="mod">
          <ac:chgData name="Bob Ward" userId="6da7c2dd-8e2e-469f-a216-c384312e2a2d" providerId="ADAL" clId="{E32C367C-A203-413F-9F1E-1AB0AF8646AD}" dt="2019-09-16T16:25:14.498" v="1009" actId="20577"/>
          <ac:spMkLst>
            <pc:docMk/>
            <pc:sldMk cId="276576014" sldId="4367"/>
            <ac:spMk id="2" creationId="{A1EB1587-9469-4418-8271-9C10B5FA0FFB}"/>
          </ac:spMkLst>
        </pc:spChg>
        <pc:graphicFrameChg chg="mod">
          <ac:chgData name="Bob Ward" userId="6da7c2dd-8e2e-469f-a216-c384312e2a2d" providerId="ADAL" clId="{E32C367C-A203-413F-9F1E-1AB0AF8646AD}" dt="2019-09-16T19:34:24.556" v="1049" actId="20577"/>
          <ac:graphicFrameMkLst>
            <pc:docMk/>
            <pc:sldMk cId="276576014" sldId="4367"/>
            <ac:graphicFrameMk id="3" creationId="{450F8140-8D50-4060-AB84-8BA519E2BD0D}"/>
          </ac:graphicFrameMkLst>
        </pc:graphicFrameChg>
      </pc:sldChg>
      <pc:sldChg chg="addSp delSp modSp add modAnim modNotesTx">
        <pc:chgData name="Bob Ward" userId="6da7c2dd-8e2e-469f-a216-c384312e2a2d" providerId="ADAL" clId="{E32C367C-A203-413F-9F1E-1AB0AF8646AD}" dt="2019-09-16T16:23:48.765" v="942" actId="20577"/>
        <pc:sldMkLst>
          <pc:docMk/>
          <pc:sldMk cId="757685060" sldId="4370"/>
        </pc:sldMkLst>
        <pc:spChg chg="add del mod">
          <ac:chgData name="Bob Ward" userId="6da7c2dd-8e2e-469f-a216-c384312e2a2d" providerId="ADAL" clId="{E32C367C-A203-413F-9F1E-1AB0AF8646AD}" dt="2019-09-09T06:22:42.189" v="475"/>
          <ac:spMkLst>
            <pc:docMk/>
            <pc:sldMk cId="757685060" sldId="4370"/>
            <ac:spMk id="2" creationId="{52A38EDE-18DA-4B34-BB6B-50C9C468B961}"/>
          </ac:spMkLst>
        </pc:spChg>
        <pc:spChg chg="mod">
          <ac:chgData name="Bob Ward" userId="6da7c2dd-8e2e-469f-a216-c384312e2a2d" providerId="ADAL" clId="{E32C367C-A203-413F-9F1E-1AB0AF8646AD}" dt="2019-09-16T16:22:00.009" v="726" actId="1076"/>
          <ac:spMkLst>
            <pc:docMk/>
            <pc:sldMk cId="757685060" sldId="4370"/>
            <ac:spMk id="5" creationId="{51A64A30-FB88-476E-A183-FC4279709300}"/>
          </ac:spMkLst>
        </pc:spChg>
        <pc:spChg chg="mod">
          <ac:chgData name="Bob Ward" userId="6da7c2dd-8e2e-469f-a216-c384312e2a2d" providerId="ADAL" clId="{E32C367C-A203-413F-9F1E-1AB0AF8646AD}" dt="2019-08-08T00:14:20.678" v="142" actId="20577"/>
          <ac:spMkLst>
            <pc:docMk/>
            <pc:sldMk cId="757685060" sldId="4370"/>
            <ac:spMk id="17" creationId="{00000000-0000-0000-0000-000000000000}"/>
          </ac:spMkLst>
        </pc:spChg>
        <pc:spChg chg="add mod">
          <ac:chgData name="Bob Ward" userId="6da7c2dd-8e2e-469f-a216-c384312e2a2d" providerId="ADAL" clId="{E32C367C-A203-413F-9F1E-1AB0AF8646AD}" dt="2019-09-16T16:21:50.218" v="724" actId="20577"/>
          <ac:spMkLst>
            <pc:docMk/>
            <pc:sldMk cId="757685060" sldId="4370"/>
            <ac:spMk id="21" creationId="{4204F766-7F7D-4F12-8E6D-758B0F5BB433}"/>
          </ac:spMkLst>
        </pc:spChg>
        <pc:graphicFrameChg chg="mod">
          <ac:chgData name="Bob Ward" userId="6da7c2dd-8e2e-469f-a216-c384312e2a2d" providerId="ADAL" clId="{E32C367C-A203-413F-9F1E-1AB0AF8646AD}" dt="2019-09-16T16:20:19.107" v="655" actId="207"/>
          <ac:graphicFrameMkLst>
            <pc:docMk/>
            <pc:sldMk cId="757685060" sldId="4370"/>
            <ac:graphicFrameMk id="4" creationId="{E2FE35E7-BFDB-4DA0-8DF4-AF390E5FE404}"/>
          </ac:graphicFrameMkLst>
        </pc:graphicFrameChg>
        <pc:picChg chg="mod">
          <ac:chgData name="Bob Ward" userId="6da7c2dd-8e2e-469f-a216-c384312e2a2d" providerId="ADAL" clId="{E32C367C-A203-413F-9F1E-1AB0AF8646AD}" dt="2019-09-16T16:20:46.429" v="658" actId="1076"/>
          <ac:picMkLst>
            <pc:docMk/>
            <pc:sldMk cId="757685060" sldId="4370"/>
            <ac:picMk id="9" creationId="{DAA0E667-CCD6-48DB-A446-15577D88E38D}"/>
          </ac:picMkLst>
        </pc:picChg>
        <pc:picChg chg="mod">
          <ac:chgData name="Bob Ward" userId="6da7c2dd-8e2e-469f-a216-c384312e2a2d" providerId="ADAL" clId="{E32C367C-A203-413F-9F1E-1AB0AF8646AD}" dt="2019-09-16T16:20:53.654" v="659" actId="1076"/>
          <ac:picMkLst>
            <pc:docMk/>
            <pc:sldMk cId="757685060" sldId="4370"/>
            <ac:picMk id="10" creationId="{D4E0DAAA-CD96-4652-9D2E-A326AD6BACDF}"/>
          </ac:picMkLst>
        </pc:picChg>
        <pc:picChg chg="mod">
          <ac:chgData name="Bob Ward" userId="6da7c2dd-8e2e-469f-a216-c384312e2a2d" providerId="ADAL" clId="{E32C367C-A203-413F-9F1E-1AB0AF8646AD}" dt="2019-09-16T16:20:56.603" v="660" actId="1076"/>
          <ac:picMkLst>
            <pc:docMk/>
            <pc:sldMk cId="757685060" sldId="4370"/>
            <ac:picMk id="11" creationId="{60C8CA38-C92E-4F35-9767-027F30772EEC}"/>
          </ac:picMkLst>
        </pc:picChg>
        <pc:picChg chg="add mod">
          <ac:chgData name="Bob Ward" userId="6da7c2dd-8e2e-469f-a216-c384312e2a2d" providerId="ADAL" clId="{E32C367C-A203-413F-9F1E-1AB0AF8646AD}" dt="2019-09-16T16:21:10.101" v="662" actId="1076"/>
          <ac:picMkLst>
            <pc:docMk/>
            <pc:sldMk cId="757685060" sldId="4370"/>
            <ac:picMk id="16" creationId="{8CBA445C-B808-44E8-8326-D6E5D057BD7C}"/>
          </ac:picMkLst>
        </pc:picChg>
        <pc:picChg chg="add mod">
          <ac:chgData name="Bob Ward" userId="6da7c2dd-8e2e-469f-a216-c384312e2a2d" providerId="ADAL" clId="{E32C367C-A203-413F-9F1E-1AB0AF8646AD}" dt="2019-09-16T16:22:08.370" v="727" actId="1076"/>
          <ac:picMkLst>
            <pc:docMk/>
            <pc:sldMk cId="757685060" sldId="4370"/>
            <ac:picMk id="18" creationId="{0243F836-A589-4A23-BF6C-528355A960DF}"/>
          </ac:picMkLst>
        </pc:picChg>
        <pc:picChg chg="add mod">
          <ac:chgData name="Bob Ward" userId="6da7c2dd-8e2e-469f-a216-c384312e2a2d" providerId="ADAL" clId="{E32C367C-A203-413F-9F1E-1AB0AF8646AD}" dt="2019-09-16T16:21:06.456" v="661" actId="1076"/>
          <ac:picMkLst>
            <pc:docMk/>
            <pc:sldMk cId="757685060" sldId="4370"/>
            <ac:picMk id="19" creationId="{1505A0AE-939A-417B-8CF8-983810E306E7}"/>
          </ac:picMkLst>
        </pc:picChg>
        <pc:picChg chg="add mod">
          <ac:chgData name="Bob Ward" userId="6da7c2dd-8e2e-469f-a216-c384312e2a2d" providerId="ADAL" clId="{E32C367C-A203-413F-9F1E-1AB0AF8646AD}" dt="2019-09-16T16:21:29.137" v="666" actId="1076"/>
          <ac:picMkLst>
            <pc:docMk/>
            <pc:sldMk cId="757685060" sldId="4370"/>
            <ac:picMk id="20" creationId="{F5708D0D-A3C6-4F75-9C5D-643A44B69BE2}"/>
          </ac:picMkLst>
        </pc:picChg>
        <pc:picChg chg="mod">
          <ac:chgData name="Bob Ward" userId="6da7c2dd-8e2e-469f-a216-c384312e2a2d" providerId="ADAL" clId="{E32C367C-A203-413F-9F1E-1AB0AF8646AD}" dt="2019-09-16T16:20:41.232" v="657" actId="1076"/>
          <ac:picMkLst>
            <pc:docMk/>
            <pc:sldMk cId="757685060" sldId="4370"/>
            <ac:picMk id="1026" creationId="{83598BC8-AF2A-4DE7-BB70-864BB45A6BB8}"/>
          </ac:picMkLst>
        </pc:picChg>
      </pc:sldChg>
      <pc:sldChg chg="del">
        <pc:chgData name="Bob Ward" userId="6da7c2dd-8e2e-469f-a216-c384312e2a2d" providerId="ADAL" clId="{E32C367C-A203-413F-9F1E-1AB0AF8646AD}" dt="2019-08-20T13:43:18.725" v="232" actId="47"/>
        <pc:sldMkLst>
          <pc:docMk/>
          <pc:sldMk cId="4134612233" sldId="4375"/>
        </pc:sldMkLst>
      </pc:sldChg>
      <pc:sldChg chg="modSp">
        <pc:chgData name="Bob Ward" userId="6da7c2dd-8e2e-469f-a216-c384312e2a2d" providerId="ADAL" clId="{E32C367C-A203-413F-9F1E-1AB0AF8646AD}" dt="2019-09-16T16:50:17.659" v="1038" actId="14100"/>
        <pc:sldMkLst>
          <pc:docMk/>
          <pc:sldMk cId="1021704877" sldId="4379"/>
        </pc:sldMkLst>
        <pc:spChg chg="mod">
          <ac:chgData name="Bob Ward" userId="6da7c2dd-8e2e-469f-a216-c384312e2a2d" providerId="ADAL" clId="{E32C367C-A203-413F-9F1E-1AB0AF8646AD}" dt="2019-09-16T16:50:17.659" v="1038" actId="14100"/>
          <ac:spMkLst>
            <pc:docMk/>
            <pc:sldMk cId="1021704877" sldId="4379"/>
            <ac:spMk id="17" creationId="{00000000-0000-0000-0000-000000000000}"/>
          </ac:spMkLst>
        </pc:spChg>
      </pc:sldChg>
      <pc:sldChg chg="ord">
        <pc:chgData name="Bob Ward" userId="6da7c2dd-8e2e-469f-a216-c384312e2a2d" providerId="ADAL" clId="{E32C367C-A203-413F-9F1E-1AB0AF8646AD}" dt="2019-09-10T11:23:54.775" v="494"/>
        <pc:sldMkLst>
          <pc:docMk/>
          <pc:sldMk cId="3044339129" sldId="4512"/>
        </pc:sldMkLst>
      </pc:sldChg>
      <pc:sldChg chg="addSp delSp modSp modNotesTx">
        <pc:chgData name="Bob Ward" userId="6da7c2dd-8e2e-469f-a216-c384312e2a2d" providerId="ADAL" clId="{E32C367C-A203-413F-9F1E-1AB0AF8646AD}" dt="2019-09-07T08:19:16.340" v="445" actId="20577"/>
        <pc:sldMkLst>
          <pc:docMk/>
          <pc:sldMk cId="2849558357" sldId="4670"/>
        </pc:sldMkLst>
        <pc:spChg chg="mod">
          <ac:chgData name="Bob Ward" userId="6da7c2dd-8e2e-469f-a216-c384312e2a2d" providerId="ADAL" clId="{E32C367C-A203-413F-9F1E-1AB0AF8646AD}" dt="2019-08-20T13:39:50.297" v="213" actId="20577"/>
          <ac:spMkLst>
            <pc:docMk/>
            <pc:sldMk cId="2849558357" sldId="4670"/>
            <ac:spMk id="6" creationId="{00000000-0000-0000-0000-000000000000}"/>
          </ac:spMkLst>
        </pc:spChg>
        <pc:spChg chg="mod">
          <ac:chgData name="Bob Ward" userId="6da7c2dd-8e2e-469f-a216-c384312e2a2d" providerId="ADAL" clId="{E32C367C-A203-413F-9F1E-1AB0AF8646AD}" dt="2019-08-20T13:40:38.382" v="221" actId="1076"/>
          <ac:spMkLst>
            <pc:docMk/>
            <pc:sldMk cId="2849558357" sldId="4670"/>
            <ac:spMk id="7" creationId="{A304EC1A-A7CE-2647-ABB8-844B21BB62CE}"/>
          </ac:spMkLst>
        </pc:spChg>
        <pc:spChg chg="del mod">
          <ac:chgData name="Bob Ward" userId="6da7c2dd-8e2e-469f-a216-c384312e2a2d" providerId="ADAL" clId="{E32C367C-A203-413F-9F1E-1AB0AF8646AD}" dt="2019-08-20T13:40:24.266" v="216" actId="478"/>
          <ac:spMkLst>
            <pc:docMk/>
            <pc:sldMk cId="2849558357" sldId="4670"/>
            <ac:spMk id="8" creationId="{30479CBA-FAEE-584C-8313-E41B890A8435}"/>
          </ac:spMkLst>
        </pc:spChg>
        <pc:spChg chg="del">
          <ac:chgData name="Bob Ward" userId="6da7c2dd-8e2e-469f-a216-c384312e2a2d" providerId="ADAL" clId="{E32C367C-A203-413F-9F1E-1AB0AF8646AD}" dt="2019-08-20T13:40:24.266" v="216" actId="478"/>
          <ac:spMkLst>
            <pc:docMk/>
            <pc:sldMk cId="2849558357" sldId="4670"/>
            <ac:spMk id="10" creationId="{ADE20943-3BAD-4093-967B-EAAA88156D2C}"/>
          </ac:spMkLst>
        </pc:spChg>
        <pc:spChg chg="del">
          <ac:chgData name="Bob Ward" userId="6da7c2dd-8e2e-469f-a216-c384312e2a2d" providerId="ADAL" clId="{E32C367C-A203-413F-9F1E-1AB0AF8646AD}" dt="2019-08-20T13:40:24.266" v="216" actId="478"/>
          <ac:spMkLst>
            <pc:docMk/>
            <pc:sldMk cId="2849558357" sldId="4670"/>
            <ac:spMk id="18" creationId="{A52E3042-0DA3-E449-BA5C-0C794C3AFCCF}"/>
          </ac:spMkLst>
        </pc:spChg>
        <pc:spChg chg="del">
          <ac:chgData name="Bob Ward" userId="6da7c2dd-8e2e-469f-a216-c384312e2a2d" providerId="ADAL" clId="{E32C367C-A203-413F-9F1E-1AB0AF8646AD}" dt="2019-08-20T13:40:24.266" v="216" actId="478"/>
          <ac:spMkLst>
            <pc:docMk/>
            <pc:sldMk cId="2849558357" sldId="4670"/>
            <ac:spMk id="19" creationId="{6BB124B6-36F8-1E4D-9984-D86DE4F3E98F}"/>
          </ac:spMkLst>
        </pc:spChg>
        <pc:spChg chg="del">
          <ac:chgData name="Bob Ward" userId="6da7c2dd-8e2e-469f-a216-c384312e2a2d" providerId="ADAL" clId="{E32C367C-A203-413F-9F1E-1AB0AF8646AD}" dt="2019-08-20T13:40:24.266" v="216" actId="478"/>
          <ac:spMkLst>
            <pc:docMk/>
            <pc:sldMk cId="2849558357" sldId="4670"/>
            <ac:spMk id="20" creationId="{24019F77-40A1-DC4D-91A6-44B8AF17E1A8}"/>
          </ac:spMkLst>
        </pc:spChg>
        <pc:spChg chg="del">
          <ac:chgData name="Bob Ward" userId="6da7c2dd-8e2e-469f-a216-c384312e2a2d" providerId="ADAL" clId="{E32C367C-A203-413F-9F1E-1AB0AF8646AD}" dt="2019-08-20T13:40:24.266" v="216" actId="478"/>
          <ac:spMkLst>
            <pc:docMk/>
            <pc:sldMk cId="2849558357" sldId="4670"/>
            <ac:spMk id="21" creationId="{0B892F49-BC1F-3643-8F42-F7E8365387AC}"/>
          </ac:spMkLst>
        </pc:spChg>
        <pc:spChg chg="del">
          <ac:chgData name="Bob Ward" userId="6da7c2dd-8e2e-469f-a216-c384312e2a2d" providerId="ADAL" clId="{E32C367C-A203-413F-9F1E-1AB0AF8646AD}" dt="2019-08-20T13:40:24.266" v="216" actId="478"/>
          <ac:spMkLst>
            <pc:docMk/>
            <pc:sldMk cId="2849558357" sldId="4670"/>
            <ac:spMk id="22" creationId="{DF8E67FE-6F00-AB47-9499-27EB5E89D833}"/>
          </ac:spMkLst>
        </pc:spChg>
        <pc:spChg chg="del">
          <ac:chgData name="Bob Ward" userId="6da7c2dd-8e2e-469f-a216-c384312e2a2d" providerId="ADAL" clId="{E32C367C-A203-413F-9F1E-1AB0AF8646AD}" dt="2019-08-20T13:40:24.266" v="216" actId="478"/>
          <ac:spMkLst>
            <pc:docMk/>
            <pc:sldMk cId="2849558357" sldId="4670"/>
            <ac:spMk id="23" creationId="{0C5A24E6-E42C-EA42-B271-60A4FBA6B135}"/>
          </ac:spMkLst>
        </pc:spChg>
        <pc:spChg chg="del">
          <ac:chgData name="Bob Ward" userId="6da7c2dd-8e2e-469f-a216-c384312e2a2d" providerId="ADAL" clId="{E32C367C-A203-413F-9F1E-1AB0AF8646AD}" dt="2019-08-20T13:40:34.284" v="220" actId="478"/>
          <ac:spMkLst>
            <pc:docMk/>
            <pc:sldMk cId="2849558357" sldId="4670"/>
            <ac:spMk id="34" creationId="{9927CF62-DD5B-3C40-ACE4-60F053D1BDB1}"/>
          </ac:spMkLst>
        </pc:spChg>
        <pc:spChg chg="del">
          <ac:chgData name="Bob Ward" userId="6da7c2dd-8e2e-469f-a216-c384312e2a2d" providerId="ADAL" clId="{E32C367C-A203-413F-9F1E-1AB0AF8646AD}" dt="2019-08-20T13:40:24.266" v="216" actId="478"/>
          <ac:spMkLst>
            <pc:docMk/>
            <pc:sldMk cId="2849558357" sldId="4670"/>
            <ac:spMk id="35" creationId="{87706611-4869-5947-AAB1-95FC48418440}"/>
          </ac:spMkLst>
        </pc:spChg>
        <pc:spChg chg="del">
          <ac:chgData name="Bob Ward" userId="6da7c2dd-8e2e-469f-a216-c384312e2a2d" providerId="ADAL" clId="{E32C367C-A203-413F-9F1E-1AB0AF8646AD}" dt="2019-08-20T13:40:31.054" v="219" actId="478"/>
          <ac:spMkLst>
            <pc:docMk/>
            <pc:sldMk cId="2849558357" sldId="4670"/>
            <ac:spMk id="38" creationId="{6F1817F9-B4C0-BF45-AAAB-538752DA81C5}"/>
          </ac:spMkLst>
        </pc:spChg>
        <pc:spChg chg="del">
          <ac:chgData name="Bob Ward" userId="6da7c2dd-8e2e-469f-a216-c384312e2a2d" providerId="ADAL" clId="{E32C367C-A203-413F-9F1E-1AB0AF8646AD}" dt="2019-08-20T13:40:24.266" v="216" actId="478"/>
          <ac:spMkLst>
            <pc:docMk/>
            <pc:sldMk cId="2849558357" sldId="4670"/>
            <ac:spMk id="39" creationId="{D34AB543-9B39-7C4F-956C-3659623C879E}"/>
          </ac:spMkLst>
        </pc:spChg>
        <pc:spChg chg="del">
          <ac:chgData name="Bob Ward" userId="6da7c2dd-8e2e-469f-a216-c384312e2a2d" providerId="ADAL" clId="{E32C367C-A203-413F-9F1E-1AB0AF8646AD}" dt="2019-08-20T13:40:26.881" v="217" actId="478"/>
          <ac:spMkLst>
            <pc:docMk/>
            <pc:sldMk cId="2849558357" sldId="4670"/>
            <ac:spMk id="53" creationId="{868C1014-66C6-6F40-BA6C-FB54BFBB17EF}"/>
          </ac:spMkLst>
        </pc:spChg>
        <pc:spChg chg="del">
          <ac:chgData name="Bob Ward" userId="6da7c2dd-8e2e-469f-a216-c384312e2a2d" providerId="ADAL" clId="{E32C367C-A203-413F-9F1E-1AB0AF8646AD}" dt="2019-08-20T13:40:24.266" v="216" actId="478"/>
          <ac:spMkLst>
            <pc:docMk/>
            <pc:sldMk cId="2849558357" sldId="4670"/>
            <ac:spMk id="65" creationId="{9D643444-C062-3942-B31D-995A1249D836}"/>
          </ac:spMkLst>
        </pc:spChg>
        <pc:spChg chg="del">
          <ac:chgData name="Bob Ward" userId="6da7c2dd-8e2e-469f-a216-c384312e2a2d" providerId="ADAL" clId="{E32C367C-A203-413F-9F1E-1AB0AF8646AD}" dt="2019-08-20T13:40:24.266" v="216" actId="478"/>
          <ac:spMkLst>
            <pc:docMk/>
            <pc:sldMk cId="2849558357" sldId="4670"/>
            <ac:spMk id="66" creationId="{0C974F9C-50C2-F84C-BA52-9C4D10929426}"/>
          </ac:spMkLst>
        </pc:spChg>
        <pc:spChg chg="del">
          <ac:chgData name="Bob Ward" userId="6da7c2dd-8e2e-469f-a216-c384312e2a2d" providerId="ADAL" clId="{E32C367C-A203-413F-9F1E-1AB0AF8646AD}" dt="2019-08-20T13:40:24.266" v="216" actId="478"/>
          <ac:spMkLst>
            <pc:docMk/>
            <pc:sldMk cId="2849558357" sldId="4670"/>
            <ac:spMk id="71" creationId="{85C93B3F-59B0-7F47-B21E-0434E54B4CDE}"/>
          </ac:spMkLst>
        </pc:spChg>
        <pc:spChg chg="del">
          <ac:chgData name="Bob Ward" userId="6da7c2dd-8e2e-469f-a216-c384312e2a2d" providerId="ADAL" clId="{E32C367C-A203-413F-9F1E-1AB0AF8646AD}" dt="2019-08-20T13:40:24.266" v="216" actId="478"/>
          <ac:spMkLst>
            <pc:docMk/>
            <pc:sldMk cId="2849558357" sldId="4670"/>
            <ac:spMk id="72" creationId="{90CDF9AE-15BC-0B4E-84F6-26A71F973436}"/>
          </ac:spMkLst>
        </pc:spChg>
        <pc:spChg chg="del">
          <ac:chgData name="Bob Ward" userId="6da7c2dd-8e2e-469f-a216-c384312e2a2d" providerId="ADAL" clId="{E32C367C-A203-413F-9F1E-1AB0AF8646AD}" dt="2019-08-20T13:40:24.266" v="216" actId="478"/>
          <ac:spMkLst>
            <pc:docMk/>
            <pc:sldMk cId="2849558357" sldId="4670"/>
            <ac:spMk id="73" creationId="{73302909-689D-AB48-9148-37284FF22EB8}"/>
          </ac:spMkLst>
        </pc:spChg>
        <pc:spChg chg="del">
          <ac:chgData name="Bob Ward" userId="6da7c2dd-8e2e-469f-a216-c384312e2a2d" providerId="ADAL" clId="{E32C367C-A203-413F-9F1E-1AB0AF8646AD}" dt="2019-08-20T13:40:24.266" v="216" actId="478"/>
          <ac:spMkLst>
            <pc:docMk/>
            <pc:sldMk cId="2849558357" sldId="4670"/>
            <ac:spMk id="74" creationId="{599BE885-3CE4-E042-9F10-DEADD0FB7159}"/>
          </ac:spMkLst>
        </pc:spChg>
        <pc:spChg chg="del">
          <ac:chgData name="Bob Ward" userId="6da7c2dd-8e2e-469f-a216-c384312e2a2d" providerId="ADAL" clId="{E32C367C-A203-413F-9F1E-1AB0AF8646AD}" dt="2019-08-20T13:40:24.266" v="216" actId="478"/>
          <ac:spMkLst>
            <pc:docMk/>
            <pc:sldMk cId="2849558357" sldId="4670"/>
            <ac:spMk id="75" creationId="{906227A3-E954-4244-BE63-3DD4E8E3464F}"/>
          </ac:spMkLst>
        </pc:spChg>
        <pc:spChg chg="del">
          <ac:chgData name="Bob Ward" userId="6da7c2dd-8e2e-469f-a216-c384312e2a2d" providerId="ADAL" clId="{E32C367C-A203-413F-9F1E-1AB0AF8646AD}" dt="2019-08-20T13:40:24.266" v="216" actId="478"/>
          <ac:spMkLst>
            <pc:docMk/>
            <pc:sldMk cId="2849558357" sldId="4670"/>
            <ac:spMk id="78" creationId="{450F06FE-8FEB-FD44-9175-57533EC4B178}"/>
          </ac:spMkLst>
        </pc:spChg>
        <pc:spChg chg="del">
          <ac:chgData name="Bob Ward" userId="6da7c2dd-8e2e-469f-a216-c384312e2a2d" providerId="ADAL" clId="{E32C367C-A203-413F-9F1E-1AB0AF8646AD}" dt="2019-08-20T13:40:24.266" v="216" actId="478"/>
          <ac:spMkLst>
            <pc:docMk/>
            <pc:sldMk cId="2849558357" sldId="4670"/>
            <ac:spMk id="79" creationId="{4CEF4F96-B143-1E40-9F8D-D55DE4C41A19}"/>
          </ac:spMkLst>
        </pc:spChg>
        <pc:spChg chg="del">
          <ac:chgData name="Bob Ward" userId="6da7c2dd-8e2e-469f-a216-c384312e2a2d" providerId="ADAL" clId="{E32C367C-A203-413F-9F1E-1AB0AF8646AD}" dt="2019-08-20T13:40:24.266" v="216" actId="478"/>
          <ac:spMkLst>
            <pc:docMk/>
            <pc:sldMk cId="2849558357" sldId="4670"/>
            <ac:spMk id="80" creationId="{7B7153A3-CF75-DB4A-96C9-ECCAECF79530}"/>
          </ac:spMkLst>
        </pc:spChg>
        <pc:spChg chg="del">
          <ac:chgData name="Bob Ward" userId="6da7c2dd-8e2e-469f-a216-c384312e2a2d" providerId="ADAL" clId="{E32C367C-A203-413F-9F1E-1AB0AF8646AD}" dt="2019-08-20T13:40:24.266" v="216" actId="478"/>
          <ac:spMkLst>
            <pc:docMk/>
            <pc:sldMk cId="2849558357" sldId="4670"/>
            <ac:spMk id="81" creationId="{C11387B4-5E8D-AC40-B606-E4B521C5F301}"/>
          </ac:spMkLst>
        </pc:spChg>
        <pc:spChg chg="del">
          <ac:chgData name="Bob Ward" userId="6da7c2dd-8e2e-469f-a216-c384312e2a2d" providerId="ADAL" clId="{E32C367C-A203-413F-9F1E-1AB0AF8646AD}" dt="2019-08-20T13:40:24.266" v="216" actId="478"/>
          <ac:spMkLst>
            <pc:docMk/>
            <pc:sldMk cId="2849558357" sldId="4670"/>
            <ac:spMk id="82" creationId="{7424CBBF-DEAB-694E-AA24-3BC0689B4A47}"/>
          </ac:spMkLst>
        </pc:spChg>
        <pc:spChg chg="del">
          <ac:chgData name="Bob Ward" userId="6da7c2dd-8e2e-469f-a216-c384312e2a2d" providerId="ADAL" clId="{E32C367C-A203-413F-9F1E-1AB0AF8646AD}" dt="2019-08-20T13:40:24.266" v="216" actId="478"/>
          <ac:spMkLst>
            <pc:docMk/>
            <pc:sldMk cId="2849558357" sldId="4670"/>
            <ac:spMk id="83" creationId="{566738C9-E1BD-48CB-9987-6EDE32E0C229}"/>
          </ac:spMkLst>
        </pc:spChg>
        <pc:grpChg chg="del">
          <ac:chgData name="Bob Ward" userId="6da7c2dd-8e2e-469f-a216-c384312e2a2d" providerId="ADAL" clId="{E32C367C-A203-413F-9F1E-1AB0AF8646AD}" dt="2019-08-20T13:40:24.266" v="216" actId="478"/>
          <ac:grpSpMkLst>
            <pc:docMk/>
            <pc:sldMk cId="2849558357" sldId="4670"/>
            <ac:grpSpMk id="57" creationId="{9E6DDDEF-F4F0-BD4E-9C19-8E856A54DBCD}"/>
          </ac:grpSpMkLst>
        </pc:grpChg>
        <pc:grpChg chg="del">
          <ac:chgData name="Bob Ward" userId="6da7c2dd-8e2e-469f-a216-c384312e2a2d" providerId="ADAL" clId="{E32C367C-A203-413F-9F1E-1AB0AF8646AD}" dt="2019-08-20T13:40:28.974" v="218" actId="478"/>
          <ac:grpSpMkLst>
            <pc:docMk/>
            <pc:sldMk cId="2849558357" sldId="4670"/>
            <ac:grpSpMk id="58" creationId="{602F9412-A8A4-4510-8D0F-8A770C952F79}"/>
          </ac:grpSpMkLst>
        </pc:grpChg>
        <pc:grpChg chg="del">
          <ac:chgData name="Bob Ward" userId="6da7c2dd-8e2e-469f-a216-c384312e2a2d" providerId="ADAL" clId="{E32C367C-A203-413F-9F1E-1AB0AF8646AD}" dt="2019-08-20T13:40:24.266" v="216" actId="478"/>
          <ac:grpSpMkLst>
            <pc:docMk/>
            <pc:sldMk cId="2849558357" sldId="4670"/>
            <ac:grpSpMk id="70" creationId="{916411EB-E209-4DBD-A89C-2D1443FADC11}"/>
          </ac:grpSpMkLst>
        </pc:grpChg>
        <pc:grpChg chg="del">
          <ac:chgData name="Bob Ward" userId="6da7c2dd-8e2e-469f-a216-c384312e2a2d" providerId="ADAL" clId="{E32C367C-A203-413F-9F1E-1AB0AF8646AD}" dt="2019-08-20T13:40:24.266" v="216" actId="478"/>
          <ac:grpSpMkLst>
            <pc:docMk/>
            <pc:sldMk cId="2849558357" sldId="4670"/>
            <ac:grpSpMk id="141" creationId="{39AEC6FD-3DA7-43D2-A757-0FE4DC11CB37}"/>
          </ac:grpSpMkLst>
        </pc:grpChg>
        <pc:picChg chg="add mod">
          <ac:chgData name="Bob Ward" userId="6da7c2dd-8e2e-469f-a216-c384312e2a2d" providerId="ADAL" clId="{E32C367C-A203-413F-9F1E-1AB0AF8646AD}" dt="2019-08-20T13:42:33.858" v="227" actId="1076"/>
          <ac:picMkLst>
            <pc:docMk/>
            <pc:sldMk cId="2849558357" sldId="4670"/>
            <ac:picMk id="4" creationId="{7D186A13-2A39-4F09-98C7-FC04DCCF7A20}"/>
          </ac:picMkLst>
        </pc:picChg>
        <pc:cxnChg chg="del mod">
          <ac:chgData name="Bob Ward" userId="6da7c2dd-8e2e-469f-a216-c384312e2a2d" providerId="ADAL" clId="{E32C367C-A203-413F-9F1E-1AB0AF8646AD}" dt="2019-08-20T13:40:24.266" v="216" actId="478"/>
          <ac:cxnSpMkLst>
            <pc:docMk/>
            <pc:sldMk cId="2849558357" sldId="4670"/>
            <ac:cxnSpMk id="25" creationId="{1A42EA53-AD29-4FFB-ACFF-58C8A657938F}"/>
          </ac:cxnSpMkLst>
        </pc:cxnChg>
        <pc:cxnChg chg="del mod">
          <ac:chgData name="Bob Ward" userId="6da7c2dd-8e2e-469f-a216-c384312e2a2d" providerId="ADAL" clId="{E32C367C-A203-413F-9F1E-1AB0AF8646AD}" dt="2019-08-20T13:40:24.266" v="216" actId="478"/>
          <ac:cxnSpMkLst>
            <pc:docMk/>
            <pc:sldMk cId="2849558357" sldId="4670"/>
            <ac:cxnSpMk id="40" creationId="{F2CEFD97-E100-2344-8D11-ED84C72D9AF4}"/>
          </ac:cxnSpMkLst>
        </pc:cxnChg>
        <pc:cxnChg chg="del">
          <ac:chgData name="Bob Ward" userId="6da7c2dd-8e2e-469f-a216-c384312e2a2d" providerId="ADAL" clId="{E32C367C-A203-413F-9F1E-1AB0AF8646AD}" dt="2019-08-20T13:40:24.266" v="216" actId="478"/>
          <ac:cxnSpMkLst>
            <pc:docMk/>
            <pc:sldMk cId="2849558357" sldId="4670"/>
            <ac:cxnSpMk id="42" creationId="{BD72A5ED-6366-D54F-AFCC-D1E91173A896}"/>
          </ac:cxnSpMkLst>
        </pc:cxnChg>
        <pc:cxnChg chg="del">
          <ac:chgData name="Bob Ward" userId="6da7c2dd-8e2e-469f-a216-c384312e2a2d" providerId="ADAL" clId="{E32C367C-A203-413F-9F1E-1AB0AF8646AD}" dt="2019-08-20T13:40:24.266" v="216" actId="478"/>
          <ac:cxnSpMkLst>
            <pc:docMk/>
            <pc:sldMk cId="2849558357" sldId="4670"/>
            <ac:cxnSpMk id="44" creationId="{8B580124-ECA6-9349-A9E9-C1A5233E3184}"/>
          </ac:cxnSpMkLst>
        </pc:cxnChg>
        <pc:cxnChg chg="del mod">
          <ac:chgData name="Bob Ward" userId="6da7c2dd-8e2e-469f-a216-c384312e2a2d" providerId="ADAL" clId="{E32C367C-A203-413F-9F1E-1AB0AF8646AD}" dt="2019-08-20T13:40:24.266" v="216" actId="478"/>
          <ac:cxnSpMkLst>
            <pc:docMk/>
            <pc:sldMk cId="2849558357" sldId="4670"/>
            <ac:cxnSpMk id="45" creationId="{71BB703E-EBB5-9D44-B0EC-054915C2FE64}"/>
          </ac:cxnSpMkLst>
        </pc:cxnChg>
        <pc:cxnChg chg="del mod">
          <ac:chgData name="Bob Ward" userId="6da7c2dd-8e2e-469f-a216-c384312e2a2d" providerId="ADAL" clId="{E32C367C-A203-413F-9F1E-1AB0AF8646AD}" dt="2019-08-20T13:40:24.266" v="216" actId="478"/>
          <ac:cxnSpMkLst>
            <pc:docMk/>
            <pc:sldMk cId="2849558357" sldId="4670"/>
            <ac:cxnSpMk id="59" creationId="{4298A196-1D94-4F61-BC74-8A41809BA852}"/>
          </ac:cxnSpMkLst>
        </pc:cxnChg>
        <pc:cxnChg chg="del mod">
          <ac:chgData name="Bob Ward" userId="6da7c2dd-8e2e-469f-a216-c384312e2a2d" providerId="ADAL" clId="{E32C367C-A203-413F-9F1E-1AB0AF8646AD}" dt="2019-08-20T13:40:24.266" v="216" actId="478"/>
          <ac:cxnSpMkLst>
            <pc:docMk/>
            <pc:sldMk cId="2849558357" sldId="4670"/>
            <ac:cxnSpMk id="76" creationId="{EDB4966A-25C5-4B5C-8174-E7E23A83CA92}"/>
          </ac:cxnSpMkLst>
        </pc:cxnChg>
        <pc:cxnChg chg="del mod">
          <ac:chgData name="Bob Ward" userId="6da7c2dd-8e2e-469f-a216-c384312e2a2d" providerId="ADAL" clId="{E32C367C-A203-413F-9F1E-1AB0AF8646AD}" dt="2019-08-20T13:40:24.266" v="216" actId="478"/>
          <ac:cxnSpMkLst>
            <pc:docMk/>
            <pc:sldMk cId="2849558357" sldId="4670"/>
            <ac:cxnSpMk id="97" creationId="{29CE2F97-D213-C440-92EE-EA41762568CD}"/>
          </ac:cxnSpMkLst>
        </pc:cxnChg>
      </pc:sldChg>
      <pc:sldChg chg="modSp add modNotesTx">
        <pc:chgData name="Bob Ward" userId="6da7c2dd-8e2e-469f-a216-c384312e2a2d" providerId="ADAL" clId="{E32C367C-A203-413F-9F1E-1AB0AF8646AD}" dt="2019-10-17T05:54:22.149" v="1266" actId="20577"/>
        <pc:sldMkLst>
          <pc:docMk/>
          <pc:sldMk cId="2247991029" sldId="4689"/>
        </pc:sldMkLst>
        <pc:spChg chg="mod">
          <ac:chgData name="Bob Ward" userId="6da7c2dd-8e2e-469f-a216-c384312e2a2d" providerId="ADAL" clId="{E32C367C-A203-413F-9F1E-1AB0AF8646AD}" dt="2019-10-17T05:54:22.149" v="1266" actId="20577"/>
          <ac:spMkLst>
            <pc:docMk/>
            <pc:sldMk cId="2247991029" sldId="4689"/>
            <ac:spMk id="23" creationId="{21C1FB8D-CC85-4C61-A913-BB9F775C631A}"/>
          </ac:spMkLst>
        </pc:spChg>
      </pc:sldChg>
      <pc:sldChg chg="delSp add delAnim modNotesTx">
        <pc:chgData name="Bob Ward" userId="6da7c2dd-8e2e-469f-a216-c384312e2a2d" providerId="ADAL" clId="{E32C367C-A203-413F-9F1E-1AB0AF8646AD}" dt="2019-09-26T18:23:41.301" v="1167" actId="478"/>
        <pc:sldMkLst>
          <pc:docMk/>
          <pc:sldMk cId="3228137073" sldId="4692"/>
        </pc:sldMkLst>
        <pc:spChg chg="del">
          <ac:chgData name="Bob Ward" userId="6da7c2dd-8e2e-469f-a216-c384312e2a2d" providerId="ADAL" clId="{E32C367C-A203-413F-9F1E-1AB0AF8646AD}" dt="2019-09-26T18:23:41.301" v="1167" actId="478"/>
          <ac:spMkLst>
            <pc:docMk/>
            <pc:sldMk cId="3228137073" sldId="4692"/>
            <ac:spMk id="17" creationId="{3F9FA4B7-3AF2-429C-944D-A3145D988BF3}"/>
          </ac:spMkLst>
        </pc:spChg>
      </pc:sldChg>
      <pc:sldChg chg="add modNotesTx">
        <pc:chgData name="Bob Ward" userId="6da7c2dd-8e2e-469f-a216-c384312e2a2d" providerId="ADAL" clId="{E32C367C-A203-413F-9F1E-1AB0AF8646AD}" dt="2019-09-07T08:19:19.121" v="451" actId="20577"/>
        <pc:sldMkLst>
          <pc:docMk/>
          <pc:sldMk cId="4041737884" sldId="4696"/>
        </pc:sldMkLst>
      </pc:sldChg>
      <pc:sldChg chg="ord">
        <pc:chgData name="Bob Ward" userId="6da7c2dd-8e2e-469f-a216-c384312e2a2d" providerId="ADAL" clId="{E32C367C-A203-413F-9F1E-1AB0AF8646AD}" dt="2019-08-07T19:24:20.097" v="91"/>
        <pc:sldMkLst>
          <pc:docMk/>
          <pc:sldMk cId="2660700888" sldId="4700"/>
        </pc:sldMkLst>
      </pc:sldChg>
      <pc:sldChg chg="modSp">
        <pc:chgData name="Bob Ward" userId="6da7c2dd-8e2e-469f-a216-c384312e2a2d" providerId="ADAL" clId="{E32C367C-A203-413F-9F1E-1AB0AF8646AD}" dt="2019-10-02T23:17:58.352" v="1232" actId="20577"/>
        <pc:sldMkLst>
          <pc:docMk/>
          <pc:sldMk cId="516492955" sldId="4709"/>
        </pc:sldMkLst>
        <pc:spChg chg="mod">
          <ac:chgData name="Bob Ward" userId="6da7c2dd-8e2e-469f-a216-c384312e2a2d" providerId="ADAL" clId="{E32C367C-A203-413F-9F1E-1AB0AF8646AD}" dt="2019-10-02T23:17:58.352" v="1232" actId="20577"/>
          <ac:spMkLst>
            <pc:docMk/>
            <pc:sldMk cId="516492955" sldId="4709"/>
            <ac:spMk id="21" creationId="{38282317-3735-45BF-8A89-8A36ED6BED99}"/>
          </ac:spMkLst>
        </pc:spChg>
        <pc:spChg chg="mod">
          <ac:chgData name="Bob Ward" userId="6da7c2dd-8e2e-469f-a216-c384312e2a2d" providerId="ADAL" clId="{E32C367C-A203-413F-9F1E-1AB0AF8646AD}" dt="2019-10-02T23:17:50.589" v="1215" actId="6549"/>
          <ac:spMkLst>
            <pc:docMk/>
            <pc:sldMk cId="516492955" sldId="4709"/>
            <ac:spMk id="23" creationId="{32169F1A-F17B-42CA-9E8D-91C696DC3BFB}"/>
          </ac:spMkLst>
        </pc:spChg>
      </pc:sldChg>
      <pc:sldChg chg="del ord">
        <pc:chgData name="Bob Ward" userId="6da7c2dd-8e2e-469f-a216-c384312e2a2d" providerId="ADAL" clId="{E32C367C-A203-413F-9F1E-1AB0AF8646AD}" dt="2019-08-08T00:18:26.481" v="155" actId="47"/>
        <pc:sldMkLst>
          <pc:docMk/>
          <pc:sldMk cId="1182174229" sldId="4715"/>
        </pc:sldMkLst>
      </pc:sldChg>
      <pc:sldChg chg="modSp add modNotesTx">
        <pc:chgData name="Bob Ward" userId="6da7c2dd-8e2e-469f-a216-c384312e2a2d" providerId="ADAL" clId="{E32C367C-A203-413F-9F1E-1AB0AF8646AD}" dt="2019-09-20T19:58:06.468" v="1166" actId="14100"/>
        <pc:sldMkLst>
          <pc:docMk/>
          <pc:sldMk cId="3150553957" sldId="4719"/>
        </pc:sldMkLst>
        <pc:graphicFrameChg chg="mod">
          <ac:chgData name="Bob Ward" userId="6da7c2dd-8e2e-469f-a216-c384312e2a2d" providerId="ADAL" clId="{E32C367C-A203-413F-9F1E-1AB0AF8646AD}" dt="2019-09-20T19:58:06.468" v="1166" actId="14100"/>
          <ac:graphicFrameMkLst>
            <pc:docMk/>
            <pc:sldMk cId="3150553957" sldId="4719"/>
            <ac:graphicFrameMk id="3" creationId="{60D032D2-8571-4E52-A3AC-BBE604A7760B}"/>
          </ac:graphicFrameMkLst>
        </pc:graphicFrameChg>
      </pc:sldChg>
      <pc:sldChg chg="addSp delSp modSp delAnim modAnim modNotesTx">
        <pc:chgData name="Bob Ward" userId="6da7c2dd-8e2e-469f-a216-c384312e2a2d" providerId="ADAL" clId="{E32C367C-A203-413F-9F1E-1AB0AF8646AD}" dt="2019-10-05T20:46:25.255" v="1237"/>
        <pc:sldMkLst>
          <pc:docMk/>
          <pc:sldMk cId="1913201926" sldId="4727"/>
        </pc:sldMkLst>
        <pc:spChg chg="del">
          <ac:chgData name="Bob Ward" userId="6da7c2dd-8e2e-469f-a216-c384312e2a2d" providerId="ADAL" clId="{E32C367C-A203-413F-9F1E-1AB0AF8646AD}" dt="2019-10-02T23:15:57.134" v="1175" actId="478"/>
          <ac:spMkLst>
            <pc:docMk/>
            <pc:sldMk cId="1913201926" sldId="4727"/>
            <ac:spMk id="34" creationId="{201910D8-A5B9-4C66-BAA5-9CF5ADABFA2F}"/>
          </ac:spMkLst>
        </pc:spChg>
        <pc:spChg chg="mod">
          <ac:chgData name="Bob Ward" userId="6da7c2dd-8e2e-469f-a216-c384312e2a2d" providerId="ADAL" clId="{E32C367C-A203-413F-9F1E-1AB0AF8646AD}" dt="2019-10-02T23:16:30.269" v="1183" actId="1076"/>
          <ac:spMkLst>
            <pc:docMk/>
            <pc:sldMk cId="1913201926" sldId="4727"/>
            <ac:spMk id="142" creationId="{A31AEE7B-D086-4513-876E-86D89F72149F}"/>
          </ac:spMkLst>
        </pc:spChg>
        <pc:grpChg chg="mod">
          <ac:chgData name="Bob Ward" userId="6da7c2dd-8e2e-469f-a216-c384312e2a2d" providerId="ADAL" clId="{E32C367C-A203-413F-9F1E-1AB0AF8646AD}" dt="2019-10-02T23:16:30.269" v="1183" actId="1076"/>
          <ac:grpSpMkLst>
            <pc:docMk/>
            <pc:sldMk cId="1913201926" sldId="4727"/>
            <ac:grpSpMk id="32" creationId="{9DF0F48B-9985-4175-8B21-D96296834B40}"/>
          </ac:grpSpMkLst>
        </pc:grpChg>
        <pc:picChg chg="mod">
          <ac:chgData name="Bob Ward" userId="6da7c2dd-8e2e-469f-a216-c384312e2a2d" providerId="ADAL" clId="{E32C367C-A203-413F-9F1E-1AB0AF8646AD}" dt="2019-10-02T23:18:32.716" v="1234" actId="1076"/>
          <ac:picMkLst>
            <pc:docMk/>
            <pc:sldMk cId="1913201926" sldId="4727"/>
            <ac:picMk id="38" creationId="{5B3C284F-BEE3-4068-A013-D651D0BF4241}"/>
          </ac:picMkLst>
        </pc:picChg>
        <pc:picChg chg="del">
          <ac:chgData name="Bob Ward" userId="6da7c2dd-8e2e-469f-a216-c384312e2a2d" providerId="ADAL" clId="{E32C367C-A203-413F-9F1E-1AB0AF8646AD}" dt="2019-10-02T23:16:04.373" v="1178" actId="478"/>
          <ac:picMkLst>
            <pc:docMk/>
            <pc:sldMk cId="1913201926" sldId="4727"/>
            <ac:picMk id="123" creationId="{DD898322-6DA7-438A-8B83-0C10B04AE863}"/>
          </ac:picMkLst>
        </pc:picChg>
        <pc:picChg chg="mod">
          <ac:chgData name="Bob Ward" userId="6da7c2dd-8e2e-469f-a216-c384312e2a2d" providerId="ADAL" clId="{E32C367C-A203-413F-9F1E-1AB0AF8646AD}" dt="2019-10-02T23:16:12.634" v="1180" actId="1076"/>
          <ac:picMkLst>
            <pc:docMk/>
            <pc:sldMk cId="1913201926" sldId="4727"/>
            <ac:picMk id="139" creationId="{828DFE0E-8ADC-4DC5-BD8F-B85304317095}"/>
          </ac:picMkLst>
        </pc:picChg>
        <pc:picChg chg="del">
          <ac:chgData name="Bob Ward" userId="6da7c2dd-8e2e-469f-a216-c384312e2a2d" providerId="ADAL" clId="{E32C367C-A203-413F-9F1E-1AB0AF8646AD}" dt="2019-10-02T23:16:07.615" v="1179" actId="478"/>
          <ac:picMkLst>
            <pc:docMk/>
            <pc:sldMk cId="1913201926" sldId="4727"/>
            <ac:picMk id="140" creationId="{24C9597A-6F81-4445-BF26-0F57123CA40C}"/>
          </ac:picMkLst>
        </pc:picChg>
        <pc:picChg chg="add mod">
          <ac:chgData name="Bob Ward" userId="6da7c2dd-8e2e-469f-a216-c384312e2a2d" providerId="ADAL" clId="{E32C367C-A203-413F-9F1E-1AB0AF8646AD}" dt="2019-10-02T23:16:30.269" v="1183" actId="1076"/>
          <ac:picMkLst>
            <pc:docMk/>
            <pc:sldMk cId="1913201926" sldId="4727"/>
            <ac:picMk id="145" creationId="{7DE82EB7-8C31-4D5D-8A43-53011EEA6E35}"/>
          </ac:picMkLst>
        </pc:picChg>
      </pc:sldChg>
      <pc:sldChg chg="del">
        <pc:chgData name="Bob Ward" userId="6da7c2dd-8e2e-469f-a216-c384312e2a2d" providerId="ADAL" clId="{E32C367C-A203-413F-9F1E-1AB0AF8646AD}" dt="2019-08-08T00:19:24.042" v="173" actId="47"/>
        <pc:sldMkLst>
          <pc:docMk/>
          <pc:sldMk cId="3975862792" sldId="4728"/>
        </pc:sldMkLst>
      </pc:sldChg>
      <pc:sldChg chg="addSp delSp modSp modAnim modNotesTx">
        <pc:chgData name="Bob Ward" userId="6da7c2dd-8e2e-469f-a216-c384312e2a2d" providerId="ADAL" clId="{E32C367C-A203-413F-9F1E-1AB0AF8646AD}" dt="2019-10-02T23:15:44.254" v="1174" actId="1076"/>
        <pc:sldMkLst>
          <pc:docMk/>
          <pc:sldMk cId="3433868472" sldId="4729"/>
        </pc:sldMkLst>
        <pc:spChg chg="del">
          <ac:chgData name="Bob Ward" userId="6da7c2dd-8e2e-469f-a216-c384312e2a2d" providerId="ADAL" clId="{E32C367C-A203-413F-9F1E-1AB0AF8646AD}" dt="2019-10-02T23:15:30.480" v="1168" actId="478"/>
          <ac:spMkLst>
            <pc:docMk/>
            <pc:sldMk cId="3433868472" sldId="4729"/>
            <ac:spMk id="24" creationId="{AB00A115-0C08-48F7-A68D-14ED4154B188}"/>
          </ac:spMkLst>
        </pc:spChg>
        <pc:grpChg chg="del">
          <ac:chgData name="Bob Ward" userId="6da7c2dd-8e2e-469f-a216-c384312e2a2d" providerId="ADAL" clId="{E32C367C-A203-413F-9F1E-1AB0AF8646AD}" dt="2019-08-08T00:13:36.357" v="114" actId="165"/>
          <ac:grpSpMkLst>
            <pc:docMk/>
            <pc:sldMk cId="3433868472" sldId="4729"/>
            <ac:grpSpMk id="3" creationId="{FEF7A895-B93F-4494-A2F5-A92203252510}"/>
          </ac:grpSpMkLst>
        </pc:grpChg>
        <pc:grpChg chg="mod topLvl">
          <ac:chgData name="Bob Ward" userId="6da7c2dd-8e2e-469f-a216-c384312e2a2d" providerId="ADAL" clId="{E32C367C-A203-413F-9F1E-1AB0AF8646AD}" dt="2019-08-08T00:13:36.357" v="114" actId="165"/>
          <ac:grpSpMkLst>
            <pc:docMk/>
            <pc:sldMk cId="3433868472" sldId="4729"/>
            <ac:grpSpMk id="15" creationId="{5ED78680-94EA-47E7-8DC6-282F8CA0C744}"/>
          </ac:grpSpMkLst>
        </pc:grpChg>
        <pc:picChg chg="add mod">
          <ac:chgData name="Bob Ward" userId="6da7c2dd-8e2e-469f-a216-c384312e2a2d" providerId="ADAL" clId="{E32C367C-A203-413F-9F1E-1AB0AF8646AD}" dt="2019-10-02T23:15:44.254" v="1174" actId="1076"/>
          <ac:picMkLst>
            <pc:docMk/>
            <pc:sldMk cId="3433868472" sldId="4729"/>
            <ac:picMk id="1026" creationId="{E5AEAE88-D4A2-413F-BBEB-B8786E3420FA}"/>
          </ac:picMkLst>
        </pc:picChg>
        <pc:picChg chg="mod topLvl">
          <ac:chgData name="Bob Ward" userId="6da7c2dd-8e2e-469f-a216-c384312e2a2d" providerId="ADAL" clId="{E32C367C-A203-413F-9F1E-1AB0AF8646AD}" dt="2019-08-08T00:13:36.357" v="114" actId="165"/>
          <ac:picMkLst>
            <pc:docMk/>
            <pc:sldMk cId="3433868472" sldId="4729"/>
            <ac:picMk id="1032" creationId="{611B8EA1-91C3-4EFE-A817-963D75D8841D}"/>
          </ac:picMkLst>
        </pc:picChg>
      </pc:sldChg>
      <pc:sldChg chg="modNotesTx">
        <pc:chgData name="Bob Ward" userId="6da7c2dd-8e2e-469f-a216-c384312e2a2d" providerId="ADAL" clId="{E32C367C-A203-413F-9F1E-1AB0AF8646AD}" dt="2019-09-07T08:18:16.033" v="385" actId="20577"/>
        <pc:sldMkLst>
          <pc:docMk/>
          <pc:sldMk cId="826956306" sldId="4730"/>
        </pc:sldMkLst>
      </pc:sldChg>
      <pc:sldChg chg="modNotesTx">
        <pc:chgData name="Bob Ward" userId="6da7c2dd-8e2e-469f-a216-c384312e2a2d" providerId="ADAL" clId="{E32C367C-A203-413F-9F1E-1AB0AF8646AD}" dt="2019-09-07T08:18:22.530" v="397" actId="20577"/>
        <pc:sldMkLst>
          <pc:docMk/>
          <pc:sldMk cId="954336538" sldId="4731"/>
        </pc:sldMkLst>
      </pc:sldChg>
      <pc:sldChg chg="ord">
        <pc:chgData name="Bob Ward" userId="6da7c2dd-8e2e-469f-a216-c384312e2a2d" providerId="ADAL" clId="{E32C367C-A203-413F-9F1E-1AB0AF8646AD}" dt="2019-08-07T19:24:24.747" v="93"/>
        <pc:sldMkLst>
          <pc:docMk/>
          <pc:sldMk cId="2258680134" sldId="8357"/>
        </pc:sldMkLst>
      </pc:sldChg>
      <pc:sldChg chg="add del">
        <pc:chgData name="Bob Ward" userId="6da7c2dd-8e2e-469f-a216-c384312e2a2d" providerId="ADAL" clId="{E32C367C-A203-413F-9F1E-1AB0AF8646AD}" dt="2019-08-07T19:20:54.835" v="84" actId="47"/>
        <pc:sldMkLst>
          <pc:docMk/>
          <pc:sldMk cId="382616188" sldId="8358"/>
        </pc:sldMkLst>
      </pc:sldChg>
      <pc:sldChg chg="addSp delSp modSp add delAnim">
        <pc:chgData name="Bob Ward" userId="6da7c2dd-8e2e-469f-a216-c384312e2a2d" providerId="ADAL" clId="{E32C367C-A203-413F-9F1E-1AB0AF8646AD}" dt="2019-10-02T23:17:05.385" v="1198" actId="6549"/>
        <pc:sldMkLst>
          <pc:docMk/>
          <pc:sldMk cId="2957216948" sldId="8362"/>
        </pc:sldMkLst>
        <pc:spChg chg="mod">
          <ac:chgData name="Bob Ward" userId="6da7c2dd-8e2e-469f-a216-c384312e2a2d" providerId="ADAL" clId="{E32C367C-A203-413F-9F1E-1AB0AF8646AD}" dt="2019-10-02T23:17:05.385" v="1198" actId="6549"/>
          <ac:spMkLst>
            <pc:docMk/>
            <pc:sldMk cId="2957216948" sldId="8362"/>
            <ac:spMk id="118" creationId="{203C8B16-AA13-4621-9D80-C5882CD6DDD7}"/>
          </ac:spMkLst>
        </pc:spChg>
        <pc:grpChg chg="del">
          <ac:chgData name="Bob Ward" userId="6da7c2dd-8e2e-469f-a216-c384312e2a2d" providerId="ADAL" clId="{E32C367C-A203-413F-9F1E-1AB0AF8646AD}" dt="2019-10-02T23:16:54.948" v="1185" actId="478"/>
          <ac:grpSpMkLst>
            <pc:docMk/>
            <pc:sldMk cId="2957216948" sldId="8362"/>
            <ac:grpSpMk id="68" creationId="{C97362A5-A286-477B-B851-777E9EC5D550}"/>
          </ac:grpSpMkLst>
        </pc:grpChg>
        <pc:picChg chg="del">
          <ac:chgData name="Bob Ward" userId="6da7c2dd-8e2e-469f-a216-c384312e2a2d" providerId="ADAL" clId="{E32C367C-A203-413F-9F1E-1AB0AF8646AD}" dt="2019-10-02T23:16:53.061" v="1184" actId="478"/>
          <ac:picMkLst>
            <pc:docMk/>
            <pc:sldMk cId="2957216948" sldId="8362"/>
            <ac:picMk id="126" creationId="{8D4D3FFE-C867-4DDC-8EF4-B782F5002281}"/>
          </ac:picMkLst>
        </pc:picChg>
        <pc:picChg chg="add mod">
          <ac:chgData name="Bob Ward" userId="6da7c2dd-8e2e-469f-a216-c384312e2a2d" providerId="ADAL" clId="{E32C367C-A203-413F-9F1E-1AB0AF8646AD}" dt="2019-10-02T23:17:02.165" v="1189" actId="1076"/>
          <ac:picMkLst>
            <pc:docMk/>
            <pc:sldMk cId="2957216948" sldId="8362"/>
            <ac:picMk id="127" creationId="{4C8C1B4A-03DF-4CB4-9D01-7327D6DDADA1}"/>
          </ac:picMkLst>
        </pc:picChg>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chgInfo>
</file>

<file path=ppt/diagrams/_rels/data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6" Type="http://schemas.openxmlformats.org/officeDocument/2006/relationships/hyperlink" Target="https://www.youtube.com/watch?v=5RPkuQHcxx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6" Type="http://schemas.openxmlformats.org/officeDocument/2006/relationships/hyperlink" Target="https://aka.ms/eapsignup" TargetMode="External"/><Relationship Id="rId5" Type="http://schemas.openxmlformats.org/officeDocument/2006/relationships/hyperlink" Target="https://docs.microsoft.com/en-us/sql/sql-server/what-s-new-in-sql-server-ver15?view=sqlallproducts-allversions" TargetMode="External"/><Relationship Id="rId4" Type="http://schemas.openxmlformats.org/officeDocument/2006/relationships/hyperlink" Target="https://www.youtube.com/watch?v=5RPkuQHcxx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7F948-27DC-4CC3-A1D1-3FA320F4D4F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AB66AE7-6ED5-46BD-9533-CE7EC60541B5}">
      <dgm:prSet/>
      <dgm:spPr/>
      <dgm:t>
        <a:bodyPr/>
        <a:lstStyle/>
        <a:p>
          <a:r>
            <a:rPr lang="en-US" baseline="0" dirty="0"/>
            <a:t>Gain Performance with </a:t>
          </a:r>
          <a:r>
            <a:rPr lang="en-US" b="1" baseline="0" dirty="0"/>
            <a:t>no application changes</a:t>
          </a:r>
          <a:endParaRPr lang="en-US" b="1" dirty="0"/>
        </a:p>
      </dgm:t>
    </dgm:pt>
    <dgm:pt modelId="{B20A89C3-4233-4877-BC99-DF1713C777E5}" type="parTrans" cxnId="{AE79AE9F-F0EF-4371-BC2E-B73CE7344503}">
      <dgm:prSet/>
      <dgm:spPr/>
      <dgm:t>
        <a:bodyPr/>
        <a:lstStyle/>
        <a:p>
          <a:endParaRPr lang="en-US"/>
        </a:p>
      </dgm:t>
    </dgm:pt>
    <dgm:pt modelId="{802328FC-217C-442E-AE3E-C6382E1C5E35}" type="sibTrans" cxnId="{AE79AE9F-F0EF-4371-BC2E-B73CE7344503}">
      <dgm:prSet/>
      <dgm:spPr/>
      <dgm:t>
        <a:bodyPr/>
        <a:lstStyle/>
        <a:p>
          <a:endParaRPr lang="en-US"/>
        </a:p>
      </dgm:t>
    </dgm:pt>
    <dgm:pt modelId="{807AF6E6-CD02-4E72-9EBB-443D725B6E45}">
      <dgm:prSet/>
      <dgm:spPr/>
      <dgm:t>
        <a:bodyPr/>
        <a:lstStyle/>
        <a:p>
          <a:r>
            <a:rPr lang="en-US" dirty="0"/>
            <a:t>Intelligent Query Processing</a:t>
          </a:r>
        </a:p>
      </dgm:t>
    </dgm:pt>
    <dgm:pt modelId="{37767C04-FD01-4430-8E2C-D1B302BF8E22}" type="parTrans" cxnId="{0F466B83-C21D-4D87-BCC9-73C6B4A1A3FA}">
      <dgm:prSet/>
      <dgm:spPr/>
      <dgm:t>
        <a:bodyPr/>
        <a:lstStyle/>
        <a:p>
          <a:endParaRPr lang="en-US"/>
        </a:p>
      </dgm:t>
    </dgm:pt>
    <dgm:pt modelId="{4E6C48AA-7570-4B32-B9B6-25D95B509DD5}" type="sibTrans" cxnId="{0F466B83-C21D-4D87-BCC9-73C6B4A1A3FA}">
      <dgm:prSet/>
      <dgm:spPr/>
      <dgm:t>
        <a:bodyPr/>
        <a:lstStyle/>
        <a:p>
          <a:endParaRPr lang="en-US"/>
        </a:p>
      </dgm:t>
    </dgm:pt>
    <dgm:pt modelId="{7D278325-3C82-4B36-B87D-64FF6C35A2BD}">
      <dgm:prSet/>
      <dgm:spPr/>
      <dgm:t>
        <a:bodyPr/>
        <a:lstStyle/>
        <a:p>
          <a:r>
            <a:rPr lang="en-US" dirty="0"/>
            <a:t>Need to </a:t>
          </a:r>
          <a:r>
            <a:rPr lang="en-US" b="1" dirty="0"/>
            <a:t>classify</a:t>
          </a:r>
          <a:r>
            <a:rPr lang="en-US" dirty="0"/>
            <a:t> and </a:t>
          </a:r>
          <a:r>
            <a:rPr lang="en-US" b="1" dirty="0"/>
            <a:t>audit</a:t>
          </a:r>
          <a:r>
            <a:rPr lang="en-US" dirty="0"/>
            <a:t> your data?</a:t>
          </a:r>
        </a:p>
      </dgm:t>
    </dgm:pt>
    <dgm:pt modelId="{23907A95-6072-4706-B797-2C67445EC290}" type="parTrans" cxnId="{6C436715-3C84-45BF-888D-60CDC8BBED41}">
      <dgm:prSet/>
      <dgm:spPr/>
      <dgm:t>
        <a:bodyPr/>
        <a:lstStyle/>
        <a:p>
          <a:endParaRPr lang="en-US"/>
        </a:p>
      </dgm:t>
    </dgm:pt>
    <dgm:pt modelId="{DC14666A-166D-480A-8EAB-CAC5CE0F6889}" type="sibTrans" cxnId="{6C436715-3C84-45BF-888D-60CDC8BBED41}">
      <dgm:prSet/>
      <dgm:spPr/>
      <dgm:t>
        <a:bodyPr/>
        <a:lstStyle/>
        <a:p>
          <a:endParaRPr lang="en-US"/>
        </a:p>
      </dgm:t>
    </dgm:pt>
    <dgm:pt modelId="{C3E9B377-13F2-485A-9CAD-7F4FFB413FAA}">
      <dgm:prSet/>
      <dgm:spPr/>
      <dgm:t>
        <a:bodyPr/>
        <a:lstStyle/>
        <a:p>
          <a:r>
            <a:rPr lang="en-US" baseline="0" dirty="0"/>
            <a:t>Data Classification and Auditing</a:t>
          </a:r>
          <a:endParaRPr lang="en-US" dirty="0"/>
        </a:p>
      </dgm:t>
    </dgm:pt>
    <dgm:pt modelId="{D1E88098-BC71-44E5-A1A7-439E4D959752}" type="parTrans" cxnId="{4601F652-C8AE-47D0-9359-F9B2B1AE6FC8}">
      <dgm:prSet/>
      <dgm:spPr/>
      <dgm:t>
        <a:bodyPr/>
        <a:lstStyle/>
        <a:p>
          <a:endParaRPr lang="en-US"/>
        </a:p>
      </dgm:t>
    </dgm:pt>
    <dgm:pt modelId="{D13BD99F-DA6B-481A-92DF-EF3BFA7F97A3}" type="sibTrans" cxnId="{4601F652-C8AE-47D0-9359-F9B2B1AE6FC8}">
      <dgm:prSet/>
      <dgm:spPr/>
      <dgm:t>
        <a:bodyPr/>
        <a:lstStyle/>
        <a:p>
          <a:endParaRPr lang="en-US"/>
        </a:p>
      </dgm:t>
    </dgm:pt>
    <dgm:pt modelId="{7D84F32A-96DF-4E4F-94C0-37B56B5762EF}">
      <dgm:prSet/>
      <dgm:spPr/>
      <dgm:t>
        <a:bodyPr/>
        <a:lstStyle/>
        <a:p>
          <a:r>
            <a:rPr lang="en-US" baseline="0" dirty="0"/>
            <a:t>Long running transactions affect your </a:t>
          </a:r>
          <a:r>
            <a:rPr lang="en-US" b="1" baseline="0" dirty="0"/>
            <a:t>availability</a:t>
          </a:r>
          <a:endParaRPr lang="en-US" b="1" dirty="0"/>
        </a:p>
      </dgm:t>
    </dgm:pt>
    <dgm:pt modelId="{3C4F8669-A2BC-4E14-A105-AEB0F6D68873}" type="parTrans" cxnId="{FDEFDDDC-D62F-4D47-849C-47EA2BDAAD66}">
      <dgm:prSet/>
      <dgm:spPr/>
      <dgm:t>
        <a:bodyPr/>
        <a:lstStyle/>
        <a:p>
          <a:endParaRPr lang="en-US"/>
        </a:p>
      </dgm:t>
    </dgm:pt>
    <dgm:pt modelId="{48932D39-444E-4078-8F04-60D4AB4CD80C}" type="sibTrans" cxnId="{FDEFDDDC-D62F-4D47-849C-47EA2BDAAD66}">
      <dgm:prSet/>
      <dgm:spPr/>
      <dgm:t>
        <a:bodyPr/>
        <a:lstStyle/>
        <a:p>
          <a:endParaRPr lang="en-US"/>
        </a:p>
      </dgm:t>
    </dgm:pt>
    <dgm:pt modelId="{EAF4CD9F-C895-4984-B423-F8F62DCDE621}">
      <dgm:prSet/>
      <dgm:spPr/>
      <dgm:t>
        <a:bodyPr/>
        <a:lstStyle/>
        <a:p>
          <a:r>
            <a:rPr lang="en-US" dirty="0"/>
            <a:t>Accelerated Database Recovery</a:t>
          </a:r>
        </a:p>
      </dgm:t>
    </dgm:pt>
    <dgm:pt modelId="{19DF6EF3-5BB0-46E5-9325-276E18CC8742}" type="parTrans" cxnId="{DB9C41FA-99C7-4CD5-973D-01E585431746}">
      <dgm:prSet/>
      <dgm:spPr/>
      <dgm:t>
        <a:bodyPr/>
        <a:lstStyle/>
        <a:p>
          <a:endParaRPr lang="en-US"/>
        </a:p>
      </dgm:t>
    </dgm:pt>
    <dgm:pt modelId="{A9D9B2B2-59C8-43B6-BDFF-CF8CA25C93A1}" type="sibTrans" cxnId="{DB9C41FA-99C7-4CD5-973D-01E585431746}">
      <dgm:prSet/>
      <dgm:spPr/>
      <dgm:t>
        <a:bodyPr/>
        <a:lstStyle/>
        <a:p>
          <a:endParaRPr lang="en-US"/>
        </a:p>
      </dgm:t>
    </dgm:pt>
    <dgm:pt modelId="{84A729DA-B8C4-4B3B-87FB-A4C78CB3EB7E}">
      <dgm:prSet/>
      <dgm:spPr>
        <a:solidFill>
          <a:schemeClr val="bg1">
            <a:lumMod val="85000"/>
          </a:schemeClr>
        </a:solidFill>
      </dgm:spPr>
      <dgm:t>
        <a:bodyPr/>
        <a:lstStyle/>
        <a:p>
          <a:r>
            <a:rPr lang="en-US" baseline="0" dirty="0">
              <a:solidFill>
                <a:schemeClr val="tx1"/>
              </a:solidFill>
            </a:rPr>
            <a:t>Want external access with </a:t>
          </a:r>
          <a:r>
            <a:rPr lang="en-US" b="1" baseline="0" dirty="0">
              <a:solidFill>
                <a:schemeClr val="tx1"/>
              </a:solidFill>
            </a:rPr>
            <a:t>no data movement</a:t>
          </a:r>
          <a:r>
            <a:rPr lang="en-US" baseline="0" dirty="0">
              <a:solidFill>
                <a:schemeClr val="tx1"/>
              </a:solidFill>
            </a:rPr>
            <a:t>?</a:t>
          </a:r>
          <a:endParaRPr lang="en-US" dirty="0">
            <a:solidFill>
              <a:schemeClr val="tx1"/>
            </a:solidFill>
          </a:endParaRPr>
        </a:p>
      </dgm:t>
    </dgm:pt>
    <dgm:pt modelId="{36E7D135-554A-4A9E-8A46-EB9BA554B00B}" type="parTrans" cxnId="{3DD6F6AB-49E2-4034-92B3-1E3C232D32CC}">
      <dgm:prSet/>
      <dgm:spPr/>
      <dgm:t>
        <a:bodyPr/>
        <a:lstStyle/>
        <a:p>
          <a:endParaRPr lang="en-US"/>
        </a:p>
      </dgm:t>
    </dgm:pt>
    <dgm:pt modelId="{470A38AC-5B58-45A3-BA78-978DCD393D0B}" type="sibTrans" cxnId="{3DD6F6AB-49E2-4034-92B3-1E3C232D32CC}">
      <dgm:prSet/>
      <dgm:spPr/>
      <dgm:t>
        <a:bodyPr/>
        <a:lstStyle/>
        <a:p>
          <a:endParaRPr lang="en-US"/>
        </a:p>
      </dgm:t>
    </dgm:pt>
    <dgm:pt modelId="{1966394F-091D-41E5-AC2B-D1F510DE9EBB}">
      <dgm:prSet/>
      <dgm:spPr>
        <a:solidFill>
          <a:schemeClr val="bg1">
            <a:lumMod val="85000"/>
          </a:schemeClr>
        </a:solidFill>
      </dgm:spPr>
      <dgm:t>
        <a:bodyPr/>
        <a:lstStyle/>
        <a:p>
          <a:r>
            <a:rPr lang="en-US" dirty="0"/>
            <a:t>Data Virtualization</a:t>
          </a:r>
        </a:p>
      </dgm:t>
    </dgm:pt>
    <dgm:pt modelId="{40AD8C4C-3675-42F5-9B07-1627DDC858A1}" type="parTrans" cxnId="{1CC4821A-EFBB-457A-8453-5709251D416B}">
      <dgm:prSet/>
      <dgm:spPr/>
      <dgm:t>
        <a:bodyPr/>
        <a:lstStyle/>
        <a:p>
          <a:endParaRPr lang="en-US"/>
        </a:p>
      </dgm:t>
    </dgm:pt>
    <dgm:pt modelId="{28F43ABB-B636-4AAE-B7B5-EB555E44769D}" type="sibTrans" cxnId="{1CC4821A-EFBB-457A-8453-5709251D416B}">
      <dgm:prSet/>
      <dgm:spPr/>
      <dgm:t>
        <a:bodyPr/>
        <a:lstStyle/>
        <a:p>
          <a:endParaRPr lang="en-US"/>
        </a:p>
      </dgm:t>
    </dgm:pt>
    <dgm:pt modelId="{1C34D586-7C48-4117-BCE5-4DA9B974814B}">
      <dgm:prSet/>
      <dgm:spPr>
        <a:solidFill>
          <a:schemeClr val="bg1">
            <a:lumMod val="85000"/>
          </a:schemeClr>
        </a:solidFill>
      </dgm:spPr>
      <dgm:t>
        <a:bodyPr/>
        <a:lstStyle/>
        <a:p>
          <a:r>
            <a:rPr lang="en-US" dirty="0">
              <a:solidFill>
                <a:schemeClr val="tx1"/>
              </a:solidFill>
            </a:rPr>
            <a:t> Is SQL Server on Linux and Containers </a:t>
          </a:r>
          <a:r>
            <a:rPr lang="en-US" b="1" dirty="0">
              <a:solidFill>
                <a:schemeClr val="tx1"/>
              </a:solidFill>
            </a:rPr>
            <a:t>compatible</a:t>
          </a:r>
          <a:r>
            <a:rPr lang="en-US" dirty="0">
              <a:solidFill>
                <a:schemeClr val="tx1"/>
              </a:solidFill>
            </a:rPr>
            <a:t>?</a:t>
          </a:r>
        </a:p>
      </dgm:t>
    </dgm:pt>
    <dgm:pt modelId="{5579661E-5DBD-4506-AFE2-DE8971DEE8A7}" type="parTrans" cxnId="{CB5D84D0-4085-4074-BBC6-4D5A03818E2D}">
      <dgm:prSet/>
      <dgm:spPr/>
      <dgm:t>
        <a:bodyPr/>
        <a:lstStyle/>
        <a:p>
          <a:endParaRPr lang="en-US"/>
        </a:p>
      </dgm:t>
    </dgm:pt>
    <dgm:pt modelId="{3418FFA8-A34D-48E3-BBCC-8DA1146AEF30}" type="sibTrans" cxnId="{CB5D84D0-4085-4074-BBC6-4D5A03818E2D}">
      <dgm:prSet/>
      <dgm:spPr/>
      <dgm:t>
        <a:bodyPr/>
        <a:lstStyle/>
        <a:p>
          <a:endParaRPr lang="en-US"/>
        </a:p>
      </dgm:t>
    </dgm:pt>
    <dgm:pt modelId="{B79143E7-02D7-4028-95AC-C3309CE9A8D5}">
      <dgm:prSet/>
      <dgm:spPr>
        <a:solidFill>
          <a:schemeClr val="bg1">
            <a:lumMod val="85000"/>
          </a:schemeClr>
        </a:solidFill>
      </dgm:spPr>
      <dgm:t>
        <a:bodyPr/>
        <a:lstStyle/>
        <a:p>
          <a:r>
            <a:rPr lang="en-US" dirty="0"/>
            <a:t>SQL Server Replication in one command</a:t>
          </a:r>
        </a:p>
      </dgm:t>
    </dgm:pt>
    <dgm:pt modelId="{B7E75C06-ACAA-41AA-BDC1-2AD44675ECF8}" type="parTrans" cxnId="{ECC34260-229E-46FE-A037-B0DA588E19A2}">
      <dgm:prSet/>
      <dgm:spPr/>
      <dgm:t>
        <a:bodyPr/>
        <a:lstStyle/>
        <a:p>
          <a:endParaRPr lang="en-US"/>
        </a:p>
      </dgm:t>
    </dgm:pt>
    <dgm:pt modelId="{DD059F4C-E306-4DE4-89DB-7BF64AC9EF60}" type="sibTrans" cxnId="{ECC34260-229E-46FE-A037-B0DA588E19A2}">
      <dgm:prSet/>
      <dgm:spPr/>
      <dgm:t>
        <a:bodyPr/>
        <a:lstStyle/>
        <a:p>
          <a:endParaRPr lang="en-US"/>
        </a:p>
      </dgm:t>
    </dgm:pt>
    <dgm:pt modelId="{32D8D4C7-FD9C-4120-BBB2-0D9AD51E6C67}">
      <dgm:prSet/>
      <dgm:spPr>
        <a:solidFill>
          <a:schemeClr val="bg1">
            <a:lumMod val="85000"/>
          </a:schemeClr>
        </a:solidFill>
      </dgm:spPr>
      <dgm:t>
        <a:bodyPr/>
        <a:lstStyle/>
        <a:p>
          <a:r>
            <a:rPr lang="en-US" dirty="0">
              <a:solidFill>
                <a:schemeClr val="tx1"/>
              </a:solidFill>
            </a:rPr>
            <a:t>Additional capabilities and Migration</a:t>
          </a:r>
        </a:p>
      </dgm:t>
    </dgm:pt>
    <dgm:pt modelId="{86408D75-8356-4EC1-9BCD-6DF8C396D1A4}" type="parTrans" cxnId="{42B59AF1-CE9A-494B-806E-FF04324EE184}">
      <dgm:prSet/>
      <dgm:spPr/>
      <dgm:t>
        <a:bodyPr/>
        <a:lstStyle/>
        <a:p>
          <a:endParaRPr lang="en-US"/>
        </a:p>
      </dgm:t>
    </dgm:pt>
    <dgm:pt modelId="{3271E161-1164-448E-8013-EE3D01A13879}" type="sibTrans" cxnId="{42B59AF1-CE9A-494B-806E-FF04324EE184}">
      <dgm:prSet/>
      <dgm:spPr/>
      <dgm:t>
        <a:bodyPr/>
        <a:lstStyle/>
        <a:p>
          <a:endParaRPr lang="en-US"/>
        </a:p>
      </dgm:t>
    </dgm:pt>
    <dgm:pt modelId="{24C7B56A-0F5E-435F-B837-5FD2D4A16647}">
      <dgm:prSet/>
      <dgm:spPr>
        <a:solidFill>
          <a:schemeClr val="bg1">
            <a:lumMod val="85000"/>
          </a:schemeClr>
        </a:solidFill>
      </dgm:spPr>
      <dgm:t>
        <a:bodyPr/>
        <a:lstStyle/>
        <a:p>
          <a:r>
            <a:rPr lang="en-US" dirty="0"/>
            <a:t>Additional capabilities, Migration Tools, and Database Compatibility</a:t>
          </a:r>
        </a:p>
      </dgm:t>
    </dgm:pt>
    <dgm:pt modelId="{AF939B77-44CD-4BEE-9D34-1F89D8B87402}" type="parTrans" cxnId="{658792DB-739B-43CA-B96F-1E4E7B6D9A26}">
      <dgm:prSet/>
      <dgm:spPr/>
      <dgm:t>
        <a:bodyPr/>
        <a:lstStyle/>
        <a:p>
          <a:endParaRPr lang="en-US"/>
        </a:p>
      </dgm:t>
    </dgm:pt>
    <dgm:pt modelId="{3A435B1A-FE1D-4EF7-BAB2-A333F89056ED}" type="sibTrans" cxnId="{658792DB-739B-43CA-B96F-1E4E7B6D9A26}">
      <dgm:prSet/>
      <dgm:spPr/>
      <dgm:t>
        <a:bodyPr/>
        <a:lstStyle/>
        <a:p>
          <a:endParaRPr lang="en-US"/>
        </a:p>
      </dgm:t>
    </dgm:pt>
    <dgm:pt modelId="{333D04F8-4B4C-445A-8DFF-5293171E6768}" type="pres">
      <dgm:prSet presAssocID="{21E7F948-27DC-4CC3-A1D1-3FA320F4D4F3}" presName="Name0" presStyleCnt="0">
        <dgm:presLayoutVars>
          <dgm:dir/>
          <dgm:animLvl val="lvl"/>
          <dgm:resizeHandles val="exact"/>
        </dgm:presLayoutVars>
      </dgm:prSet>
      <dgm:spPr/>
    </dgm:pt>
    <dgm:pt modelId="{907E2EC7-799C-4C86-A383-D1365C248C80}" type="pres">
      <dgm:prSet presAssocID="{5AB66AE7-6ED5-46BD-9533-CE7EC60541B5}" presName="linNode" presStyleCnt="0"/>
      <dgm:spPr/>
    </dgm:pt>
    <dgm:pt modelId="{8DA74FF2-BCB7-40D4-92B7-1E8FC8037ADC}" type="pres">
      <dgm:prSet presAssocID="{5AB66AE7-6ED5-46BD-9533-CE7EC60541B5}" presName="parentText" presStyleLbl="node1" presStyleIdx="0" presStyleCnt="6">
        <dgm:presLayoutVars>
          <dgm:chMax val="1"/>
          <dgm:bulletEnabled val="1"/>
        </dgm:presLayoutVars>
      </dgm:prSet>
      <dgm:spPr/>
    </dgm:pt>
    <dgm:pt modelId="{E989658F-6630-48B4-BD01-485AD5FE1E3A}" type="pres">
      <dgm:prSet presAssocID="{5AB66AE7-6ED5-46BD-9533-CE7EC60541B5}" presName="descendantText" presStyleLbl="alignAccFollowNode1" presStyleIdx="0" presStyleCnt="6">
        <dgm:presLayoutVars>
          <dgm:bulletEnabled val="1"/>
        </dgm:presLayoutVars>
      </dgm:prSet>
      <dgm:spPr/>
    </dgm:pt>
    <dgm:pt modelId="{F5C59520-6187-4F16-9E29-527188D614C0}" type="pres">
      <dgm:prSet presAssocID="{802328FC-217C-442E-AE3E-C6382E1C5E35}" presName="sp" presStyleCnt="0"/>
      <dgm:spPr/>
    </dgm:pt>
    <dgm:pt modelId="{9AA9C8AD-DF98-4C62-BFC3-D43ED53D1161}" type="pres">
      <dgm:prSet presAssocID="{7D278325-3C82-4B36-B87D-64FF6C35A2BD}" presName="linNode" presStyleCnt="0"/>
      <dgm:spPr/>
    </dgm:pt>
    <dgm:pt modelId="{3B90B1F7-A863-461E-95FA-AB72A8B00CB6}" type="pres">
      <dgm:prSet presAssocID="{7D278325-3C82-4B36-B87D-64FF6C35A2BD}" presName="parentText" presStyleLbl="node1" presStyleIdx="1" presStyleCnt="6">
        <dgm:presLayoutVars>
          <dgm:chMax val="1"/>
          <dgm:bulletEnabled val="1"/>
        </dgm:presLayoutVars>
      </dgm:prSet>
      <dgm:spPr/>
    </dgm:pt>
    <dgm:pt modelId="{3AB76DA4-BF4E-4FEC-8A20-B1B88B209FCD}" type="pres">
      <dgm:prSet presAssocID="{7D278325-3C82-4B36-B87D-64FF6C35A2BD}" presName="descendantText" presStyleLbl="alignAccFollowNode1" presStyleIdx="1" presStyleCnt="6">
        <dgm:presLayoutVars>
          <dgm:bulletEnabled val="1"/>
        </dgm:presLayoutVars>
      </dgm:prSet>
      <dgm:spPr/>
    </dgm:pt>
    <dgm:pt modelId="{292742B2-93F6-437C-8E56-211EC6C46729}" type="pres">
      <dgm:prSet presAssocID="{DC14666A-166D-480A-8EAB-CAC5CE0F6889}" presName="sp" presStyleCnt="0"/>
      <dgm:spPr/>
    </dgm:pt>
    <dgm:pt modelId="{6922EFF3-5C51-4882-9256-7FCB7E0448A8}" type="pres">
      <dgm:prSet presAssocID="{7D84F32A-96DF-4E4F-94C0-37B56B5762EF}" presName="linNode" presStyleCnt="0"/>
      <dgm:spPr/>
    </dgm:pt>
    <dgm:pt modelId="{E6FB895B-B31A-41EB-8572-B07FFC96AF98}" type="pres">
      <dgm:prSet presAssocID="{7D84F32A-96DF-4E4F-94C0-37B56B5762EF}" presName="parentText" presStyleLbl="node1" presStyleIdx="2" presStyleCnt="6">
        <dgm:presLayoutVars>
          <dgm:chMax val="1"/>
          <dgm:bulletEnabled val="1"/>
        </dgm:presLayoutVars>
      </dgm:prSet>
      <dgm:spPr/>
    </dgm:pt>
    <dgm:pt modelId="{0D0ED9D3-3927-4D24-BB3C-BA8F74CEA6CB}" type="pres">
      <dgm:prSet presAssocID="{7D84F32A-96DF-4E4F-94C0-37B56B5762EF}" presName="descendantText" presStyleLbl="alignAccFollowNode1" presStyleIdx="2" presStyleCnt="6">
        <dgm:presLayoutVars>
          <dgm:bulletEnabled val="1"/>
        </dgm:presLayoutVars>
      </dgm:prSet>
      <dgm:spPr/>
    </dgm:pt>
    <dgm:pt modelId="{0B60E67C-5A89-4363-9A67-25353CF84D20}" type="pres">
      <dgm:prSet presAssocID="{48932D39-444E-4078-8F04-60D4AB4CD80C}" presName="sp" presStyleCnt="0"/>
      <dgm:spPr/>
    </dgm:pt>
    <dgm:pt modelId="{637B4693-1EDB-4999-AC54-35BCA40628EB}" type="pres">
      <dgm:prSet presAssocID="{84A729DA-B8C4-4B3B-87FB-A4C78CB3EB7E}" presName="linNode" presStyleCnt="0"/>
      <dgm:spPr/>
    </dgm:pt>
    <dgm:pt modelId="{A14E0A5D-928B-4ED6-A464-A93248BCAF4A}" type="pres">
      <dgm:prSet presAssocID="{84A729DA-B8C4-4B3B-87FB-A4C78CB3EB7E}" presName="parentText" presStyleLbl="node1" presStyleIdx="3" presStyleCnt="6">
        <dgm:presLayoutVars>
          <dgm:chMax val="1"/>
          <dgm:bulletEnabled val="1"/>
        </dgm:presLayoutVars>
      </dgm:prSet>
      <dgm:spPr/>
    </dgm:pt>
    <dgm:pt modelId="{A65B7EBA-579F-4805-9094-D858AA092D27}" type="pres">
      <dgm:prSet presAssocID="{84A729DA-B8C4-4B3B-87FB-A4C78CB3EB7E}" presName="descendantText" presStyleLbl="alignAccFollowNode1" presStyleIdx="3" presStyleCnt="6">
        <dgm:presLayoutVars>
          <dgm:bulletEnabled val="1"/>
        </dgm:presLayoutVars>
      </dgm:prSet>
      <dgm:spPr/>
    </dgm:pt>
    <dgm:pt modelId="{13295F6E-311F-4E13-A4E9-72857E3E41AC}" type="pres">
      <dgm:prSet presAssocID="{470A38AC-5B58-45A3-BA78-978DCD393D0B}" presName="sp" presStyleCnt="0"/>
      <dgm:spPr/>
    </dgm:pt>
    <dgm:pt modelId="{7C663081-EEC7-43BC-8365-0E85D99FD28B}" type="pres">
      <dgm:prSet presAssocID="{1C34D586-7C48-4117-BCE5-4DA9B974814B}" presName="linNode" presStyleCnt="0"/>
      <dgm:spPr/>
    </dgm:pt>
    <dgm:pt modelId="{63B9721B-6531-4241-B6D1-04E0E0CB16E8}" type="pres">
      <dgm:prSet presAssocID="{1C34D586-7C48-4117-BCE5-4DA9B974814B}" presName="parentText" presStyleLbl="node1" presStyleIdx="4" presStyleCnt="6">
        <dgm:presLayoutVars>
          <dgm:chMax val="1"/>
          <dgm:bulletEnabled val="1"/>
        </dgm:presLayoutVars>
      </dgm:prSet>
      <dgm:spPr/>
    </dgm:pt>
    <dgm:pt modelId="{AE696A6B-A9AA-4DBE-854F-824513562FB8}" type="pres">
      <dgm:prSet presAssocID="{1C34D586-7C48-4117-BCE5-4DA9B974814B}" presName="descendantText" presStyleLbl="alignAccFollowNode1" presStyleIdx="4" presStyleCnt="6">
        <dgm:presLayoutVars>
          <dgm:bulletEnabled val="1"/>
        </dgm:presLayoutVars>
      </dgm:prSet>
      <dgm:spPr/>
    </dgm:pt>
    <dgm:pt modelId="{635AA487-4900-44CF-BA61-DCF4F75B0CA8}" type="pres">
      <dgm:prSet presAssocID="{3418FFA8-A34D-48E3-BBCC-8DA1146AEF30}" presName="sp" presStyleCnt="0"/>
      <dgm:spPr/>
    </dgm:pt>
    <dgm:pt modelId="{AA3CD010-781C-4006-8D32-F8388DF91C30}" type="pres">
      <dgm:prSet presAssocID="{32D8D4C7-FD9C-4120-BBB2-0D9AD51E6C67}" presName="linNode" presStyleCnt="0"/>
      <dgm:spPr/>
    </dgm:pt>
    <dgm:pt modelId="{3706CB3A-6D13-4FDA-8ED3-0CC76E8D2DE9}" type="pres">
      <dgm:prSet presAssocID="{32D8D4C7-FD9C-4120-BBB2-0D9AD51E6C67}" presName="parentText" presStyleLbl="node1" presStyleIdx="5" presStyleCnt="6">
        <dgm:presLayoutVars>
          <dgm:chMax val="1"/>
          <dgm:bulletEnabled val="1"/>
        </dgm:presLayoutVars>
      </dgm:prSet>
      <dgm:spPr/>
    </dgm:pt>
    <dgm:pt modelId="{A8D90DD9-098A-4D29-8456-D6F6FA91D667}" type="pres">
      <dgm:prSet presAssocID="{32D8D4C7-FD9C-4120-BBB2-0D9AD51E6C67}" presName="descendantText" presStyleLbl="alignAccFollowNode1" presStyleIdx="5" presStyleCnt="6">
        <dgm:presLayoutVars>
          <dgm:bulletEnabled val="1"/>
        </dgm:presLayoutVars>
      </dgm:prSet>
      <dgm:spPr/>
    </dgm:pt>
  </dgm:ptLst>
  <dgm:cxnLst>
    <dgm:cxn modelId="{6C436715-3C84-45BF-888D-60CDC8BBED41}" srcId="{21E7F948-27DC-4CC3-A1D1-3FA320F4D4F3}" destId="{7D278325-3C82-4B36-B87D-64FF6C35A2BD}" srcOrd="1" destOrd="0" parTransId="{23907A95-6072-4706-B797-2C67445EC290}" sibTransId="{DC14666A-166D-480A-8EAB-CAC5CE0F6889}"/>
    <dgm:cxn modelId="{1CC4821A-EFBB-457A-8453-5709251D416B}" srcId="{84A729DA-B8C4-4B3B-87FB-A4C78CB3EB7E}" destId="{1966394F-091D-41E5-AC2B-D1F510DE9EBB}" srcOrd="0" destOrd="0" parTransId="{40AD8C4C-3675-42F5-9B07-1627DDC858A1}" sibTransId="{28F43ABB-B636-4AAE-B7B5-EB555E44769D}"/>
    <dgm:cxn modelId="{2936A038-BB21-49A5-9189-401508AA5DA9}" type="presOf" srcId="{24C7B56A-0F5E-435F-B837-5FD2D4A16647}" destId="{A8D90DD9-098A-4D29-8456-D6F6FA91D667}" srcOrd="0" destOrd="0" presId="urn:microsoft.com/office/officeart/2005/8/layout/vList5"/>
    <dgm:cxn modelId="{DF9A793A-9041-4642-8D4A-760E3C75D644}" type="presOf" srcId="{C3E9B377-13F2-485A-9CAD-7F4FFB413FAA}" destId="{3AB76DA4-BF4E-4FEC-8A20-B1B88B209FCD}" srcOrd="0" destOrd="0" presId="urn:microsoft.com/office/officeart/2005/8/layout/vList5"/>
    <dgm:cxn modelId="{ECC34260-229E-46FE-A037-B0DA588E19A2}" srcId="{1C34D586-7C48-4117-BCE5-4DA9B974814B}" destId="{B79143E7-02D7-4028-95AC-C3309CE9A8D5}" srcOrd="0" destOrd="0" parTransId="{B7E75C06-ACAA-41AA-BDC1-2AD44675ECF8}" sibTransId="{DD059F4C-E306-4DE4-89DB-7BF64AC9EF60}"/>
    <dgm:cxn modelId="{78D56A65-348C-4D8C-BB22-23E3314D0550}" type="presOf" srcId="{84A729DA-B8C4-4B3B-87FB-A4C78CB3EB7E}" destId="{A14E0A5D-928B-4ED6-A464-A93248BCAF4A}" srcOrd="0" destOrd="0" presId="urn:microsoft.com/office/officeart/2005/8/layout/vList5"/>
    <dgm:cxn modelId="{3C546170-C289-48AB-9C5E-03ECF25D78A3}" type="presOf" srcId="{7D278325-3C82-4B36-B87D-64FF6C35A2BD}" destId="{3B90B1F7-A863-461E-95FA-AB72A8B00CB6}" srcOrd="0" destOrd="0" presId="urn:microsoft.com/office/officeart/2005/8/layout/vList5"/>
    <dgm:cxn modelId="{4601F652-C8AE-47D0-9359-F9B2B1AE6FC8}" srcId="{7D278325-3C82-4B36-B87D-64FF6C35A2BD}" destId="{C3E9B377-13F2-485A-9CAD-7F4FFB413FAA}" srcOrd="0" destOrd="0" parTransId="{D1E88098-BC71-44E5-A1A7-439E4D959752}" sibTransId="{D13BD99F-DA6B-481A-92DF-EF3BFA7F97A3}"/>
    <dgm:cxn modelId="{0F466B83-C21D-4D87-BCC9-73C6B4A1A3FA}" srcId="{5AB66AE7-6ED5-46BD-9533-CE7EC60541B5}" destId="{807AF6E6-CD02-4E72-9EBB-443D725B6E45}" srcOrd="0" destOrd="0" parTransId="{37767C04-FD01-4430-8E2C-D1B302BF8E22}" sibTransId="{4E6C48AA-7570-4B32-B9B6-25D95B509DD5}"/>
    <dgm:cxn modelId="{23D6E086-484C-47B3-A115-B3CFCEB90AD6}" type="presOf" srcId="{1C34D586-7C48-4117-BCE5-4DA9B974814B}" destId="{63B9721B-6531-4241-B6D1-04E0E0CB16E8}" srcOrd="0" destOrd="0" presId="urn:microsoft.com/office/officeart/2005/8/layout/vList5"/>
    <dgm:cxn modelId="{8CC36A88-39DB-464B-8398-B9C560D88E8C}" type="presOf" srcId="{1966394F-091D-41E5-AC2B-D1F510DE9EBB}" destId="{A65B7EBA-579F-4805-9094-D858AA092D27}" srcOrd="0" destOrd="0" presId="urn:microsoft.com/office/officeart/2005/8/layout/vList5"/>
    <dgm:cxn modelId="{AE79AE9F-F0EF-4371-BC2E-B73CE7344503}" srcId="{21E7F948-27DC-4CC3-A1D1-3FA320F4D4F3}" destId="{5AB66AE7-6ED5-46BD-9533-CE7EC60541B5}" srcOrd="0" destOrd="0" parTransId="{B20A89C3-4233-4877-BC99-DF1713C777E5}" sibTransId="{802328FC-217C-442E-AE3E-C6382E1C5E35}"/>
    <dgm:cxn modelId="{3DD6F6AB-49E2-4034-92B3-1E3C232D32CC}" srcId="{21E7F948-27DC-4CC3-A1D1-3FA320F4D4F3}" destId="{84A729DA-B8C4-4B3B-87FB-A4C78CB3EB7E}" srcOrd="3" destOrd="0" parTransId="{36E7D135-554A-4A9E-8A46-EB9BA554B00B}" sibTransId="{470A38AC-5B58-45A3-BA78-978DCD393D0B}"/>
    <dgm:cxn modelId="{EF1BDEC0-7311-4FE3-8E63-DAB790044013}" type="presOf" srcId="{21E7F948-27DC-4CC3-A1D1-3FA320F4D4F3}" destId="{333D04F8-4B4C-445A-8DFF-5293171E6768}" srcOrd="0" destOrd="0" presId="urn:microsoft.com/office/officeart/2005/8/layout/vList5"/>
    <dgm:cxn modelId="{92D8BDC5-D4C0-46D1-8039-A56F8937B12A}" type="presOf" srcId="{807AF6E6-CD02-4E72-9EBB-443D725B6E45}" destId="{E989658F-6630-48B4-BD01-485AD5FE1E3A}" srcOrd="0" destOrd="0" presId="urn:microsoft.com/office/officeart/2005/8/layout/vList5"/>
    <dgm:cxn modelId="{F8E652CE-2852-4F38-9905-99621C8C821D}" type="presOf" srcId="{5AB66AE7-6ED5-46BD-9533-CE7EC60541B5}" destId="{8DA74FF2-BCB7-40D4-92B7-1E8FC8037ADC}" srcOrd="0" destOrd="0" presId="urn:microsoft.com/office/officeart/2005/8/layout/vList5"/>
    <dgm:cxn modelId="{CB5D84D0-4085-4074-BBC6-4D5A03818E2D}" srcId="{21E7F948-27DC-4CC3-A1D1-3FA320F4D4F3}" destId="{1C34D586-7C48-4117-BCE5-4DA9B974814B}" srcOrd="4" destOrd="0" parTransId="{5579661E-5DBD-4506-AFE2-DE8971DEE8A7}" sibTransId="{3418FFA8-A34D-48E3-BBCC-8DA1146AEF30}"/>
    <dgm:cxn modelId="{BAAB01D1-5AA5-49DA-8507-C164BA3776BF}" type="presOf" srcId="{7D84F32A-96DF-4E4F-94C0-37B56B5762EF}" destId="{E6FB895B-B31A-41EB-8572-B07FFC96AF98}" srcOrd="0" destOrd="0" presId="urn:microsoft.com/office/officeart/2005/8/layout/vList5"/>
    <dgm:cxn modelId="{6CD8EDD4-4D19-4B2A-AB9B-BF6393E1CB0F}" type="presOf" srcId="{B79143E7-02D7-4028-95AC-C3309CE9A8D5}" destId="{AE696A6B-A9AA-4DBE-854F-824513562FB8}" srcOrd="0" destOrd="0" presId="urn:microsoft.com/office/officeart/2005/8/layout/vList5"/>
    <dgm:cxn modelId="{6EAC24D8-F1F2-4C99-A080-1F4BAD02EEC4}" type="presOf" srcId="{32D8D4C7-FD9C-4120-BBB2-0D9AD51E6C67}" destId="{3706CB3A-6D13-4FDA-8ED3-0CC76E8D2DE9}" srcOrd="0" destOrd="0" presId="urn:microsoft.com/office/officeart/2005/8/layout/vList5"/>
    <dgm:cxn modelId="{658792DB-739B-43CA-B96F-1E4E7B6D9A26}" srcId="{32D8D4C7-FD9C-4120-BBB2-0D9AD51E6C67}" destId="{24C7B56A-0F5E-435F-B837-5FD2D4A16647}" srcOrd="0" destOrd="0" parTransId="{AF939B77-44CD-4BEE-9D34-1F89D8B87402}" sibTransId="{3A435B1A-FE1D-4EF7-BAB2-A333F89056ED}"/>
    <dgm:cxn modelId="{FDEFDDDC-D62F-4D47-849C-47EA2BDAAD66}" srcId="{21E7F948-27DC-4CC3-A1D1-3FA320F4D4F3}" destId="{7D84F32A-96DF-4E4F-94C0-37B56B5762EF}" srcOrd="2" destOrd="0" parTransId="{3C4F8669-A2BC-4E14-A105-AEB0F6D68873}" sibTransId="{48932D39-444E-4078-8F04-60D4AB4CD80C}"/>
    <dgm:cxn modelId="{60FFFFDD-C42B-45FB-B97A-5EB56366C74B}" type="presOf" srcId="{EAF4CD9F-C895-4984-B423-F8F62DCDE621}" destId="{0D0ED9D3-3927-4D24-BB3C-BA8F74CEA6CB}" srcOrd="0" destOrd="0" presId="urn:microsoft.com/office/officeart/2005/8/layout/vList5"/>
    <dgm:cxn modelId="{42B59AF1-CE9A-494B-806E-FF04324EE184}" srcId="{21E7F948-27DC-4CC3-A1D1-3FA320F4D4F3}" destId="{32D8D4C7-FD9C-4120-BBB2-0D9AD51E6C67}" srcOrd="5" destOrd="0" parTransId="{86408D75-8356-4EC1-9BCD-6DF8C396D1A4}" sibTransId="{3271E161-1164-448E-8013-EE3D01A13879}"/>
    <dgm:cxn modelId="{DB9C41FA-99C7-4CD5-973D-01E585431746}" srcId="{7D84F32A-96DF-4E4F-94C0-37B56B5762EF}" destId="{EAF4CD9F-C895-4984-B423-F8F62DCDE621}" srcOrd="0" destOrd="0" parTransId="{19DF6EF3-5BB0-46E5-9325-276E18CC8742}" sibTransId="{A9D9B2B2-59C8-43B6-BDFF-CF8CA25C93A1}"/>
    <dgm:cxn modelId="{06A34A5D-7F36-4F27-A372-35CFCFF91FFC}" type="presParOf" srcId="{333D04F8-4B4C-445A-8DFF-5293171E6768}" destId="{907E2EC7-799C-4C86-A383-D1365C248C80}" srcOrd="0" destOrd="0" presId="urn:microsoft.com/office/officeart/2005/8/layout/vList5"/>
    <dgm:cxn modelId="{43438B8A-9E5E-4385-9237-A864591C3311}" type="presParOf" srcId="{907E2EC7-799C-4C86-A383-D1365C248C80}" destId="{8DA74FF2-BCB7-40D4-92B7-1E8FC8037ADC}" srcOrd="0" destOrd="0" presId="urn:microsoft.com/office/officeart/2005/8/layout/vList5"/>
    <dgm:cxn modelId="{218A24CF-10E0-44F9-A543-1C4F9AD30044}" type="presParOf" srcId="{907E2EC7-799C-4C86-A383-D1365C248C80}" destId="{E989658F-6630-48B4-BD01-485AD5FE1E3A}" srcOrd="1" destOrd="0" presId="urn:microsoft.com/office/officeart/2005/8/layout/vList5"/>
    <dgm:cxn modelId="{4514F7F5-4FB0-4485-A4F2-CEFEB7830F0C}" type="presParOf" srcId="{333D04F8-4B4C-445A-8DFF-5293171E6768}" destId="{F5C59520-6187-4F16-9E29-527188D614C0}" srcOrd="1" destOrd="0" presId="urn:microsoft.com/office/officeart/2005/8/layout/vList5"/>
    <dgm:cxn modelId="{7DEF7FE2-DD75-4E2E-AD14-270DBC5D778C}" type="presParOf" srcId="{333D04F8-4B4C-445A-8DFF-5293171E6768}" destId="{9AA9C8AD-DF98-4C62-BFC3-D43ED53D1161}" srcOrd="2" destOrd="0" presId="urn:microsoft.com/office/officeart/2005/8/layout/vList5"/>
    <dgm:cxn modelId="{344D5F11-81DA-428F-AC50-F6E326391613}" type="presParOf" srcId="{9AA9C8AD-DF98-4C62-BFC3-D43ED53D1161}" destId="{3B90B1F7-A863-461E-95FA-AB72A8B00CB6}" srcOrd="0" destOrd="0" presId="urn:microsoft.com/office/officeart/2005/8/layout/vList5"/>
    <dgm:cxn modelId="{BA73B2D0-358E-4CCF-A6AD-DE60EB531E0C}" type="presParOf" srcId="{9AA9C8AD-DF98-4C62-BFC3-D43ED53D1161}" destId="{3AB76DA4-BF4E-4FEC-8A20-B1B88B209FCD}" srcOrd="1" destOrd="0" presId="urn:microsoft.com/office/officeart/2005/8/layout/vList5"/>
    <dgm:cxn modelId="{5A613142-546C-4C4A-AA86-D4E76DA83DD6}" type="presParOf" srcId="{333D04F8-4B4C-445A-8DFF-5293171E6768}" destId="{292742B2-93F6-437C-8E56-211EC6C46729}" srcOrd="3" destOrd="0" presId="urn:microsoft.com/office/officeart/2005/8/layout/vList5"/>
    <dgm:cxn modelId="{29722A46-8458-4654-B43F-469B3FFDF25E}" type="presParOf" srcId="{333D04F8-4B4C-445A-8DFF-5293171E6768}" destId="{6922EFF3-5C51-4882-9256-7FCB7E0448A8}" srcOrd="4" destOrd="0" presId="urn:microsoft.com/office/officeart/2005/8/layout/vList5"/>
    <dgm:cxn modelId="{B5C650AC-870D-4608-8D48-08BABEC210F7}" type="presParOf" srcId="{6922EFF3-5C51-4882-9256-7FCB7E0448A8}" destId="{E6FB895B-B31A-41EB-8572-B07FFC96AF98}" srcOrd="0" destOrd="0" presId="urn:microsoft.com/office/officeart/2005/8/layout/vList5"/>
    <dgm:cxn modelId="{4B883811-9127-49B8-9535-A92D13F14E16}" type="presParOf" srcId="{6922EFF3-5C51-4882-9256-7FCB7E0448A8}" destId="{0D0ED9D3-3927-4D24-BB3C-BA8F74CEA6CB}" srcOrd="1" destOrd="0" presId="urn:microsoft.com/office/officeart/2005/8/layout/vList5"/>
    <dgm:cxn modelId="{39183AC5-9108-49AF-A783-9EBA605C3361}" type="presParOf" srcId="{333D04F8-4B4C-445A-8DFF-5293171E6768}" destId="{0B60E67C-5A89-4363-9A67-25353CF84D20}" srcOrd="5" destOrd="0" presId="urn:microsoft.com/office/officeart/2005/8/layout/vList5"/>
    <dgm:cxn modelId="{82EA2167-BFF8-4C29-A85A-E866DFE18C41}" type="presParOf" srcId="{333D04F8-4B4C-445A-8DFF-5293171E6768}" destId="{637B4693-1EDB-4999-AC54-35BCA40628EB}" srcOrd="6" destOrd="0" presId="urn:microsoft.com/office/officeart/2005/8/layout/vList5"/>
    <dgm:cxn modelId="{9DA5A3B8-0112-4F53-8570-EB88888EA55A}" type="presParOf" srcId="{637B4693-1EDB-4999-AC54-35BCA40628EB}" destId="{A14E0A5D-928B-4ED6-A464-A93248BCAF4A}" srcOrd="0" destOrd="0" presId="urn:microsoft.com/office/officeart/2005/8/layout/vList5"/>
    <dgm:cxn modelId="{9FDE3E09-BC1B-48E0-A166-EABFB78584F6}" type="presParOf" srcId="{637B4693-1EDB-4999-AC54-35BCA40628EB}" destId="{A65B7EBA-579F-4805-9094-D858AA092D27}" srcOrd="1" destOrd="0" presId="urn:microsoft.com/office/officeart/2005/8/layout/vList5"/>
    <dgm:cxn modelId="{0DD9E6D5-9418-4B28-82FF-2534508D3472}" type="presParOf" srcId="{333D04F8-4B4C-445A-8DFF-5293171E6768}" destId="{13295F6E-311F-4E13-A4E9-72857E3E41AC}" srcOrd="7" destOrd="0" presId="urn:microsoft.com/office/officeart/2005/8/layout/vList5"/>
    <dgm:cxn modelId="{490C906D-1E4A-4F4A-972D-2AC224C96368}" type="presParOf" srcId="{333D04F8-4B4C-445A-8DFF-5293171E6768}" destId="{7C663081-EEC7-43BC-8365-0E85D99FD28B}" srcOrd="8" destOrd="0" presId="urn:microsoft.com/office/officeart/2005/8/layout/vList5"/>
    <dgm:cxn modelId="{2F37AA8F-DAA2-40EA-979E-A4C580E28F0E}" type="presParOf" srcId="{7C663081-EEC7-43BC-8365-0E85D99FD28B}" destId="{63B9721B-6531-4241-B6D1-04E0E0CB16E8}" srcOrd="0" destOrd="0" presId="urn:microsoft.com/office/officeart/2005/8/layout/vList5"/>
    <dgm:cxn modelId="{324DC099-6B27-4782-9BC3-122E43BFA861}" type="presParOf" srcId="{7C663081-EEC7-43BC-8365-0E85D99FD28B}" destId="{AE696A6B-A9AA-4DBE-854F-824513562FB8}" srcOrd="1" destOrd="0" presId="urn:microsoft.com/office/officeart/2005/8/layout/vList5"/>
    <dgm:cxn modelId="{550EF7D4-8E22-4502-B4BE-86494362E5F2}" type="presParOf" srcId="{333D04F8-4B4C-445A-8DFF-5293171E6768}" destId="{635AA487-4900-44CF-BA61-DCF4F75B0CA8}" srcOrd="9" destOrd="0" presId="urn:microsoft.com/office/officeart/2005/8/layout/vList5"/>
    <dgm:cxn modelId="{28AD2706-C87B-4BD4-8CDB-E3A86472480E}" type="presParOf" srcId="{333D04F8-4B4C-445A-8DFF-5293171E6768}" destId="{AA3CD010-781C-4006-8D32-F8388DF91C30}" srcOrd="10" destOrd="0" presId="urn:microsoft.com/office/officeart/2005/8/layout/vList5"/>
    <dgm:cxn modelId="{2EA1505F-6FAF-409C-9F88-B802D2732E49}" type="presParOf" srcId="{AA3CD010-781C-4006-8D32-F8388DF91C30}" destId="{3706CB3A-6D13-4FDA-8ED3-0CC76E8D2DE9}" srcOrd="0" destOrd="0" presId="urn:microsoft.com/office/officeart/2005/8/layout/vList5"/>
    <dgm:cxn modelId="{ADE27DA2-DC02-41E9-98F4-F967A06875F9}" type="presParOf" srcId="{AA3CD010-781C-4006-8D32-F8388DF91C30}" destId="{A8D90DD9-098A-4D29-8456-D6F6FA91D66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2B127-5802-4115-98D9-1D04E4767F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7EFAD-9D69-4131-B665-D784611009F2}">
      <dgm:prSet phldrT="[Text]"/>
      <dgm:spPr/>
      <dgm:t>
        <a:bodyPr/>
        <a:lstStyle/>
        <a:p>
          <a:pPr algn="ctr"/>
          <a:r>
            <a:rPr lang="en-US" dirty="0"/>
            <a:t>The Solution(s)</a:t>
          </a:r>
        </a:p>
      </dgm:t>
    </dgm:pt>
    <dgm:pt modelId="{667211BE-884C-4748-9590-BCA1EAA647FD}" type="parTrans" cxnId="{65520CBD-22DB-4683-909D-9F25C21B1F87}">
      <dgm:prSet/>
      <dgm:spPr/>
      <dgm:t>
        <a:bodyPr/>
        <a:lstStyle/>
        <a:p>
          <a:endParaRPr lang="en-US"/>
        </a:p>
      </dgm:t>
    </dgm:pt>
    <dgm:pt modelId="{1E2345BE-2458-4C6F-BC98-B5B3F86981E7}" type="sibTrans" cxnId="{65520CBD-22DB-4683-909D-9F25C21B1F87}">
      <dgm:prSet/>
      <dgm:spPr/>
      <dgm:t>
        <a:bodyPr/>
        <a:lstStyle/>
        <a:p>
          <a:endParaRPr lang="en-US"/>
        </a:p>
      </dgm:t>
    </dgm:pt>
    <dgm:pt modelId="{93965B70-4792-44F1-AEE8-C922889DD887}">
      <dgm:prSet phldrT="[Text]"/>
      <dgm:spPr/>
      <dgm:t>
        <a:bodyPr/>
        <a:lstStyle/>
        <a:p>
          <a:r>
            <a:rPr lang="en-US" dirty="0"/>
            <a:t>Build intelligent, adaptable operators</a:t>
          </a:r>
        </a:p>
      </dgm:t>
    </dgm:pt>
    <dgm:pt modelId="{AF6CBFEB-FA1C-467C-9266-BD06C3082274}" type="parTrans" cxnId="{26143243-C902-4D2D-AAA4-0A1A960E0172}">
      <dgm:prSet/>
      <dgm:spPr/>
      <dgm:t>
        <a:bodyPr/>
        <a:lstStyle/>
        <a:p>
          <a:endParaRPr lang="en-US"/>
        </a:p>
      </dgm:t>
    </dgm:pt>
    <dgm:pt modelId="{70D492B5-E811-46F5-98A8-B615493C7C77}" type="sibTrans" cxnId="{26143243-C902-4D2D-AAA4-0A1A960E0172}">
      <dgm:prSet/>
      <dgm:spPr/>
      <dgm:t>
        <a:bodyPr/>
        <a:lstStyle/>
        <a:p>
          <a:endParaRPr lang="en-US"/>
        </a:p>
      </dgm:t>
    </dgm:pt>
    <dgm:pt modelId="{13F31CE6-4B8A-4B33-BC21-ECB8629D6650}">
      <dgm:prSet phldrT="[Text]"/>
      <dgm:spPr/>
      <dgm:t>
        <a:bodyPr/>
        <a:lstStyle/>
        <a:p>
          <a:r>
            <a:rPr lang="en-US" dirty="0"/>
            <a:t>Modify query plans in cache based on previous execution</a:t>
          </a:r>
        </a:p>
      </dgm:t>
    </dgm:pt>
    <dgm:pt modelId="{6C9D25EF-0717-405A-8F9F-81F0EB907BEB}" type="parTrans" cxnId="{5D8139B3-F54E-4B67-A4E2-FE4A4873F2E3}">
      <dgm:prSet/>
      <dgm:spPr/>
      <dgm:t>
        <a:bodyPr/>
        <a:lstStyle/>
        <a:p>
          <a:endParaRPr lang="en-US"/>
        </a:p>
      </dgm:t>
    </dgm:pt>
    <dgm:pt modelId="{2BFFDF0D-2D01-42C9-9A82-C51D9EF7DCBC}" type="sibTrans" cxnId="{5D8139B3-F54E-4B67-A4E2-FE4A4873F2E3}">
      <dgm:prSet/>
      <dgm:spPr/>
      <dgm:t>
        <a:bodyPr/>
        <a:lstStyle/>
        <a:p>
          <a:endParaRPr lang="en-US"/>
        </a:p>
      </dgm:t>
    </dgm:pt>
    <dgm:pt modelId="{D34D0808-FDE9-482F-B247-8690EA373CE9}">
      <dgm:prSet phldrT="[Text]"/>
      <dgm:spPr/>
      <dgm:t>
        <a:bodyPr/>
        <a:lstStyle/>
        <a:p>
          <a:r>
            <a:rPr lang="en-US" dirty="0"/>
            <a:t>Expand batch mode</a:t>
          </a:r>
        </a:p>
      </dgm:t>
    </dgm:pt>
    <dgm:pt modelId="{DDFE9F40-826A-4844-9147-BC33C049FBEC}" type="parTrans" cxnId="{676DC50C-02EF-4861-99FF-C0A31804CEC5}">
      <dgm:prSet/>
      <dgm:spPr/>
      <dgm:t>
        <a:bodyPr/>
        <a:lstStyle/>
        <a:p>
          <a:endParaRPr lang="en-US"/>
        </a:p>
      </dgm:t>
    </dgm:pt>
    <dgm:pt modelId="{38D1F5AA-21D3-4766-A168-5B02AFF9F053}" type="sibTrans" cxnId="{676DC50C-02EF-4861-99FF-C0A31804CEC5}">
      <dgm:prSet/>
      <dgm:spPr/>
      <dgm:t>
        <a:bodyPr/>
        <a:lstStyle/>
        <a:p>
          <a:endParaRPr lang="en-US"/>
        </a:p>
      </dgm:t>
    </dgm:pt>
    <dgm:pt modelId="{CBFBF310-FC9D-4470-BA7B-4A7402B138A2}">
      <dgm:prSet phldrT="[Text]"/>
      <dgm:spPr/>
      <dgm:t>
        <a:bodyPr/>
        <a:lstStyle/>
        <a:p>
          <a:r>
            <a:rPr lang="en-US" dirty="0"/>
            <a:t>Execution data drives downstream compilation</a:t>
          </a:r>
        </a:p>
      </dgm:t>
    </dgm:pt>
    <dgm:pt modelId="{F721AD24-B4BA-404C-90EA-2FFA641C3152}" type="parTrans" cxnId="{B9839248-428D-4241-89E9-C929A6E3B156}">
      <dgm:prSet/>
      <dgm:spPr/>
      <dgm:t>
        <a:bodyPr/>
        <a:lstStyle/>
        <a:p>
          <a:endParaRPr lang="en-US"/>
        </a:p>
      </dgm:t>
    </dgm:pt>
    <dgm:pt modelId="{4EFFFB34-1AE6-4F32-B87F-DB49B0D76E37}" type="sibTrans" cxnId="{B9839248-428D-4241-89E9-C929A6E3B156}">
      <dgm:prSet/>
      <dgm:spPr/>
      <dgm:t>
        <a:bodyPr/>
        <a:lstStyle/>
        <a:p>
          <a:endParaRPr lang="en-US"/>
        </a:p>
      </dgm:t>
    </dgm:pt>
    <dgm:pt modelId="{4EE5749F-4CB1-4F27-BF5F-F9070ABC4C18}">
      <dgm:prSet phldrT="[Text]"/>
      <dgm:spPr/>
      <dgm:t>
        <a:bodyPr/>
        <a:lstStyle/>
        <a:p>
          <a:r>
            <a:rPr lang="en-US" dirty="0"/>
            <a:t>Smarter query processing</a:t>
          </a:r>
        </a:p>
      </dgm:t>
    </dgm:pt>
    <dgm:pt modelId="{55DA12DE-5798-42B0-BC89-C01946CE1AEF}" type="parTrans" cxnId="{7E082ADD-1333-44BD-8F8C-4D432B18093B}">
      <dgm:prSet/>
      <dgm:spPr/>
      <dgm:t>
        <a:bodyPr/>
        <a:lstStyle/>
        <a:p>
          <a:endParaRPr lang="en-US"/>
        </a:p>
      </dgm:t>
    </dgm:pt>
    <dgm:pt modelId="{D1DF7E24-3EB9-408A-8E58-F86CB0A5CD9D}" type="sibTrans" cxnId="{7E082ADD-1333-44BD-8F8C-4D432B18093B}">
      <dgm:prSet/>
      <dgm:spPr/>
      <dgm:t>
        <a:bodyPr/>
        <a:lstStyle/>
        <a:p>
          <a:endParaRPr lang="en-US"/>
        </a:p>
      </dgm:t>
    </dgm:pt>
    <dgm:pt modelId="{C70A7381-E7ED-45BE-9458-3C60AE6CCEC5}" type="pres">
      <dgm:prSet presAssocID="{2F32B127-5802-4115-98D9-1D04E4767F15}" presName="linear" presStyleCnt="0">
        <dgm:presLayoutVars>
          <dgm:animLvl val="lvl"/>
          <dgm:resizeHandles val="exact"/>
        </dgm:presLayoutVars>
      </dgm:prSet>
      <dgm:spPr/>
    </dgm:pt>
    <dgm:pt modelId="{C6E835C1-CAA7-4C71-892C-77159276F6BE}" type="pres">
      <dgm:prSet presAssocID="{53D7EFAD-9D69-4131-B665-D784611009F2}" presName="parentText" presStyleLbl="node1" presStyleIdx="0" presStyleCnt="1">
        <dgm:presLayoutVars>
          <dgm:chMax val="0"/>
          <dgm:bulletEnabled val="1"/>
        </dgm:presLayoutVars>
      </dgm:prSet>
      <dgm:spPr/>
    </dgm:pt>
    <dgm:pt modelId="{F4F491F2-8310-4EDC-83BE-3E4CB6BFF77F}" type="pres">
      <dgm:prSet presAssocID="{53D7EFAD-9D69-4131-B665-D784611009F2}" presName="childText" presStyleLbl="revTx" presStyleIdx="0" presStyleCnt="1">
        <dgm:presLayoutVars>
          <dgm:bulletEnabled val="1"/>
        </dgm:presLayoutVars>
      </dgm:prSet>
      <dgm:spPr/>
    </dgm:pt>
  </dgm:ptLst>
  <dgm:cxnLst>
    <dgm:cxn modelId="{33511D06-A576-4AD5-B7BE-35D9FA7308FC}" type="presOf" srcId="{D34D0808-FDE9-482F-B247-8690EA373CE9}" destId="{F4F491F2-8310-4EDC-83BE-3E4CB6BFF77F}" srcOrd="0" destOrd="2" presId="urn:microsoft.com/office/officeart/2005/8/layout/vList2"/>
    <dgm:cxn modelId="{676DC50C-02EF-4861-99FF-C0A31804CEC5}" srcId="{53D7EFAD-9D69-4131-B665-D784611009F2}" destId="{D34D0808-FDE9-482F-B247-8690EA373CE9}" srcOrd="2" destOrd="0" parTransId="{DDFE9F40-826A-4844-9147-BC33C049FBEC}" sibTransId="{38D1F5AA-21D3-4766-A168-5B02AFF9F053}"/>
    <dgm:cxn modelId="{330B2111-1B17-4F75-A313-C466AA383995}" type="presOf" srcId="{CBFBF310-FC9D-4470-BA7B-4A7402B138A2}" destId="{F4F491F2-8310-4EDC-83BE-3E4CB6BFF77F}" srcOrd="0" destOrd="3" presId="urn:microsoft.com/office/officeart/2005/8/layout/vList2"/>
    <dgm:cxn modelId="{43222D16-6B11-4388-938B-92C08522F78B}" type="presOf" srcId="{13F31CE6-4B8A-4B33-BC21-ECB8629D6650}" destId="{F4F491F2-8310-4EDC-83BE-3E4CB6BFF77F}" srcOrd="0" destOrd="1" presId="urn:microsoft.com/office/officeart/2005/8/layout/vList2"/>
    <dgm:cxn modelId="{C32B2822-F8EF-4077-9EBE-527BFFD0740F}" type="presOf" srcId="{4EE5749F-4CB1-4F27-BF5F-F9070ABC4C18}" destId="{F4F491F2-8310-4EDC-83BE-3E4CB6BFF77F}" srcOrd="0" destOrd="4" presId="urn:microsoft.com/office/officeart/2005/8/layout/vList2"/>
    <dgm:cxn modelId="{26143243-C902-4D2D-AAA4-0A1A960E0172}" srcId="{53D7EFAD-9D69-4131-B665-D784611009F2}" destId="{93965B70-4792-44F1-AEE8-C922889DD887}" srcOrd="0" destOrd="0" parTransId="{AF6CBFEB-FA1C-467C-9266-BD06C3082274}" sibTransId="{70D492B5-E811-46F5-98A8-B615493C7C77}"/>
    <dgm:cxn modelId="{B9839248-428D-4241-89E9-C929A6E3B156}" srcId="{53D7EFAD-9D69-4131-B665-D784611009F2}" destId="{CBFBF310-FC9D-4470-BA7B-4A7402B138A2}" srcOrd="3" destOrd="0" parTransId="{F721AD24-B4BA-404C-90EA-2FFA641C3152}" sibTransId="{4EFFFB34-1AE6-4F32-B87F-DB49B0D76E37}"/>
    <dgm:cxn modelId="{AAA6444F-83C6-4AB2-8113-0FC8108A89D9}" type="presOf" srcId="{93965B70-4792-44F1-AEE8-C922889DD887}" destId="{F4F491F2-8310-4EDC-83BE-3E4CB6BFF77F}" srcOrd="0" destOrd="0" presId="urn:microsoft.com/office/officeart/2005/8/layout/vList2"/>
    <dgm:cxn modelId="{CCE35880-8BA3-4B58-A370-A0E6B37B5366}" type="presOf" srcId="{2F32B127-5802-4115-98D9-1D04E4767F15}" destId="{C70A7381-E7ED-45BE-9458-3C60AE6CCEC5}" srcOrd="0" destOrd="0" presId="urn:microsoft.com/office/officeart/2005/8/layout/vList2"/>
    <dgm:cxn modelId="{68A8E696-460C-4316-A460-CCD7E4D22CCA}" type="presOf" srcId="{53D7EFAD-9D69-4131-B665-D784611009F2}" destId="{C6E835C1-CAA7-4C71-892C-77159276F6BE}" srcOrd="0" destOrd="0" presId="urn:microsoft.com/office/officeart/2005/8/layout/vList2"/>
    <dgm:cxn modelId="{5D8139B3-F54E-4B67-A4E2-FE4A4873F2E3}" srcId="{53D7EFAD-9D69-4131-B665-D784611009F2}" destId="{13F31CE6-4B8A-4B33-BC21-ECB8629D6650}" srcOrd="1" destOrd="0" parTransId="{6C9D25EF-0717-405A-8F9F-81F0EB907BEB}" sibTransId="{2BFFDF0D-2D01-42C9-9A82-C51D9EF7DCBC}"/>
    <dgm:cxn modelId="{65520CBD-22DB-4683-909D-9F25C21B1F87}" srcId="{2F32B127-5802-4115-98D9-1D04E4767F15}" destId="{53D7EFAD-9D69-4131-B665-D784611009F2}" srcOrd="0" destOrd="0" parTransId="{667211BE-884C-4748-9590-BCA1EAA647FD}" sibTransId="{1E2345BE-2458-4C6F-BC98-B5B3F86981E7}"/>
    <dgm:cxn modelId="{7E082ADD-1333-44BD-8F8C-4D432B18093B}" srcId="{53D7EFAD-9D69-4131-B665-D784611009F2}" destId="{4EE5749F-4CB1-4F27-BF5F-F9070ABC4C18}" srcOrd="4" destOrd="0" parTransId="{55DA12DE-5798-42B0-BC89-C01946CE1AEF}" sibTransId="{D1DF7E24-3EB9-408A-8E58-F86CB0A5CD9D}"/>
    <dgm:cxn modelId="{2EABF8C7-8544-4D41-B0FB-8EE1EAB5CD2C}" type="presParOf" srcId="{C70A7381-E7ED-45BE-9458-3C60AE6CCEC5}" destId="{C6E835C1-CAA7-4C71-892C-77159276F6BE}" srcOrd="0" destOrd="0" presId="urn:microsoft.com/office/officeart/2005/8/layout/vList2"/>
    <dgm:cxn modelId="{3B35F175-09F8-4349-8876-C8D2852DDC51}" type="presParOf" srcId="{C70A7381-E7ED-45BE-9458-3C60AE6CCEC5}" destId="{F4F491F2-8310-4EDC-83BE-3E4CB6BFF77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E8C01B-ABD0-4694-B154-4EC5E73877C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908F522-CCAE-4187-AC75-F2976AED433C}">
      <dgm:prSet phldrT="[Text]"/>
      <dgm:spPr/>
      <dgm:t>
        <a:bodyPr/>
        <a:lstStyle/>
        <a:p>
          <a:r>
            <a:rPr lang="en-US" dirty="0"/>
            <a:t>Parallel redo can help</a:t>
          </a:r>
        </a:p>
      </dgm:t>
    </dgm:pt>
    <dgm:pt modelId="{A3602A98-3B1A-4FD1-AD4B-F7B36CB2C29C}" type="parTrans" cxnId="{2FC22689-A734-45EA-9887-E23FED5EBE99}">
      <dgm:prSet/>
      <dgm:spPr/>
      <dgm:t>
        <a:bodyPr/>
        <a:lstStyle/>
        <a:p>
          <a:endParaRPr lang="en-US"/>
        </a:p>
      </dgm:t>
    </dgm:pt>
    <dgm:pt modelId="{2158ED31-8163-4509-A3A6-D65E29F44661}" type="sibTrans" cxnId="{2FC22689-A734-45EA-9887-E23FED5EBE99}">
      <dgm:prSet/>
      <dgm:spPr/>
      <dgm:t>
        <a:bodyPr/>
        <a:lstStyle/>
        <a:p>
          <a:endParaRPr lang="en-US"/>
        </a:p>
      </dgm:t>
    </dgm:pt>
    <dgm:pt modelId="{87A1D241-BE96-404E-B8F1-667707C47BB3}">
      <dgm:prSet phldrT="[Text]"/>
      <dgm:spPr/>
      <dgm:t>
        <a:bodyPr/>
        <a:lstStyle/>
        <a:p>
          <a:r>
            <a:rPr lang="en-US" dirty="0"/>
            <a:t>“Long” recovery usually due to long undo</a:t>
          </a:r>
        </a:p>
      </dgm:t>
    </dgm:pt>
    <dgm:pt modelId="{C6502312-4373-4F54-8795-5CF2FCFAFC75}" type="parTrans" cxnId="{864EEBB6-3387-43AD-B8DE-DA428E588CF7}">
      <dgm:prSet/>
      <dgm:spPr/>
      <dgm:t>
        <a:bodyPr/>
        <a:lstStyle/>
        <a:p>
          <a:endParaRPr lang="en-US"/>
        </a:p>
      </dgm:t>
    </dgm:pt>
    <dgm:pt modelId="{46C28CE6-F1FB-490C-83F4-FCC1764B2686}" type="sibTrans" cxnId="{864EEBB6-3387-43AD-B8DE-DA428E588CF7}">
      <dgm:prSet/>
      <dgm:spPr/>
      <dgm:t>
        <a:bodyPr/>
        <a:lstStyle/>
        <a:p>
          <a:endParaRPr lang="en-US"/>
        </a:p>
      </dgm:t>
    </dgm:pt>
    <dgm:pt modelId="{148636D0-F758-4F84-82B8-D991A4A461C1}">
      <dgm:prSet phldrT="[Text]"/>
      <dgm:spPr/>
      <dgm:t>
        <a:bodyPr/>
        <a:lstStyle/>
        <a:p>
          <a:r>
            <a:rPr lang="en-US" dirty="0"/>
            <a:t>Undo dependent on oldest active transaction</a:t>
          </a:r>
        </a:p>
      </dgm:t>
    </dgm:pt>
    <dgm:pt modelId="{A45574D5-A9A8-4E72-A4D3-690E733DCE60}" type="parTrans" cxnId="{89FDCE87-270A-46A5-BC85-AADA59D61F87}">
      <dgm:prSet/>
      <dgm:spPr/>
      <dgm:t>
        <a:bodyPr/>
        <a:lstStyle/>
        <a:p>
          <a:endParaRPr lang="en-US"/>
        </a:p>
      </dgm:t>
    </dgm:pt>
    <dgm:pt modelId="{683EE71D-2D24-41E7-96DC-9456C3FBEDB8}" type="sibTrans" cxnId="{89FDCE87-270A-46A5-BC85-AADA59D61F87}">
      <dgm:prSet/>
      <dgm:spPr/>
      <dgm:t>
        <a:bodyPr/>
        <a:lstStyle/>
        <a:p>
          <a:endParaRPr lang="en-US"/>
        </a:p>
      </dgm:t>
    </dgm:pt>
    <dgm:pt modelId="{DB6298D5-4D01-422B-8DE2-D85F5AF7B5D1}" type="pres">
      <dgm:prSet presAssocID="{D3E8C01B-ABD0-4694-B154-4EC5E73877C6}" presName="diagram" presStyleCnt="0">
        <dgm:presLayoutVars>
          <dgm:dir/>
          <dgm:resizeHandles val="exact"/>
        </dgm:presLayoutVars>
      </dgm:prSet>
      <dgm:spPr/>
    </dgm:pt>
    <dgm:pt modelId="{142C0297-7972-44A3-91D9-677BBE6965B8}" type="pres">
      <dgm:prSet presAssocID="{4908F522-CCAE-4187-AC75-F2976AED433C}" presName="node" presStyleLbl="node1" presStyleIdx="0" presStyleCnt="3">
        <dgm:presLayoutVars>
          <dgm:bulletEnabled val="1"/>
        </dgm:presLayoutVars>
      </dgm:prSet>
      <dgm:spPr/>
    </dgm:pt>
    <dgm:pt modelId="{5DEFB087-CA9E-4709-AF64-D7EF181B29BD}" type="pres">
      <dgm:prSet presAssocID="{2158ED31-8163-4509-A3A6-D65E29F44661}" presName="sibTrans" presStyleCnt="0"/>
      <dgm:spPr/>
    </dgm:pt>
    <dgm:pt modelId="{3F567382-DF82-401B-BD2B-3094BE6E1D3E}" type="pres">
      <dgm:prSet presAssocID="{148636D0-F758-4F84-82B8-D991A4A461C1}" presName="node" presStyleLbl="node1" presStyleIdx="1" presStyleCnt="3">
        <dgm:presLayoutVars>
          <dgm:bulletEnabled val="1"/>
        </dgm:presLayoutVars>
      </dgm:prSet>
      <dgm:spPr/>
    </dgm:pt>
    <dgm:pt modelId="{2148E235-CE7F-4B53-A7CE-C475DE3F1260}" type="pres">
      <dgm:prSet presAssocID="{683EE71D-2D24-41E7-96DC-9456C3FBEDB8}" presName="sibTrans" presStyleCnt="0"/>
      <dgm:spPr/>
    </dgm:pt>
    <dgm:pt modelId="{4144D6A6-656B-4191-84EC-795DAAC0A419}" type="pres">
      <dgm:prSet presAssocID="{87A1D241-BE96-404E-B8F1-667707C47BB3}" presName="node" presStyleLbl="node1" presStyleIdx="2" presStyleCnt="3">
        <dgm:presLayoutVars>
          <dgm:bulletEnabled val="1"/>
        </dgm:presLayoutVars>
      </dgm:prSet>
      <dgm:spPr/>
    </dgm:pt>
  </dgm:ptLst>
  <dgm:cxnLst>
    <dgm:cxn modelId="{0B7BC740-D3B2-447F-BFAD-A979099CF222}" type="presOf" srcId="{4908F522-CCAE-4187-AC75-F2976AED433C}" destId="{142C0297-7972-44A3-91D9-677BBE6965B8}" srcOrd="0" destOrd="0" presId="urn:microsoft.com/office/officeart/2005/8/layout/default"/>
    <dgm:cxn modelId="{52D3186E-5D63-41FE-A38D-894BA6C12905}" type="presOf" srcId="{87A1D241-BE96-404E-B8F1-667707C47BB3}" destId="{4144D6A6-656B-4191-84EC-795DAAC0A419}" srcOrd="0" destOrd="0" presId="urn:microsoft.com/office/officeart/2005/8/layout/default"/>
    <dgm:cxn modelId="{658E1173-733D-44DD-B435-2C3666B73C10}" type="presOf" srcId="{148636D0-F758-4F84-82B8-D991A4A461C1}" destId="{3F567382-DF82-401B-BD2B-3094BE6E1D3E}" srcOrd="0" destOrd="0" presId="urn:microsoft.com/office/officeart/2005/8/layout/default"/>
    <dgm:cxn modelId="{89FDCE87-270A-46A5-BC85-AADA59D61F87}" srcId="{D3E8C01B-ABD0-4694-B154-4EC5E73877C6}" destId="{148636D0-F758-4F84-82B8-D991A4A461C1}" srcOrd="1" destOrd="0" parTransId="{A45574D5-A9A8-4E72-A4D3-690E733DCE60}" sibTransId="{683EE71D-2D24-41E7-96DC-9456C3FBEDB8}"/>
    <dgm:cxn modelId="{2FC22689-A734-45EA-9887-E23FED5EBE99}" srcId="{D3E8C01B-ABD0-4694-B154-4EC5E73877C6}" destId="{4908F522-CCAE-4187-AC75-F2976AED433C}" srcOrd="0" destOrd="0" parTransId="{A3602A98-3B1A-4FD1-AD4B-F7B36CB2C29C}" sibTransId="{2158ED31-8163-4509-A3A6-D65E29F44661}"/>
    <dgm:cxn modelId="{864EEBB6-3387-43AD-B8DE-DA428E588CF7}" srcId="{D3E8C01B-ABD0-4694-B154-4EC5E73877C6}" destId="{87A1D241-BE96-404E-B8F1-667707C47BB3}" srcOrd="2" destOrd="0" parTransId="{C6502312-4373-4F54-8795-5CF2FCFAFC75}" sibTransId="{46C28CE6-F1FB-490C-83F4-FCC1764B2686}"/>
    <dgm:cxn modelId="{72DC57CD-0F9A-4F51-88DD-272872A2591B}" type="presOf" srcId="{D3E8C01B-ABD0-4694-B154-4EC5E73877C6}" destId="{DB6298D5-4D01-422B-8DE2-D85F5AF7B5D1}" srcOrd="0" destOrd="0" presId="urn:microsoft.com/office/officeart/2005/8/layout/default"/>
    <dgm:cxn modelId="{BAE90153-57C3-4632-8995-161BF014ED03}" type="presParOf" srcId="{DB6298D5-4D01-422B-8DE2-D85F5AF7B5D1}" destId="{142C0297-7972-44A3-91D9-677BBE6965B8}" srcOrd="0" destOrd="0" presId="urn:microsoft.com/office/officeart/2005/8/layout/default"/>
    <dgm:cxn modelId="{FA8AD1EC-393A-4405-9532-456C383ABA03}" type="presParOf" srcId="{DB6298D5-4D01-422B-8DE2-D85F5AF7B5D1}" destId="{5DEFB087-CA9E-4709-AF64-D7EF181B29BD}" srcOrd="1" destOrd="0" presId="urn:microsoft.com/office/officeart/2005/8/layout/default"/>
    <dgm:cxn modelId="{1C759737-91DA-49BC-A4BF-31548F79646B}" type="presParOf" srcId="{DB6298D5-4D01-422B-8DE2-D85F5AF7B5D1}" destId="{3F567382-DF82-401B-BD2B-3094BE6E1D3E}" srcOrd="2" destOrd="0" presId="urn:microsoft.com/office/officeart/2005/8/layout/default"/>
    <dgm:cxn modelId="{CE64B358-2021-41B5-9A3C-01F4C5062CC2}" type="presParOf" srcId="{DB6298D5-4D01-422B-8DE2-D85F5AF7B5D1}" destId="{2148E235-CE7F-4B53-A7CE-C475DE3F1260}" srcOrd="3" destOrd="0" presId="urn:microsoft.com/office/officeart/2005/8/layout/default"/>
    <dgm:cxn modelId="{1289248F-B7D2-45EA-B058-D4DD028EB1E0}" type="presParOf" srcId="{DB6298D5-4D01-422B-8DE2-D85F5AF7B5D1}" destId="{4144D6A6-656B-4191-84EC-795DAAC0A419}"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6B5FFB-87A7-4D9F-9116-C3DE480B066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A593518-6782-4C7D-B252-62FE32B03F53}">
      <dgm:prSet phldrT="[Text]"/>
      <dgm:spPr/>
      <dgm:t>
        <a:bodyPr/>
        <a:lstStyle/>
        <a:p>
          <a:r>
            <a:rPr lang="en-US" dirty="0"/>
            <a:t>Persisted Version Store</a:t>
          </a:r>
        </a:p>
      </dgm:t>
    </dgm:pt>
    <dgm:pt modelId="{D1973079-C904-4B91-BA22-DCCABD512544}" type="parTrans" cxnId="{CE13E07E-ACBB-4C4D-8148-4D4FF7ABE22B}">
      <dgm:prSet/>
      <dgm:spPr/>
      <dgm:t>
        <a:bodyPr/>
        <a:lstStyle/>
        <a:p>
          <a:endParaRPr lang="en-US"/>
        </a:p>
      </dgm:t>
    </dgm:pt>
    <dgm:pt modelId="{A827483E-5110-450E-8992-3035724DF066}" type="sibTrans" cxnId="{CE13E07E-ACBB-4C4D-8148-4D4FF7ABE22B}">
      <dgm:prSet/>
      <dgm:spPr/>
      <dgm:t>
        <a:bodyPr/>
        <a:lstStyle/>
        <a:p>
          <a:endParaRPr lang="en-US"/>
        </a:p>
      </dgm:t>
    </dgm:pt>
    <dgm:pt modelId="{83235B57-F53F-4B44-8BB9-E3F449B922EA}">
      <dgm:prSet phldrT="[Text]"/>
      <dgm:spPr/>
      <dgm:t>
        <a:bodyPr/>
        <a:lstStyle/>
        <a:p>
          <a:r>
            <a:rPr lang="en-US" dirty="0"/>
            <a:t>Logical Revert</a:t>
          </a:r>
        </a:p>
      </dgm:t>
    </dgm:pt>
    <dgm:pt modelId="{D4EF6A3C-406E-4BBC-9DCB-8D3BECCDC860}" type="parTrans" cxnId="{621DFFF5-4D52-49A4-8B72-56F79043E437}">
      <dgm:prSet/>
      <dgm:spPr/>
      <dgm:t>
        <a:bodyPr/>
        <a:lstStyle/>
        <a:p>
          <a:endParaRPr lang="en-US"/>
        </a:p>
      </dgm:t>
    </dgm:pt>
    <dgm:pt modelId="{BF01D031-5375-4BEE-8FE7-A6D167752664}" type="sibTrans" cxnId="{621DFFF5-4D52-49A4-8B72-56F79043E437}">
      <dgm:prSet/>
      <dgm:spPr/>
      <dgm:t>
        <a:bodyPr/>
        <a:lstStyle/>
        <a:p>
          <a:endParaRPr lang="en-US"/>
        </a:p>
      </dgm:t>
    </dgm:pt>
    <dgm:pt modelId="{38613528-42BC-4973-9E02-82690165D0F0}">
      <dgm:prSet phldrT="[Text]"/>
      <dgm:spPr/>
      <dgm:t>
        <a:bodyPr/>
        <a:lstStyle/>
        <a:p>
          <a:r>
            <a:rPr lang="en-US" dirty="0"/>
            <a:t>sLog</a:t>
          </a:r>
        </a:p>
      </dgm:t>
    </dgm:pt>
    <dgm:pt modelId="{442217BB-76EE-4693-A3E6-0807CD9404DD}" type="parTrans" cxnId="{5BB90658-BF68-45F0-986A-11732F5A8B1E}">
      <dgm:prSet/>
      <dgm:spPr/>
      <dgm:t>
        <a:bodyPr/>
        <a:lstStyle/>
        <a:p>
          <a:endParaRPr lang="en-US"/>
        </a:p>
      </dgm:t>
    </dgm:pt>
    <dgm:pt modelId="{5B25A2CF-4F5D-4769-8F47-F08B70166D0E}" type="sibTrans" cxnId="{5BB90658-BF68-45F0-986A-11732F5A8B1E}">
      <dgm:prSet/>
      <dgm:spPr/>
      <dgm:t>
        <a:bodyPr/>
        <a:lstStyle/>
        <a:p>
          <a:endParaRPr lang="en-US"/>
        </a:p>
      </dgm:t>
    </dgm:pt>
    <dgm:pt modelId="{C9EDB6E8-8E1D-417A-A930-95F655966FF6}">
      <dgm:prSet phldrT="[Text]"/>
      <dgm:spPr/>
      <dgm:t>
        <a:bodyPr/>
        <a:lstStyle/>
        <a:p>
          <a:r>
            <a:rPr lang="en-US" dirty="0"/>
            <a:t>Cleaner</a:t>
          </a:r>
        </a:p>
      </dgm:t>
    </dgm:pt>
    <dgm:pt modelId="{6BE77B2F-4C49-42DB-A8E4-139C602CCFB5}" type="parTrans" cxnId="{4910D3F3-10C1-4290-9F61-E3341CF4939D}">
      <dgm:prSet/>
      <dgm:spPr/>
      <dgm:t>
        <a:bodyPr/>
        <a:lstStyle/>
        <a:p>
          <a:endParaRPr lang="en-US"/>
        </a:p>
      </dgm:t>
    </dgm:pt>
    <dgm:pt modelId="{0A1BE392-B18A-4856-9F82-4436E31A4B06}" type="sibTrans" cxnId="{4910D3F3-10C1-4290-9F61-E3341CF4939D}">
      <dgm:prSet/>
      <dgm:spPr/>
      <dgm:t>
        <a:bodyPr/>
        <a:lstStyle/>
        <a:p>
          <a:endParaRPr lang="en-US"/>
        </a:p>
      </dgm:t>
    </dgm:pt>
    <dgm:pt modelId="{67C05B0A-2494-4BBE-A5B7-37A1C04214B3}">
      <dgm:prSet phldrT="[Text]"/>
      <dgm:spPr/>
      <dgm:t>
        <a:bodyPr/>
        <a:lstStyle/>
        <a:p>
          <a:r>
            <a:rPr lang="en-US" dirty="0"/>
            <a:t>Improved Read Replicas</a:t>
          </a:r>
        </a:p>
      </dgm:t>
    </dgm:pt>
    <dgm:pt modelId="{69A6CFA8-285D-4AC7-82C7-C0B727845501}" type="parTrans" cxnId="{CF84A4FD-22B0-4ECC-AE19-CCADD7B061B8}">
      <dgm:prSet/>
      <dgm:spPr/>
      <dgm:t>
        <a:bodyPr/>
        <a:lstStyle/>
        <a:p>
          <a:endParaRPr lang="en-US"/>
        </a:p>
      </dgm:t>
    </dgm:pt>
    <dgm:pt modelId="{D8FCD1D4-0D4C-48D8-8ADB-805427793F3A}" type="sibTrans" cxnId="{CF84A4FD-22B0-4ECC-AE19-CCADD7B061B8}">
      <dgm:prSet/>
      <dgm:spPr/>
      <dgm:t>
        <a:bodyPr/>
        <a:lstStyle/>
        <a:p>
          <a:endParaRPr lang="en-US"/>
        </a:p>
      </dgm:t>
    </dgm:pt>
    <dgm:pt modelId="{84C581CE-261D-4027-A534-33D2AA03CB6A}" type="pres">
      <dgm:prSet presAssocID="{206B5FFB-87A7-4D9F-9116-C3DE480B066E}" presName="diagram" presStyleCnt="0">
        <dgm:presLayoutVars>
          <dgm:dir/>
          <dgm:resizeHandles val="exact"/>
        </dgm:presLayoutVars>
      </dgm:prSet>
      <dgm:spPr/>
    </dgm:pt>
    <dgm:pt modelId="{9DB184BF-9D04-49B0-89F1-E7B252FF6E2B}" type="pres">
      <dgm:prSet presAssocID="{AA593518-6782-4C7D-B252-62FE32B03F53}" presName="node" presStyleLbl="node1" presStyleIdx="0" presStyleCnt="5">
        <dgm:presLayoutVars>
          <dgm:bulletEnabled val="1"/>
        </dgm:presLayoutVars>
      </dgm:prSet>
      <dgm:spPr/>
    </dgm:pt>
    <dgm:pt modelId="{BF8AE313-5ECB-4F55-9892-428B0A911678}" type="pres">
      <dgm:prSet presAssocID="{A827483E-5110-450E-8992-3035724DF066}" presName="sibTrans" presStyleCnt="0"/>
      <dgm:spPr/>
    </dgm:pt>
    <dgm:pt modelId="{9ED8D298-C79D-4AF2-9347-1CD084771BD1}" type="pres">
      <dgm:prSet presAssocID="{83235B57-F53F-4B44-8BB9-E3F449B922EA}" presName="node" presStyleLbl="node1" presStyleIdx="1" presStyleCnt="5">
        <dgm:presLayoutVars>
          <dgm:bulletEnabled val="1"/>
        </dgm:presLayoutVars>
      </dgm:prSet>
      <dgm:spPr/>
    </dgm:pt>
    <dgm:pt modelId="{CB893C80-4F45-41CE-9D61-A90C4E7032E3}" type="pres">
      <dgm:prSet presAssocID="{BF01D031-5375-4BEE-8FE7-A6D167752664}" presName="sibTrans" presStyleCnt="0"/>
      <dgm:spPr/>
    </dgm:pt>
    <dgm:pt modelId="{B3AB1A72-1047-4A58-81A4-447D62BE6B7C}" type="pres">
      <dgm:prSet presAssocID="{38613528-42BC-4973-9E02-82690165D0F0}" presName="node" presStyleLbl="node1" presStyleIdx="2" presStyleCnt="5">
        <dgm:presLayoutVars>
          <dgm:bulletEnabled val="1"/>
        </dgm:presLayoutVars>
      </dgm:prSet>
      <dgm:spPr/>
    </dgm:pt>
    <dgm:pt modelId="{1AB3775E-7083-4875-BE44-5CC3E19AD9B9}" type="pres">
      <dgm:prSet presAssocID="{5B25A2CF-4F5D-4769-8F47-F08B70166D0E}" presName="sibTrans" presStyleCnt="0"/>
      <dgm:spPr/>
    </dgm:pt>
    <dgm:pt modelId="{5B04727B-952E-4F49-BA24-4E9249308685}" type="pres">
      <dgm:prSet presAssocID="{C9EDB6E8-8E1D-417A-A930-95F655966FF6}" presName="node" presStyleLbl="node1" presStyleIdx="3" presStyleCnt="5">
        <dgm:presLayoutVars>
          <dgm:bulletEnabled val="1"/>
        </dgm:presLayoutVars>
      </dgm:prSet>
      <dgm:spPr/>
    </dgm:pt>
    <dgm:pt modelId="{3141B680-D387-4B18-AB87-6EECF5E6A680}" type="pres">
      <dgm:prSet presAssocID="{0A1BE392-B18A-4856-9F82-4436E31A4B06}" presName="sibTrans" presStyleCnt="0"/>
      <dgm:spPr/>
    </dgm:pt>
    <dgm:pt modelId="{2743E277-5361-44D6-AECC-07E7A2C6DC69}" type="pres">
      <dgm:prSet presAssocID="{67C05B0A-2494-4BBE-A5B7-37A1C04214B3}" presName="node" presStyleLbl="node1" presStyleIdx="4" presStyleCnt="5">
        <dgm:presLayoutVars>
          <dgm:bulletEnabled val="1"/>
        </dgm:presLayoutVars>
      </dgm:prSet>
      <dgm:spPr/>
    </dgm:pt>
  </dgm:ptLst>
  <dgm:cxnLst>
    <dgm:cxn modelId="{FF3EB724-51F7-4A76-B74E-592FED48630B}" type="presOf" srcId="{AA593518-6782-4C7D-B252-62FE32B03F53}" destId="{9DB184BF-9D04-49B0-89F1-E7B252FF6E2B}" srcOrd="0" destOrd="0" presId="urn:microsoft.com/office/officeart/2005/8/layout/default"/>
    <dgm:cxn modelId="{1032AA60-9719-4E68-A05F-F325BABE28C4}" type="presOf" srcId="{206B5FFB-87A7-4D9F-9116-C3DE480B066E}" destId="{84C581CE-261D-4027-A534-33D2AA03CB6A}" srcOrd="0" destOrd="0" presId="urn:microsoft.com/office/officeart/2005/8/layout/default"/>
    <dgm:cxn modelId="{248BBC54-2274-4081-8D03-D96D0DBBDD13}" type="presOf" srcId="{67C05B0A-2494-4BBE-A5B7-37A1C04214B3}" destId="{2743E277-5361-44D6-AECC-07E7A2C6DC69}" srcOrd="0" destOrd="0" presId="urn:microsoft.com/office/officeart/2005/8/layout/default"/>
    <dgm:cxn modelId="{5BB90658-BF68-45F0-986A-11732F5A8B1E}" srcId="{206B5FFB-87A7-4D9F-9116-C3DE480B066E}" destId="{38613528-42BC-4973-9E02-82690165D0F0}" srcOrd="2" destOrd="0" parTransId="{442217BB-76EE-4693-A3E6-0807CD9404DD}" sibTransId="{5B25A2CF-4F5D-4769-8F47-F08B70166D0E}"/>
    <dgm:cxn modelId="{CE13E07E-ACBB-4C4D-8148-4D4FF7ABE22B}" srcId="{206B5FFB-87A7-4D9F-9116-C3DE480B066E}" destId="{AA593518-6782-4C7D-B252-62FE32B03F53}" srcOrd="0" destOrd="0" parTransId="{D1973079-C904-4B91-BA22-DCCABD512544}" sibTransId="{A827483E-5110-450E-8992-3035724DF066}"/>
    <dgm:cxn modelId="{18DDB4A6-F2D2-4706-9835-3A4E88C5D2A7}" type="presOf" srcId="{38613528-42BC-4973-9E02-82690165D0F0}" destId="{B3AB1A72-1047-4A58-81A4-447D62BE6B7C}" srcOrd="0" destOrd="0" presId="urn:microsoft.com/office/officeart/2005/8/layout/default"/>
    <dgm:cxn modelId="{AD4720C4-2B7F-45B0-AE05-4F7FBCB1AE75}" type="presOf" srcId="{C9EDB6E8-8E1D-417A-A930-95F655966FF6}" destId="{5B04727B-952E-4F49-BA24-4E9249308685}" srcOrd="0" destOrd="0" presId="urn:microsoft.com/office/officeart/2005/8/layout/default"/>
    <dgm:cxn modelId="{D051B7E3-3C57-450B-BF83-5A5DC3483110}" type="presOf" srcId="{83235B57-F53F-4B44-8BB9-E3F449B922EA}" destId="{9ED8D298-C79D-4AF2-9347-1CD084771BD1}" srcOrd="0" destOrd="0" presId="urn:microsoft.com/office/officeart/2005/8/layout/default"/>
    <dgm:cxn modelId="{4910D3F3-10C1-4290-9F61-E3341CF4939D}" srcId="{206B5FFB-87A7-4D9F-9116-C3DE480B066E}" destId="{C9EDB6E8-8E1D-417A-A930-95F655966FF6}" srcOrd="3" destOrd="0" parTransId="{6BE77B2F-4C49-42DB-A8E4-139C602CCFB5}" sibTransId="{0A1BE392-B18A-4856-9F82-4436E31A4B06}"/>
    <dgm:cxn modelId="{621DFFF5-4D52-49A4-8B72-56F79043E437}" srcId="{206B5FFB-87A7-4D9F-9116-C3DE480B066E}" destId="{83235B57-F53F-4B44-8BB9-E3F449B922EA}" srcOrd="1" destOrd="0" parTransId="{D4EF6A3C-406E-4BBC-9DCB-8D3BECCDC860}" sibTransId="{BF01D031-5375-4BEE-8FE7-A6D167752664}"/>
    <dgm:cxn modelId="{CF84A4FD-22B0-4ECC-AE19-CCADD7B061B8}" srcId="{206B5FFB-87A7-4D9F-9116-C3DE480B066E}" destId="{67C05B0A-2494-4BBE-A5B7-37A1C04214B3}" srcOrd="4" destOrd="0" parTransId="{69A6CFA8-285D-4AC7-82C7-C0B727845501}" sibTransId="{D8FCD1D4-0D4C-48D8-8ADB-805427793F3A}"/>
    <dgm:cxn modelId="{A5C8AF96-B859-43DB-9030-DAE554C87F13}" type="presParOf" srcId="{84C581CE-261D-4027-A534-33D2AA03CB6A}" destId="{9DB184BF-9D04-49B0-89F1-E7B252FF6E2B}" srcOrd="0" destOrd="0" presId="urn:microsoft.com/office/officeart/2005/8/layout/default"/>
    <dgm:cxn modelId="{6E163EC0-F315-482B-906D-6B3BC8E01F3E}" type="presParOf" srcId="{84C581CE-261D-4027-A534-33D2AA03CB6A}" destId="{BF8AE313-5ECB-4F55-9892-428B0A911678}" srcOrd="1" destOrd="0" presId="urn:microsoft.com/office/officeart/2005/8/layout/default"/>
    <dgm:cxn modelId="{F0AEF3EF-CA4D-47A9-A7AF-B705BCAF6406}" type="presParOf" srcId="{84C581CE-261D-4027-A534-33D2AA03CB6A}" destId="{9ED8D298-C79D-4AF2-9347-1CD084771BD1}" srcOrd="2" destOrd="0" presId="urn:microsoft.com/office/officeart/2005/8/layout/default"/>
    <dgm:cxn modelId="{E291418B-90EB-44EB-9724-36DF60AE2EEB}" type="presParOf" srcId="{84C581CE-261D-4027-A534-33D2AA03CB6A}" destId="{CB893C80-4F45-41CE-9D61-A90C4E7032E3}" srcOrd="3" destOrd="0" presId="urn:microsoft.com/office/officeart/2005/8/layout/default"/>
    <dgm:cxn modelId="{C2A8C9C3-8B38-49A9-975D-9DE3C3BC0BF8}" type="presParOf" srcId="{84C581CE-261D-4027-A534-33D2AA03CB6A}" destId="{B3AB1A72-1047-4A58-81A4-447D62BE6B7C}" srcOrd="4" destOrd="0" presId="urn:microsoft.com/office/officeart/2005/8/layout/default"/>
    <dgm:cxn modelId="{398EE6C7-7F6D-4F71-8F25-63A43EE75A16}" type="presParOf" srcId="{84C581CE-261D-4027-A534-33D2AA03CB6A}" destId="{1AB3775E-7083-4875-BE44-5CC3E19AD9B9}" srcOrd="5" destOrd="0" presId="urn:microsoft.com/office/officeart/2005/8/layout/default"/>
    <dgm:cxn modelId="{67319E41-D81D-42C8-904E-D19DBCC78665}" type="presParOf" srcId="{84C581CE-261D-4027-A534-33D2AA03CB6A}" destId="{5B04727B-952E-4F49-BA24-4E9249308685}" srcOrd="6" destOrd="0" presId="urn:microsoft.com/office/officeart/2005/8/layout/default"/>
    <dgm:cxn modelId="{7F954F21-3027-46B0-A0EA-57253D0528A0}" type="presParOf" srcId="{84C581CE-261D-4027-A534-33D2AA03CB6A}" destId="{3141B680-D387-4B18-AB87-6EECF5E6A680}" srcOrd="7" destOrd="0" presId="urn:microsoft.com/office/officeart/2005/8/layout/default"/>
    <dgm:cxn modelId="{62FF6F7B-A6B1-41F7-ABDD-21A4E384295D}" type="presParOf" srcId="{84C581CE-261D-4027-A534-33D2AA03CB6A}" destId="{2743E277-5361-44D6-AECC-07E7A2C6DC69}"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SQL Server 2019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Read the 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13274FBD-7A1E-4856-92E0-EEC4611B4603}">
      <dgm:prSet/>
      <dgm:spPr/>
      <dgm:t>
        <a:bodyPr/>
        <a:lstStyle/>
        <a:p>
          <a:r>
            <a:rPr lang="en-US" b="0" dirty="0"/>
            <a:t>Watch the video Modernizing SQL Server at </a:t>
          </a:r>
          <a:r>
            <a:rPr lang="en-US" b="0" dirty="0">
              <a:hlinkClick xmlns:r="http://schemas.openxmlformats.org/officeDocument/2006/relationships" r:id="rId6"/>
            </a:rPr>
            <a:t>https://www.youtube.com/watch?v=</a:t>
          </a:r>
          <a:r>
            <a:rPr lang="en-US" b="0">
              <a:hlinkClick xmlns:r="http://schemas.openxmlformats.org/officeDocument/2006/relationships" r:id="rId6"/>
            </a:rPr>
            <a:t>5RPkuQHcxxsto </a:t>
          </a:r>
          <a:r>
            <a:rPr lang="en-US" b="0"/>
            <a:t>to plan </a:t>
          </a:r>
          <a:r>
            <a:rPr lang="en-US" b="0" dirty="0"/>
            <a:t>your migration</a:t>
          </a:r>
          <a:endParaRPr lang="en-US" dirty="0"/>
        </a:p>
      </dgm:t>
    </dgm:pt>
    <dgm:pt modelId="{7A80EF0C-D6EE-4EC8-B367-8BBB03C991FB}" type="parTrans" cxnId="{EB7E0D34-8BF9-48E7-A207-2DC0ABD52B7F}">
      <dgm:prSet/>
      <dgm:spPr/>
      <dgm:t>
        <a:bodyPr/>
        <a:lstStyle/>
        <a:p>
          <a:endParaRPr lang="en-US"/>
        </a:p>
      </dgm:t>
    </dgm:pt>
    <dgm:pt modelId="{191916B0-C8A8-40BD-88C4-CC5E07FF94A8}" type="sibTrans" cxnId="{EB7E0D34-8BF9-48E7-A207-2DC0ABD52B7F}">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6"/>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6"/>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6"/>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6"/>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6"/>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6"/>
      <dgm:spPr/>
    </dgm:pt>
    <dgm:pt modelId="{1F510C15-0D65-4617-8143-13CF6D962CEC}" type="pres">
      <dgm:prSet presAssocID="{7D373DB3-0060-46DD-AE28-D45FD41C0988}" presName="vert1" presStyleCnt="0"/>
      <dgm:spPr/>
    </dgm:pt>
    <dgm:pt modelId="{2917FAFC-3F5A-4B50-BA9B-12521720A14E}" type="pres">
      <dgm:prSet presAssocID="{13274FBD-7A1E-4856-92E0-EEC4611B4603}" presName="thickLine" presStyleLbl="alignNode1" presStyleIdx="3" presStyleCnt="6"/>
      <dgm:spPr/>
    </dgm:pt>
    <dgm:pt modelId="{3F638777-452A-4B6A-A867-7269005825A6}" type="pres">
      <dgm:prSet presAssocID="{13274FBD-7A1E-4856-92E0-EEC4611B4603}" presName="horz1" presStyleCnt="0"/>
      <dgm:spPr/>
    </dgm:pt>
    <dgm:pt modelId="{61348FB5-6BF1-4DC3-B2B8-C8829DF8B960}" type="pres">
      <dgm:prSet presAssocID="{13274FBD-7A1E-4856-92E0-EEC4611B4603}" presName="tx1" presStyleLbl="revTx" presStyleIdx="3" presStyleCnt="6"/>
      <dgm:spPr/>
    </dgm:pt>
    <dgm:pt modelId="{B1D5A23B-55BE-4D28-90DD-7B3590DC8071}" type="pres">
      <dgm:prSet presAssocID="{13274FBD-7A1E-4856-92E0-EEC4611B4603}" presName="vert1" presStyleCnt="0"/>
      <dgm:spPr/>
    </dgm:pt>
    <dgm:pt modelId="{E79B3A54-B8FE-41E0-9EF5-31035C61C622}" type="pres">
      <dgm:prSet presAssocID="{42919BED-AA03-4D74-8676-1E49BA0CAA3B}" presName="thickLine" presStyleLbl="alignNode1" presStyleIdx="4" presStyleCnt="6"/>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4" presStyleCnt="6"/>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5" presStyleCnt="6"/>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5" presStyleCnt="6"/>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5708F00D-F00F-489C-9537-C083F04AC47E}" type="presOf" srcId="{13274FBD-7A1E-4856-92E0-EEC4611B4603}" destId="{61348FB5-6BF1-4DC3-B2B8-C8829DF8B960}"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4" destOrd="0" parTransId="{9B4BA0A4-5018-425C-92BC-0333A6BB2281}" sibTransId="{16F83D88-8AD7-4C4F-B779-C046DFDD0ED7}"/>
    <dgm:cxn modelId="{EB7E0D34-8BF9-48E7-A207-2DC0ABD52B7F}" srcId="{2100F8AB-C366-47C3-B4E8-814646F66A2F}" destId="{13274FBD-7A1E-4856-92E0-EEC4611B4603}" srcOrd="3" destOrd="0" parTransId="{7A80EF0C-D6EE-4EC8-B367-8BBB03C991FB}" sibTransId="{191916B0-C8A8-40BD-88C4-CC5E07FF94A8}"/>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5"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EF9328C5-915B-44FC-ABEC-38040F1656DF}" type="presParOf" srcId="{E934C1B4-3D96-4055-9986-C9C53444DA1E}" destId="{2917FAFC-3F5A-4B50-BA9B-12521720A14E}" srcOrd="6" destOrd="0" presId="urn:microsoft.com/office/officeart/2008/layout/LinedList"/>
    <dgm:cxn modelId="{EFA577F4-2823-4E8A-B60B-FB4BD13AA0A0}" type="presParOf" srcId="{E934C1B4-3D96-4055-9986-C9C53444DA1E}" destId="{3F638777-452A-4B6A-A867-7269005825A6}" srcOrd="7" destOrd="0" presId="urn:microsoft.com/office/officeart/2008/layout/LinedList"/>
    <dgm:cxn modelId="{89A9BEC1-B5FD-4FD8-9981-F3CD37A432C5}" type="presParOf" srcId="{3F638777-452A-4B6A-A867-7269005825A6}" destId="{61348FB5-6BF1-4DC3-B2B8-C8829DF8B960}" srcOrd="0" destOrd="0" presId="urn:microsoft.com/office/officeart/2008/layout/LinedList"/>
    <dgm:cxn modelId="{753C4093-97F4-4423-8C70-DF58D3B0730E}" type="presParOf" srcId="{3F638777-452A-4B6A-A867-7269005825A6}" destId="{B1D5A23B-55BE-4D28-90DD-7B3590DC8071}" srcOrd="1" destOrd="0" presId="urn:microsoft.com/office/officeart/2008/layout/LinedList"/>
    <dgm:cxn modelId="{63FA2F2A-405A-43D2-8F8A-F770E78CF7D9}" type="presParOf" srcId="{E934C1B4-3D96-4055-9986-C9C53444DA1E}" destId="{E79B3A54-B8FE-41E0-9EF5-31035C61C622}" srcOrd="8" destOrd="0" presId="urn:microsoft.com/office/officeart/2008/layout/LinedList"/>
    <dgm:cxn modelId="{22AA0FDB-5727-4CDC-97E4-F8977B99F770}" type="presParOf" srcId="{E934C1B4-3D96-4055-9986-C9C53444DA1E}" destId="{181A54BC-391E-48AC-892A-77F16FBEBC71}" srcOrd="9"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10" destOrd="0" presId="urn:microsoft.com/office/officeart/2008/layout/LinedList"/>
    <dgm:cxn modelId="{03BA8BEC-2427-4EE7-AA4D-A67FC39D055C}" type="presParOf" srcId="{E934C1B4-3D96-4055-9986-C9C53444DA1E}" destId="{B284A4EF-AC0B-4761-BE1D-572D6CF521DA}" srcOrd="11"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9658F-6630-48B4-BD01-485AD5FE1E3A}">
      <dsp:nvSpPr>
        <dsp:cNvPr id="0" name=""/>
        <dsp:cNvSpPr/>
      </dsp:nvSpPr>
      <dsp:spPr>
        <a:xfrm rot="5400000">
          <a:off x="4311913" y="-1845974"/>
          <a:ext cx="467422"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Intelligent Query Processing</a:t>
          </a:r>
        </a:p>
      </dsp:txBody>
      <dsp:txXfrm rot="-5400000">
        <a:off x="2406507" y="82250"/>
        <a:ext cx="4255417" cy="421786"/>
      </dsp:txXfrm>
    </dsp:sp>
    <dsp:sp modelId="{8DA74FF2-BCB7-40D4-92B7-1E8FC8037ADC}">
      <dsp:nvSpPr>
        <dsp:cNvPr id="0" name=""/>
        <dsp:cNvSpPr/>
      </dsp:nvSpPr>
      <dsp:spPr>
        <a:xfrm>
          <a:off x="0" y="1003"/>
          <a:ext cx="2406507" cy="584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Gain Performance with </a:t>
          </a:r>
          <a:r>
            <a:rPr lang="en-US" sz="1400" b="1" kern="1200" baseline="0" dirty="0"/>
            <a:t>no application changes</a:t>
          </a:r>
          <a:endParaRPr lang="en-US" sz="1400" b="1" kern="1200" dirty="0"/>
        </a:p>
      </dsp:txBody>
      <dsp:txXfrm>
        <a:off x="28522" y="29525"/>
        <a:ext cx="2349463" cy="527234"/>
      </dsp:txXfrm>
    </dsp:sp>
    <dsp:sp modelId="{3AB76DA4-BF4E-4FEC-8A20-B1B88B209FCD}">
      <dsp:nvSpPr>
        <dsp:cNvPr id="0" name=""/>
        <dsp:cNvSpPr/>
      </dsp:nvSpPr>
      <dsp:spPr>
        <a:xfrm rot="5400000">
          <a:off x="4311913" y="-1232482"/>
          <a:ext cx="467422"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dirty="0"/>
            <a:t>Data Classification and Auditing</a:t>
          </a:r>
          <a:endParaRPr lang="en-US" sz="1200" kern="1200" dirty="0"/>
        </a:p>
      </dsp:txBody>
      <dsp:txXfrm rot="-5400000">
        <a:off x="2406507" y="695742"/>
        <a:ext cx="4255417" cy="421786"/>
      </dsp:txXfrm>
    </dsp:sp>
    <dsp:sp modelId="{3B90B1F7-A863-461E-95FA-AB72A8B00CB6}">
      <dsp:nvSpPr>
        <dsp:cNvPr id="0" name=""/>
        <dsp:cNvSpPr/>
      </dsp:nvSpPr>
      <dsp:spPr>
        <a:xfrm>
          <a:off x="0" y="614496"/>
          <a:ext cx="2406507" cy="584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Need to </a:t>
          </a:r>
          <a:r>
            <a:rPr lang="en-US" sz="1400" b="1" kern="1200" dirty="0"/>
            <a:t>classify</a:t>
          </a:r>
          <a:r>
            <a:rPr lang="en-US" sz="1400" kern="1200" dirty="0"/>
            <a:t> and </a:t>
          </a:r>
          <a:r>
            <a:rPr lang="en-US" sz="1400" b="1" kern="1200" dirty="0"/>
            <a:t>audit</a:t>
          </a:r>
          <a:r>
            <a:rPr lang="en-US" sz="1400" kern="1200" dirty="0"/>
            <a:t> your data?</a:t>
          </a:r>
        </a:p>
      </dsp:txBody>
      <dsp:txXfrm>
        <a:off x="28522" y="643018"/>
        <a:ext cx="2349463" cy="527234"/>
      </dsp:txXfrm>
    </dsp:sp>
    <dsp:sp modelId="{0D0ED9D3-3927-4D24-BB3C-BA8F74CEA6CB}">
      <dsp:nvSpPr>
        <dsp:cNvPr id="0" name=""/>
        <dsp:cNvSpPr/>
      </dsp:nvSpPr>
      <dsp:spPr>
        <a:xfrm rot="5400000">
          <a:off x="4311913" y="-618989"/>
          <a:ext cx="467422"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Accelerated Database Recovery</a:t>
          </a:r>
        </a:p>
      </dsp:txBody>
      <dsp:txXfrm rot="-5400000">
        <a:off x="2406507" y="1309235"/>
        <a:ext cx="4255417" cy="421786"/>
      </dsp:txXfrm>
    </dsp:sp>
    <dsp:sp modelId="{E6FB895B-B31A-41EB-8572-B07FFC96AF98}">
      <dsp:nvSpPr>
        <dsp:cNvPr id="0" name=""/>
        <dsp:cNvSpPr/>
      </dsp:nvSpPr>
      <dsp:spPr>
        <a:xfrm>
          <a:off x="0" y="1227988"/>
          <a:ext cx="2406507" cy="584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Long running transactions affect your </a:t>
          </a:r>
          <a:r>
            <a:rPr lang="en-US" sz="1400" b="1" kern="1200" baseline="0" dirty="0"/>
            <a:t>availability</a:t>
          </a:r>
          <a:endParaRPr lang="en-US" sz="1400" b="1" kern="1200" dirty="0"/>
        </a:p>
      </dsp:txBody>
      <dsp:txXfrm>
        <a:off x="28522" y="1256510"/>
        <a:ext cx="2349463" cy="527234"/>
      </dsp:txXfrm>
    </dsp:sp>
    <dsp:sp modelId="{A65B7EBA-579F-4805-9094-D858AA092D27}">
      <dsp:nvSpPr>
        <dsp:cNvPr id="0" name=""/>
        <dsp:cNvSpPr/>
      </dsp:nvSpPr>
      <dsp:spPr>
        <a:xfrm rot="5400000">
          <a:off x="4311913" y="-5496"/>
          <a:ext cx="467422"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Data Virtualization</a:t>
          </a:r>
        </a:p>
      </dsp:txBody>
      <dsp:txXfrm rot="-5400000">
        <a:off x="2406507" y="1922728"/>
        <a:ext cx="4255417" cy="421786"/>
      </dsp:txXfrm>
    </dsp:sp>
    <dsp:sp modelId="{A14E0A5D-928B-4ED6-A464-A93248BCAF4A}">
      <dsp:nvSpPr>
        <dsp:cNvPr id="0" name=""/>
        <dsp:cNvSpPr/>
      </dsp:nvSpPr>
      <dsp:spPr>
        <a:xfrm>
          <a:off x="0" y="1841481"/>
          <a:ext cx="2406507" cy="584278"/>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solidFill>
                <a:schemeClr val="tx1"/>
              </a:solidFill>
            </a:rPr>
            <a:t>Want external access with </a:t>
          </a:r>
          <a:r>
            <a:rPr lang="en-US" sz="1400" b="1" kern="1200" baseline="0" dirty="0">
              <a:solidFill>
                <a:schemeClr val="tx1"/>
              </a:solidFill>
            </a:rPr>
            <a:t>no data movement</a:t>
          </a:r>
          <a:r>
            <a:rPr lang="en-US" sz="1400" kern="1200" baseline="0" dirty="0">
              <a:solidFill>
                <a:schemeClr val="tx1"/>
              </a:solidFill>
            </a:rPr>
            <a:t>?</a:t>
          </a:r>
          <a:endParaRPr lang="en-US" sz="1400" kern="1200" dirty="0">
            <a:solidFill>
              <a:schemeClr val="tx1"/>
            </a:solidFill>
          </a:endParaRPr>
        </a:p>
      </dsp:txBody>
      <dsp:txXfrm>
        <a:off x="28522" y="1870003"/>
        <a:ext cx="2349463" cy="527234"/>
      </dsp:txXfrm>
    </dsp:sp>
    <dsp:sp modelId="{AE696A6B-A9AA-4DBE-854F-824513562FB8}">
      <dsp:nvSpPr>
        <dsp:cNvPr id="0" name=""/>
        <dsp:cNvSpPr/>
      </dsp:nvSpPr>
      <dsp:spPr>
        <a:xfrm rot="5400000">
          <a:off x="4311913" y="607995"/>
          <a:ext cx="467422"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SQL Server Replication in one command</a:t>
          </a:r>
        </a:p>
      </dsp:txBody>
      <dsp:txXfrm rot="-5400000">
        <a:off x="2406507" y="2536219"/>
        <a:ext cx="4255417" cy="421786"/>
      </dsp:txXfrm>
    </dsp:sp>
    <dsp:sp modelId="{63B9721B-6531-4241-B6D1-04E0E0CB16E8}">
      <dsp:nvSpPr>
        <dsp:cNvPr id="0" name=""/>
        <dsp:cNvSpPr/>
      </dsp:nvSpPr>
      <dsp:spPr>
        <a:xfrm>
          <a:off x="0" y="2454974"/>
          <a:ext cx="2406507" cy="584278"/>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 Is SQL Server on Linux and Containers </a:t>
          </a:r>
          <a:r>
            <a:rPr lang="en-US" sz="1400" b="1" kern="1200" dirty="0">
              <a:solidFill>
                <a:schemeClr val="tx1"/>
              </a:solidFill>
            </a:rPr>
            <a:t>compatible</a:t>
          </a:r>
          <a:r>
            <a:rPr lang="en-US" sz="1400" kern="1200" dirty="0">
              <a:solidFill>
                <a:schemeClr val="tx1"/>
              </a:solidFill>
            </a:rPr>
            <a:t>?</a:t>
          </a:r>
        </a:p>
      </dsp:txBody>
      <dsp:txXfrm>
        <a:off x="28522" y="2483496"/>
        <a:ext cx="2349463" cy="527234"/>
      </dsp:txXfrm>
    </dsp:sp>
    <dsp:sp modelId="{A8D90DD9-098A-4D29-8456-D6F6FA91D667}">
      <dsp:nvSpPr>
        <dsp:cNvPr id="0" name=""/>
        <dsp:cNvSpPr/>
      </dsp:nvSpPr>
      <dsp:spPr>
        <a:xfrm rot="5400000">
          <a:off x="4311913" y="1221488"/>
          <a:ext cx="467422"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Additional capabilities, Migration Tools, and Database Compatibility</a:t>
          </a:r>
        </a:p>
      </dsp:txBody>
      <dsp:txXfrm rot="-5400000">
        <a:off x="2406507" y="3149712"/>
        <a:ext cx="4255417" cy="421786"/>
      </dsp:txXfrm>
    </dsp:sp>
    <dsp:sp modelId="{3706CB3A-6D13-4FDA-8ED3-0CC76E8D2DE9}">
      <dsp:nvSpPr>
        <dsp:cNvPr id="0" name=""/>
        <dsp:cNvSpPr/>
      </dsp:nvSpPr>
      <dsp:spPr>
        <a:xfrm>
          <a:off x="0" y="3068466"/>
          <a:ext cx="2406507" cy="584278"/>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Additional capabilities and Migration</a:t>
          </a:r>
        </a:p>
      </dsp:txBody>
      <dsp:txXfrm>
        <a:off x="28522" y="3096988"/>
        <a:ext cx="2349463" cy="5272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835C1-CAA7-4C71-892C-77159276F6BE}">
      <dsp:nvSpPr>
        <dsp:cNvPr id="0" name=""/>
        <dsp:cNvSpPr/>
      </dsp:nvSpPr>
      <dsp:spPr>
        <a:xfrm>
          <a:off x="0" y="196454"/>
          <a:ext cx="6062977" cy="8494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The Solution(s)</a:t>
          </a:r>
        </a:p>
      </dsp:txBody>
      <dsp:txXfrm>
        <a:off x="41465" y="237919"/>
        <a:ext cx="5980047" cy="766490"/>
      </dsp:txXfrm>
    </dsp:sp>
    <dsp:sp modelId="{F4F491F2-8310-4EDC-83BE-3E4CB6BFF77F}">
      <dsp:nvSpPr>
        <dsp:cNvPr id="0" name=""/>
        <dsp:cNvSpPr/>
      </dsp:nvSpPr>
      <dsp:spPr>
        <a:xfrm>
          <a:off x="0" y="1045874"/>
          <a:ext cx="6062977" cy="32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50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Build intelligent, adaptable operators</a:t>
          </a:r>
        </a:p>
        <a:p>
          <a:pPr marL="228600" lvl="1" indent="-228600" algn="l" defTabSz="1155700">
            <a:lnSpc>
              <a:spcPct val="90000"/>
            </a:lnSpc>
            <a:spcBef>
              <a:spcPct val="0"/>
            </a:spcBef>
            <a:spcAft>
              <a:spcPct val="20000"/>
            </a:spcAft>
            <a:buChar char="•"/>
          </a:pPr>
          <a:r>
            <a:rPr lang="en-US" sz="2600" kern="1200" dirty="0"/>
            <a:t>Modify query plans in cache based on previous execution</a:t>
          </a:r>
        </a:p>
        <a:p>
          <a:pPr marL="228600" lvl="1" indent="-228600" algn="l" defTabSz="1155700">
            <a:lnSpc>
              <a:spcPct val="90000"/>
            </a:lnSpc>
            <a:spcBef>
              <a:spcPct val="0"/>
            </a:spcBef>
            <a:spcAft>
              <a:spcPct val="20000"/>
            </a:spcAft>
            <a:buChar char="•"/>
          </a:pPr>
          <a:r>
            <a:rPr lang="en-US" sz="2600" kern="1200" dirty="0"/>
            <a:t>Expand batch mode</a:t>
          </a:r>
        </a:p>
        <a:p>
          <a:pPr marL="228600" lvl="1" indent="-228600" algn="l" defTabSz="1155700">
            <a:lnSpc>
              <a:spcPct val="90000"/>
            </a:lnSpc>
            <a:spcBef>
              <a:spcPct val="0"/>
            </a:spcBef>
            <a:spcAft>
              <a:spcPct val="20000"/>
            </a:spcAft>
            <a:buChar char="•"/>
          </a:pPr>
          <a:r>
            <a:rPr lang="en-US" sz="2600" kern="1200" dirty="0"/>
            <a:t>Execution data drives downstream compilation</a:t>
          </a:r>
        </a:p>
        <a:p>
          <a:pPr marL="228600" lvl="1" indent="-228600" algn="l" defTabSz="1155700">
            <a:lnSpc>
              <a:spcPct val="90000"/>
            </a:lnSpc>
            <a:spcBef>
              <a:spcPct val="0"/>
            </a:spcBef>
            <a:spcAft>
              <a:spcPct val="20000"/>
            </a:spcAft>
            <a:buChar char="•"/>
          </a:pPr>
          <a:r>
            <a:rPr lang="en-US" sz="2600" kern="1200" dirty="0"/>
            <a:t>Smarter query processing</a:t>
          </a:r>
        </a:p>
      </dsp:txBody>
      <dsp:txXfrm>
        <a:off x="0" y="1045874"/>
        <a:ext cx="6062977" cy="32105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0297-7972-44A3-91D9-677BBE6965B8}">
      <dsp:nvSpPr>
        <dsp:cNvPr id="0" name=""/>
        <dsp:cNvSpPr/>
      </dsp:nvSpPr>
      <dsp:spPr>
        <a:xfrm>
          <a:off x="0" y="139202"/>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Parallel redo can help</a:t>
          </a:r>
        </a:p>
      </dsp:txBody>
      <dsp:txXfrm>
        <a:off x="0" y="139202"/>
        <a:ext cx="2190376" cy="1314225"/>
      </dsp:txXfrm>
    </dsp:sp>
    <dsp:sp modelId="{3F567382-DF82-401B-BD2B-3094BE6E1D3E}">
      <dsp:nvSpPr>
        <dsp:cNvPr id="0" name=""/>
        <dsp:cNvSpPr/>
      </dsp:nvSpPr>
      <dsp:spPr>
        <a:xfrm>
          <a:off x="0" y="1672465"/>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Undo dependent on oldest active transaction</a:t>
          </a:r>
        </a:p>
      </dsp:txBody>
      <dsp:txXfrm>
        <a:off x="0" y="1672465"/>
        <a:ext cx="2190376" cy="1314225"/>
      </dsp:txXfrm>
    </dsp:sp>
    <dsp:sp modelId="{4144D6A6-656B-4191-84EC-795DAAC0A419}">
      <dsp:nvSpPr>
        <dsp:cNvPr id="0" name=""/>
        <dsp:cNvSpPr/>
      </dsp:nvSpPr>
      <dsp:spPr>
        <a:xfrm>
          <a:off x="0" y="3205728"/>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“Long” recovery usually due to long undo</a:t>
          </a:r>
        </a:p>
      </dsp:txBody>
      <dsp:txXfrm>
        <a:off x="0" y="3205728"/>
        <a:ext cx="2190376" cy="13142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184BF-9D04-49B0-89F1-E7B252FF6E2B}">
      <dsp:nvSpPr>
        <dsp:cNvPr id="0" name=""/>
        <dsp:cNvSpPr/>
      </dsp:nvSpPr>
      <dsp:spPr>
        <a:xfrm>
          <a:off x="300851" y="1621"/>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Persisted Version Store</a:t>
          </a:r>
        </a:p>
      </dsp:txBody>
      <dsp:txXfrm>
        <a:off x="300851" y="1621"/>
        <a:ext cx="1759002" cy="1055401"/>
      </dsp:txXfrm>
    </dsp:sp>
    <dsp:sp modelId="{9ED8D298-C79D-4AF2-9347-1CD084771BD1}">
      <dsp:nvSpPr>
        <dsp:cNvPr id="0" name=""/>
        <dsp:cNvSpPr/>
      </dsp:nvSpPr>
      <dsp:spPr>
        <a:xfrm>
          <a:off x="300851" y="1232922"/>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Logical Revert</a:t>
          </a:r>
        </a:p>
      </dsp:txBody>
      <dsp:txXfrm>
        <a:off x="300851" y="1232922"/>
        <a:ext cx="1759002" cy="1055401"/>
      </dsp:txXfrm>
    </dsp:sp>
    <dsp:sp modelId="{B3AB1A72-1047-4A58-81A4-447D62BE6B7C}">
      <dsp:nvSpPr>
        <dsp:cNvPr id="0" name=""/>
        <dsp:cNvSpPr/>
      </dsp:nvSpPr>
      <dsp:spPr>
        <a:xfrm>
          <a:off x="300851" y="2464224"/>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sLog</a:t>
          </a:r>
        </a:p>
      </dsp:txBody>
      <dsp:txXfrm>
        <a:off x="300851" y="2464224"/>
        <a:ext cx="1759002" cy="1055401"/>
      </dsp:txXfrm>
    </dsp:sp>
    <dsp:sp modelId="{5B04727B-952E-4F49-BA24-4E9249308685}">
      <dsp:nvSpPr>
        <dsp:cNvPr id="0" name=""/>
        <dsp:cNvSpPr/>
      </dsp:nvSpPr>
      <dsp:spPr>
        <a:xfrm>
          <a:off x="300851" y="3695526"/>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Cleaner</a:t>
          </a:r>
        </a:p>
      </dsp:txBody>
      <dsp:txXfrm>
        <a:off x="300851" y="3695526"/>
        <a:ext cx="1759002" cy="1055401"/>
      </dsp:txXfrm>
    </dsp:sp>
    <dsp:sp modelId="{2743E277-5361-44D6-AECC-07E7A2C6DC69}">
      <dsp:nvSpPr>
        <dsp:cNvPr id="0" name=""/>
        <dsp:cNvSpPr/>
      </dsp:nvSpPr>
      <dsp:spPr>
        <a:xfrm>
          <a:off x="300851" y="4926828"/>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Improved Read Replicas</a:t>
          </a:r>
        </a:p>
      </dsp:txBody>
      <dsp:txXfrm>
        <a:off x="300851" y="4926828"/>
        <a:ext cx="1759002" cy="10554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2261"/>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2261"/>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Use our free training at </a:t>
          </a:r>
          <a:r>
            <a:rPr lang="en-US" sz="2000" kern="1200" baseline="0" dirty="0">
              <a:hlinkClick xmlns:r="http://schemas.openxmlformats.org/officeDocument/2006/relationships" r:id="rId1"/>
            </a:rPr>
            <a:t>https://aka.ms/sqlworkshops</a:t>
          </a:r>
          <a:endParaRPr lang="en-US" sz="2000" kern="1200" dirty="0"/>
        </a:p>
      </dsp:txBody>
      <dsp:txXfrm>
        <a:off x="0" y="2261"/>
        <a:ext cx="10643309" cy="771015"/>
      </dsp:txXfrm>
    </dsp:sp>
    <dsp:sp modelId="{DF1F2C67-B013-48B5-AC4C-0B7DD6C36E16}">
      <dsp:nvSpPr>
        <dsp:cNvPr id="0" name=""/>
        <dsp:cNvSpPr/>
      </dsp:nvSpPr>
      <dsp:spPr>
        <a:xfrm>
          <a:off x="0" y="773276"/>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773276"/>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Learn from videos and demos at </a:t>
          </a:r>
          <a:r>
            <a:rPr lang="en-US" sz="2000" kern="1200" baseline="0" dirty="0">
              <a:hlinkClick xmlns:r="http://schemas.openxmlformats.org/officeDocument/2006/relationships" r:id="rId2"/>
            </a:rPr>
            <a:t>https://aka.ms/sqlchannel</a:t>
          </a:r>
          <a:endParaRPr lang="en-US" sz="2000" kern="1200" dirty="0"/>
        </a:p>
      </dsp:txBody>
      <dsp:txXfrm>
        <a:off x="0" y="773276"/>
        <a:ext cx="10643309" cy="771015"/>
      </dsp:txXfrm>
    </dsp:sp>
    <dsp:sp modelId="{1E4A7E02-6822-4A87-A819-E82709079753}">
      <dsp:nvSpPr>
        <dsp:cNvPr id="0" name=""/>
        <dsp:cNvSpPr/>
      </dsp:nvSpPr>
      <dsp:spPr>
        <a:xfrm>
          <a:off x="0" y="154429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544292"/>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Download and try SQL Server 2019 at </a:t>
          </a:r>
          <a:r>
            <a:rPr lang="en-US" sz="2000" kern="1200" baseline="0" dirty="0">
              <a:hlinkClick xmlns:r="http://schemas.openxmlformats.org/officeDocument/2006/relationships" r:id="rId3"/>
            </a:rPr>
            <a:t>http://aka.ms/ss19</a:t>
          </a:r>
          <a:endParaRPr lang="en-US" sz="2000" kern="1200" dirty="0"/>
        </a:p>
      </dsp:txBody>
      <dsp:txXfrm>
        <a:off x="0" y="1544292"/>
        <a:ext cx="10643309" cy="771015"/>
      </dsp:txXfrm>
    </dsp:sp>
    <dsp:sp modelId="{2917FAFC-3F5A-4B50-BA9B-12521720A14E}">
      <dsp:nvSpPr>
        <dsp:cNvPr id="0" name=""/>
        <dsp:cNvSpPr/>
      </dsp:nvSpPr>
      <dsp:spPr>
        <a:xfrm>
          <a:off x="0" y="2315307"/>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348FB5-6BF1-4DC3-B2B8-C8829DF8B960}">
      <dsp:nvSpPr>
        <dsp:cNvPr id="0" name=""/>
        <dsp:cNvSpPr/>
      </dsp:nvSpPr>
      <dsp:spPr>
        <a:xfrm>
          <a:off x="0" y="2315307"/>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t>Watch the video Modernizing SQL Server at </a:t>
          </a:r>
          <a:r>
            <a:rPr lang="en-US" sz="2000" b="0" kern="1200" dirty="0">
              <a:hlinkClick xmlns:r="http://schemas.openxmlformats.org/officeDocument/2006/relationships" r:id="rId4"/>
            </a:rPr>
            <a:t>https://www.youtube.com/watch?v=</a:t>
          </a:r>
          <a:r>
            <a:rPr lang="en-US" sz="2000" b="0" kern="1200">
              <a:hlinkClick xmlns:r="http://schemas.openxmlformats.org/officeDocument/2006/relationships" r:id="rId4"/>
            </a:rPr>
            <a:t>5RPkuQHcxxsto </a:t>
          </a:r>
          <a:r>
            <a:rPr lang="en-US" sz="2000" b="0" kern="1200"/>
            <a:t>to plan </a:t>
          </a:r>
          <a:r>
            <a:rPr lang="en-US" sz="2000" b="0" kern="1200" dirty="0"/>
            <a:t>your migration</a:t>
          </a:r>
          <a:endParaRPr lang="en-US" sz="2000" kern="1200" dirty="0"/>
        </a:p>
      </dsp:txBody>
      <dsp:txXfrm>
        <a:off x="0" y="2315307"/>
        <a:ext cx="10643309" cy="771015"/>
      </dsp:txXfrm>
    </dsp:sp>
    <dsp:sp modelId="{E79B3A54-B8FE-41E0-9EF5-31035C61C622}">
      <dsp:nvSpPr>
        <dsp:cNvPr id="0" name=""/>
        <dsp:cNvSpPr/>
      </dsp:nvSpPr>
      <dsp:spPr>
        <a:xfrm>
          <a:off x="0" y="308632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3086322"/>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Read the what’s new for SQL 2019 </a:t>
          </a:r>
          <a:r>
            <a:rPr lang="en-US" sz="2000" kern="1200" baseline="0" dirty="0">
              <a:hlinkClick xmlns:r="http://schemas.openxmlformats.org/officeDocument/2006/relationships" r:id="rId5"/>
            </a:rPr>
            <a:t>documentation</a:t>
          </a:r>
          <a:endParaRPr lang="en-US" sz="2000" kern="1200" dirty="0"/>
        </a:p>
      </dsp:txBody>
      <dsp:txXfrm>
        <a:off x="0" y="3086322"/>
        <a:ext cx="10643309" cy="771015"/>
      </dsp:txXfrm>
    </dsp:sp>
    <dsp:sp modelId="{E86B7DE6-FE12-4BB6-B496-846AEB2A349B}">
      <dsp:nvSpPr>
        <dsp:cNvPr id="0" name=""/>
        <dsp:cNvSpPr/>
      </dsp:nvSpPr>
      <dsp:spPr>
        <a:xfrm>
          <a:off x="0" y="3857338"/>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857338"/>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Sign-up for the EAP program at </a:t>
          </a:r>
          <a:r>
            <a:rPr lang="en-US" sz="2000" kern="1200" baseline="0" dirty="0">
              <a:hlinkClick xmlns:r="http://schemas.openxmlformats.org/officeDocument/2006/relationships" r:id="rId6"/>
            </a:rPr>
            <a:t>https://aka.ms/eapsignup</a:t>
          </a:r>
          <a:endParaRPr lang="en-US" sz="2000" kern="1200" dirty="0"/>
        </a:p>
      </dsp:txBody>
      <dsp:txXfrm>
        <a:off x="0" y="3857338"/>
        <a:ext cx="10643309" cy="77101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1/6/2020 1:55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1/6/2020 1:51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1/6/2020 1:51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1/6/2020 1:51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99922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3 mins</a:t>
            </a:r>
          </a:p>
          <a:p>
            <a:pPr marL="0" indent="0">
              <a:buNone/>
            </a:pPr>
            <a:endParaRPr lang="en-US" dirty="0"/>
          </a:p>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1/6/2020 1:51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92899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1/6/2020 1:51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071723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 mins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1/6/2020 1:51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64959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1/6/2020 1:51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1/6/2020 1:51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Platform Abstraction Layer (“PAL”) is what enables</a:t>
            </a:r>
            <a:r>
              <a:rPr lang="en-US" baseline="0" dirty="0"/>
              <a:t> SQL Server to run on Linux and Docker. The PAL is used to consolidate OS/platform specific code to enable SQL Server code to become OS agnostic.</a:t>
            </a:r>
          </a:p>
          <a:p>
            <a:r>
              <a:rPr lang="en-US" baseline="0" dirty="0"/>
              <a:t>The SQL Server team set strict requirements to ensure that functionality, performance, and scale were not compromised when deployed to Linux.</a:t>
            </a:r>
          </a:p>
          <a:p>
            <a:r>
              <a:rPr lang="en-US" baseline="0" dirty="0"/>
              <a:t>Part of what makes this possible is the integration of certain parts of MSR’s project Drawbridge. </a:t>
            </a:r>
            <a:r>
              <a:rPr lang="en-US" dirty="0"/>
              <a:t>Drawbridge provided an abstraction between the underlying operating system and the application for the purposes of secure containers.</a:t>
            </a:r>
            <a:r>
              <a:rPr lang="en-US" baseline="0" dirty="0"/>
              <a:t> Drawbridge was combined with SQL Server OS, which provided memory management, thread scheduling, and IO services, to create SQLPAL.</a:t>
            </a:r>
          </a:p>
          <a:p>
            <a:endParaRPr lang="en-US" baseline="0" dirty="0"/>
          </a:p>
          <a:p>
            <a:r>
              <a:rPr lang="en-US" baseline="0" dirty="0"/>
              <a:t>In short, the creation of the PAL allows the same, time-proven core code base for SQL Server to run on new environments such as Docker and Linux – as opposed to porting the Windows code base into multiple operating environments. SQL Server 2017 is not a re-write or a port – it is the same performant, scalable product Microsoft customers have relied upon for years.</a:t>
            </a:r>
          </a:p>
          <a:p>
            <a:endParaRPr lang="en-GB" baseline="0" dirty="0"/>
          </a:p>
          <a:p>
            <a:r>
              <a:rPr lang="en-GB" i="1" baseline="0" dirty="0"/>
              <a:t>Speaker note: f</a:t>
            </a:r>
            <a:r>
              <a:rPr lang="en-US" i="1" baseline="0" dirty="0"/>
              <a:t>or more detail, see https://blogs.technet.microsoft.com/dataplatforminsider/2016/12/16/sql-server-on-linux-how-introduction/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A3D2AD-3896-4D5C-87D1-EE86FD4147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160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1/6/2020 1:51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5364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1/6/2020 1:51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1/6/2020 1:51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221477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1/6/2020 1:51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1/6/2020 1:51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1/6/2020 1:51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1/6/2020 1:51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1/6/2020 1:51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1/6/2020 1:51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4722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1/6/2020 1:51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mins</a:t>
            </a:r>
          </a:p>
          <a:p>
            <a:endParaRPr lang="en-US" dirty="0"/>
          </a:p>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enhancements for AGs, built-in HA support from k8s and OpenShift, and 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1/6/2020 1:51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areas in the blue are all features that exist 1:1 in Azure SQL Server Database.</a:t>
            </a:r>
          </a:p>
          <a:p>
            <a:endParaRPr lang="en-US" dirty="0"/>
          </a:p>
          <a:p>
            <a:r>
              <a:rPr lang="en-US" dirty="0"/>
              <a:t>For Kubernetes, this can also be deployed in Azure Kubernetes 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1/6/2020 1:51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86340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1/6/2020 1:51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1/6/2020 1:51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3317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2 mins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1/6/2020 1:51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7007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whit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7318" y="3009013"/>
            <a:ext cx="9401560" cy="1814086"/>
          </a:xfrm>
          <a:noFill/>
        </p:spPr>
        <p:txBody>
          <a:bodyPr lIns="0" tIns="0" rIns="0" bIns="182880" anchor="b" anchorCtr="0"/>
          <a:lstStyle>
            <a:lvl1pPr>
              <a:defRPr sz="5294" strike="noStrike" spc="-147" baseline="0">
                <a:solidFill>
                  <a:schemeClr val="tx1"/>
                </a:solidFill>
              </a:defRPr>
            </a:lvl1pPr>
          </a:lstStyle>
          <a:p>
            <a:r>
              <a:rPr lang="en-US" dirty="0"/>
              <a:t>Microsoft Azure</a:t>
            </a:r>
            <a:br>
              <a:rPr lang="en-US" dirty="0"/>
            </a:br>
            <a:r>
              <a:rPr lang="en-US" dirty="0"/>
              <a:t>title or event name</a:t>
            </a:r>
          </a:p>
        </p:txBody>
      </p:sp>
      <p:sp>
        <p:nvSpPr>
          <p:cNvPr id="5" name="Text Placeholder 4"/>
          <p:cNvSpPr>
            <a:spLocks noGrp="1"/>
          </p:cNvSpPr>
          <p:nvPr>
            <p:ph type="body" sz="quarter" idx="12" hasCustomPrompt="1"/>
          </p:nvPr>
        </p:nvSpPr>
        <p:spPr>
          <a:xfrm>
            <a:off x="584200"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dirty="0"/>
              <a:t>Author name</a:t>
            </a:r>
          </a:p>
          <a:p>
            <a:pPr lvl="0"/>
            <a:r>
              <a:rPr lang="en-US" dirty="0"/>
              <a:t>Date</a:t>
            </a:r>
          </a:p>
        </p:txBody>
      </p:sp>
      <p:pic>
        <p:nvPicPr>
          <p:cNvPr id="8" name="MS logo white - EMF" descr="Microsoft logo white text version">
            <a:extLst>
              <a:ext uri="{FF2B5EF4-FFF2-40B4-BE49-F238E27FC236}">
                <a16:creationId xmlns:a16="http://schemas.microsoft.com/office/drawing/2014/main" id="{70C12F42-1460-4B13-A3AB-1E9A73BB0FE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1359649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075398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0802633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907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444535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75023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9892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41397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C461A2B3-F991-45BD-8BA7-FA0CE24140A3}"/>
              </a:ext>
            </a:extLst>
          </p:cNvPr>
          <p:cNvSpPr>
            <a:spLocks noGrp="1"/>
          </p:cNvSpPr>
          <p:nvPr>
            <p:ph type="body" sz="quarter" idx="10"/>
          </p:nvPr>
        </p:nvSpPr>
        <p:spPr>
          <a:xfrm>
            <a:off x="588263" y="1044575"/>
            <a:ext cx="11018520" cy="307777"/>
          </a:xfrm>
        </p:spPr>
        <p:txBody>
          <a:bodyPr wrap="square" lIns="0" tIns="0" rIns="0" bIns="0">
            <a:spAutoFit/>
          </a:bodyPr>
          <a:lstStyle>
            <a:lvl1pPr marL="0" indent="0">
              <a:buNone/>
              <a:defRPr lang="en-US" sz="2000" dirty="0" smtClean="0">
                <a:solidFill>
                  <a:schemeClr val="accent1"/>
                </a:solidFill>
                <a:latin typeface="+mj-lt"/>
                <a:cs typeface="+mn-cs"/>
              </a:defRPr>
            </a:lvl1pPr>
          </a:lstStyle>
          <a:p>
            <a:pPr marL="0" lvl="0" defTabSz="914367"/>
            <a:r>
              <a:rPr lang="en-US" dirty="0"/>
              <a:t>Click to edit Master text styles</a:t>
            </a:r>
          </a:p>
        </p:txBody>
      </p:sp>
    </p:spTree>
    <p:extLst>
      <p:ext uri="{BB962C8B-B14F-4D97-AF65-F5344CB8AC3E}">
        <p14:creationId xmlns:p14="http://schemas.microsoft.com/office/powerpoint/2010/main" val="279614990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4430770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8263" y="2271760"/>
            <a:ext cx="4896264" cy="1157240"/>
          </a:xfrm>
        </p:spPr>
        <p:txBody>
          <a:bodyPr wrap="square">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457200"/>
            <a:ext cx="4896264" cy="984885"/>
          </a:xfrm>
        </p:spPr>
        <p:txBody>
          <a:bodyPr>
            <a:spAutoFit/>
          </a:bodyPr>
          <a:lstStyle>
            <a:lvl1pPr>
              <a:defRPr sz="3200"/>
            </a:lvl1pPr>
          </a:lstStyle>
          <a:p>
            <a:r>
              <a:rPr lang="en-US" dirty="0"/>
              <a:t>Click to edit Master title style</a:t>
            </a:r>
          </a:p>
        </p:txBody>
      </p:sp>
    </p:spTree>
    <p:extLst>
      <p:ext uri="{BB962C8B-B14F-4D97-AF65-F5344CB8AC3E}">
        <p14:creationId xmlns:p14="http://schemas.microsoft.com/office/powerpoint/2010/main" val="99796129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amp; half-p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FD86D9-1D6D-4281-8DED-C8FF1A033CB0}"/>
              </a:ext>
            </a:extLst>
          </p:cNvPr>
          <p:cNvSpPr/>
          <p:nvPr userDrawn="1"/>
        </p:nvSpPr>
        <p:spPr bwMode="auto">
          <a:xfrm flipH="1">
            <a:off x="0" y="0"/>
            <a:ext cx="5484527"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hasCustomPrompt="1"/>
          </p:nvPr>
        </p:nvSpPr>
        <p:spPr>
          <a:xfrm>
            <a:off x="6023429" y="2850380"/>
            <a:ext cx="5484527" cy="1157240"/>
          </a:xfrm>
        </p:spPr>
        <p:txBody>
          <a:bodyPr wrap="square" anchor="ctr">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2321004"/>
            <a:ext cx="4368366" cy="1107996"/>
          </a:xfrm>
        </p:spPr>
        <p:txBody>
          <a:bodyPr wrap="square">
            <a:spAutoFit/>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0573002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90505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B595-BB37-4787-AB4B-FF67C7046E5B}"/>
              </a:ext>
            </a:extLst>
          </p:cNvPr>
          <p:cNvSpPr>
            <a:spLocks noGrp="1"/>
          </p:cNvSpPr>
          <p:nvPr>
            <p:ph type="title" hasCustomPrompt="1"/>
          </p:nvPr>
        </p:nvSpPr>
        <p:spPr>
          <a:xfrm>
            <a:off x="588263" y="3726543"/>
            <a:ext cx="11018520" cy="553998"/>
          </a:xfrm>
        </p:spPr>
        <p:txBody>
          <a:bodyPr/>
          <a:lstStyle>
            <a:lvl1pPr>
              <a:defRPr>
                <a:solidFill>
                  <a:schemeClr val="accent2"/>
                </a:solidFill>
              </a:defRPr>
            </a:lvl1pPr>
          </a:lstStyle>
          <a:p>
            <a:r>
              <a:rPr lang="en-US" dirty="0"/>
              <a:t>Demo</a:t>
            </a:r>
          </a:p>
        </p:txBody>
      </p:sp>
      <p:sp>
        <p:nvSpPr>
          <p:cNvPr id="3" name="Text Placeholder 4">
            <a:extLst>
              <a:ext uri="{FF2B5EF4-FFF2-40B4-BE49-F238E27FC236}">
                <a16:creationId xmlns:a16="http://schemas.microsoft.com/office/drawing/2014/main" id="{FF9D7C15-031A-48EC-9C75-F563884CB929}"/>
              </a:ext>
            </a:extLst>
          </p:cNvPr>
          <p:cNvSpPr>
            <a:spLocks noGrp="1"/>
          </p:cNvSpPr>
          <p:nvPr>
            <p:ph type="body" sz="quarter" idx="10"/>
          </p:nvPr>
        </p:nvSpPr>
        <p:spPr>
          <a:xfrm>
            <a:off x="588263" y="3213557"/>
            <a:ext cx="11018520" cy="430887"/>
          </a:xfrm>
        </p:spPr>
        <p:txBody>
          <a:bodyPr wrap="square" lIns="0" tIns="0" rIns="0" bIns="0">
            <a:spAutoFit/>
          </a:bodyPr>
          <a:lstStyle>
            <a:lvl1pPr marL="0" indent="0">
              <a:buNone/>
              <a:defRPr lang="en-US" sz="2800" dirty="0" smtClean="0">
                <a:solidFill>
                  <a:schemeClr val="accent1"/>
                </a:solidFill>
                <a:latin typeface="+mj-lt"/>
                <a:cs typeface="+mn-cs"/>
              </a:defRPr>
            </a:lvl1pPr>
          </a:lstStyle>
          <a:p>
            <a:pPr marL="0" lvl="0" defTabSz="914367"/>
            <a:r>
              <a:rPr lang="en-US" dirty="0"/>
              <a:t>Click to edit Master text styles</a:t>
            </a:r>
          </a:p>
        </p:txBody>
      </p:sp>
    </p:spTree>
    <p:extLst>
      <p:ext uri="{BB962C8B-B14F-4D97-AF65-F5344CB8AC3E}">
        <p14:creationId xmlns:p14="http://schemas.microsoft.com/office/powerpoint/2010/main" val="22854240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2F253213-343D-EC4E-80BF-981DFB4846FE}"/>
              </a:ext>
            </a:extLst>
          </p:cNvPr>
          <p:cNvSpPr>
            <a:spLocks noGrp="1"/>
          </p:cNvSpPr>
          <p:nvPr>
            <p:ph type="body" sz="quarter" idx="12" hasCustomPrompt="1"/>
          </p:nvPr>
        </p:nvSpPr>
        <p:spPr>
          <a:xfrm>
            <a:off x="365760" y="409302"/>
            <a:ext cx="11390811" cy="670562"/>
          </a:xfrm>
        </p:spPr>
        <p:txBody>
          <a:bodyPr>
            <a:noAutofit/>
          </a:bodyPr>
          <a:lstStyle>
            <a:lvl1pPr marL="0" indent="0" algn="l">
              <a:buNone/>
              <a:defRPr sz="4000" b="1" i="0" spc="0">
                <a:solidFill>
                  <a:schemeClr val="accent3"/>
                </a:solidFill>
                <a:latin typeface="Segoe UI Semibold" panose="020B0502040204020203" pitchFamily="34" charset="0"/>
                <a:cs typeface="Segoe UI Semibold"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Resources</a:t>
            </a:r>
          </a:p>
        </p:txBody>
      </p:sp>
      <p:sp>
        <p:nvSpPr>
          <p:cNvPr id="8" name="Text Placeholder 3">
            <a:extLst>
              <a:ext uri="{FF2B5EF4-FFF2-40B4-BE49-F238E27FC236}">
                <a16:creationId xmlns:a16="http://schemas.microsoft.com/office/drawing/2014/main" id="{399B133C-4C10-6645-86DA-1C2FAC40C9C0}"/>
              </a:ext>
            </a:extLst>
          </p:cNvPr>
          <p:cNvSpPr>
            <a:spLocks noGrp="1"/>
          </p:cNvSpPr>
          <p:nvPr>
            <p:ph type="body" sz="quarter" idx="10" hasCustomPrompt="1"/>
          </p:nvPr>
        </p:nvSpPr>
        <p:spPr>
          <a:xfrm>
            <a:off x="365760" y="1990654"/>
            <a:ext cx="11390811" cy="325826"/>
          </a:xfrm>
        </p:spPr>
        <p:txBody>
          <a:bodyPr>
            <a:normAutofit/>
          </a:bodyPr>
          <a:lstStyle>
            <a:lvl1pPr marL="0" indent="0">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Resource URL</a:t>
            </a:r>
          </a:p>
        </p:txBody>
      </p:sp>
      <p:sp>
        <p:nvSpPr>
          <p:cNvPr id="9" name="Text Placeholder 3">
            <a:extLst>
              <a:ext uri="{FF2B5EF4-FFF2-40B4-BE49-F238E27FC236}">
                <a16:creationId xmlns:a16="http://schemas.microsoft.com/office/drawing/2014/main" id="{F4EF1F14-E210-5E4E-AD6C-FBD6DF26FEB7}"/>
              </a:ext>
            </a:extLst>
          </p:cNvPr>
          <p:cNvSpPr>
            <a:spLocks noGrp="1"/>
          </p:cNvSpPr>
          <p:nvPr>
            <p:ph type="body" sz="quarter" idx="11" hasCustomPrompt="1"/>
          </p:nvPr>
        </p:nvSpPr>
        <p:spPr>
          <a:xfrm>
            <a:off x="365760" y="1543324"/>
            <a:ext cx="11390811" cy="409484"/>
          </a:xfrm>
        </p:spPr>
        <p:txBody>
          <a:bodyPr>
            <a:normAutofit/>
          </a:bodyPr>
          <a:lstStyle>
            <a:lvl1pPr marL="0" indent="0">
              <a:buNone/>
              <a:defRPr sz="2000" b="1" i="0">
                <a:solidFill>
                  <a:schemeClr val="accent3"/>
                </a:solidFill>
                <a:latin typeface="Segoe UI Semibold" panose="020B0502040204020203" pitchFamily="34" charset="0"/>
                <a:cs typeface="Segoe UI Semibold"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Resource one</a:t>
            </a:r>
          </a:p>
        </p:txBody>
      </p:sp>
      <p:sp>
        <p:nvSpPr>
          <p:cNvPr id="10" name="Text Placeholder 3">
            <a:extLst>
              <a:ext uri="{FF2B5EF4-FFF2-40B4-BE49-F238E27FC236}">
                <a16:creationId xmlns:a16="http://schemas.microsoft.com/office/drawing/2014/main" id="{0CC564A0-0574-3C49-B906-26C4F1AEC126}"/>
              </a:ext>
            </a:extLst>
          </p:cNvPr>
          <p:cNvSpPr>
            <a:spLocks noGrp="1"/>
          </p:cNvSpPr>
          <p:nvPr>
            <p:ph type="body" sz="quarter" idx="13" hasCustomPrompt="1"/>
          </p:nvPr>
        </p:nvSpPr>
        <p:spPr>
          <a:xfrm>
            <a:off x="365760" y="3061808"/>
            <a:ext cx="11390811" cy="325826"/>
          </a:xfrm>
        </p:spPr>
        <p:txBody>
          <a:bodyPr>
            <a:normAutofit/>
          </a:bodyPr>
          <a:lstStyle>
            <a:lvl1pPr marL="0" indent="0">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Resource URL</a:t>
            </a:r>
          </a:p>
        </p:txBody>
      </p:sp>
      <p:sp>
        <p:nvSpPr>
          <p:cNvPr id="11" name="Text Placeholder 3">
            <a:extLst>
              <a:ext uri="{FF2B5EF4-FFF2-40B4-BE49-F238E27FC236}">
                <a16:creationId xmlns:a16="http://schemas.microsoft.com/office/drawing/2014/main" id="{2C225D99-49B0-2E46-B722-9704BD510617}"/>
              </a:ext>
            </a:extLst>
          </p:cNvPr>
          <p:cNvSpPr>
            <a:spLocks noGrp="1"/>
          </p:cNvSpPr>
          <p:nvPr>
            <p:ph type="body" sz="quarter" idx="14" hasCustomPrompt="1"/>
          </p:nvPr>
        </p:nvSpPr>
        <p:spPr>
          <a:xfrm>
            <a:off x="365760" y="2614478"/>
            <a:ext cx="11390811" cy="409484"/>
          </a:xfrm>
        </p:spPr>
        <p:txBody>
          <a:bodyPr>
            <a:normAutofit/>
          </a:bodyPr>
          <a:lstStyle>
            <a:lvl1pPr marL="0" indent="0">
              <a:buNone/>
              <a:defRPr sz="2000" b="1" i="0">
                <a:solidFill>
                  <a:schemeClr val="accent3"/>
                </a:solidFill>
                <a:latin typeface="Segoe UI Semibold" panose="020B0502040204020203" pitchFamily="34" charset="0"/>
                <a:cs typeface="Segoe UI Semibold"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Resource two</a:t>
            </a:r>
          </a:p>
        </p:txBody>
      </p:sp>
      <p:sp>
        <p:nvSpPr>
          <p:cNvPr id="12" name="Text Placeholder 3">
            <a:extLst>
              <a:ext uri="{FF2B5EF4-FFF2-40B4-BE49-F238E27FC236}">
                <a16:creationId xmlns:a16="http://schemas.microsoft.com/office/drawing/2014/main" id="{34E99198-C76E-0241-B2DA-C2A5A625E1AE}"/>
              </a:ext>
            </a:extLst>
          </p:cNvPr>
          <p:cNvSpPr>
            <a:spLocks noGrp="1"/>
          </p:cNvSpPr>
          <p:nvPr>
            <p:ph type="body" sz="quarter" idx="15" hasCustomPrompt="1"/>
          </p:nvPr>
        </p:nvSpPr>
        <p:spPr>
          <a:xfrm>
            <a:off x="365760" y="4145864"/>
            <a:ext cx="11390811" cy="325826"/>
          </a:xfrm>
        </p:spPr>
        <p:txBody>
          <a:bodyPr>
            <a:normAutofit/>
          </a:bodyPr>
          <a:lstStyle>
            <a:lvl1pPr marL="0" indent="0">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Resource URL</a:t>
            </a:r>
          </a:p>
        </p:txBody>
      </p:sp>
      <p:sp>
        <p:nvSpPr>
          <p:cNvPr id="13" name="Text Placeholder 3">
            <a:extLst>
              <a:ext uri="{FF2B5EF4-FFF2-40B4-BE49-F238E27FC236}">
                <a16:creationId xmlns:a16="http://schemas.microsoft.com/office/drawing/2014/main" id="{5034F082-8123-8E4C-A5CC-07E4E4ACFF34}"/>
              </a:ext>
            </a:extLst>
          </p:cNvPr>
          <p:cNvSpPr>
            <a:spLocks noGrp="1"/>
          </p:cNvSpPr>
          <p:nvPr>
            <p:ph type="body" sz="quarter" idx="16" hasCustomPrompt="1"/>
          </p:nvPr>
        </p:nvSpPr>
        <p:spPr>
          <a:xfrm>
            <a:off x="365760" y="3698534"/>
            <a:ext cx="11390811" cy="409484"/>
          </a:xfrm>
        </p:spPr>
        <p:txBody>
          <a:bodyPr>
            <a:normAutofit/>
          </a:bodyPr>
          <a:lstStyle>
            <a:lvl1pPr marL="0" indent="0">
              <a:buNone/>
              <a:defRPr sz="2000" b="1" i="0">
                <a:solidFill>
                  <a:schemeClr val="accent3"/>
                </a:solidFill>
                <a:latin typeface="Segoe UI Semibold" panose="020B0502040204020203" pitchFamily="34" charset="0"/>
                <a:cs typeface="Segoe UI Semibold"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Resource three</a:t>
            </a:r>
          </a:p>
        </p:txBody>
      </p:sp>
      <p:sp>
        <p:nvSpPr>
          <p:cNvPr id="14" name="Text Placeholder 3">
            <a:extLst>
              <a:ext uri="{FF2B5EF4-FFF2-40B4-BE49-F238E27FC236}">
                <a16:creationId xmlns:a16="http://schemas.microsoft.com/office/drawing/2014/main" id="{B833C998-789B-514E-A3A0-846C4E2DDA29}"/>
              </a:ext>
            </a:extLst>
          </p:cNvPr>
          <p:cNvSpPr>
            <a:spLocks noGrp="1"/>
          </p:cNvSpPr>
          <p:nvPr>
            <p:ph type="body" sz="quarter" idx="17" hasCustomPrompt="1"/>
          </p:nvPr>
        </p:nvSpPr>
        <p:spPr>
          <a:xfrm>
            <a:off x="365760" y="5217018"/>
            <a:ext cx="11390811" cy="325826"/>
          </a:xfrm>
        </p:spPr>
        <p:txBody>
          <a:bodyPr>
            <a:normAutofit/>
          </a:bodyPr>
          <a:lstStyle>
            <a:lvl1pPr marL="0" indent="0">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Resource URL</a:t>
            </a:r>
          </a:p>
        </p:txBody>
      </p:sp>
      <p:sp>
        <p:nvSpPr>
          <p:cNvPr id="15" name="Text Placeholder 3">
            <a:extLst>
              <a:ext uri="{FF2B5EF4-FFF2-40B4-BE49-F238E27FC236}">
                <a16:creationId xmlns:a16="http://schemas.microsoft.com/office/drawing/2014/main" id="{5BF7D92B-2BC7-E245-BED5-0A8EEB343D99}"/>
              </a:ext>
            </a:extLst>
          </p:cNvPr>
          <p:cNvSpPr>
            <a:spLocks noGrp="1"/>
          </p:cNvSpPr>
          <p:nvPr>
            <p:ph type="body" sz="quarter" idx="18" hasCustomPrompt="1"/>
          </p:nvPr>
        </p:nvSpPr>
        <p:spPr>
          <a:xfrm>
            <a:off x="365760" y="4769688"/>
            <a:ext cx="11390811" cy="409484"/>
          </a:xfrm>
        </p:spPr>
        <p:txBody>
          <a:bodyPr>
            <a:normAutofit/>
          </a:bodyPr>
          <a:lstStyle>
            <a:lvl1pPr marL="0" indent="0">
              <a:buNone/>
              <a:defRPr sz="2000" b="1" i="0">
                <a:solidFill>
                  <a:schemeClr val="accent3"/>
                </a:solidFill>
                <a:latin typeface="Segoe UI Semibold" panose="020B0502040204020203" pitchFamily="34" charset="0"/>
                <a:cs typeface="Segoe UI Semibold"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Resource four</a:t>
            </a:r>
          </a:p>
        </p:txBody>
      </p:sp>
      <p:pic>
        <p:nvPicPr>
          <p:cNvPr id="16" name="Picture 15">
            <a:extLst>
              <a:ext uri="{FF2B5EF4-FFF2-40B4-BE49-F238E27FC236}">
                <a16:creationId xmlns:a16="http://schemas.microsoft.com/office/drawing/2014/main" id="{649BE33B-9858-0048-9598-E206E5FC5B03}"/>
              </a:ext>
            </a:extLst>
          </p:cNvPr>
          <p:cNvPicPr>
            <a:picLocks noChangeAspect="1"/>
          </p:cNvPicPr>
          <p:nvPr userDrawn="1"/>
        </p:nvPicPr>
        <p:blipFill>
          <a:blip r:embed="rId2"/>
          <a:stretch>
            <a:fillRect/>
          </a:stretch>
        </p:blipFill>
        <p:spPr>
          <a:xfrm>
            <a:off x="10582275" y="6346520"/>
            <a:ext cx="1517649" cy="501497"/>
          </a:xfrm>
          <a:prstGeom prst="rect">
            <a:avLst/>
          </a:prstGeom>
        </p:spPr>
      </p:pic>
    </p:spTree>
    <p:extLst>
      <p:ext uri="{BB962C8B-B14F-4D97-AF65-F5344CB8AC3E}">
        <p14:creationId xmlns:p14="http://schemas.microsoft.com/office/powerpoint/2010/main" val="18718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dirty="0"/>
              <a:t>First level Segoe UI 26pt</a:t>
            </a:r>
          </a:p>
          <a:p>
            <a:pPr lvl="1"/>
            <a:r>
              <a:rPr lang="en-US" dirty="0"/>
              <a:t>Second level Segoe UI 20pt</a:t>
            </a:r>
          </a:p>
          <a:p>
            <a:pPr lvl="2"/>
            <a:r>
              <a:rPr lang="en-US" dirty="0"/>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Heading Segoe UI </a:t>
            </a:r>
            <a:r>
              <a:rPr lang="en-US" dirty="0" err="1"/>
              <a:t>Semibold</a:t>
            </a:r>
            <a:r>
              <a:rPr lang="en-US" dirty="0"/>
              <a:t> 32pt</a:t>
            </a:r>
          </a:p>
        </p:txBody>
      </p:sp>
    </p:spTree>
    <p:extLst>
      <p:ext uri="{BB962C8B-B14F-4D97-AF65-F5344CB8AC3E}">
        <p14:creationId xmlns:p14="http://schemas.microsoft.com/office/powerpoint/2010/main" val="338346834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image" Target="../media/image1.emf"/><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5.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8"/>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2315765"/>
      </p:ext>
    </p:extLst>
  </p:cSld>
  <p:clrMap bg1="lt1" tx1="dk1" bg2="lt2" tx2="dk2" accent1="accent1" accent2="accent2" accent3="accent3" accent4="accent4" accent5="accent5" accent6="accent6" hlink="hlink" folHlink="folHlink"/>
  <p:sldLayoutIdLst>
    <p:sldLayoutId id="2147484851" r:id="rId1"/>
    <p:sldLayoutId id="2147484852" r:id="rId2"/>
    <p:sldLayoutId id="2147484853" r:id="rId3"/>
    <p:sldLayoutId id="2147484854" r:id="rId4"/>
    <p:sldLayoutId id="2147484855" r:id="rId5"/>
    <p:sldLayoutId id="2147484856" r:id="rId6"/>
    <p:sldLayoutId id="2147484857" r:id="rId7"/>
    <p:sldLayoutId id="2147484858" r:id="rId8"/>
    <p:sldLayoutId id="2147484859" r:id="rId9"/>
    <p:sldLayoutId id="2147484860" r:id="rId10"/>
    <p:sldLayoutId id="2147484861" r:id="rId11"/>
    <p:sldLayoutId id="2147484862" r:id="rId12"/>
    <p:sldLayoutId id="2147484863" r:id="rId13"/>
    <p:sldLayoutId id="2147484864" r:id="rId14"/>
    <p:sldLayoutId id="2147484865" r:id="rId15"/>
    <p:sldLayoutId id="2147484866" r:id="rId1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2.png"/><Relationship Id="rId7" Type="http://schemas.openxmlformats.org/officeDocument/2006/relationships/diagramColors" Target="../diagrams/colors4.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1.png"/><Relationship Id="rId7" Type="http://schemas.openxmlformats.org/officeDocument/2006/relationships/diagramColors" Target="../diagrams/colors5.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7.png"/><Relationship Id="rId7"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40.xml"/><Relationship Id="rId6" Type="http://schemas.openxmlformats.org/officeDocument/2006/relationships/image" Target="../media/image24.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jpeg"/><Relationship Id="rId9"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42.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9.png"/><Relationship Id="rId7" Type="http://schemas.openxmlformats.org/officeDocument/2006/relationships/image" Target="../media/image7.png"/><Relationship Id="rId12"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1.svg"/><Relationship Id="rId11" Type="http://schemas.openxmlformats.org/officeDocument/2006/relationships/hyperlink" Target="http://wi-wiki.de/doku.php?id=bigdata:hadoop" TargetMode="External"/><Relationship Id="rId5" Type="http://schemas.openxmlformats.org/officeDocument/2006/relationships/image" Target="../media/image40.png"/><Relationship Id="rId10" Type="http://schemas.openxmlformats.org/officeDocument/2006/relationships/image" Target="../media/image43.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6.png"/><Relationship Id="rId7" Type="http://schemas.openxmlformats.org/officeDocument/2006/relationships/image" Target="../media/image48.jpeg"/><Relationship Id="rId2" Type="http://schemas.openxmlformats.org/officeDocument/2006/relationships/notesSlide" Target="../notesSlides/notesSlide18.xml"/><Relationship Id="rId1" Type="http://schemas.openxmlformats.org/officeDocument/2006/relationships/slideLayout" Target="../slideLayouts/slideLayout43.xml"/><Relationship Id="rId6" Type="http://schemas.microsoft.com/office/2007/relationships/hdphoto" Target="../media/hdphoto1.wdp"/><Relationship Id="rId5" Type="http://schemas.openxmlformats.org/officeDocument/2006/relationships/image" Target="../media/image47.png"/><Relationship Id="rId4" Type="http://schemas.openxmlformats.org/officeDocument/2006/relationships/image" Target="../media/image13.png"/><Relationship Id="rId9" Type="http://schemas.openxmlformats.org/officeDocument/2006/relationships/image" Target="../media/image5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5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hyperlink" Target="http://aka.ms/bobwardms" TargetMode="External"/><Relationship Id="rId7" Type="http://schemas.openxmlformats.org/officeDocument/2006/relationships/diagramLayout" Target="../diagrams/layout6.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Data" Target="../diagrams/data6.xml"/><Relationship Id="rId5" Type="http://schemas.openxmlformats.org/officeDocument/2006/relationships/hyperlink" Target="http://aka.ms/sqllinuxbook" TargetMode="External"/><Relationship Id="rId10" Type="http://schemas.microsoft.com/office/2007/relationships/diagramDrawing" Target="../diagrams/drawing6.xml"/><Relationship Id="rId4" Type="http://schemas.openxmlformats.org/officeDocument/2006/relationships/hyperlink" Target="http://aka.ms/bobsqldemos" TargetMode="External"/><Relationship Id="rId9" Type="http://schemas.openxmlformats.org/officeDocument/2006/relationships/diagramColors" Target="../diagrams/colors6.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26.png"/><Relationship Id="rId3" Type="http://schemas.openxmlformats.org/officeDocument/2006/relationships/image" Target="../media/image11.emf"/><Relationship Id="rId21" Type="http://schemas.openxmlformats.org/officeDocument/2006/relationships/image" Target="../media/image29.sv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5.png"/><Relationship Id="rId2" Type="http://schemas.openxmlformats.org/officeDocument/2006/relationships/notesSlide" Target="../notesSlides/notesSlide5.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28.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9.emf"/><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8.sv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hyperlink" Target="https://aka.ms/bobwardms"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diagramColors" Target="../diagrams/colors2.xml"/><Relationship Id="rId11" Type="http://schemas.openxmlformats.org/officeDocument/2006/relationships/image" Target="../media/image9.png"/><Relationship Id="rId5" Type="http://schemas.openxmlformats.org/officeDocument/2006/relationships/diagramQuickStyle" Target="../diagrams/quickStyle2.xml"/><Relationship Id="rId10" Type="http://schemas.openxmlformats.org/officeDocument/2006/relationships/image" Target="../media/image8.png"/><Relationship Id="rId4" Type="http://schemas.openxmlformats.org/officeDocument/2006/relationships/diagramLayout" Target="../diagrams/layout2.xml"/><Relationship Id="rId9" Type="http://schemas.openxmlformats.org/officeDocument/2006/relationships/hyperlink" Target="https://github.com/microsoft/sqlworkshops/tree/master/SQLGroundToCloud/slid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10780486" cy="553998"/>
          </a:xfrm>
        </p:spPr>
        <p:txBody>
          <a:bodyPr/>
          <a:lstStyle/>
          <a:p>
            <a:r>
              <a:rPr lang="en-US" dirty="0"/>
              <a:t>SQL Server 2019: The Modern Data Platform</a:t>
            </a:r>
            <a:endParaRPr lang="en-US" sz="2000" spc="0" dirty="0">
              <a:solidFill>
                <a:schemeClr val="tx1"/>
              </a:solidFill>
            </a:endParaRP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CC7E-3464-43A0-9B77-A63D1077980B}"/>
              </a:ext>
            </a:extLst>
          </p:cNvPr>
          <p:cNvSpPr>
            <a:spLocks noGrp="1"/>
          </p:cNvSpPr>
          <p:nvPr>
            <p:ph type="title"/>
          </p:nvPr>
        </p:nvSpPr>
        <p:spPr>
          <a:xfrm>
            <a:off x="588263" y="353096"/>
            <a:ext cx="11018520" cy="553998"/>
          </a:xfrm>
        </p:spPr>
        <p:txBody>
          <a:bodyPr/>
          <a:lstStyle/>
          <a:p>
            <a:r>
              <a:rPr lang="en-US" dirty="0"/>
              <a:t>Data Classification and Auditing</a:t>
            </a:r>
          </a:p>
        </p:txBody>
      </p:sp>
      <p:pic>
        <p:nvPicPr>
          <p:cNvPr id="5" name="Picture 4">
            <a:extLst>
              <a:ext uri="{FF2B5EF4-FFF2-40B4-BE49-F238E27FC236}">
                <a16:creationId xmlns:a16="http://schemas.microsoft.com/office/drawing/2014/main" id="{ECEEF45B-ADF1-406C-B231-20FF9156F5A2}"/>
              </a:ext>
            </a:extLst>
          </p:cNvPr>
          <p:cNvPicPr>
            <a:picLocks noChangeAspect="1"/>
          </p:cNvPicPr>
          <p:nvPr/>
        </p:nvPicPr>
        <p:blipFill>
          <a:blip r:embed="rId3"/>
          <a:stretch>
            <a:fillRect/>
          </a:stretch>
        </p:blipFill>
        <p:spPr>
          <a:xfrm>
            <a:off x="588263" y="2860055"/>
            <a:ext cx="4375674" cy="2367878"/>
          </a:xfrm>
          <a:prstGeom prst="rect">
            <a:avLst/>
          </a:prstGeom>
        </p:spPr>
      </p:pic>
      <p:sp>
        <p:nvSpPr>
          <p:cNvPr id="6" name="TextBox 5">
            <a:extLst>
              <a:ext uri="{FF2B5EF4-FFF2-40B4-BE49-F238E27FC236}">
                <a16:creationId xmlns:a16="http://schemas.microsoft.com/office/drawing/2014/main" id="{A21289FC-8B65-482A-BDED-67EBEB96D433}"/>
              </a:ext>
            </a:extLst>
          </p:cNvPr>
          <p:cNvSpPr txBox="1"/>
          <p:nvPr/>
        </p:nvSpPr>
        <p:spPr>
          <a:xfrm>
            <a:off x="588263" y="2398390"/>
            <a:ext cx="186025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2017</a:t>
            </a:r>
          </a:p>
        </p:txBody>
      </p:sp>
      <p:sp>
        <p:nvSpPr>
          <p:cNvPr id="7" name="TextBox 6">
            <a:extLst>
              <a:ext uri="{FF2B5EF4-FFF2-40B4-BE49-F238E27FC236}">
                <a16:creationId xmlns:a16="http://schemas.microsoft.com/office/drawing/2014/main" id="{48BE313C-E370-460E-8929-9B419CB6C4E2}"/>
              </a:ext>
            </a:extLst>
          </p:cNvPr>
          <p:cNvSpPr txBox="1"/>
          <p:nvPr/>
        </p:nvSpPr>
        <p:spPr>
          <a:xfrm>
            <a:off x="6370498" y="2706167"/>
            <a:ext cx="471321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2019 and Azure SQL Database</a:t>
            </a:r>
          </a:p>
        </p:txBody>
      </p:sp>
      <p:sp>
        <p:nvSpPr>
          <p:cNvPr id="8" name="Rectangle 7">
            <a:extLst>
              <a:ext uri="{FF2B5EF4-FFF2-40B4-BE49-F238E27FC236}">
                <a16:creationId xmlns:a16="http://schemas.microsoft.com/office/drawing/2014/main" id="{6D7515E9-1671-44DD-9EB5-983BC81CD3AE}"/>
              </a:ext>
            </a:extLst>
          </p:cNvPr>
          <p:cNvSpPr/>
          <p:nvPr/>
        </p:nvSpPr>
        <p:spPr>
          <a:xfrm>
            <a:off x="6697145" y="3205715"/>
            <a:ext cx="4455459" cy="1178784"/>
          </a:xfrm>
          <a:prstGeom prst="rect">
            <a:avLst/>
          </a:prstGeom>
        </p:spPr>
        <p:txBody>
          <a:bodyPr wrap="square">
            <a:spAutoFit/>
          </a:bodyPr>
          <a:lstStyle/>
          <a:p>
            <a:r>
              <a:rPr lang="en-US" b="1" dirty="0"/>
              <a:t>ADD SENSITIVITY CLASSIFICATION </a:t>
            </a:r>
            <a:r>
              <a:rPr lang="en-US" dirty="0"/>
              <a:t>TO</a:t>
            </a:r>
          </a:p>
          <a:p>
            <a:r>
              <a:rPr lang="en-US" dirty="0"/>
              <a:t>    dbo.sales.price, dbo.sales.discount</a:t>
            </a:r>
          </a:p>
          <a:p>
            <a:r>
              <a:rPr lang="en-US" dirty="0"/>
              <a:t>    WITH ( LABEL='Highly Confidential', INFORMATION_TYPE='Financial' )</a:t>
            </a:r>
          </a:p>
        </p:txBody>
      </p:sp>
      <p:sp>
        <p:nvSpPr>
          <p:cNvPr id="9" name="TextBox 8">
            <a:extLst>
              <a:ext uri="{FF2B5EF4-FFF2-40B4-BE49-F238E27FC236}">
                <a16:creationId xmlns:a16="http://schemas.microsoft.com/office/drawing/2014/main" id="{2EA4C099-3C82-4188-9922-9A9FFBEC13C7}"/>
              </a:ext>
            </a:extLst>
          </p:cNvPr>
          <p:cNvSpPr txBox="1"/>
          <p:nvPr/>
        </p:nvSpPr>
        <p:spPr>
          <a:xfrm>
            <a:off x="7458908" y="4743023"/>
            <a:ext cx="2439514"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SQL Server Auditing</a:t>
            </a:r>
          </a:p>
        </p:txBody>
      </p:sp>
      <p:sp>
        <p:nvSpPr>
          <p:cNvPr id="10" name="Rectangle 9">
            <a:extLst>
              <a:ext uri="{FF2B5EF4-FFF2-40B4-BE49-F238E27FC236}">
                <a16:creationId xmlns:a16="http://schemas.microsoft.com/office/drawing/2014/main" id="{62062057-EF7F-40EB-9743-DBC1D532F57C}"/>
              </a:ext>
            </a:extLst>
          </p:cNvPr>
          <p:cNvSpPr/>
          <p:nvPr/>
        </p:nvSpPr>
        <p:spPr>
          <a:xfrm>
            <a:off x="6884292" y="5100312"/>
            <a:ext cx="3685624" cy="363946"/>
          </a:xfrm>
          <a:prstGeom prst="rect">
            <a:avLst/>
          </a:prstGeom>
        </p:spPr>
        <p:txBody>
          <a:bodyPr wrap="none">
            <a:spAutoFit/>
          </a:bodyPr>
          <a:lstStyle/>
          <a:p>
            <a:r>
              <a:rPr lang="en-US" dirty="0">
                <a:solidFill>
                  <a:srgbClr val="000000"/>
                </a:solidFill>
                <a:latin typeface="Consolas" panose="020B0609020204030204" pitchFamily="49" charset="0"/>
              </a:rPr>
              <a:t>data_sensitivity_information</a:t>
            </a:r>
            <a:endParaRPr lang="en-US" dirty="0"/>
          </a:p>
        </p:txBody>
      </p:sp>
      <p:sp>
        <p:nvSpPr>
          <p:cNvPr id="11" name="Rectangle 10">
            <a:extLst>
              <a:ext uri="{FF2B5EF4-FFF2-40B4-BE49-F238E27FC236}">
                <a16:creationId xmlns:a16="http://schemas.microsoft.com/office/drawing/2014/main" id="{2917E357-D616-4131-8A62-31992CE687BE}"/>
              </a:ext>
            </a:extLst>
          </p:cNvPr>
          <p:cNvSpPr/>
          <p:nvPr/>
        </p:nvSpPr>
        <p:spPr>
          <a:xfrm>
            <a:off x="6460634" y="5544512"/>
            <a:ext cx="4455459" cy="635559"/>
          </a:xfrm>
          <a:prstGeom prst="rect">
            <a:avLst/>
          </a:prstGeom>
        </p:spPr>
        <p:txBody>
          <a:bodyPr wrap="square">
            <a:spAutoFit/>
          </a:bodyPr>
          <a:lstStyle/>
          <a:p>
            <a:pPr algn="ctr"/>
            <a:r>
              <a:rPr lang="en-US" dirty="0"/>
              <a:t>Who, what, and when accessed my classified data?</a:t>
            </a:r>
          </a:p>
        </p:txBody>
      </p:sp>
      <p:cxnSp>
        <p:nvCxnSpPr>
          <p:cNvPr id="13" name="Straight Arrow Connector 12">
            <a:extLst>
              <a:ext uri="{FF2B5EF4-FFF2-40B4-BE49-F238E27FC236}">
                <a16:creationId xmlns:a16="http://schemas.microsoft.com/office/drawing/2014/main" id="{84B4C49E-F9BC-45E4-A5E9-A4C0E8EC776B}"/>
              </a:ext>
            </a:extLst>
          </p:cNvPr>
          <p:cNvCxnSpPr>
            <a:cxnSpLocks/>
          </p:cNvCxnSpPr>
          <p:nvPr/>
        </p:nvCxnSpPr>
        <p:spPr>
          <a:xfrm>
            <a:off x="5195459" y="3865203"/>
            <a:ext cx="1348776" cy="0"/>
          </a:xfrm>
          <a:prstGeom prst="straightConnector1">
            <a:avLst/>
          </a:prstGeom>
          <a:ln w="381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1069F900-AD4D-4520-BF58-524280930516}"/>
              </a:ext>
            </a:extLst>
          </p:cNvPr>
          <p:cNvSpPr txBox="1">
            <a:spLocks/>
          </p:cNvSpPr>
          <p:nvPr/>
        </p:nvSpPr>
        <p:spPr>
          <a:xfrm>
            <a:off x="588263" y="1192426"/>
            <a:ext cx="11744742" cy="866904"/>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sz="2400" dirty="0"/>
              <a:t>I need to classify my data in SQL Server and audit access to the classified data</a:t>
            </a:r>
          </a:p>
        </p:txBody>
      </p:sp>
    </p:spTree>
    <p:extLst>
      <p:ext uri="{BB962C8B-B14F-4D97-AF65-F5344CB8AC3E}">
        <p14:creationId xmlns:p14="http://schemas.microsoft.com/office/powerpoint/2010/main" val="322813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205184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pic>
        <p:nvPicPr>
          <p:cNvPr id="4" name="Picture 3" descr="A screenshot of a map&#10;&#10;Description automatically generated">
            <a:extLst>
              <a:ext uri="{FF2B5EF4-FFF2-40B4-BE49-F238E27FC236}">
                <a16:creationId xmlns:a16="http://schemas.microsoft.com/office/drawing/2014/main" id="{7D186A13-2A39-4F09-98C7-FC04DCCF7A20}"/>
              </a:ext>
            </a:extLst>
          </p:cNvPr>
          <p:cNvPicPr>
            <a:picLocks noChangeAspect="1"/>
          </p:cNvPicPr>
          <p:nvPr/>
        </p:nvPicPr>
        <p:blipFill>
          <a:blip r:embed="rId3"/>
          <a:stretch>
            <a:fillRect/>
          </a:stretch>
        </p:blipFill>
        <p:spPr>
          <a:xfrm>
            <a:off x="5329817" y="1565196"/>
            <a:ext cx="6427295" cy="3700272"/>
          </a:xfrm>
          <a:prstGeom prst="rect">
            <a:avLst/>
          </a:prstGeom>
        </p:spPr>
      </p:pic>
    </p:spTree>
    <p:extLst>
      <p:ext uri="{BB962C8B-B14F-4D97-AF65-F5344CB8AC3E}">
        <p14:creationId xmlns:p14="http://schemas.microsoft.com/office/powerpoint/2010/main" val="284955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480687" y="154911"/>
            <a:ext cx="11018520" cy="553998"/>
          </a:xfrm>
        </p:spPr>
        <p:txBody>
          <a:bodyPr/>
          <a:lstStyle/>
          <a:p>
            <a:r>
              <a:rPr lang="en-US" dirty="0"/>
              <a:t>SQL Server Recovery and rollback</a:t>
            </a:r>
          </a:p>
        </p:txBody>
      </p:sp>
      <p:pic>
        <p:nvPicPr>
          <p:cNvPr id="3076" name="Picture 4" descr="current recovery process">
            <a:extLst>
              <a:ext uri="{FF2B5EF4-FFF2-40B4-BE49-F238E27FC236}">
                <a16:creationId xmlns:a16="http://schemas.microsoft.com/office/drawing/2014/main" id="{CE12F756-5C03-49B9-9178-D6DE3A31F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47" y="2786778"/>
            <a:ext cx="7297449" cy="38045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4C01E803-3DFF-47DD-9C0A-331EC4DCCC32}"/>
              </a:ext>
            </a:extLst>
          </p:cNvPr>
          <p:cNvGraphicFramePr/>
          <p:nvPr/>
        </p:nvGraphicFramePr>
        <p:xfrm>
          <a:off x="9563968" y="1489934"/>
          <a:ext cx="2190376" cy="46591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 Placeholder 2">
            <a:extLst>
              <a:ext uri="{FF2B5EF4-FFF2-40B4-BE49-F238E27FC236}">
                <a16:creationId xmlns:a16="http://schemas.microsoft.com/office/drawing/2014/main" id="{73F37F6F-4A4F-4B1B-80D8-6B6562191821}"/>
              </a:ext>
            </a:extLst>
          </p:cNvPr>
          <p:cNvSpPr txBox="1">
            <a:spLocks/>
          </p:cNvSpPr>
          <p:nvPr/>
        </p:nvSpPr>
        <p:spPr>
          <a:xfrm>
            <a:off x="480687" y="955319"/>
            <a:ext cx="8403596" cy="15850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problem(s)</a:t>
            </a:r>
          </a:p>
          <a:p>
            <a:pPr marL="0" indent="0">
              <a:buFont typeface="Wingdings" panose="05000000000000000000" pitchFamily="2" charset="2"/>
              <a:buNone/>
            </a:pPr>
            <a:r>
              <a:rPr lang="en-US" sz="1800" dirty="0"/>
              <a:t>Long running transactions affect recovery time</a:t>
            </a:r>
          </a:p>
          <a:p>
            <a:pPr marL="0" indent="0">
              <a:buFont typeface="Wingdings" panose="05000000000000000000" pitchFamily="2" charset="2"/>
              <a:buNone/>
            </a:pPr>
            <a:r>
              <a:rPr lang="en-US" sz="1800" dirty="0"/>
              <a:t>Rollback can take a long time for long transaction</a:t>
            </a:r>
          </a:p>
          <a:p>
            <a:pPr marL="0" indent="0">
              <a:buFont typeface="Wingdings" panose="05000000000000000000" pitchFamily="2" charset="2"/>
              <a:buNone/>
            </a:pPr>
            <a:r>
              <a:rPr lang="en-US" sz="1800" dirty="0"/>
              <a:t>Log grows out of control due to old active transactions</a:t>
            </a:r>
          </a:p>
        </p:txBody>
      </p:sp>
    </p:spTree>
    <p:extLst>
      <p:ext uri="{BB962C8B-B14F-4D97-AF65-F5344CB8AC3E}">
        <p14:creationId xmlns:p14="http://schemas.microsoft.com/office/powerpoint/2010/main" val="4041737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586740" y="242048"/>
            <a:ext cx="11018520" cy="553998"/>
          </a:xfrm>
        </p:spPr>
        <p:txBody>
          <a:bodyPr/>
          <a:lstStyle/>
          <a:p>
            <a:r>
              <a:rPr lang="en-US" dirty="0"/>
              <a:t>Transactions accelerated</a:t>
            </a:r>
          </a:p>
        </p:txBody>
      </p:sp>
      <p:pic>
        <p:nvPicPr>
          <p:cNvPr id="5122" name="Picture 2" descr="ADR recovery process">
            <a:extLst>
              <a:ext uri="{FF2B5EF4-FFF2-40B4-BE49-F238E27FC236}">
                <a16:creationId xmlns:a16="http://schemas.microsoft.com/office/drawing/2014/main" id="{EC77D15C-D57A-4836-81D6-CDE03B49A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52" y="1215234"/>
            <a:ext cx="9100955" cy="52393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60D032D2-8571-4E52-A3AC-BBE604A7760B}"/>
              </a:ext>
            </a:extLst>
          </p:cNvPr>
          <p:cNvGraphicFramePr/>
          <p:nvPr>
            <p:extLst>
              <p:ext uri="{D42A27DB-BD31-4B8C-83A1-F6EECF244321}">
                <p14:modId xmlns:p14="http://schemas.microsoft.com/office/powerpoint/2010/main" val="3030468102"/>
              </p:ext>
            </p:extLst>
          </p:nvPr>
        </p:nvGraphicFramePr>
        <p:xfrm>
          <a:off x="9831294" y="358892"/>
          <a:ext cx="2360706" cy="59838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05539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616101"/>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It all started with T-SQL against Hadoop</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Query data where it lives using T-SQL</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Compute engine integrated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Distributed, scalable query performance</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78D4"/>
              </a:solidFill>
              <a:effectLst/>
              <a:uLnTx/>
              <a:uFillTx/>
              <a:latin typeface="Segoe UI"/>
              <a:ea typeface="+mn-ea"/>
              <a:cs typeface="+mn-cs"/>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FFFFFF"/>
              </a:buClr>
              <a:buSzTx/>
              <a:buFont typeface="Arial" panose="020B0604020202020204" pitchFamily="34" charset="0"/>
              <a:buNone/>
              <a:tabLst/>
              <a:defRPr/>
            </a:pPr>
            <a:r>
              <a:rPr kumimoji="0" lang="en-US" sz="1000" b="1" i="0" u="none" strike="noStrike" kern="1200" cap="none" spc="0" normalizeH="0" baseline="0" noProof="0" dirty="0">
                <a:ln>
                  <a:noFill/>
                </a:ln>
                <a:solidFill>
                  <a:srgbClr val="0078D4"/>
                </a:solidFill>
                <a:effectLst/>
                <a:uLnTx/>
                <a:uFillTx/>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82849" y="5717062"/>
            <a:ext cx="620170"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a:ea typeface="+mn-ea"/>
                <a:cs typeface="+mn-cs"/>
              </a:rPr>
              <a:t>“It’s all about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egoe UI"/>
                <a:ea typeface="+mn-ea"/>
                <a:cs typeface="+mn-cs"/>
              </a:rPr>
              <a:t>Data Virtualization”</a:t>
            </a:r>
          </a:p>
        </p:txBody>
      </p:sp>
      <p:pic>
        <p:nvPicPr>
          <p:cNvPr id="60" name="Picture 4" descr="https://selectstar.io/wp-content/uploads/2017/01/imb-db2.jpg">
            <a:extLst>
              <a:ext uri="{FF2B5EF4-FFF2-40B4-BE49-F238E27FC236}">
                <a16:creationId xmlns:a16="http://schemas.microsoft.com/office/drawing/2014/main" id="{F1532AFF-D4E3-4331-A80F-6B1BCE121C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247" y="5109868"/>
            <a:ext cx="539648" cy="539649"/>
          </a:xfrm>
          <a:prstGeom prst="rect">
            <a:avLst/>
          </a:prstGeom>
          <a:noFill/>
          <a:extLst>
            <a:ext uri="{909E8E84-426E-40DD-AFC4-6F175D3DCCD1}">
              <a14:hiddenFill xmlns:a14="http://schemas.microsoft.com/office/drawing/2010/main">
                <a:solidFill>
                  <a:srgbClr val="FFFFFF"/>
                </a:solidFill>
              </a14:hiddenFill>
            </a:ext>
          </a:extLst>
        </p:spPr>
      </p:pic>
      <p:sp>
        <p:nvSpPr>
          <p:cNvPr id="63" name="Freeform 96">
            <a:extLst>
              <a:ext uri="{FF2B5EF4-FFF2-40B4-BE49-F238E27FC236}">
                <a16:creationId xmlns:a16="http://schemas.microsoft.com/office/drawing/2014/main" id="{43AF3DE3-B0D2-4738-8F46-9E75673C46D1}"/>
              </a:ext>
            </a:extLst>
          </p:cNvPr>
          <p:cNvSpPr>
            <a:spLocks noChangeAspect="1"/>
          </p:cNvSpPr>
          <p:nvPr/>
        </p:nvSpPr>
        <p:spPr bwMode="auto">
          <a:xfrm>
            <a:off x="1930143" y="5143102"/>
            <a:ext cx="397598" cy="397728"/>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rgbClr val="1F714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4" name="Picture 8" descr="Image result for SAP HANA logo">
            <a:extLst>
              <a:ext uri="{FF2B5EF4-FFF2-40B4-BE49-F238E27FC236}">
                <a16:creationId xmlns:a16="http://schemas.microsoft.com/office/drawing/2014/main" id="{68542141-4E27-4681-B1E5-FB983B0C019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4281" y="5804818"/>
            <a:ext cx="1089435" cy="29944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4" descr="Image result for mongodb logo">
            <a:extLst>
              <a:ext uri="{FF2B5EF4-FFF2-40B4-BE49-F238E27FC236}">
                <a16:creationId xmlns:a16="http://schemas.microsoft.com/office/drawing/2014/main" id="{9EC3CADC-2FFB-4ABB-9862-CCA0F17448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2152" y="5318879"/>
            <a:ext cx="1192899" cy="322145"/>
          </a:xfrm>
          <a:prstGeom prst="rect">
            <a:avLst/>
          </a:prstGeom>
          <a:noFill/>
          <a:extLst>
            <a:ext uri="{909E8E84-426E-40DD-AFC4-6F175D3DCCD1}">
              <a14:hiddenFill xmlns:a14="http://schemas.microsoft.com/office/drawing/2010/main">
                <a:solidFill>
                  <a:srgbClr val="FFFFFF"/>
                </a:solidFill>
              </a14:hiddenFill>
            </a:ext>
          </a:extLst>
        </p:spPr>
      </p:pic>
      <p:sp>
        <p:nvSpPr>
          <p:cNvPr id="84" name="Freeform: Shape 203">
            <a:extLst>
              <a:ext uri="{FF2B5EF4-FFF2-40B4-BE49-F238E27FC236}">
                <a16:creationId xmlns:a16="http://schemas.microsoft.com/office/drawing/2014/main" id="{DCF77787-764A-4B31-BC71-B699A6383795}"/>
              </a:ext>
            </a:extLst>
          </p:cNvPr>
          <p:cNvSpPr/>
          <p:nvPr/>
        </p:nvSpPr>
        <p:spPr bwMode="auto">
          <a:xfrm>
            <a:off x="4900636" y="5308706"/>
            <a:ext cx="421951" cy="390749"/>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85" name="Picture 14" descr="Image result for Oracle">
            <a:extLst>
              <a:ext uri="{FF2B5EF4-FFF2-40B4-BE49-F238E27FC236}">
                <a16:creationId xmlns:a16="http://schemas.microsoft.com/office/drawing/2014/main" id="{29247CEF-149D-4D49-BA11-C48BA22B0A7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03037" y="5814860"/>
            <a:ext cx="1416717" cy="201255"/>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4" descr="Image result for Teradata logo">
            <a:extLst>
              <a:ext uri="{FF2B5EF4-FFF2-40B4-BE49-F238E27FC236}">
                <a16:creationId xmlns:a16="http://schemas.microsoft.com/office/drawing/2014/main" id="{2C338790-AB97-4C0D-AE0E-7423FDAB63E7}"/>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20490" b="20490"/>
          <a:stretch/>
        </p:blipFill>
        <p:spPr bwMode="auto">
          <a:xfrm>
            <a:off x="6459472" y="5227186"/>
            <a:ext cx="1064567" cy="358558"/>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8" descr="Image result for Cloudera">
            <a:extLst>
              <a:ext uri="{FF2B5EF4-FFF2-40B4-BE49-F238E27FC236}">
                <a16:creationId xmlns:a16="http://schemas.microsoft.com/office/drawing/2014/main" id="{CCBB1074-BCBB-406A-86CB-62526EBBA1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85840" y="5227186"/>
            <a:ext cx="1052989" cy="255351"/>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93">
            <a:extLst>
              <a:ext uri="{FF2B5EF4-FFF2-40B4-BE49-F238E27FC236}">
                <a16:creationId xmlns:a16="http://schemas.microsoft.com/office/drawing/2014/main" id="{485A9816-9ADA-48C8-833A-22B42FDA92AE}"/>
              </a:ext>
            </a:extLst>
          </p:cNvPr>
          <p:cNvPicPr>
            <a:picLocks noChangeAspect="1"/>
          </p:cNvPicPr>
          <p:nvPr/>
        </p:nvPicPr>
        <p:blipFill>
          <a:blip r:embed="rId10"/>
          <a:stretch>
            <a:fillRect/>
          </a:stretch>
        </p:blipFill>
        <p:spPr>
          <a:xfrm>
            <a:off x="10555557" y="5150554"/>
            <a:ext cx="1052989" cy="426460"/>
          </a:xfrm>
          <a:prstGeom prst="rect">
            <a:avLst/>
          </a:prstGeom>
        </p:spPr>
      </p:pic>
    </p:spTree>
    <p:extLst>
      <p:ext uri="{BB962C8B-B14F-4D97-AF65-F5344CB8AC3E}">
        <p14:creationId xmlns:p14="http://schemas.microsoft.com/office/powerpoint/2010/main" val="3326598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79" y="6020222"/>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609415"/>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5642-D94A-4BD7-90A7-19457D65F039}"/>
              </a:ext>
            </a:extLst>
          </p:cNvPr>
          <p:cNvSpPr>
            <a:spLocks noGrp="1"/>
          </p:cNvSpPr>
          <p:nvPr>
            <p:ph type="title"/>
          </p:nvPr>
        </p:nvSpPr>
        <p:spPr/>
        <p:txBody>
          <a:bodyPr/>
          <a:lstStyle/>
          <a:p>
            <a:r>
              <a:rPr lang="en-US" dirty="0"/>
              <a:t>How does an external table work?</a:t>
            </a:r>
          </a:p>
        </p:txBody>
      </p:sp>
      <p:pic>
        <p:nvPicPr>
          <p:cNvPr id="5" name="Picture 4" descr="A screenshot of a cell phone&#10;&#10;Description automatically generated">
            <a:extLst>
              <a:ext uri="{FF2B5EF4-FFF2-40B4-BE49-F238E27FC236}">
                <a16:creationId xmlns:a16="http://schemas.microsoft.com/office/drawing/2014/main" id="{7FDADE50-5CE3-4C94-A067-4637219ECD20}"/>
              </a:ext>
            </a:extLst>
          </p:cNvPr>
          <p:cNvPicPr>
            <a:picLocks noChangeAspect="1"/>
          </p:cNvPicPr>
          <p:nvPr/>
        </p:nvPicPr>
        <p:blipFill>
          <a:blip r:embed="rId2"/>
          <a:stretch>
            <a:fillRect/>
          </a:stretch>
        </p:blipFill>
        <p:spPr>
          <a:xfrm>
            <a:off x="2401823" y="1265766"/>
            <a:ext cx="6706261" cy="5372777"/>
          </a:xfrm>
          <a:prstGeom prst="rect">
            <a:avLst/>
          </a:prstGeom>
        </p:spPr>
      </p:pic>
    </p:spTree>
    <p:extLst>
      <p:ext uri="{BB962C8B-B14F-4D97-AF65-F5344CB8AC3E}">
        <p14:creationId xmlns:p14="http://schemas.microsoft.com/office/powerpoint/2010/main" val="19314302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a16="http://schemas.microsoft.com/office/drawing/2014/main" id="{DC05B2F6-A0FF-4260-9CAB-13B16F0BF0B9}"/>
              </a:ext>
            </a:extLst>
          </p:cNvPr>
          <p:cNvSpPr/>
          <p:nvPr/>
        </p:nvSpPr>
        <p:spPr bwMode="auto">
          <a:xfrm>
            <a:off x="7160039" y="3533856"/>
            <a:ext cx="2862946" cy="1227819"/>
          </a:xfrm>
          <a:prstGeom prst="corner">
            <a:avLst>
              <a:gd name="adj1" fmla="val 50222"/>
              <a:gd name="adj2" fmla="val 112053"/>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p:cNvSpPr/>
          <p:nvPr/>
        </p:nvSpPr>
        <p:spPr bwMode="auto">
          <a:xfrm>
            <a:off x="1032691" y="3341335"/>
            <a:ext cx="4022812" cy="990945"/>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91427" rIns="182854" bIns="91427" numCol="1" spcCol="0" rtlCol="0" fromWordArt="0" anchor="ctr" anchorCtr="0" forceAA="0" compatLnSpc="1">
            <a:prstTxWarp prst="textNoShape">
              <a:avLst/>
            </a:prstTxWarp>
            <a:noAutofit/>
          </a:bodyPr>
          <a:lstStyle/>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 Platform Abstraction Layer </a:t>
            </a:r>
          </a:p>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(SQLPAL)</a:t>
            </a:r>
          </a:p>
        </p:txBody>
      </p:sp>
      <p:grpSp>
        <p:nvGrpSpPr>
          <p:cNvPr id="21" name="Group 20">
            <a:extLst>
              <a:ext uri="{FF2B5EF4-FFF2-40B4-BE49-F238E27FC236}">
                <a16:creationId xmlns:a16="http://schemas.microsoft.com/office/drawing/2014/main" id="{3690EB18-2678-4C0D-9D4F-028AAF7D5725}"/>
              </a:ext>
            </a:extLst>
          </p:cNvPr>
          <p:cNvGrpSpPr/>
          <p:nvPr/>
        </p:nvGrpSpPr>
        <p:grpSpPr>
          <a:xfrm>
            <a:off x="1032691" y="2725883"/>
            <a:ext cx="4023277" cy="500705"/>
            <a:chOff x="791192" y="2535513"/>
            <a:chExt cx="4194465" cy="640080"/>
          </a:xfrm>
        </p:grpSpPr>
        <p:sp>
          <p:nvSpPr>
            <p:cNvPr id="9" name="Rectangle 8"/>
            <p:cNvSpPr/>
            <p:nvPr/>
          </p:nvSpPr>
          <p:spPr bwMode="auto">
            <a:xfrm>
              <a:off x="791192"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FFFFFF"/>
                  </a:solidFill>
                  <a:latin typeface="Segoe UI"/>
                  <a:ea typeface="MS PGothic" charset="0"/>
                  <a:cs typeface="Segoe UI Semilight" panose="020B0402040204020203" pitchFamily="34" charset="0"/>
                </a:rPr>
                <a:t>RDBMS</a:t>
              </a:r>
            </a:p>
          </p:txBody>
        </p:sp>
        <p:sp>
          <p:nvSpPr>
            <p:cNvPr id="10" name="Rectangle 9"/>
            <p:cNvSpPr/>
            <p:nvPr/>
          </p:nvSpPr>
          <p:spPr bwMode="auto">
            <a:xfrm>
              <a:off x="1871387"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FFFFFF"/>
                  </a:solidFill>
                  <a:latin typeface="Segoe UI"/>
                  <a:ea typeface="MS PGothic" charset="0"/>
                  <a:cs typeface="Segoe UI Semilight" panose="020B0402040204020203" pitchFamily="34" charset="0"/>
                </a:rPr>
                <a:t>IS</a:t>
              </a:r>
            </a:p>
          </p:txBody>
        </p:sp>
        <p:sp>
          <p:nvSpPr>
            <p:cNvPr id="11" name="Rectangle 10"/>
            <p:cNvSpPr/>
            <p:nvPr/>
          </p:nvSpPr>
          <p:spPr bwMode="auto">
            <a:xfrm>
              <a:off x="2951581"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AS</a:t>
              </a:r>
            </a:p>
          </p:txBody>
        </p:sp>
        <p:sp>
          <p:nvSpPr>
            <p:cNvPr id="12" name="Rectangle 11"/>
            <p:cNvSpPr/>
            <p:nvPr/>
          </p:nvSpPr>
          <p:spPr bwMode="auto">
            <a:xfrm>
              <a:off x="4031775"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RS</a:t>
              </a:r>
            </a:p>
          </p:txBody>
        </p:sp>
      </p:grpSp>
      <p:grpSp>
        <p:nvGrpSpPr>
          <p:cNvPr id="42" name="Group 41">
            <a:extLst>
              <a:ext uri="{FF2B5EF4-FFF2-40B4-BE49-F238E27FC236}">
                <a16:creationId xmlns:a16="http://schemas.microsoft.com/office/drawing/2014/main" id="{7E67C26C-369D-4F8D-A577-5AE7E595DFC0}"/>
              </a:ext>
            </a:extLst>
          </p:cNvPr>
          <p:cNvGrpSpPr/>
          <p:nvPr/>
        </p:nvGrpSpPr>
        <p:grpSpPr>
          <a:xfrm>
            <a:off x="1136182" y="4270970"/>
            <a:ext cx="3815830" cy="1146847"/>
            <a:chOff x="843348" y="4267200"/>
            <a:chExt cx="4044737" cy="1147010"/>
          </a:xfrm>
          <a:solidFill>
            <a:srgbClr val="E6E6E6"/>
          </a:solidFill>
        </p:grpSpPr>
        <p:sp>
          <p:nvSpPr>
            <p:cNvPr id="13" name="Rectangle 12"/>
            <p:cNvSpPr/>
            <p:nvPr/>
          </p:nvSpPr>
          <p:spPr bwMode="auto">
            <a:xfrm>
              <a:off x="843348"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Windows</a:t>
              </a:r>
            </a:p>
          </p:txBody>
        </p:sp>
        <p:sp>
          <p:nvSpPr>
            <p:cNvPr id="14" name="Rectangle 13"/>
            <p:cNvSpPr/>
            <p:nvPr/>
          </p:nvSpPr>
          <p:spPr bwMode="auto">
            <a:xfrm>
              <a:off x="2898326"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Linux</a:t>
              </a:r>
            </a:p>
          </p:txBody>
        </p:sp>
        <p:sp>
          <p:nvSpPr>
            <p:cNvPr id="17" name="Rectangle 16"/>
            <p:cNvSpPr/>
            <p:nvPr/>
          </p:nvSpPr>
          <p:spPr bwMode="auto">
            <a:xfrm>
              <a:off x="843348" y="4267201"/>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Windows Host Ext.</a:t>
              </a:r>
            </a:p>
          </p:txBody>
        </p:sp>
        <p:sp>
          <p:nvSpPr>
            <p:cNvPr id="18" name="Rectangle 17"/>
            <p:cNvSpPr/>
            <p:nvPr/>
          </p:nvSpPr>
          <p:spPr bwMode="auto">
            <a:xfrm>
              <a:off x="2898326" y="4267200"/>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Linux Host Extension</a:t>
              </a:r>
            </a:p>
          </p:txBody>
        </p:sp>
      </p:grpSp>
      <p:cxnSp>
        <p:nvCxnSpPr>
          <p:cNvPr id="24" name="Straight Connector 23"/>
          <p:cNvCxnSpPr>
            <a:cxnSpLocks/>
          </p:cNvCxnSpPr>
          <p:nvPr/>
        </p:nvCxnSpPr>
        <p:spPr>
          <a:xfrm flipV="1">
            <a:off x="5055475" y="2691018"/>
            <a:ext cx="1170631" cy="650317"/>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H="1" flipV="1">
            <a:off x="5055475" y="4332279"/>
            <a:ext cx="1170632" cy="650318"/>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6226598" y="2691020"/>
            <a:ext cx="4706326" cy="2291578"/>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 Platform Abstraction Layer</a:t>
            </a:r>
          </a:p>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(SQLPAL)</a:t>
            </a:r>
          </a:p>
        </p:txBody>
      </p:sp>
      <p:sp>
        <p:nvSpPr>
          <p:cNvPr id="25" name="Rectangle 24"/>
          <p:cNvSpPr/>
          <p:nvPr/>
        </p:nvSpPr>
        <p:spPr bwMode="auto">
          <a:xfrm>
            <a:off x="6226599" y="5200259"/>
            <a:ext cx="4706326" cy="521134"/>
          </a:xfrm>
          <a:prstGeom prst="rect">
            <a:avLst/>
          </a:prstGeom>
          <a:no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Host extension mapping to OS system calls</a:t>
            </a:r>
          </a:p>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 (IO, Memory, CPU scheduling)</a:t>
            </a:r>
          </a:p>
        </p:txBody>
      </p:sp>
      <p:sp>
        <p:nvSpPr>
          <p:cNvPr id="23" name="Rectangle 22"/>
          <p:cNvSpPr/>
          <p:nvPr/>
        </p:nvSpPr>
        <p:spPr bwMode="auto">
          <a:xfrm>
            <a:off x="8651128" y="3533856"/>
            <a:ext cx="1371878" cy="523812"/>
          </a:xfrm>
          <a:prstGeom prst="rect">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Win32-like APIs</a:t>
            </a:r>
          </a:p>
        </p:txBody>
      </p:sp>
      <p:sp>
        <p:nvSpPr>
          <p:cNvPr id="26" name="Rectangle 25"/>
          <p:cNvSpPr/>
          <p:nvPr/>
        </p:nvSpPr>
        <p:spPr bwMode="auto">
          <a:xfrm>
            <a:off x="7441311" y="3757037"/>
            <a:ext cx="812662"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API</a:t>
            </a:r>
          </a:p>
        </p:txBody>
      </p:sp>
      <p:sp>
        <p:nvSpPr>
          <p:cNvPr id="27" name="Rectangle 26"/>
          <p:cNvSpPr/>
          <p:nvPr/>
        </p:nvSpPr>
        <p:spPr bwMode="auto">
          <a:xfrm>
            <a:off x="8034033" y="4370947"/>
            <a:ext cx="1114977"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v2</a:t>
            </a:r>
          </a:p>
        </p:txBody>
      </p:sp>
      <p:cxnSp>
        <p:nvCxnSpPr>
          <p:cNvPr id="28" name="Straight Arrow Connector 27"/>
          <p:cNvCxnSpPr>
            <a:cxnSpLocks/>
          </p:cNvCxnSpPr>
          <p:nvPr/>
        </p:nvCxnSpPr>
        <p:spPr>
          <a:xfrm>
            <a:off x="6743102" y="2360504"/>
            <a:ext cx="0" cy="2818468"/>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10416422" y="2229449"/>
            <a:ext cx="0" cy="2949525"/>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23782" y="2075763"/>
            <a:ext cx="2109144" cy="510838"/>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a:latin typeface="Segoe UI"/>
              </a:rPr>
              <a:t>All other systems</a:t>
            </a:r>
          </a:p>
        </p:txBody>
      </p:sp>
      <p:sp>
        <p:nvSpPr>
          <p:cNvPr id="31" name="TextBox 30"/>
          <p:cNvSpPr txBox="1"/>
          <p:nvPr/>
        </p:nvSpPr>
        <p:spPr>
          <a:xfrm>
            <a:off x="6226600" y="2066274"/>
            <a:ext cx="2495507" cy="523659"/>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sp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dirty="0">
                <a:latin typeface="Segoe UI"/>
              </a:rPr>
              <a:t>System resource &amp;</a:t>
            </a:r>
            <a:br>
              <a:rPr lang="en-US" spc="0" dirty="0">
                <a:latin typeface="Segoe UI"/>
              </a:rPr>
            </a:br>
            <a:r>
              <a:rPr lang="en-US" spc="0" dirty="0">
                <a:latin typeface="Segoe UI"/>
              </a:rPr>
              <a:t>latency sensitive code paths</a:t>
            </a:r>
          </a:p>
        </p:txBody>
      </p:sp>
      <p:sp>
        <p:nvSpPr>
          <p:cNvPr id="3" name="Title 2">
            <a:extLst>
              <a:ext uri="{FF2B5EF4-FFF2-40B4-BE49-F238E27FC236}">
                <a16:creationId xmlns:a16="http://schemas.microsoft.com/office/drawing/2014/main" id="{0326F37C-242E-4D5C-9985-21ADC1F94314}"/>
              </a:ext>
            </a:extLst>
          </p:cNvPr>
          <p:cNvSpPr>
            <a:spLocks noGrp="1"/>
          </p:cNvSpPr>
          <p:nvPr>
            <p:ph type="title"/>
          </p:nvPr>
        </p:nvSpPr>
        <p:spPr>
          <a:xfrm>
            <a:off x="589044" y="457622"/>
            <a:ext cx="11016957" cy="769441"/>
          </a:xfrm>
        </p:spPr>
        <p:txBody>
          <a:bodyPr/>
          <a:lstStyle/>
          <a:p>
            <a:r>
              <a:rPr lang="en-US" dirty="0"/>
              <a:t>The same abstraction layer with SQL Server on Linux</a:t>
            </a:r>
            <a:br>
              <a:rPr lang="en-US" dirty="0"/>
            </a:br>
            <a:endParaRPr lang="en-US" sz="1400" spc="400" dirty="0"/>
          </a:p>
        </p:txBody>
      </p:sp>
      <p:sp>
        <p:nvSpPr>
          <p:cNvPr id="40" name="Triangle 3">
            <a:extLst>
              <a:ext uri="{FF2B5EF4-FFF2-40B4-BE49-F238E27FC236}">
                <a16:creationId xmlns:a16="http://schemas.microsoft.com/office/drawing/2014/main" id="{11FED211-EA60-4B11-8C71-517780B2C018}"/>
              </a:ext>
            </a:extLst>
          </p:cNvPr>
          <p:cNvSpPr/>
          <p:nvPr/>
        </p:nvSpPr>
        <p:spPr>
          <a:xfrm rot="5400000">
            <a:off x="175629" y="6577366"/>
            <a:ext cx="196746" cy="91589"/>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endParaRPr lang="en-US" sz="1730">
              <a:solidFill>
                <a:srgbClr val="0078D4"/>
              </a:solidFill>
              <a:latin typeface="Segoe UI"/>
            </a:endParaRPr>
          </a:p>
        </p:txBody>
      </p:sp>
      <p:sp>
        <p:nvSpPr>
          <p:cNvPr id="41" name="Text Placeholder 3">
            <a:extLst>
              <a:ext uri="{FF2B5EF4-FFF2-40B4-BE49-F238E27FC236}">
                <a16:creationId xmlns:a16="http://schemas.microsoft.com/office/drawing/2014/main" id="{37A418D7-655E-4523-9984-E941A2395E0E}"/>
              </a:ext>
            </a:extLst>
          </p:cNvPr>
          <p:cNvSpPr txBox="1">
            <a:spLocks/>
          </p:cNvSpPr>
          <p:nvPr/>
        </p:nvSpPr>
        <p:spPr>
          <a:xfrm>
            <a:off x="221079" y="6513037"/>
            <a:ext cx="3060816" cy="233557"/>
          </a:xfrm>
          <a:prstGeom prst="rect">
            <a:avLst/>
          </a:prstGeom>
          <a:noFill/>
        </p:spPr>
        <p:txBody>
          <a:bodyPr lIns="182854">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25">
              <a:buClr>
                <a:srgbClr val="E6E6E6"/>
              </a:buClr>
              <a:buNone/>
            </a:pPr>
            <a:r>
              <a:rPr lang="en-US" sz="1000" b="1" dirty="0">
                <a:solidFill>
                  <a:srgbClr val="0078D4"/>
                </a:solidFill>
                <a:latin typeface="Segoe UI" charset="0"/>
                <a:ea typeface="Segoe UI" charset="0"/>
                <a:cs typeface="Segoe UI" charset="0"/>
              </a:rPr>
              <a:t>Choice across OS and containers</a:t>
            </a:r>
          </a:p>
        </p:txBody>
      </p:sp>
    </p:spTree>
    <p:extLst>
      <p:ext uri="{BB962C8B-B14F-4D97-AF65-F5344CB8AC3E}">
        <p14:creationId xmlns:p14="http://schemas.microsoft.com/office/powerpoint/2010/main" val="304433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8" name="Picture 8" descr="Image result for suse logo">
            <a:extLst>
              <a:ext uri="{FF2B5EF4-FFF2-40B4-BE49-F238E27FC236}">
                <a16:creationId xmlns:a16="http://schemas.microsoft.com/office/drawing/2014/main" id="{C4DA3A56-A724-4F39-8BBA-B411148F9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8578" y="3084784"/>
            <a:ext cx="2663503" cy="1398339"/>
          </a:xfrm>
          <a:prstGeom prst="rect">
            <a:avLst/>
          </a:prstGeom>
          <a:noFill/>
          <a:extLst>
            <a:ext uri="{909E8E84-426E-40DD-AFC4-6F175D3DCCD1}">
              <a14:hiddenFill xmlns:a14="http://schemas.microsoft.com/office/drawing/2010/main">
                <a:solidFill>
                  <a:srgbClr val="FFFFFF"/>
                </a:solidFill>
              </a14:hiddenFill>
            </a:ext>
          </a:extLst>
        </p:spPr>
      </p:pic>
      <p:sp>
        <p:nvSpPr>
          <p:cNvPr id="127" name="Rectangle 126">
            <a:extLst>
              <a:ext uri="{FF2B5EF4-FFF2-40B4-BE49-F238E27FC236}">
                <a16:creationId xmlns:a16="http://schemas.microsoft.com/office/drawing/2014/main" id="{888494F7-0A50-443A-B142-528F5323B9BE}"/>
              </a:ext>
            </a:extLst>
          </p:cNvPr>
          <p:cNvSpPr/>
          <p:nvPr/>
        </p:nvSpPr>
        <p:spPr bwMode="auto">
          <a:xfrm>
            <a:off x="9318578" y="988423"/>
            <a:ext cx="2368325" cy="4237304"/>
          </a:xfrm>
          <a:prstGeom prst="rect">
            <a:avLst/>
          </a:prstGeom>
          <a:noFill/>
          <a:ln w="15875" cap="flat" cmpd="sng" algn="ctr">
            <a:solidFill>
              <a:schemeClr val="tx1"/>
            </a:solidFill>
            <a:prstDash val="sysDash"/>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128" name="Rectangle 127">
            <a:extLst>
              <a:ext uri="{FF2B5EF4-FFF2-40B4-BE49-F238E27FC236}">
                <a16:creationId xmlns:a16="http://schemas.microsoft.com/office/drawing/2014/main" id="{478616B3-48BB-422A-AAA3-74B9973C20BF}"/>
              </a:ext>
            </a:extLst>
          </p:cNvPr>
          <p:cNvSpPr/>
          <p:nvPr/>
        </p:nvSpPr>
        <p:spPr bwMode="auto">
          <a:xfrm>
            <a:off x="6603655" y="988424"/>
            <a:ext cx="2368325" cy="1858921"/>
          </a:xfrm>
          <a:prstGeom prst="rect">
            <a:avLst/>
          </a:prstGeom>
          <a:noFill/>
          <a:ln w="15875" cap="flat" cmpd="sng" algn="ctr">
            <a:solidFill>
              <a:schemeClr val="tx1"/>
            </a:solidFill>
            <a:prstDash val="sysDash"/>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588263" y="1917884"/>
            <a:ext cx="4896264" cy="3788729"/>
          </a:xfrm>
        </p:spPr>
        <p:txBody>
          <a:bodyPr/>
          <a:lstStyle/>
          <a:p>
            <a:r>
              <a:rPr lang="en-US" sz="2000" dirty="0"/>
              <a:t>New capabilities for Linux</a:t>
            </a:r>
          </a:p>
          <a:p>
            <a:pPr lvl="1"/>
            <a:r>
              <a:rPr lang="en-US" sz="1800" dirty="0"/>
              <a:t>Replication</a:t>
            </a:r>
          </a:p>
          <a:p>
            <a:pPr lvl="1"/>
            <a:r>
              <a:rPr lang="en-US" sz="1800" dirty="0"/>
              <a:t>Change Data Capture</a:t>
            </a:r>
          </a:p>
          <a:p>
            <a:pPr lvl="1"/>
            <a:r>
              <a:rPr lang="en-US" sz="1800" dirty="0"/>
              <a:t>Distributed transactions</a:t>
            </a:r>
          </a:p>
          <a:p>
            <a:pPr lvl="1"/>
            <a:r>
              <a:rPr lang="en-US" sz="1800" dirty="0"/>
              <a:t>Machine Learning</a:t>
            </a:r>
          </a:p>
          <a:p>
            <a:pPr lvl="1"/>
            <a:r>
              <a:rPr lang="en-US" sz="1800" dirty="0"/>
              <a:t>Polybase</a:t>
            </a:r>
          </a:p>
          <a:p>
            <a:pPr lvl="1"/>
            <a:r>
              <a:rPr lang="en-US" sz="1800" dirty="0"/>
              <a:t>Tempdb files auto-config</a:t>
            </a:r>
          </a:p>
          <a:p>
            <a:r>
              <a:rPr lang="en-US" sz="2000" dirty="0"/>
              <a:t>Containers</a:t>
            </a:r>
          </a:p>
          <a:p>
            <a:pPr lvl="1"/>
            <a:r>
              <a:rPr lang="en-US" sz="1600" dirty="0"/>
              <a:t>Microsoft Container Registry</a:t>
            </a:r>
          </a:p>
          <a:p>
            <a:pPr lvl="1"/>
            <a:r>
              <a:rPr lang="en-US" sz="1600" dirty="0"/>
              <a:t>Red Hat Images</a:t>
            </a:r>
          </a:p>
          <a:p>
            <a:pPr lvl="1"/>
            <a:r>
              <a:rPr lang="en-US" sz="1600" dirty="0"/>
              <a:t>Non-root Containers</a:t>
            </a: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p:txBody>
          <a:bodyPr/>
          <a:lstStyle/>
          <a:p>
            <a:r>
              <a:rPr lang="en-US" dirty="0"/>
              <a:t>Platform of choice with compatibility </a:t>
            </a: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7131270" y="1245594"/>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a typeface="+mn-ea"/>
              <a:cs typeface="+mn-cs"/>
            </a:endParaRPr>
          </a:p>
        </p:txBody>
      </p:sp>
      <p:sp>
        <p:nvSpPr>
          <p:cNvPr id="117" name="Rectangle 116">
            <a:extLst>
              <a:ext uri="{FF2B5EF4-FFF2-40B4-BE49-F238E27FC236}">
                <a16:creationId xmlns:a16="http://schemas.microsoft.com/office/drawing/2014/main" id="{54E7FC1F-07BF-47F6-9AC9-FC08C9C13E14}"/>
              </a:ext>
            </a:extLst>
          </p:cNvPr>
          <p:cNvSpPr/>
          <p:nvPr/>
        </p:nvSpPr>
        <p:spPr bwMode="auto">
          <a:xfrm>
            <a:off x="9320001" y="622663"/>
            <a:ext cx="2201269"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mn-cs"/>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6601097" y="2967965"/>
            <a:ext cx="2531706"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mn-cs"/>
              </a:rPr>
              <a:t>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6599924" y="625937"/>
            <a:ext cx="2201269"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mn-cs"/>
              </a:rPr>
              <a:t>Windows</a:t>
            </a:r>
          </a:p>
        </p:txBody>
      </p:sp>
      <p:grpSp>
        <p:nvGrpSpPr>
          <p:cNvPr id="10" name="Group 9">
            <a:extLst>
              <a:ext uri="{FF2B5EF4-FFF2-40B4-BE49-F238E27FC236}">
                <a16:creationId xmlns:a16="http://schemas.microsoft.com/office/drawing/2014/main" id="{ED1FEE64-E91C-4646-B994-3D9449BE6648}"/>
              </a:ext>
            </a:extLst>
          </p:cNvPr>
          <p:cNvGrpSpPr/>
          <p:nvPr/>
        </p:nvGrpSpPr>
        <p:grpSpPr>
          <a:xfrm>
            <a:off x="6783628" y="4759780"/>
            <a:ext cx="2008378" cy="336560"/>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grpSp>
      <p:grpSp>
        <p:nvGrpSpPr>
          <p:cNvPr id="140" name="Group 146">
            <a:extLst>
              <a:ext uri="{FF2B5EF4-FFF2-40B4-BE49-F238E27FC236}">
                <a16:creationId xmlns:a16="http://schemas.microsoft.com/office/drawing/2014/main" id="{07AACB75-72F7-4D56-9858-CE6505413B9F}"/>
              </a:ext>
            </a:extLst>
          </p:cNvPr>
          <p:cNvGrpSpPr>
            <a:grpSpLocks noChangeAspect="1"/>
          </p:cNvGrpSpPr>
          <p:nvPr/>
        </p:nvGrpSpPr>
        <p:grpSpPr bwMode="auto">
          <a:xfrm>
            <a:off x="590170" y="6488271"/>
            <a:ext cx="247816" cy="185862"/>
            <a:chOff x="3411" y="1038"/>
            <a:chExt cx="312" cy="234"/>
          </a:xfrm>
        </p:grpSpPr>
        <p:sp>
          <p:nvSpPr>
            <p:cNvPr id="141" name="AutoShape 145">
              <a:extLst>
                <a:ext uri="{FF2B5EF4-FFF2-40B4-BE49-F238E27FC236}">
                  <a16:creationId xmlns:a16="http://schemas.microsoft.com/office/drawing/2014/main" id="{96089852-190B-421E-A788-49F99A9CF700}"/>
                </a:ext>
              </a:extLst>
            </p:cNvPr>
            <p:cNvSpPr>
              <a:spLocks noChangeAspect="1" noChangeArrowheads="1" noTextEdit="1"/>
            </p:cNvSpPr>
            <p:nvPr/>
          </p:nvSpPr>
          <p:spPr bwMode="auto">
            <a:xfrm>
              <a:off x="3411" y="1038"/>
              <a:ext cx="31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42" name="Rectangle 147">
              <a:extLst>
                <a:ext uri="{FF2B5EF4-FFF2-40B4-BE49-F238E27FC236}">
                  <a16:creationId xmlns:a16="http://schemas.microsoft.com/office/drawing/2014/main" id="{10469FD5-847B-46C2-BB50-4ECBA1CDA3E8}"/>
                </a:ext>
              </a:extLst>
            </p:cNvPr>
            <p:cNvSpPr>
              <a:spLocks noChangeArrowheads="1"/>
            </p:cNvSpPr>
            <p:nvPr/>
          </p:nvSpPr>
          <p:spPr bwMode="auto">
            <a:xfrm>
              <a:off x="3411" y="1067"/>
              <a:ext cx="312" cy="20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43" name="Rectangle 148">
              <a:extLst>
                <a:ext uri="{FF2B5EF4-FFF2-40B4-BE49-F238E27FC236}">
                  <a16:creationId xmlns:a16="http://schemas.microsoft.com/office/drawing/2014/main" id="{B8BDE6A1-58DC-4B9C-BBA7-F2278069B655}"/>
                </a:ext>
              </a:extLst>
            </p:cNvPr>
            <p:cNvSpPr>
              <a:spLocks noChangeArrowheads="1"/>
            </p:cNvSpPr>
            <p:nvPr/>
          </p:nvSpPr>
          <p:spPr bwMode="auto">
            <a:xfrm>
              <a:off x="3411" y="1038"/>
              <a:ext cx="312" cy="2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44" name="Oval 149">
              <a:extLst>
                <a:ext uri="{FF2B5EF4-FFF2-40B4-BE49-F238E27FC236}">
                  <a16:creationId xmlns:a16="http://schemas.microsoft.com/office/drawing/2014/main" id="{D936612F-1BA7-4F5C-A6E6-0C1F8C127733}"/>
                </a:ext>
              </a:extLst>
            </p:cNvPr>
            <p:cNvSpPr>
              <a:spLocks noChangeArrowheads="1"/>
            </p:cNvSpPr>
            <p:nvPr/>
          </p:nvSpPr>
          <p:spPr bwMode="auto">
            <a:xfrm>
              <a:off x="3421"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45" name="Oval 150">
              <a:extLst>
                <a:ext uri="{FF2B5EF4-FFF2-40B4-BE49-F238E27FC236}">
                  <a16:creationId xmlns:a16="http://schemas.microsoft.com/office/drawing/2014/main" id="{7CB0D0A4-0A5A-46CA-8A44-2EED0F5FA5A9}"/>
                </a:ext>
              </a:extLst>
            </p:cNvPr>
            <p:cNvSpPr>
              <a:spLocks noChangeArrowheads="1"/>
            </p:cNvSpPr>
            <p:nvPr/>
          </p:nvSpPr>
          <p:spPr bwMode="auto">
            <a:xfrm>
              <a:off x="3435"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46" name="Oval 151">
              <a:extLst>
                <a:ext uri="{FF2B5EF4-FFF2-40B4-BE49-F238E27FC236}">
                  <a16:creationId xmlns:a16="http://schemas.microsoft.com/office/drawing/2014/main" id="{9F6E1E8F-B668-4149-B2CF-A6F7C4A1282F}"/>
                </a:ext>
              </a:extLst>
            </p:cNvPr>
            <p:cNvSpPr>
              <a:spLocks noChangeArrowheads="1"/>
            </p:cNvSpPr>
            <p:nvPr/>
          </p:nvSpPr>
          <p:spPr bwMode="auto">
            <a:xfrm>
              <a:off x="3450"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47" name="Line 152">
              <a:extLst>
                <a:ext uri="{FF2B5EF4-FFF2-40B4-BE49-F238E27FC236}">
                  <a16:creationId xmlns:a16="http://schemas.microsoft.com/office/drawing/2014/main" id="{1C5E4BEC-BDF4-417E-862F-DE41640B2808}"/>
                </a:ext>
              </a:extLst>
            </p:cNvPr>
            <p:cNvSpPr>
              <a:spLocks noChangeShapeType="1"/>
            </p:cNvSpPr>
            <p:nvPr/>
          </p:nvSpPr>
          <p:spPr bwMode="auto">
            <a:xfrm>
              <a:off x="3548" y="120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48" name="Line 153">
              <a:extLst>
                <a:ext uri="{FF2B5EF4-FFF2-40B4-BE49-F238E27FC236}">
                  <a16:creationId xmlns:a16="http://schemas.microsoft.com/office/drawing/2014/main" id="{6EBEE222-C80B-4CEF-ACB0-4FADF9AF4E2D}"/>
                </a:ext>
              </a:extLst>
            </p:cNvPr>
            <p:cNvSpPr>
              <a:spLocks noChangeShapeType="1"/>
            </p:cNvSpPr>
            <p:nvPr/>
          </p:nvSpPr>
          <p:spPr bwMode="auto">
            <a:xfrm>
              <a:off x="3548" y="120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49" name="Rectangle 154">
              <a:extLst>
                <a:ext uri="{FF2B5EF4-FFF2-40B4-BE49-F238E27FC236}">
                  <a16:creationId xmlns:a16="http://schemas.microsoft.com/office/drawing/2014/main" id="{D87B56E2-8775-41B1-8D27-818B8E836DCC}"/>
                </a:ext>
              </a:extLst>
            </p:cNvPr>
            <p:cNvSpPr>
              <a:spLocks noChangeArrowheads="1"/>
            </p:cNvSpPr>
            <p:nvPr/>
          </p:nvSpPr>
          <p:spPr bwMode="auto">
            <a:xfrm>
              <a:off x="3479" y="1116"/>
              <a:ext cx="5" cy="2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50" name="Rectangle 155">
              <a:extLst>
                <a:ext uri="{FF2B5EF4-FFF2-40B4-BE49-F238E27FC236}">
                  <a16:creationId xmlns:a16="http://schemas.microsoft.com/office/drawing/2014/main" id="{27CE7FFB-A997-4800-993D-DD9267C9E911}"/>
                </a:ext>
              </a:extLst>
            </p:cNvPr>
            <p:cNvSpPr>
              <a:spLocks noChangeArrowheads="1"/>
            </p:cNvSpPr>
            <p:nvPr/>
          </p:nvSpPr>
          <p:spPr bwMode="auto">
            <a:xfrm>
              <a:off x="3543" y="1116"/>
              <a:ext cx="5" cy="2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51" name="Rectangle 156">
              <a:extLst>
                <a:ext uri="{FF2B5EF4-FFF2-40B4-BE49-F238E27FC236}">
                  <a16:creationId xmlns:a16="http://schemas.microsoft.com/office/drawing/2014/main" id="{A602BA83-FCCC-4142-B616-272A3480E8A3}"/>
                </a:ext>
              </a:extLst>
            </p:cNvPr>
            <p:cNvSpPr>
              <a:spLocks noChangeArrowheads="1"/>
            </p:cNvSpPr>
            <p:nvPr/>
          </p:nvSpPr>
          <p:spPr bwMode="auto">
            <a:xfrm>
              <a:off x="3523" y="1155"/>
              <a:ext cx="5" cy="2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52" name="Rectangle 157">
              <a:extLst>
                <a:ext uri="{FF2B5EF4-FFF2-40B4-BE49-F238E27FC236}">
                  <a16:creationId xmlns:a16="http://schemas.microsoft.com/office/drawing/2014/main" id="{1F05718B-A06E-4266-912C-ADB7686FCC3B}"/>
                </a:ext>
              </a:extLst>
            </p:cNvPr>
            <p:cNvSpPr>
              <a:spLocks noChangeArrowheads="1"/>
            </p:cNvSpPr>
            <p:nvPr/>
          </p:nvSpPr>
          <p:spPr bwMode="auto">
            <a:xfrm>
              <a:off x="3586" y="1155"/>
              <a:ext cx="5" cy="2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53" name="Rectangle 158">
              <a:extLst>
                <a:ext uri="{FF2B5EF4-FFF2-40B4-BE49-F238E27FC236}">
                  <a16:creationId xmlns:a16="http://schemas.microsoft.com/office/drawing/2014/main" id="{EE31B396-A3F5-4229-AB92-4CA604C35294}"/>
                </a:ext>
              </a:extLst>
            </p:cNvPr>
            <p:cNvSpPr>
              <a:spLocks noChangeArrowheads="1"/>
            </p:cNvSpPr>
            <p:nvPr/>
          </p:nvSpPr>
          <p:spPr bwMode="auto">
            <a:xfrm>
              <a:off x="3650" y="1155"/>
              <a:ext cx="5" cy="2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54" name="Rectangle 159">
              <a:extLst>
                <a:ext uri="{FF2B5EF4-FFF2-40B4-BE49-F238E27FC236}">
                  <a16:creationId xmlns:a16="http://schemas.microsoft.com/office/drawing/2014/main" id="{4B4853F8-654E-46F7-B4AA-1755730B113E}"/>
                </a:ext>
              </a:extLst>
            </p:cNvPr>
            <p:cNvSpPr>
              <a:spLocks noChangeArrowheads="1"/>
            </p:cNvSpPr>
            <p:nvPr/>
          </p:nvSpPr>
          <p:spPr bwMode="auto">
            <a:xfrm>
              <a:off x="3606" y="1116"/>
              <a:ext cx="5" cy="2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55" name="Rectangle 160">
              <a:extLst>
                <a:ext uri="{FF2B5EF4-FFF2-40B4-BE49-F238E27FC236}">
                  <a16:creationId xmlns:a16="http://schemas.microsoft.com/office/drawing/2014/main" id="{6285E82D-C67E-48FB-B7E0-BE388F2327AF}"/>
                </a:ext>
              </a:extLst>
            </p:cNvPr>
            <p:cNvSpPr>
              <a:spLocks noChangeArrowheads="1"/>
            </p:cNvSpPr>
            <p:nvPr/>
          </p:nvSpPr>
          <p:spPr bwMode="auto">
            <a:xfrm>
              <a:off x="3479" y="1194"/>
              <a:ext cx="5" cy="2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56" name="Rectangle 161">
              <a:extLst>
                <a:ext uri="{FF2B5EF4-FFF2-40B4-BE49-F238E27FC236}">
                  <a16:creationId xmlns:a16="http://schemas.microsoft.com/office/drawing/2014/main" id="{61292CB4-1230-44C1-8D04-B81B8820F862}"/>
                </a:ext>
              </a:extLst>
            </p:cNvPr>
            <p:cNvSpPr>
              <a:spLocks noChangeArrowheads="1"/>
            </p:cNvSpPr>
            <p:nvPr/>
          </p:nvSpPr>
          <p:spPr bwMode="auto">
            <a:xfrm>
              <a:off x="3543" y="1194"/>
              <a:ext cx="5" cy="2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57" name="Rectangle 162">
              <a:extLst>
                <a:ext uri="{FF2B5EF4-FFF2-40B4-BE49-F238E27FC236}">
                  <a16:creationId xmlns:a16="http://schemas.microsoft.com/office/drawing/2014/main" id="{CD58C59D-4194-4701-95BA-D09F59D06ACE}"/>
                </a:ext>
              </a:extLst>
            </p:cNvPr>
            <p:cNvSpPr>
              <a:spLocks noChangeArrowheads="1"/>
            </p:cNvSpPr>
            <p:nvPr/>
          </p:nvSpPr>
          <p:spPr bwMode="auto">
            <a:xfrm>
              <a:off x="3606" y="1194"/>
              <a:ext cx="5" cy="2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58" name="Oval 163">
              <a:extLst>
                <a:ext uri="{FF2B5EF4-FFF2-40B4-BE49-F238E27FC236}">
                  <a16:creationId xmlns:a16="http://schemas.microsoft.com/office/drawing/2014/main" id="{CC334B56-AFF8-4DDC-A79C-9AD36B8F1347}"/>
                </a:ext>
              </a:extLst>
            </p:cNvPr>
            <p:cNvSpPr>
              <a:spLocks noChangeArrowheads="1"/>
            </p:cNvSpPr>
            <p:nvPr/>
          </p:nvSpPr>
          <p:spPr bwMode="auto">
            <a:xfrm>
              <a:off x="3499" y="1116"/>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59" name="Oval 164">
              <a:extLst>
                <a:ext uri="{FF2B5EF4-FFF2-40B4-BE49-F238E27FC236}">
                  <a16:creationId xmlns:a16="http://schemas.microsoft.com/office/drawing/2014/main" id="{01C23082-A57E-4BC9-9BCC-D4CEBD894848}"/>
                </a:ext>
              </a:extLst>
            </p:cNvPr>
            <p:cNvSpPr>
              <a:spLocks noChangeArrowheads="1"/>
            </p:cNvSpPr>
            <p:nvPr/>
          </p:nvSpPr>
          <p:spPr bwMode="auto">
            <a:xfrm>
              <a:off x="3562" y="1116"/>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60" name="Oval 165">
              <a:extLst>
                <a:ext uri="{FF2B5EF4-FFF2-40B4-BE49-F238E27FC236}">
                  <a16:creationId xmlns:a16="http://schemas.microsoft.com/office/drawing/2014/main" id="{B7EFA39A-EB16-41F4-B681-1D10A9E7FA17}"/>
                </a:ext>
              </a:extLst>
            </p:cNvPr>
            <p:cNvSpPr>
              <a:spLocks noChangeArrowheads="1"/>
            </p:cNvSpPr>
            <p:nvPr/>
          </p:nvSpPr>
          <p:spPr bwMode="auto">
            <a:xfrm>
              <a:off x="3626" y="1116"/>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61" name="Oval 166">
              <a:extLst>
                <a:ext uri="{FF2B5EF4-FFF2-40B4-BE49-F238E27FC236}">
                  <a16:creationId xmlns:a16="http://schemas.microsoft.com/office/drawing/2014/main" id="{8DD50929-CD57-4801-87D1-3CC9D609E16A}"/>
                </a:ext>
              </a:extLst>
            </p:cNvPr>
            <p:cNvSpPr>
              <a:spLocks noChangeArrowheads="1"/>
            </p:cNvSpPr>
            <p:nvPr/>
          </p:nvSpPr>
          <p:spPr bwMode="auto">
            <a:xfrm>
              <a:off x="3479" y="1155"/>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62" name="Oval 167">
              <a:extLst>
                <a:ext uri="{FF2B5EF4-FFF2-40B4-BE49-F238E27FC236}">
                  <a16:creationId xmlns:a16="http://schemas.microsoft.com/office/drawing/2014/main" id="{485870BE-F93D-47B5-AD7E-45ADB258BF5F}"/>
                </a:ext>
              </a:extLst>
            </p:cNvPr>
            <p:cNvSpPr>
              <a:spLocks noChangeArrowheads="1"/>
            </p:cNvSpPr>
            <p:nvPr/>
          </p:nvSpPr>
          <p:spPr bwMode="auto">
            <a:xfrm>
              <a:off x="3543" y="1155"/>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63" name="Oval 168">
              <a:extLst>
                <a:ext uri="{FF2B5EF4-FFF2-40B4-BE49-F238E27FC236}">
                  <a16:creationId xmlns:a16="http://schemas.microsoft.com/office/drawing/2014/main" id="{B6179F1E-0F5F-4D53-BCB7-6843623159E1}"/>
                </a:ext>
              </a:extLst>
            </p:cNvPr>
            <p:cNvSpPr>
              <a:spLocks noChangeArrowheads="1"/>
            </p:cNvSpPr>
            <p:nvPr/>
          </p:nvSpPr>
          <p:spPr bwMode="auto">
            <a:xfrm>
              <a:off x="3606" y="1155"/>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64" name="Oval 169">
              <a:extLst>
                <a:ext uri="{FF2B5EF4-FFF2-40B4-BE49-F238E27FC236}">
                  <a16:creationId xmlns:a16="http://schemas.microsoft.com/office/drawing/2014/main" id="{2D17E50B-17FB-4664-9E70-BEF5AC9CCCB6}"/>
                </a:ext>
              </a:extLst>
            </p:cNvPr>
            <p:cNvSpPr>
              <a:spLocks noChangeArrowheads="1"/>
            </p:cNvSpPr>
            <p:nvPr/>
          </p:nvSpPr>
          <p:spPr bwMode="auto">
            <a:xfrm>
              <a:off x="3499" y="1194"/>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65" name="Oval 170">
              <a:extLst>
                <a:ext uri="{FF2B5EF4-FFF2-40B4-BE49-F238E27FC236}">
                  <a16:creationId xmlns:a16="http://schemas.microsoft.com/office/drawing/2014/main" id="{9B1BD940-1298-404C-8432-366CD0F511E1}"/>
                </a:ext>
              </a:extLst>
            </p:cNvPr>
            <p:cNvSpPr>
              <a:spLocks noChangeArrowheads="1"/>
            </p:cNvSpPr>
            <p:nvPr/>
          </p:nvSpPr>
          <p:spPr bwMode="auto">
            <a:xfrm>
              <a:off x="3562" y="1194"/>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sp>
          <p:nvSpPr>
            <p:cNvPr id="166" name="Oval 171">
              <a:extLst>
                <a:ext uri="{FF2B5EF4-FFF2-40B4-BE49-F238E27FC236}">
                  <a16:creationId xmlns:a16="http://schemas.microsoft.com/office/drawing/2014/main" id="{1E698358-B9A0-488B-932D-C21310D9A768}"/>
                </a:ext>
              </a:extLst>
            </p:cNvPr>
            <p:cNvSpPr>
              <a:spLocks noChangeArrowheads="1"/>
            </p:cNvSpPr>
            <p:nvPr/>
          </p:nvSpPr>
          <p:spPr bwMode="auto">
            <a:xfrm>
              <a:off x="3626" y="1194"/>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Segoe UI"/>
                <a:ea typeface="+mn-ea"/>
                <a:cs typeface="+mn-cs"/>
              </a:endParaRPr>
            </a:p>
          </p:txBody>
        </p:sp>
      </p:grpSp>
      <p:pic>
        <p:nvPicPr>
          <p:cNvPr id="124" name="Picture 14" descr="image001">
            <a:extLst>
              <a:ext uri="{FF2B5EF4-FFF2-40B4-BE49-F238E27FC236}">
                <a16:creationId xmlns:a16="http://schemas.microsoft.com/office/drawing/2014/main" id="{B8F14016-BF44-44F4-ACED-4AED4A1468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4473" y="3508426"/>
            <a:ext cx="1226688" cy="96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 name="Rectangle 133">
            <a:extLst>
              <a:ext uri="{FF2B5EF4-FFF2-40B4-BE49-F238E27FC236}">
                <a16:creationId xmlns:a16="http://schemas.microsoft.com/office/drawing/2014/main" id="{2489B67A-762F-4F9D-AA03-905693EEF11F}"/>
              </a:ext>
            </a:extLst>
          </p:cNvPr>
          <p:cNvSpPr/>
          <p:nvPr/>
        </p:nvSpPr>
        <p:spPr bwMode="auto">
          <a:xfrm>
            <a:off x="837986" y="6446480"/>
            <a:ext cx="1857317" cy="261610"/>
          </a:xfrm>
          <a:prstGeom prst="rect">
            <a:avLst/>
          </a:prstGeom>
          <a:noFill/>
          <a:ln w="6350" cap="flat" cmpd="sng" algn="ctr">
            <a:noFill/>
            <a:prstDash val="solid"/>
            <a:headEnd type="none" w="med" len="med"/>
            <a:tailEnd type="none" w="med" len="med"/>
          </a:ln>
          <a:effectLst/>
        </p:spPr>
        <p:txBody>
          <a:bodyPr rot="0" spcFirstLastPara="0" vert="horz" wrap="square" lIns="91440" tIns="45720" rIns="91401" bIns="45720"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74" rtl="0" eaLnBrk="1" fontAlgn="auto" latinLnBrk="0" hangingPunct="1">
              <a:lnSpc>
                <a:spcPct val="100000"/>
              </a:lnSpc>
              <a:spcBef>
                <a:spcPts val="0"/>
              </a:spcBef>
              <a:spcAft>
                <a:spcPts val="24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a:ea typeface="Segoe UI Semibold" charset="0"/>
                <a:cs typeface="Segoe UI Semibold" charset="0"/>
              </a:rPr>
              <a:t>Modern platform</a:t>
            </a:r>
          </a:p>
        </p:txBody>
      </p:sp>
      <p:sp>
        <p:nvSpPr>
          <p:cNvPr id="126" name="Rectangle 125">
            <a:extLst>
              <a:ext uri="{FF2B5EF4-FFF2-40B4-BE49-F238E27FC236}">
                <a16:creationId xmlns:a16="http://schemas.microsoft.com/office/drawing/2014/main" id="{7C157734-5B27-4176-9764-095C91D5AFD0}"/>
              </a:ext>
            </a:extLst>
          </p:cNvPr>
          <p:cNvSpPr/>
          <p:nvPr/>
        </p:nvSpPr>
        <p:spPr bwMode="auto">
          <a:xfrm>
            <a:off x="6587344" y="3366806"/>
            <a:ext cx="2368325" cy="1858921"/>
          </a:xfrm>
          <a:prstGeom prst="rect">
            <a:avLst/>
          </a:prstGeom>
          <a:noFill/>
          <a:ln w="15875" cap="flat" cmpd="sng" algn="ctr">
            <a:solidFill>
              <a:schemeClr val="tx1"/>
            </a:solidFill>
            <a:prstDash val="sysDash"/>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129" name="TextBox 128">
            <a:extLst>
              <a:ext uri="{FF2B5EF4-FFF2-40B4-BE49-F238E27FC236}">
                <a16:creationId xmlns:a16="http://schemas.microsoft.com/office/drawing/2014/main" id="{7F4DF334-C43B-4F86-B644-A3FACB5FD4F4}"/>
              </a:ext>
            </a:extLst>
          </p:cNvPr>
          <p:cNvSpPr txBox="1"/>
          <p:nvPr/>
        </p:nvSpPr>
        <p:spPr>
          <a:xfrm>
            <a:off x="7193281" y="5888002"/>
            <a:ext cx="4104808" cy="646331"/>
          </a:xfrm>
          <a:prstGeom prst="rect">
            <a:avLst/>
          </a:prstGeom>
          <a:noFill/>
        </p:spPr>
        <p:txBody>
          <a:bodyPr wrap="square" lIns="0" tIns="0" rIns="0" bIns="0" rtlCol="0">
            <a:spAutoFit/>
          </a:bodyPr>
          <a:lstStyle/>
          <a:p>
            <a:pPr marL="0" marR="0" lvl="0" indent="0" algn="l" defTabSz="932742" rtl="0" eaLnBrk="1" fontAlgn="auto" latinLnBrk="0" hangingPunct="1">
              <a:lnSpc>
                <a:spcPct val="100000"/>
              </a:lnSpc>
              <a:spcBef>
                <a:spcPts val="0"/>
              </a:spcBef>
              <a:spcAft>
                <a:spcPts val="1200"/>
              </a:spcAft>
              <a:buClr>
                <a:srgbClr val="0078D4"/>
              </a:buClr>
              <a:buSzPct val="90000"/>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Fintech company swiftly migrated workloads to SQL Server on Linux with minimal downtime and no performance issues </a:t>
            </a:r>
          </a:p>
        </p:txBody>
      </p:sp>
      <p:pic>
        <p:nvPicPr>
          <p:cNvPr id="132" name="Picture 2" descr="https://www.dv01.co/wp-content/uploads/2016/03/dv01_logo-4.png">
            <a:extLst>
              <a:ext uri="{FF2B5EF4-FFF2-40B4-BE49-F238E27FC236}">
                <a16:creationId xmlns:a16="http://schemas.microsoft.com/office/drawing/2014/main" id="{F915FCD0-0C5F-4581-985E-311B704A9156}"/>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22336" t="28413" r="22336" b="28413"/>
          <a:stretch/>
        </p:blipFill>
        <p:spPr bwMode="auto">
          <a:xfrm>
            <a:off x="5263312" y="5982319"/>
            <a:ext cx="1665376" cy="464121"/>
          </a:xfrm>
          <a:prstGeom prst="rect">
            <a:avLst/>
          </a:prstGeom>
          <a:noFill/>
          <a:extLst>
            <a:ext uri="{909E8E84-426E-40dd-AFC4-6F175D3DCCD1}">
              <a14:hiddenFill xmlns:a14="http://schemas.microsoft.com/office/drawing/2010/main" xmlns="">
                <a:solidFill>
                  <a:srgbClr val="FFFFFF"/>
                </a:solidFill>
              </a14:hiddenFill>
            </a:ext>
          </a:extLst>
        </p:spPr>
      </p:pic>
      <p:pic>
        <p:nvPicPr>
          <p:cNvPr id="5122" name="Picture 2" descr="Image result for redhat logo">
            <a:extLst>
              <a:ext uri="{FF2B5EF4-FFF2-40B4-BE49-F238E27FC236}">
                <a16:creationId xmlns:a16="http://schemas.microsoft.com/office/drawing/2014/main" id="{05921A72-1BA6-4501-89AA-5EFB93A43E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53599" y="2351283"/>
            <a:ext cx="1093168" cy="825569"/>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Image result for ubuntu logo">
            <a:extLst>
              <a:ext uri="{FF2B5EF4-FFF2-40B4-BE49-F238E27FC236}">
                <a16:creationId xmlns:a16="http://schemas.microsoft.com/office/drawing/2014/main" id="{87C1864D-028B-48D1-8E92-7F8FC8DEB7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2273" y="3812248"/>
            <a:ext cx="1858921" cy="1858921"/>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Image result for linux logo">
            <a:extLst>
              <a:ext uri="{FF2B5EF4-FFF2-40B4-BE49-F238E27FC236}">
                <a16:creationId xmlns:a16="http://schemas.microsoft.com/office/drawing/2014/main" id="{355D68E0-48D9-46B0-85C1-9040D152AD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67400" y="1110379"/>
            <a:ext cx="901082" cy="104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410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DAE557EB-6BAE-4294-9474-9489E0266103}"/>
              </a:ext>
            </a:extLst>
          </p:cNvPr>
          <p:cNvCxnSpPr/>
          <p:nvPr/>
        </p:nvCxnSpPr>
        <p:spPr>
          <a:xfrm>
            <a:off x="8920192"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Container Runtime</a:t>
              </a:r>
            </a:p>
          </p:txBody>
        </p:sp>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containers are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cxnSp>
        <p:nvCxnSpPr>
          <p:cNvPr id="45" name="Straight Arrow Connector 44">
            <a:extLst>
              <a:ext uri="{FF2B5EF4-FFF2-40B4-BE49-F238E27FC236}">
                <a16:creationId xmlns:a16="http://schemas.microsoft.com/office/drawing/2014/main" id="{AF6D85F4-3BEF-49DB-ACB4-B22CD6F0D862}"/>
              </a:ext>
            </a:extLst>
          </p:cNvPr>
          <p:cNvCxnSpPr>
            <a:stCxn id="7" idx="2"/>
          </p:cNvCxnSpPr>
          <p:nvPr/>
        </p:nvCxnSpPr>
        <p:spPr>
          <a:xfrm>
            <a:off x="7587516"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29046FB-C45D-44AC-93EE-2B4BB130C5FB}"/>
              </a:ext>
            </a:extLst>
          </p:cNvPr>
          <p:cNvCxnSpPr/>
          <p:nvPr/>
        </p:nvCxnSpPr>
        <p:spPr>
          <a:xfrm>
            <a:off x="10190508"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par>
                                <p:cTn id="18" presetID="9" presetClass="emph" presetSubtype="0" nodeType="withEffect">
                                  <p:stCondLst>
                                    <p:cond delay="0"/>
                                  </p:stCondLst>
                                  <p:childTnLst>
                                    <p:set>
                                      <p:cBhvr>
                                        <p:cTn id="19" dur="indefinite"/>
                                        <p:tgtEl>
                                          <p:spTgt spid="9"/>
                                        </p:tgtEl>
                                        <p:attrNameLst>
                                          <p:attrName>style.opacity</p:attrName>
                                        </p:attrNameLst>
                                      </p:cBhvr>
                                      <p:to>
                                        <p:strVal val="0.25"/>
                                      </p:to>
                                    </p:set>
                                    <p:animEffect filter="image" prLst="opacity: 0.25">
                                      <p:cBhvr rctx="IE">
                                        <p:cTn id="20" dur="indefinite"/>
                                        <p:tgtEl>
                                          <p:spTgt spid="9"/>
                                        </p:tgtEl>
                                      </p:cBhvr>
                                    </p:animEffect>
                                  </p:childTnLst>
                                </p:cTn>
                              </p:par>
                              <p:par>
                                <p:cTn id="21" presetID="22" presetClass="exit" presetSubtype="1" fill="hold" nodeType="withEffect">
                                  <p:stCondLst>
                                    <p:cond delay="0"/>
                                  </p:stCondLst>
                                  <p:childTnLst>
                                    <p:animEffect transition="out" filter="wipe(up)">
                                      <p:cBhvr>
                                        <p:cTn id="22" dur="500"/>
                                        <p:tgtEl>
                                          <p:spTgt spid="43"/>
                                        </p:tgtEl>
                                      </p:cBhvr>
                                    </p:animEffect>
                                    <p:set>
                                      <p:cBhvr>
                                        <p:cTn id="23" dur="1" fill="hold">
                                          <p:stCondLst>
                                            <p:cond delay="499"/>
                                          </p:stCondLst>
                                        </p:cTn>
                                        <p:tgtEl>
                                          <p:spTgt spid="43"/>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295565" y="161636"/>
            <a:ext cx="4657436" cy="624840"/>
          </a:xfrm>
        </p:spPr>
        <p:txBody>
          <a:bodyPr/>
          <a:lstStyle/>
          <a:p>
            <a:r>
              <a:rPr lang="en-US" dirty="0"/>
              <a:t>Voice of the Customer</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Next Steps for SQL Server 2019</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501437261"/>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4"/>
          <a:stretch>
            <a:fillRect/>
          </a:stretch>
        </p:blipFill>
        <p:spPr>
          <a:xfrm>
            <a:off x="6254711" y="3914983"/>
            <a:ext cx="1115096" cy="1115096"/>
          </a:xfrm>
          <a:prstGeom prst="rect">
            <a:avLst/>
          </a:prstGeom>
        </p:spPr>
      </p:pic>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3" y="1757783"/>
            <a:ext cx="2186915" cy="424535"/>
            <a:chOff x="5953155" y="1730774"/>
            <a:chExt cx="2186915"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5" y="1765473"/>
              <a:ext cx="846659" cy="355140"/>
              <a:chOff x="6576577" y="3318208"/>
              <a:chExt cx="1224242"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7"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26" name="Picture 14" descr="image001">
            <a:extLst>
              <a:ext uri="{FF2B5EF4-FFF2-40B4-BE49-F238E27FC236}">
                <a16:creationId xmlns:a16="http://schemas.microsoft.com/office/drawing/2014/main" id="{E5AEAE88-D4A2-413F-BBEB-B8786E3420F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6220" y="1777788"/>
            <a:ext cx="538505" cy="4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 presetClass="entr" presetSubtype="0" fill="hold" nodeType="withEffect">
                                  <p:stCondLst>
                                    <p:cond delay="0"/>
                                  </p:stCondLst>
                                  <p:childTnLst>
                                    <p:set>
                                      <p:cBhvr>
                                        <p:cTn id="27" dur="1" fill="hold">
                                          <p:stCondLst>
                                            <p:cond delay="0"/>
                                          </p:stCondLst>
                                        </p:cTn>
                                        <p:tgtEl>
                                          <p:spTgt spid="103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par>
                                <p:cTn id="49" presetID="10" presetClass="entr" presetSubtype="0" fill="hold" nodeType="withEffect">
                                  <p:stCondLst>
                                    <p:cond delay="0"/>
                                  </p:stCondLst>
                                  <p:childTnLst>
                                    <p:set>
                                      <p:cBhvr>
                                        <p:cTn id="50" dur="1" fill="hold">
                                          <p:stCondLst>
                                            <p:cond delay="0"/>
                                          </p:stCondLst>
                                        </p:cTn>
                                        <p:tgtEl>
                                          <p:spTgt spid="1034"/>
                                        </p:tgtEl>
                                        <p:attrNameLst>
                                          <p:attrName>style.visibility</p:attrName>
                                        </p:attrNameLst>
                                      </p:cBhvr>
                                      <p:to>
                                        <p:strVal val="visible"/>
                                      </p:to>
                                    </p:set>
                                    <p:animEffect transition="in" filter="fade">
                                      <p:cBhvr>
                                        <p:cTn id="51" dur="500"/>
                                        <p:tgtEl>
                                          <p:spTgt spid="10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9090702" y="5221104"/>
            <a:ext cx="846659" cy="355140"/>
            <a:chOff x="6576577" y="3318208"/>
            <a:chExt cx="1224242"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3728" y="5203197"/>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7"/>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7"/>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74363" y="3169777"/>
            <a:ext cx="457200" cy="457200"/>
          </a:xfrm>
          <a:prstGeom prst="rect">
            <a:avLst/>
          </a:prstGeom>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0634" y="4495370"/>
            <a:ext cx="571875" cy="424535"/>
          </a:xfrm>
          <a:prstGeom prst="rect">
            <a:avLst/>
          </a:prstGeom>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0">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9036043" y="582414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pic>
        <p:nvPicPr>
          <p:cNvPr id="145" name="Picture 14" descr="image001">
            <a:extLst>
              <a:ext uri="{FF2B5EF4-FFF2-40B4-BE49-F238E27FC236}">
                <a16:creationId xmlns:a16="http://schemas.microsoft.com/office/drawing/2014/main" id="{7DE82EB7-8C31-4D5D-8A43-53011EEA6E3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30758" y="5212219"/>
            <a:ext cx="538505" cy="4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 name="Picture 2" descr="Image result for teradata logo">
            <a:extLst>
              <a:ext uri="{FF2B5EF4-FFF2-40B4-BE49-F238E27FC236}">
                <a16:creationId xmlns:a16="http://schemas.microsoft.com/office/drawing/2014/main" id="{EF4C3E74-03BD-41C7-A2A9-4D389358ADC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87736" y="1294704"/>
            <a:ext cx="908528" cy="233189"/>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14" descr="Image result for mongodb logo">
            <a:extLst>
              <a:ext uri="{FF2B5EF4-FFF2-40B4-BE49-F238E27FC236}">
                <a16:creationId xmlns:a16="http://schemas.microsoft.com/office/drawing/2014/main" id="{21E448A5-4E55-480E-8232-D63938EA47D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16597" y="1910712"/>
            <a:ext cx="1192899" cy="322145"/>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16" descr="Image result for sap hana logo">
            <a:extLst>
              <a:ext uri="{FF2B5EF4-FFF2-40B4-BE49-F238E27FC236}">
                <a16:creationId xmlns:a16="http://schemas.microsoft.com/office/drawing/2014/main" id="{0A8DBA15-8CC3-468C-88D4-ED33BC7C32A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37243" y="2259986"/>
            <a:ext cx="975969" cy="268259"/>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18" descr="Image result for azure cosmosdb">
            <a:extLst>
              <a:ext uri="{FF2B5EF4-FFF2-40B4-BE49-F238E27FC236}">
                <a16:creationId xmlns:a16="http://schemas.microsoft.com/office/drawing/2014/main" id="{AB1CAE04-27D6-487E-B55C-102CD66EF24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40489" y="2690631"/>
            <a:ext cx="925693" cy="485989"/>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8" descr="Image result for oracle logo">
            <a:extLst>
              <a:ext uri="{FF2B5EF4-FFF2-40B4-BE49-F238E27FC236}">
                <a16:creationId xmlns:a16="http://schemas.microsoft.com/office/drawing/2014/main" id="{EF699E3E-3E38-4706-AC7F-61D0DC5A869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25154" y="1644351"/>
            <a:ext cx="1223310" cy="160081"/>
          </a:xfrm>
          <a:prstGeom prst="rect">
            <a:avLst/>
          </a:prstGeom>
          <a:noFill/>
          <a:extLst>
            <a:ext uri="{909E8E84-426E-40DD-AFC4-6F175D3DCCD1}">
              <a14:hiddenFill xmlns:a14="http://schemas.microsoft.com/office/drawing/2010/main">
                <a:solidFill>
                  <a:srgbClr val="FFFFFF"/>
                </a:solidFill>
              </a14:hiddenFill>
            </a:ext>
          </a:extLst>
        </p:spPr>
      </p:pic>
      <p:pic>
        <p:nvPicPr>
          <p:cNvPr id="150" name="Graphic 149">
            <a:extLst>
              <a:ext uri="{FF2B5EF4-FFF2-40B4-BE49-F238E27FC236}">
                <a16:creationId xmlns:a16="http://schemas.microsoft.com/office/drawing/2014/main" id="{C084A098-935E-4787-AC9B-2D991F75784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641833" y="2627079"/>
            <a:ext cx="555894" cy="555894"/>
          </a:xfrm>
          <a:prstGeom prst="rect">
            <a:avLst/>
          </a:prstGeom>
        </p:spPr>
      </p:pic>
    </p:spTree>
    <p:extLst>
      <p:ext uri="{BB962C8B-B14F-4D97-AF65-F5344CB8AC3E}">
        <p14:creationId xmlns:p14="http://schemas.microsoft.com/office/powerpoint/2010/main" val="191320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2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4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21" grpId="0"/>
      <p:bldP spid="124" grpId="0"/>
      <p:bldP spid="142" grpId="0"/>
      <p:bldP spid="143" grpId="0"/>
      <p:bldP spid="1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you will learn in this workshop</a:t>
            </a:r>
          </a:p>
        </p:txBody>
      </p:sp>
      <p:graphicFrame>
        <p:nvGraphicFramePr>
          <p:cNvPr id="4" name="Diagram 3">
            <a:extLst>
              <a:ext uri="{FF2B5EF4-FFF2-40B4-BE49-F238E27FC236}">
                <a16:creationId xmlns:a16="http://schemas.microsoft.com/office/drawing/2014/main" id="{E2FE35E7-BFDB-4DA0-8DF4-AF390E5FE404}"/>
              </a:ext>
            </a:extLst>
          </p:cNvPr>
          <p:cNvGraphicFramePr/>
          <p:nvPr>
            <p:extLst>
              <p:ext uri="{D42A27DB-BD31-4B8C-83A1-F6EECF244321}">
                <p14:modId xmlns:p14="http://schemas.microsoft.com/office/powerpoint/2010/main" val="1662427073"/>
              </p:ext>
            </p:extLst>
          </p:nvPr>
        </p:nvGraphicFramePr>
        <p:xfrm>
          <a:off x="588263" y="1237740"/>
          <a:ext cx="6684743" cy="3653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52A38EDE-18DA-4B34-BB6B-50C9C468B961}"/>
              </a:ext>
            </a:extLst>
          </p:cNvPr>
          <p:cNvSpPr txBox="1"/>
          <p:nvPr/>
        </p:nvSpPr>
        <p:spPr>
          <a:xfrm>
            <a:off x="729609" y="5122843"/>
            <a:ext cx="9390841" cy="1231106"/>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Want slides to learn more?</a:t>
            </a:r>
          </a:p>
          <a:p>
            <a:pPr algn="l"/>
            <a:endParaRPr lang="en-US" sz="2000" dirty="0">
              <a:gradFill>
                <a:gsLst>
                  <a:gs pos="2917">
                    <a:schemeClr val="tx1"/>
                  </a:gs>
                  <a:gs pos="30000">
                    <a:schemeClr val="tx1"/>
                  </a:gs>
                </a:gsLst>
                <a:lin ang="5400000" scaled="0"/>
              </a:gradFill>
              <a:hlinkClick r:id="rId8"/>
            </a:endParaRPr>
          </a:p>
          <a:p>
            <a:pPr algn="l"/>
            <a:r>
              <a:rPr lang="en-US" sz="2000" dirty="0">
                <a:gradFill>
                  <a:gsLst>
                    <a:gs pos="2917">
                      <a:schemeClr val="tx1"/>
                    </a:gs>
                    <a:gs pos="30000">
                      <a:schemeClr val="tx1"/>
                    </a:gs>
                  </a:gsLst>
                  <a:lin ang="5400000" scaled="0"/>
                </a:gradFill>
                <a:hlinkClick r:id="rId8"/>
              </a:rPr>
              <a:t>https://aka.ms/bobwardms</a:t>
            </a:r>
            <a:endParaRPr lang="en-US" sz="2000" dirty="0">
              <a:gradFill>
                <a:gsLst>
                  <a:gs pos="2917">
                    <a:schemeClr val="tx1"/>
                  </a:gs>
                  <a:gs pos="30000">
                    <a:schemeClr val="tx1"/>
                  </a:gs>
                </a:gsLst>
                <a:lin ang="5400000" scaled="0"/>
              </a:gradFill>
            </a:endParaRPr>
          </a:p>
          <a:p>
            <a:r>
              <a:rPr lang="en-US" sz="2000" dirty="0">
                <a:hlinkClick r:id="rId9"/>
              </a:rPr>
              <a:t>https://github.com/microsoft/sqlworkshops/tree/master/SQLGroundToCloud/slides</a:t>
            </a:r>
            <a:endParaRPr lang="en-US" sz="2000" dirty="0"/>
          </a:p>
        </p:txBody>
      </p:sp>
      <p:sp>
        <p:nvSpPr>
          <p:cNvPr id="3" name="TextBox 2">
            <a:extLst>
              <a:ext uri="{FF2B5EF4-FFF2-40B4-BE49-F238E27FC236}">
                <a16:creationId xmlns:a16="http://schemas.microsoft.com/office/drawing/2014/main" id="{592AFAD2-3068-4966-9A62-C9F94A7093F1}"/>
              </a:ext>
            </a:extLst>
          </p:cNvPr>
          <p:cNvSpPr txBox="1"/>
          <p:nvPr/>
        </p:nvSpPr>
        <p:spPr>
          <a:xfrm>
            <a:off x="2291508" y="5122843"/>
            <a:ext cx="65" cy="307777"/>
          </a:xfrm>
          <a:prstGeom prst="rect">
            <a:avLst/>
          </a:prstGeom>
          <a:noFill/>
        </p:spPr>
        <p:txBody>
          <a:bodyPr wrap="none" lIns="0" tIns="0" rIns="0" bIns="0" rtlCol="0">
            <a:spAutoFit/>
          </a:bodyPr>
          <a:lstStyle/>
          <a:p>
            <a:pPr algn="l"/>
            <a:endParaRPr lang="en-US" sz="2000" dirty="0">
              <a:gradFill>
                <a:gsLst>
                  <a:gs pos="2917">
                    <a:schemeClr val="tx1"/>
                  </a:gs>
                  <a:gs pos="30000">
                    <a:schemeClr val="tx1"/>
                  </a:gs>
                </a:gsLst>
                <a:lin ang="5400000" scaled="0"/>
              </a:gradFill>
            </a:endParaRPr>
          </a:p>
        </p:txBody>
      </p:sp>
      <p:sp>
        <p:nvSpPr>
          <p:cNvPr id="5" name="Explosion: 8 Points 4">
            <a:extLst>
              <a:ext uri="{FF2B5EF4-FFF2-40B4-BE49-F238E27FC236}">
                <a16:creationId xmlns:a16="http://schemas.microsoft.com/office/drawing/2014/main" id="{51A64A30-FB88-476E-A183-FC4279709300}"/>
              </a:ext>
            </a:extLst>
          </p:cNvPr>
          <p:cNvSpPr/>
          <p:nvPr/>
        </p:nvSpPr>
        <p:spPr bwMode="auto">
          <a:xfrm>
            <a:off x="7907086" y="1943917"/>
            <a:ext cx="4284914" cy="2916934"/>
          </a:xfrm>
          <a:prstGeom prst="irregularSeal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Each of these are independent modules</a:t>
            </a:r>
          </a:p>
        </p:txBody>
      </p:sp>
      <p:pic>
        <p:nvPicPr>
          <p:cNvPr id="1026" name="Picture 2" descr="Image result for azure sql database">
            <a:extLst>
              <a:ext uri="{FF2B5EF4-FFF2-40B4-BE49-F238E27FC236}">
                <a16:creationId xmlns:a16="http://schemas.microsoft.com/office/drawing/2014/main" id="{83598BC8-AF2A-4DE7-BB70-864BB45A6B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8193" y="1292636"/>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zure sql database">
            <a:extLst>
              <a:ext uri="{FF2B5EF4-FFF2-40B4-BE49-F238E27FC236}">
                <a16:creationId xmlns:a16="http://schemas.microsoft.com/office/drawing/2014/main" id="{DAA0E667-CCD6-48DB-A446-15577D88E3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9030" y="192867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zure sql database">
            <a:extLst>
              <a:ext uri="{FF2B5EF4-FFF2-40B4-BE49-F238E27FC236}">
                <a16:creationId xmlns:a16="http://schemas.microsoft.com/office/drawing/2014/main" id="{D4E0DAAA-CD96-4652-9D2E-A326AD6BAC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8192" y="2519035"/>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azure sql database">
            <a:extLst>
              <a:ext uri="{FF2B5EF4-FFF2-40B4-BE49-F238E27FC236}">
                <a16:creationId xmlns:a16="http://schemas.microsoft.com/office/drawing/2014/main" id="{60C8CA38-C92E-4F35-9767-027F30772EEC}"/>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6790057" y="3142575"/>
            <a:ext cx="504813" cy="504813"/>
          </a:xfrm>
          <a:prstGeom prst="rect">
            <a:avLst/>
          </a:prstGeom>
          <a:noFill/>
        </p:spPr>
      </p:pic>
      <p:pic>
        <p:nvPicPr>
          <p:cNvPr id="12" name="Picture 2" descr="Image result for azure sql database">
            <a:extLst>
              <a:ext uri="{FF2B5EF4-FFF2-40B4-BE49-F238E27FC236}">
                <a16:creationId xmlns:a16="http://schemas.microsoft.com/office/drawing/2014/main" id="{1950F397-9FE8-4E35-9E8C-AFAF55F597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2354" y="10964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azure sql database">
            <a:extLst>
              <a:ext uri="{FF2B5EF4-FFF2-40B4-BE49-F238E27FC236}">
                <a16:creationId xmlns:a16="http://schemas.microsoft.com/office/drawing/2014/main" id="{52726F03-9675-4350-944D-88AEA213C840}"/>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8922353" y="709606"/>
            <a:ext cx="504813" cy="504813"/>
          </a:xfrm>
          <a:prstGeom prst="rect">
            <a:avLst/>
          </a:prstGeom>
          <a:noFill/>
        </p:spPr>
      </p:pic>
      <p:sp>
        <p:nvSpPr>
          <p:cNvPr id="6" name="TextBox 5">
            <a:extLst>
              <a:ext uri="{FF2B5EF4-FFF2-40B4-BE49-F238E27FC236}">
                <a16:creationId xmlns:a16="http://schemas.microsoft.com/office/drawing/2014/main" id="{5844A84B-B15B-4CC7-9727-0D08402B6213}"/>
              </a:ext>
            </a:extLst>
          </p:cNvPr>
          <p:cNvSpPr txBox="1"/>
          <p:nvPr/>
        </p:nvSpPr>
        <p:spPr>
          <a:xfrm>
            <a:off x="9427166" y="229027"/>
            <a:ext cx="2492927"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Feature exists in Azure SQL Database</a:t>
            </a:r>
          </a:p>
        </p:txBody>
      </p:sp>
      <p:sp>
        <p:nvSpPr>
          <p:cNvPr id="15" name="TextBox 14">
            <a:extLst>
              <a:ext uri="{FF2B5EF4-FFF2-40B4-BE49-F238E27FC236}">
                <a16:creationId xmlns:a16="http://schemas.microsoft.com/office/drawing/2014/main" id="{E5F831D5-E21A-4D80-BB38-84AB4C05E1CC}"/>
              </a:ext>
            </a:extLst>
          </p:cNvPr>
          <p:cNvSpPr txBox="1"/>
          <p:nvPr/>
        </p:nvSpPr>
        <p:spPr>
          <a:xfrm>
            <a:off x="9427166" y="847470"/>
            <a:ext cx="2153923"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Connect to Azure SQL Database</a:t>
            </a:r>
          </a:p>
        </p:txBody>
      </p:sp>
      <p:pic>
        <p:nvPicPr>
          <p:cNvPr id="16" name="Picture 8" descr="Image result for azure virtual machine logo">
            <a:extLst>
              <a:ext uri="{FF2B5EF4-FFF2-40B4-BE49-F238E27FC236}">
                <a16:creationId xmlns:a16="http://schemas.microsoft.com/office/drawing/2014/main" id="{8CBA445C-B808-44E8-8326-D6E5D057BD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65123" y="3714781"/>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0243F836-A589-4A23-BF6C-528355A960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94910" y="3734591"/>
            <a:ext cx="571875" cy="424535"/>
          </a:xfrm>
          <a:prstGeom prst="rect">
            <a:avLst/>
          </a:prstGeom>
        </p:spPr>
      </p:pic>
      <p:pic>
        <p:nvPicPr>
          <p:cNvPr id="19" name="Picture 8" descr="Image result for azure virtual machine logo">
            <a:extLst>
              <a:ext uri="{FF2B5EF4-FFF2-40B4-BE49-F238E27FC236}">
                <a16:creationId xmlns:a16="http://schemas.microsoft.com/office/drawing/2014/main" id="{1505A0AE-939A-417B-8CF8-983810E306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73005" y="3149977"/>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Image result for azure virtual machine logo">
            <a:extLst>
              <a:ext uri="{FF2B5EF4-FFF2-40B4-BE49-F238E27FC236}">
                <a16:creationId xmlns:a16="http://schemas.microsoft.com/office/drawing/2014/main" id="{F5708D0D-A3C6-4F75-9C5D-643A44B69BE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22352" y="1300681"/>
            <a:ext cx="504814" cy="50481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4204F766-7F7D-4F12-8E6D-758B0F5BB433}"/>
              </a:ext>
            </a:extLst>
          </p:cNvPr>
          <p:cNvSpPr txBox="1"/>
          <p:nvPr/>
        </p:nvSpPr>
        <p:spPr>
          <a:xfrm>
            <a:off x="9472872" y="1411029"/>
            <a:ext cx="1557286"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Azure Virtual Machines</a:t>
            </a:r>
          </a:p>
        </p:txBody>
      </p:sp>
    </p:spTree>
    <p:extLst>
      <p:ext uri="{BB962C8B-B14F-4D97-AF65-F5344CB8AC3E}">
        <p14:creationId xmlns:p14="http://schemas.microsoft.com/office/powerpoint/2010/main" val="7576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a:latin typeface="Segoe UI" panose="020B0502040204020203" pitchFamily="34" charset="0"/>
                <a:cs typeface="Segoe UI" panose="020B0502040204020203" pitchFamily="34" charset="0"/>
              </a:rPr>
              <a:t>In-Memory Database</a:t>
            </a:r>
            <a:endParaRPr lang="en-US" sz="1800" b="1" dirty="0">
              <a:latin typeface="Segoe UI" panose="020B0502040204020203" pitchFamily="34" charset="0"/>
              <a:cs typeface="Segoe UI" panose="020B0502040204020203" pitchFamily="34" charset="0"/>
            </a:endParaRP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D616-A928-450B-B4C1-501792403483}"/>
              </a:ext>
            </a:extLst>
          </p:cNvPr>
          <p:cNvSpPr>
            <a:spLocks noGrp="1"/>
          </p:cNvSpPr>
          <p:nvPr>
            <p:ph type="title"/>
          </p:nvPr>
        </p:nvSpPr>
        <p:spPr>
          <a:xfrm>
            <a:off x="303675" y="300404"/>
            <a:ext cx="6328352" cy="553998"/>
          </a:xfrm>
        </p:spPr>
        <p:txBody>
          <a:bodyPr/>
          <a:lstStyle/>
          <a:p>
            <a:r>
              <a:rPr lang="en-US" dirty="0"/>
              <a:t>Intelligent Query Processing</a:t>
            </a:r>
          </a:p>
        </p:txBody>
      </p:sp>
      <p:sp>
        <p:nvSpPr>
          <p:cNvPr id="4" name="Text Placeholder 2">
            <a:extLst>
              <a:ext uri="{FF2B5EF4-FFF2-40B4-BE49-F238E27FC236}">
                <a16:creationId xmlns:a16="http://schemas.microsoft.com/office/drawing/2014/main" id="{A8242765-A8D1-40E8-BB41-DEBF2D96353C}"/>
              </a:ext>
            </a:extLst>
          </p:cNvPr>
          <p:cNvSpPr txBox="1">
            <a:spLocks/>
          </p:cNvSpPr>
          <p:nvPr/>
        </p:nvSpPr>
        <p:spPr>
          <a:xfrm>
            <a:off x="281151" y="1173618"/>
            <a:ext cx="11744742" cy="8053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dirty="0"/>
              <a:t>Build a query processor to work and adapt to any type of workload with no application changes required</a:t>
            </a:r>
          </a:p>
        </p:txBody>
      </p:sp>
      <p:graphicFrame>
        <p:nvGraphicFramePr>
          <p:cNvPr id="5" name="Diagram 4">
            <a:extLst>
              <a:ext uri="{FF2B5EF4-FFF2-40B4-BE49-F238E27FC236}">
                <a16:creationId xmlns:a16="http://schemas.microsoft.com/office/drawing/2014/main" id="{756C5AFB-B734-48DD-BDAD-9BE26E0E25D8}"/>
              </a:ext>
            </a:extLst>
          </p:cNvPr>
          <p:cNvGraphicFramePr/>
          <p:nvPr/>
        </p:nvGraphicFramePr>
        <p:xfrm>
          <a:off x="281151" y="2104697"/>
          <a:ext cx="6062977" cy="4452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a:extLst>
              <a:ext uri="{FF2B5EF4-FFF2-40B4-BE49-F238E27FC236}">
                <a16:creationId xmlns:a16="http://schemas.microsoft.com/office/drawing/2014/main" id="{969B3A57-BDD7-4640-823C-EF0DA391F127}"/>
              </a:ext>
            </a:extLst>
          </p:cNvPr>
          <p:cNvSpPr/>
          <p:nvPr/>
        </p:nvSpPr>
        <p:spPr bwMode="auto">
          <a:xfrm>
            <a:off x="7567449" y="3035698"/>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Adaptive Join</a:t>
            </a:r>
          </a:p>
        </p:txBody>
      </p:sp>
      <p:sp>
        <p:nvSpPr>
          <p:cNvPr id="18" name="Rectangle 17">
            <a:extLst>
              <a:ext uri="{FF2B5EF4-FFF2-40B4-BE49-F238E27FC236}">
                <a16:creationId xmlns:a16="http://schemas.microsoft.com/office/drawing/2014/main" id="{AC875067-6E5B-4BA6-9040-3C23457B4ABB}"/>
              </a:ext>
            </a:extLst>
          </p:cNvPr>
          <p:cNvSpPr/>
          <p:nvPr/>
        </p:nvSpPr>
        <p:spPr bwMode="auto">
          <a:xfrm>
            <a:off x="7567449" y="390568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Memory Grant Feedback for Batch and Row</a:t>
            </a:r>
          </a:p>
        </p:txBody>
      </p:sp>
      <p:sp>
        <p:nvSpPr>
          <p:cNvPr id="21" name="Rectangle 20">
            <a:extLst>
              <a:ext uri="{FF2B5EF4-FFF2-40B4-BE49-F238E27FC236}">
                <a16:creationId xmlns:a16="http://schemas.microsoft.com/office/drawing/2014/main" id="{DF09DCF5-3F23-49F7-904A-D667EA341707}"/>
              </a:ext>
            </a:extLst>
          </p:cNvPr>
          <p:cNvSpPr/>
          <p:nvPr/>
        </p:nvSpPr>
        <p:spPr bwMode="auto">
          <a:xfrm>
            <a:off x="7567449" y="462333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Batch Mode for Row Store</a:t>
            </a:r>
          </a:p>
        </p:txBody>
      </p:sp>
      <p:sp>
        <p:nvSpPr>
          <p:cNvPr id="23" name="Rectangle 22">
            <a:extLst>
              <a:ext uri="{FF2B5EF4-FFF2-40B4-BE49-F238E27FC236}">
                <a16:creationId xmlns:a16="http://schemas.microsoft.com/office/drawing/2014/main" id="{21C1FB8D-CC85-4C61-A913-BB9F775C631A}"/>
              </a:ext>
            </a:extLst>
          </p:cNvPr>
          <p:cNvSpPr/>
          <p:nvPr/>
        </p:nvSpPr>
        <p:spPr bwMode="auto">
          <a:xfrm>
            <a:off x="7567449" y="5191216"/>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Interleaved Execution</a:t>
            </a:r>
          </a:p>
          <a:p>
            <a:pPr algn="ctr" defTabSz="932472" fontAlgn="base">
              <a:spcBef>
                <a:spcPct val="0"/>
              </a:spcBef>
              <a:spcAft>
                <a:spcPct val="0"/>
              </a:spcAft>
            </a:pPr>
            <a:r>
              <a:rPr lang="en-US" sz="1600">
                <a:gradFill>
                  <a:gsLst>
                    <a:gs pos="40075">
                      <a:srgbClr val="FFFFFF"/>
                    </a:gs>
                    <a:gs pos="30000">
                      <a:srgbClr val="FFFFFF"/>
                    </a:gs>
                  </a:gsLst>
                  <a:lin ang="5400000" scaled="0"/>
                </a:gradFill>
              </a:rPr>
              <a:t>Table Variable </a:t>
            </a:r>
            <a:r>
              <a:rPr lang="en-US" sz="1600" dirty="0">
                <a:gradFill>
                  <a:gsLst>
                    <a:gs pos="40075">
                      <a:srgbClr val="FFFFFF"/>
                    </a:gs>
                    <a:gs pos="30000">
                      <a:srgbClr val="FFFFFF"/>
                    </a:gs>
                  </a:gsLst>
                  <a:lin ang="5400000" scaled="0"/>
                </a:gradFill>
              </a:rPr>
              <a:t>Deferred Compilation</a:t>
            </a:r>
          </a:p>
        </p:txBody>
      </p:sp>
      <p:sp>
        <p:nvSpPr>
          <p:cNvPr id="24" name="Rectangle 23">
            <a:extLst>
              <a:ext uri="{FF2B5EF4-FFF2-40B4-BE49-F238E27FC236}">
                <a16:creationId xmlns:a16="http://schemas.microsoft.com/office/drawing/2014/main" id="{48126318-057D-49A7-88CA-6E6B491340DD}"/>
              </a:ext>
            </a:extLst>
          </p:cNvPr>
          <p:cNvSpPr/>
          <p:nvPr/>
        </p:nvSpPr>
        <p:spPr bwMode="auto">
          <a:xfrm>
            <a:off x="7567449" y="5961694"/>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Approximate Count Distinct</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Scalar UDF Inling</a:t>
            </a:r>
          </a:p>
        </p:txBody>
      </p:sp>
      <p:sp>
        <p:nvSpPr>
          <p:cNvPr id="30" name="Arrow: Right 29">
            <a:extLst>
              <a:ext uri="{FF2B5EF4-FFF2-40B4-BE49-F238E27FC236}">
                <a16:creationId xmlns:a16="http://schemas.microsoft.com/office/drawing/2014/main" id="{8009D427-6E19-4E93-AA37-AD1B922BFBDC}"/>
              </a:ext>
            </a:extLst>
          </p:cNvPr>
          <p:cNvSpPr/>
          <p:nvPr/>
        </p:nvSpPr>
        <p:spPr bwMode="auto">
          <a:xfrm>
            <a:off x="6632029" y="309045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1" name="Arrow: Right 30">
            <a:extLst>
              <a:ext uri="{FF2B5EF4-FFF2-40B4-BE49-F238E27FC236}">
                <a16:creationId xmlns:a16="http://schemas.microsoft.com/office/drawing/2014/main" id="{9F9B9F62-1FCA-4AC7-8EE1-A13E400B4C04}"/>
              </a:ext>
            </a:extLst>
          </p:cNvPr>
          <p:cNvSpPr/>
          <p:nvPr/>
        </p:nvSpPr>
        <p:spPr bwMode="auto">
          <a:xfrm>
            <a:off x="6632029" y="3960450"/>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2" name="Arrow: Right 31">
            <a:extLst>
              <a:ext uri="{FF2B5EF4-FFF2-40B4-BE49-F238E27FC236}">
                <a16:creationId xmlns:a16="http://schemas.microsoft.com/office/drawing/2014/main" id="{EBA399C5-500D-45E4-B85A-CE7B7501A1DF}"/>
              </a:ext>
            </a:extLst>
          </p:cNvPr>
          <p:cNvSpPr/>
          <p:nvPr/>
        </p:nvSpPr>
        <p:spPr bwMode="auto">
          <a:xfrm>
            <a:off x="6632028" y="4688551"/>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3" name="Arrow: Right 32">
            <a:extLst>
              <a:ext uri="{FF2B5EF4-FFF2-40B4-BE49-F238E27FC236}">
                <a16:creationId xmlns:a16="http://schemas.microsoft.com/office/drawing/2014/main" id="{52892F0B-8C0E-4F91-80ED-A49DB1FBBE21}"/>
              </a:ext>
            </a:extLst>
          </p:cNvPr>
          <p:cNvSpPr/>
          <p:nvPr/>
        </p:nvSpPr>
        <p:spPr bwMode="auto">
          <a:xfrm>
            <a:off x="6632028" y="533772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4" name="Arrow: Right 33">
            <a:extLst>
              <a:ext uri="{FF2B5EF4-FFF2-40B4-BE49-F238E27FC236}">
                <a16:creationId xmlns:a16="http://schemas.microsoft.com/office/drawing/2014/main" id="{81C84B40-1FB7-4CD7-B118-E115CE2DE3F7}"/>
              </a:ext>
            </a:extLst>
          </p:cNvPr>
          <p:cNvSpPr/>
          <p:nvPr/>
        </p:nvSpPr>
        <p:spPr bwMode="auto">
          <a:xfrm>
            <a:off x="6632027" y="611099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5" name="TextBox 34">
            <a:extLst>
              <a:ext uri="{FF2B5EF4-FFF2-40B4-BE49-F238E27FC236}">
                <a16:creationId xmlns:a16="http://schemas.microsoft.com/office/drawing/2014/main" id="{B57F6A72-5D52-4AB8-965D-87DBE00DABCA}"/>
              </a:ext>
            </a:extLst>
          </p:cNvPr>
          <p:cNvSpPr txBox="1"/>
          <p:nvPr/>
        </p:nvSpPr>
        <p:spPr>
          <a:xfrm>
            <a:off x="8915401" y="2540634"/>
            <a:ext cx="147739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Feature Suite</a:t>
            </a:r>
          </a:p>
        </p:txBody>
      </p:sp>
      <p:sp>
        <p:nvSpPr>
          <p:cNvPr id="36" name="TextBox 35">
            <a:extLst>
              <a:ext uri="{FF2B5EF4-FFF2-40B4-BE49-F238E27FC236}">
                <a16:creationId xmlns:a16="http://schemas.microsoft.com/office/drawing/2014/main" id="{283BE658-19C0-4208-97EB-1923FDCD387B}"/>
              </a:ext>
            </a:extLst>
          </p:cNvPr>
          <p:cNvSpPr txBox="1"/>
          <p:nvPr/>
        </p:nvSpPr>
        <p:spPr>
          <a:xfrm>
            <a:off x="10455855" y="3090459"/>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7" name="TextBox 36">
            <a:extLst>
              <a:ext uri="{FF2B5EF4-FFF2-40B4-BE49-F238E27FC236}">
                <a16:creationId xmlns:a16="http://schemas.microsoft.com/office/drawing/2014/main" id="{419C65B1-FAC1-4E7A-A373-157143274046}"/>
              </a:ext>
            </a:extLst>
          </p:cNvPr>
          <p:cNvSpPr txBox="1"/>
          <p:nvPr/>
        </p:nvSpPr>
        <p:spPr>
          <a:xfrm>
            <a:off x="10455855" y="3721023"/>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8" name="TextBox 37">
            <a:extLst>
              <a:ext uri="{FF2B5EF4-FFF2-40B4-BE49-F238E27FC236}">
                <a16:creationId xmlns:a16="http://schemas.microsoft.com/office/drawing/2014/main" id="{13064CB9-93B4-411F-8D13-74D0B25D4A46}"/>
              </a:ext>
            </a:extLst>
          </p:cNvPr>
          <p:cNvSpPr txBox="1"/>
          <p:nvPr/>
        </p:nvSpPr>
        <p:spPr>
          <a:xfrm>
            <a:off x="10789559" y="5294952"/>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9" name="TextBox 38">
            <a:extLst>
              <a:ext uri="{FF2B5EF4-FFF2-40B4-BE49-F238E27FC236}">
                <a16:creationId xmlns:a16="http://schemas.microsoft.com/office/drawing/2014/main" id="{9D9AF2FB-AF0C-47A1-A9FF-1212B6CAA38C}"/>
              </a:ext>
            </a:extLst>
          </p:cNvPr>
          <p:cNvSpPr txBox="1"/>
          <p:nvPr/>
        </p:nvSpPr>
        <p:spPr>
          <a:xfrm>
            <a:off x="11372882" y="3731114"/>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0" name="TextBox 39">
            <a:extLst>
              <a:ext uri="{FF2B5EF4-FFF2-40B4-BE49-F238E27FC236}">
                <a16:creationId xmlns:a16="http://schemas.microsoft.com/office/drawing/2014/main" id="{F95BF0E3-2795-48AC-AE4C-611F5633A1D8}"/>
              </a:ext>
            </a:extLst>
          </p:cNvPr>
          <p:cNvSpPr txBox="1"/>
          <p:nvPr/>
        </p:nvSpPr>
        <p:spPr>
          <a:xfrm>
            <a:off x="11039627" y="4738107"/>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2" name="TextBox 41">
            <a:extLst>
              <a:ext uri="{FF2B5EF4-FFF2-40B4-BE49-F238E27FC236}">
                <a16:creationId xmlns:a16="http://schemas.microsoft.com/office/drawing/2014/main" id="{8B512D7B-9306-4F6F-9F64-DF5ADEB58CF0}"/>
              </a:ext>
            </a:extLst>
          </p:cNvPr>
          <p:cNvSpPr txBox="1"/>
          <p:nvPr/>
        </p:nvSpPr>
        <p:spPr>
          <a:xfrm>
            <a:off x="10580889" y="6293162"/>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5" name="TextBox 44">
            <a:extLst>
              <a:ext uri="{FF2B5EF4-FFF2-40B4-BE49-F238E27FC236}">
                <a16:creationId xmlns:a16="http://schemas.microsoft.com/office/drawing/2014/main" id="{603C6775-9AF7-4597-A378-B59A5673DE22}"/>
              </a:ext>
            </a:extLst>
          </p:cNvPr>
          <p:cNvSpPr txBox="1"/>
          <p:nvPr/>
        </p:nvSpPr>
        <p:spPr>
          <a:xfrm>
            <a:off x="9226143" y="93522"/>
            <a:ext cx="1826334"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dbcompat to enable</a:t>
            </a:r>
          </a:p>
        </p:txBody>
      </p:sp>
      <p:graphicFrame>
        <p:nvGraphicFramePr>
          <p:cNvPr id="46" name="Table 45">
            <a:extLst>
              <a:ext uri="{FF2B5EF4-FFF2-40B4-BE49-F238E27FC236}">
                <a16:creationId xmlns:a16="http://schemas.microsoft.com/office/drawing/2014/main" id="{FA3B5E3C-0698-4C15-9506-499D2C9678B3}"/>
              </a:ext>
            </a:extLst>
          </p:cNvPr>
          <p:cNvGraphicFramePr>
            <a:graphicFrameLocks noGrp="1"/>
          </p:cNvGraphicFramePr>
          <p:nvPr/>
        </p:nvGraphicFramePr>
        <p:xfrm>
          <a:off x="9222145" y="398556"/>
          <a:ext cx="2803748" cy="612642"/>
        </p:xfrm>
        <a:graphic>
          <a:graphicData uri="http://schemas.openxmlformats.org/drawingml/2006/table">
            <a:tbl>
              <a:tblPr firstRow="1" bandRow="1">
                <a:tableStyleId>{5C22544A-7EE6-4342-B048-85BDC9FD1C3A}</a:tableStyleId>
              </a:tblPr>
              <a:tblGrid>
                <a:gridCol w="1401874">
                  <a:extLst>
                    <a:ext uri="{9D8B030D-6E8A-4147-A177-3AD203B41FA5}">
                      <a16:colId xmlns:a16="http://schemas.microsoft.com/office/drawing/2014/main" val="2804277250"/>
                    </a:ext>
                  </a:extLst>
                </a:gridCol>
                <a:gridCol w="1401874">
                  <a:extLst>
                    <a:ext uri="{9D8B030D-6E8A-4147-A177-3AD203B41FA5}">
                      <a16:colId xmlns:a16="http://schemas.microsoft.com/office/drawing/2014/main" val="259281053"/>
                    </a:ext>
                  </a:extLst>
                </a:gridCol>
              </a:tblGrid>
              <a:tr h="306321">
                <a:tc>
                  <a:txBody>
                    <a:bodyPr/>
                    <a:lstStyle/>
                    <a:p>
                      <a:r>
                        <a:rPr lang="en-US" sz="1200" dirty="0"/>
                        <a:t>140</a:t>
                      </a:r>
                    </a:p>
                  </a:txBody>
                  <a:tcPr/>
                </a:tc>
                <a:tc>
                  <a:txBody>
                    <a:bodyPr/>
                    <a:lstStyle/>
                    <a:p>
                      <a:r>
                        <a:rPr lang="en-US" sz="1200" dirty="0"/>
                        <a:t>SQL Server 2017</a:t>
                      </a:r>
                    </a:p>
                  </a:txBody>
                  <a:tcPr/>
                </a:tc>
                <a:extLst>
                  <a:ext uri="{0D108BD9-81ED-4DB2-BD59-A6C34878D82A}">
                    <a16:rowId xmlns:a16="http://schemas.microsoft.com/office/drawing/2014/main" val="3616316682"/>
                  </a:ext>
                </a:extLst>
              </a:tr>
              <a:tr h="306321">
                <a:tc>
                  <a:txBody>
                    <a:bodyPr/>
                    <a:lstStyle/>
                    <a:p>
                      <a:r>
                        <a:rPr lang="en-US" sz="1200" dirty="0"/>
                        <a:t>150</a:t>
                      </a:r>
                    </a:p>
                  </a:txBody>
                  <a:tcPr/>
                </a:tc>
                <a:tc>
                  <a:txBody>
                    <a:bodyPr/>
                    <a:lstStyle/>
                    <a:p>
                      <a:r>
                        <a:rPr lang="en-US" sz="1200" dirty="0"/>
                        <a:t>SQL Server 2019</a:t>
                      </a:r>
                    </a:p>
                  </a:txBody>
                  <a:tcPr/>
                </a:tc>
                <a:extLst>
                  <a:ext uri="{0D108BD9-81ED-4DB2-BD59-A6C34878D82A}">
                    <a16:rowId xmlns:a16="http://schemas.microsoft.com/office/drawing/2014/main" val="18046059"/>
                  </a:ext>
                </a:extLst>
              </a:tr>
            </a:tbl>
          </a:graphicData>
        </a:graphic>
      </p:graphicFrame>
      <p:sp>
        <p:nvSpPr>
          <p:cNvPr id="25" name="TextBox 24">
            <a:extLst>
              <a:ext uri="{FF2B5EF4-FFF2-40B4-BE49-F238E27FC236}">
                <a16:creationId xmlns:a16="http://schemas.microsoft.com/office/drawing/2014/main" id="{9D92F06B-14B4-4241-BE69-CAC742C738E5}"/>
              </a:ext>
            </a:extLst>
          </p:cNvPr>
          <p:cNvSpPr txBox="1"/>
          <p:nvPr/>
        </p:nvSpPr>
        <p:spPr>
          <a:xfrm>
            <a:off x="11520748" y="5529175"/>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Tree>
    <p:extLst>
      <p:ext uri="{BB962C8B-B14F-4D97-AF65-F5344CB8AC3E}">
        <p14:creationId xmlns:p14="http://schemas.microsoft.com/office/powerpoint/2010/main" val="2247991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7" grpId="0" animBg="1"/>
      <p:bldP spid="18" grpId="0" animBg="1"/>
      <p:bldP spid="21" grpId="0" animBg="1"/>
      <p:bldP spid="23" grpId="0" animBg="1"/>
      <p:bldP spid="24"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2" grpId="0"/>
      <p:bldP spid="45"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359894"/>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1_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System.Storyboarding.Icons.User" Revision="1" Stencil="System.Storyboarding.Icons" StencilVersion="0.1"/>
</Control>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ontrol xmlns="http://schemas.microsoft.com/VisualStudio/2011/storyboarding/control">
  <Id Name="System.Storyboarding.Icons.User" Revision="1" Stencil="System.Storyboarding.Icons" StencilVersion="0.1"/>
</Control>
</file>

<file path=customXml/itemProps1.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2.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5.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9091</TotalTime>
  <Words>3297</Words>
  <Application>Microsoft Office PowerPoint</Application>
  <PresentationFormat>Widescreen</PresentationFormat>
  <Paragraphs>553</Paragraphs>
  <Slides>26</Slides>
  <Notes>25</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26</vt:i4>
      </vt:variant>
    </vt:vector>
  </HeadingPairs>
  <TitlesOfParts>
    <vt:vector size="41"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1_WHITE TEMPLATE</vt:lpstr>
      <vt:lpstr>SQL Server 2019: The Modern Data Platform</vt:lpstr>
      <vt:lpstr>Modernizing the WideWorldImporters Company</vt:lpstr>
      <vt:lpstr>Azure Data Modernization Choices</vt:lpstr>
      <vt:lpstr>Built on SQL Server 2016 and 2017</vt:lpstr>
      <vt:lpstr>SQL Server 2019</vt:lpstr>
      <vt:lpstr>What you will learn in this workshop</vt:lpstr>
      <vt:lpstr>Intelligent Performance with SQL Server The intelligent database  Gain performance without changing the application</vt:lpstr>
      <vt:lpstr>Intelligent Query Processing</vt:lpstr>
      <vt:lpstr>Mission critical security Confidential computing  </vt:lpstr>
      <vt:lpstr>Data Classification and Auditing</vt:lpstr>
      <vt:lpstr>High Availability Keep SQL Server running </vt:lpstr>
      <vt:lpstr>SQL Server Recovery and rollback</vt:lpstr>
      <vt:lpstr>Transactions accelerated</vt:lpstr>
      <vt:lpstr>What is SQL Server Polybase?</vt:lpstr>
      <vt:lpstr>SQL Server 2019: Data Virtualization</vt:lpstr>
      <vt:lpstr>How does an external table work?</vt:lpstr>
      <vt:lpstr>Big Data Clusters in SQL Server 2019</vt:lpstr>
      <vt:lpstr>The same abstraction layer with SQL Server on Linux </vt:lpstr>
      <vt:lpstr>Platform of choice with compatibility </vt:lpstr>
      <vt:lpstr>Why SQL Server and Containers?</vt:lpstr>
      <vt:lpstr>SQL Server - Shared storage HA in Kubernetes</vt:lpstr>
      <vt:lpstr>Enhancing the developer experience</vt:lpstr>
      <vt:lpstr>Voice of the Customer</vt:lpstr>
      <vt:lpstr>Migrate to the Modern SQL Server</vt:lpstr>
      <vt:lpstr>PowerPoint Presentation</vt:lpstr>
      <vt:lpstr>Next Steps for SQL Server 2019</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32</cp:revision>
  <dcterms:created xsi:type="dcterms:W3CDTF">2018-08-10T17:04:28Z</dcterms:created>
  <dcterms:modified xsi:type="dcterms:W3CDTF">2020-01-06T19:55:40Z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