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6.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7.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8.xml" ContentType="application/vnd.openxmlformats-officedocument.theme+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 id="2147484849" r:id="rId10"/>
    <p:sldMasterId id="2147484888" r:id="rId11"/>
    <p:sldMasterId id="2147484929" r:id="rId12"/>
    <p:sldMasterId id="2147484954" r:id="rId13"/>
    <p:sldMasterId id="2147485000" r:id="rId14"/>
  </p:sldMasterIdLst>
  <p:notesMasterIdLst>
    <p:notesMasterId r:id="rId42"/>
  </p:notesMasterIdLst>
  <p:handoutMasterIdLst>
    <p:handoutMasterId r:id="rId43"/>
  </p:handoutMasterIdLst>
  <p:sldIdLst>
    <p:sldId id="1720" r:id="rId15"/>
    <p:sldId id="373" r:id="rId16"/>
    <p:sldId id="345" r:id="rId17"/>
    <p:sldId id="2076136682" r:id="rId18"/>
    <p:sldId id="2076136683" r:id="rId19"/>
    <p:sldId id="4369" r:id="rId20"/>
    <p:sldId id="2076136634" r:id="rId21"/>
    <p:sldId id="2076136678" r:id="rId22"/>
    <p:sldId id="2076136681" r:id="rId23"/>
    <p:sldId id="2076136569" r:id="rId24"/>
    <p:sldId id="2076136679" r:id="rId25"/>
    <p:sldId id="2076136680" r:id="rId26"/>
    <p:sldId id="2076136635" r:id="rId27"/>
    <p:sldId id="2076136690" r:id="rId28"/>
    <p:sldId id="2076136688" r:id="rId29"/>
    <p:sldId id="2076136689" r:id="rId30"/>
    <p:sldId id="687" r:id="rId31"/>
    <p:sldId id="8265" r:id="rId32"/>
    <p:sldId id="8348" r:id="rId33"/>
    <p:sldId id="8349" r:id="rId34"/>
    <p:sldId id="2076136763" r:id="rId35"/>
    <p:sldId id="4377" r:id="rId36"/>
    <p:sldId id="2076136684" r:id="rId37"/>
    <p:sldId id="2076136685" r:id="rId38"/>
    <p:sldId id="2076136686" r:id="rId39"/>
    <p:sldId id="2076136687" r:id="rId40"/>
    <p:sldId id="4367"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0C2476-DF76-49CE-9D22-3F5A54B89508}">
          <p14:sldIdLst>
            <p14:sldId id="1720"/>
            <p14:sldId id="373"/>
            <p14:sldId id="345"/>
          </p14:sldIdLst>
        </p14:section>
        <p14:section name="Module 0" id="{6970E092-EF0D-4A73-91A1-2BA9846C9E24}">
          <p14:sldIdLst>
            <p14:sldId id="2076136682"/>
          </p14:sldIdLst>
        </p14:section>
        <p14:section name="Module 1" id="{8BDFE93E-6843-461B-B31B-809F46A18088}">
          <p14:sldIdLst>
            <p14:sldId id="2076136683"/>
          </p14:sldIdLst>
        </p14:section>
        <p14:section name="1.1 History" id="{13F5E925-1DFD-4C1A-ADAD-9460F78DE809}">
          <p14:sldIdLst>
            <p14:sldId id="4369"/>
          </p14:sldIdLst>
        </p14:section>
        <p14:section name="1.2 Azure SQL Overview" id="{DE06C598-C51A-435B-861E-9FDD499CB280}">
          <p14:sldIdLst>
            <p14:sldId id="2076136634"/>
            <p14:sldId id="2076136678"/>
            <p14:sldId id="2076136681"/>
            <p14:sldId id="2076136569"/>
            <p14:sldId id="2076136679"/>
            <p14:sldId id="2076136680"/>
            <p14:sldId id="2076136635"/>
          </p14:sldIdLst>
        </p14:section>
        <p14:section name="Deploy and Configure Azure SQL" id="{009A8FEA-4534-4444-90BE-AFA5A63B7283}">
          <p14:sldIdLst>
            <p14:sldId id="2076136690"/>
            <p14:sldId id="2076136688"/>
            <p14:sldId id="2076136689"/>
            <p14:sldId id="687"/>
            <p14:sldId id="8265"/>
            <p14:sldId id="8348"/>
            <p14:sldId id="8349"/>
            <p14:sldId id="2076136763"/>
            <p14:sldId id="4377"/>
          </p14:sldIdLst>
        </p14:section>
        <p14:section name="Module 2" id="{9CAB4601-C91B-45DB-BF3A-16C39A10A168}">
          <p14:sldIdLst>
            <p14:sldId id="2076136684"/>
          </p14:sldIdLst>
        </p14:section>
        <p14:section name="Module 3" id="{EC4ECAD4-594A-47A1-B8C9-78F7D8EC430C}">
          <p14:sldIdLst>
            <p14:sldId id="2076136685"/>
          </p14:sldIdLst>
        </p14:section>
        <p14:section name="Module 4" id="{5F16D6A7-5646-445E-AA3A-7F49FA3839CD}">
          <p14:sldIdLst>
            <p14:sldId id="2076136686"/>
          </p14:sldIdLst>
        </p14:section>
        <p14:section name="Module 5" id="{2B1E7475-8330-4831-BAD7-98739F90199D}">
          <p14:sldIdLst>
            <p14:sldId id="2076136687"/>
          </p14:sldIdLst>
        </p14:section>
        <p14:section name="Appendix" id="{BDFAD52F-4CFA-4ED5-BA1D-8A0D1618C484}">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9" autoAdjust="0"/>
    <p:restoredTop sz="87273" autoAdjust="0"/>
  </p:normalViewPr>
  <p:slideViewPr>
    <p:cSldViewPr snapToGrid="0">
      <p:cViewPr varScale="1">
        <p:scale>
          <a:sx n="64" d="100"/>
          <a:sy n="64" d="100"/>
        </p:scale>
        <p:origin x="428" y="3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8.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5.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Master" Target="slideMasters/slideMaster7.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viewProps" Target="viewProps.xml"/><Relationship Id="rId20" Type="http://schemas.openxmlformats.org/officeDocument/2006/relationships/slide" Target="slides/slide6.xml"/><Relationship Id="rId41" Type="http://schemas.openxmlformats.org/officeDocument/2006/relationships/slide" Target="slides/slide27.xml"/></Relationships>
</file>

<file path=ppt/diagrams/_rels/data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A91F2-0495-4869-B7BF-3F082CBAD7F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EEBECA8-3BD3-463E-AEFE-ABA1003D727F}">
      <dgm:prSet phldrT="[Text]" custT="1"/>
      <dgm:spPr>
        <a:noFill/>
        <a:ln>
          <a:solidFill>
            <a:schemeClr val="accent1"/>
          </a:solidFill>
        </a:ln>
      </dgm:spPr>
      <dgm:t>
        <a:bodyPr/>
        <a:lstStyle/>
        <a:p>
          <a:r>
            <a:rPr lang="en-US" sz="500" kern="1200">
              <a:solidFill>
                <a:srgbClr val="000000"/>
              </a:solidFill>
            </a:rPr>
            <a:t> </a:t>
          </a:r>
        </a:p>
      </dgm:t>
    </dgm:pt>
    <dgm:pt modelId="{5DA17589-ED33-4E23-A25D-E6DDFE785678}" type="parTrans" cxnId="{E3FD5A2B-CE66-4B73-8830-0740E7C8969C}">
      <dgm:prSet/>
      <dgm:spPr/>
      <dgm:t>
        <a:bodyPr/>
        <a:lstStyle/>
        <a:p>
          <a:endParaRPr lang="en-US"/>
        </a:p>
      </dgm:t>
    </dgm:pt>
    <dgm:pt modelId="{85409F81-D1C8-4065-BA14-E1825D413117}" type="sibTrans" cxnId="{E3FD5A2B-CE66-4B73-8830-0740E7C8969C}">
      <dgm:prSet/>
      <dgm:spPr/>
      <dgm:t>
        <a:bodyPr/>
        <a:lstStyle/>
        <a:p>
          <a:endParaRPr lang="en-US"/>
        </a:p>
      </dgm:t>
    </dgm:pt>
    <dgm:pt modelId="{82643370-9403-46C2-9E82-37A7DB73FEEA}">
      <dgm:prSet phldrT="[Text]" custT="1"/>
      <dgm:spPr>
        <a:noFill/>
        <a:ln>
          <a:solidFill>
            <a:schemeClr val="accent1"/>
          </a:solidFill>
        </a:ln>
      </dgm:spPr>
      <dgm:t>
        <a:bodyPr/>
        <a:lstStyle/>
        <a:p>
          <a:r>
            <a:rPr lang="en-US" sz="500">
              <a:solidFill>
                <a:srgbClr val="000000"/>
              </a:solidFill>
            </a:rPr>
            <a:t> </a:t>
          </a:r>
        </a:p>
      </dgm:t>
    </dgm:pt>
    <dgm:pt modelId="{F89A1DCF-528D-48CF-9A7C-83BA25EDFA8E}" type="parTrans" cxnId="{D2789B63-2930-456B-98A6-53702B2EE33E}">
      <dgm:prSet/>
      <dgm:spPr/>
      <dgm:t>
        <a:bodyPr/>
        <a:lstStyle/>
        <a:p>
          <a:endParaRPr lang="en-US"/>
        </a:p>
      </dgm:t>
    </dgm:pt>
    <dgm:pt modelId="{AF53B491-7579-4E53-B3B2-3995208ACE0B}" type="sibTrans" cxnId="{D2789B63-2930-456B-98A6-53702B2EE33E}">
      <dgm:prSet/>
      <dgm:spPr/>
      <dgm:t>
        <a:bodyPr/>
        <a:lstStyle/>
        <a:p>
          <a:endParaRPr lang="en-US"/>
        </a:p>
      </dgm:t>
    </dgm:pt>
    <dgm:pt modelId="{D00BF5E1-BE53-408F-9BA6-36C95B20ACED}">
      <dgm:prSet phldrT="[Text]" custT="1"/>
      <dgm:spPr>
        <a:noFill/>
        <a:ln>
          <a:solidFill>
            <a:schemeClr val="accent1"/>
          </a:solidFill>
        </a:ln>
      </dgm:spPr>
      <dgm:t>
        <a:bodyPr/>
        <a:lstStyle/>
        <a:p>
          <a:r>
            <a:rPr lang="en-US" sz="1400" b="0" i="0">
              <a:solidFill>
                <a:srgbClr val="000000"/>
              </a:solidFill>
            </a:rPr>
            <a:t>Free Extended Security Updates for SQL Server 2008/R2*</a:t>
          </a:r>
          <a:endParaRPr lang="en-US" sz="1400">
            <a:solidFill>
              <a:srgbClr val="000000"/>
            </a:solidFill>
          </a:endParaRPr>
        </a:p>
      </dgm:t>
    </dgm:pt>
    <dgm:pt modelId="{8ECAA50E-C106-48AC-AFC4-CA2841F541A9}" type="parTrans" cxnId="{47ACC276-CD3D-4BB3-9913-478870F2846F}">
      <dgm:prSet/>
      <dgm:spPr/>
      <dgm:t>
        <a:bodyPr/>
        <a:lstStyle/>
        <a:p>
          <a:endParaRPr lang="en-US"/>
        </a:p>
      </dgm:t>
    </dgm:pt>
    <dgm:pt modelId="{A011ED2B-83B8-4870-A629-77D64A506C3F}" type="sibTrans" cxnId="{47ACC276-CD3D-4BB3-9913-478870F2846F}">
      <dgm:prSet/>
      <dgm:spPr/>
      <dgm:t>
        <a:bodyPr/>
        <a:lstStyle/>
        <a:p>
          <a:endParaRPr lang="en-US"/>
        </a:p>
      </dgm:t>
    </dgm:pt>
    <dgm:pt modelId="{D021854D-B290-47D5-B88D-3FAE8B3E925B}">
      <dgm:prSet phldrT="[Text]" custT="1"/>
      <dgm:spPr>
        <a:noFill/>
        <a:ln>
          <a:solidFill>
            <a:schemeClr val="accent1"/>
          </a:solidFill>
        </a:ln>
      </dgm:spPr>
      <dgm:t>
        <a:bodyPr/>
        <a:lstStyle/>
        <a:p>
          <a:r>
            <a:rPr lang="en-US" sz="1400" b="0" i="0" dirty="0">
              <a:solidFill>
                <a:srgbClr val="000000"/>
              </a:solidFill>
            </a:rPr>
            <a:t>435 percent overall return on an Azure IaaS investment over five years (Forrester Consulting)</a:t>
          </a:r>
          <a:endParaRPr lang="en-US" sz="1400" dirty="0">
            <a:solidFill>
              <a:srgbClr val="000000"/>
            </a:solidFill>
          </a:endParaRPr>
        </a:p>
      </dgm:t>
    </dgm:pt>
    <dgm:pt modelId="{D4495CD0-BB9C-4793-9940-2B7E64FCB98D}" type="parTrans" cxnId="{4F0663FE-EB48-4D9C-BAB9-DE57CC958E7C}">
      <dgm:prSet/>
      <dgm:spPr/>
      <dgm:t>
        <a:bodyPr/>
        <a:lstStyle/>
        <a:p>
          <a:endParaRPr lang="en-US"/>
        </a:p>
      </dgm:t>
    </dgm:pt>
    <dgm:pt modelId="{FFB070AB-5AEF-4F50-B551-C6B1C204D8C8}" type="sibTrans" cxnId="{4F0663FE-EB48-4D9C-BAB9-DE57CC958E7C}">
      <dgm:prSet/>
      <dgm:spPr/>
      <dgm:t>
        <a:bodyPr/>
        <a:lstStyle/>
        <a:p>
          <a:endParaRPr lang="en-US"/>
        </a:p>
      </dgm:t>
    </dgm:pt>
    <dgm:pt modelId="{E53AB5D7-BF8C-4B52-A868-B6F036A3DAA2}">
      <dgm:prSet phldrT="[Text]" custT="1"/>
      <dgm:spPr>
        <a:noFill/>
        <a:ln>
          <a:solidFill>
            <a:schemeClr val="accent1"/>
          </a:solidFill>
        </a:ln>
      </dgm:spPr>
      <dgm:t>
        <a:bodyPr/>
        <a:lstStyle/>
        <a:p>
          <a:r>
            <a:rPr lang="en-US" sz="1400" kern="1200">
              <a:solidFill>
                <a:srgbClr val="000000"/>
              </a:solidFill>
              <a:latin typeface="Segoe UI"/>
              <a:ea typeface="+mn-ea"/>
              <a:cs typeface="+mn-cs"/>
            </a:rPr>
            <a:t>SQL Server and OS server access</a:t>
          </a:r>
        </a:p>
      </dgm:t>
    </dgm:pt>
    <dgm:pt modelId="{2631B2FB-F68E-4FE4-832D-A55DD950AF64}" type="sibTrans" cxnId="{23517FB9-F554-4532-BDEB-F1F433E128E6}">
      <dgm:prSet/>
      <dgm:spPr/>
      <dgm:t>
        <a:bodyPr/>
        <a:lstStyle/>
        <a:p>
          <a:endParaRPr lang="en-US"/>
        </a:p>
      </dgm:t>
    </dgm:pt>
    <dgm:pt modelId="{1C9A1CB0-5877-42B8-A6FC-520293D9C3EF}" type="parTrans" cxnId="{23517FB9-F554-4532-BDEB-F1F433E128E6}">
      <dgm:prSet/>
      <dgm:spPr/>
      <dgm:t>
        <a:bodyPr/>
        <a:lstStyle/>
        <a:p>
          <a:endParaRPr lang="en-US"/>
        </a:p>
      </dgm:t>
    </dgm:pt>
    <dgm:pt modelId="{2F6BA7EF-BA35-4E19-8667-81D0931C94CC}">
      <dgm:prSet custT="1"/>
      <dgm:spPr/>
      <dgm:t>
        <a:bodyPr/>
        <a:lstStyle/>
        <a:p>
          <a:r>
            <a:rPr lang="en-US" sz="1400" kern="1200">
              <a:solidFill>
                <a:srgbClr val="000000"/>
              </a:solidFill>
              <a:latin typeface="Segoe UI"/>
              <a:ea typeface="+mn-ea"/>
              <a:cs typeface="+mn-cs"/>
            </a:rPr>
            <a:t>Expansive SQL and OS version support</a:t>
          </a:r>
        </a:p>
      </dgm:t>
    </dgm:pt>
    <dgm:pt modelId="{5693F088-382E-4FA8-8008-F38EB31382ED}" type="parTrans" cxnId="{B30DDFE5-F875-4434-95DF-8CE0A2D3BE4C}">
      <dgm:prSet/>
      <dgm:spPr/>
      <dgm:t>
        <a:bodyPr/>
        <a:lstStyle/>
        <a:p>
          <a:endParaRPr lang="en-US"/>
        </a:p>
      </dgm:t>
    </dgm:pt>
    <dgm:pt modelId="{C5CC85CE-838F-4D2F-9231-BB4669EAB010}" type="sibTrans" cxnId="{B30DDFE5-F875-4434-95DF-8CE0A2D3BE4C}">
      <dgm:prSet/>
      <dgm:spPr/>
      <dgm:t>
        <a:bodyPr/>
        <a:lstStyle/>
        <a:p>
          <a:endParaRPr lang="en-US"/>
        </a:p>
      </dgm:t>
    </dgm:pt>
    <dgm:pt modelId="{856864C2-9C00-43A3-9E36-9724F6447B29}">
      <dgm:prSet custT="1"/>
      <dgm:spPr/>
      <dgm:t>
        <a:bodyPr/>
        <a:lstStyle/>
        <a:p>
          <a:r>
            <a:rPr lang="en-US" sz="1400" kern="1200">
              <a:solidFill>
                <a:srgbClr val="000000"/>
              </a:solidFill>
              <a:latin typeface="Segoe UI"/>
              <a:ea typeface="+mn-ea"/>
              <a:cs typeface="+mn-cs"/>
            </a:rPr>
            <a:t>Automated manageability features for SQL Server</a:t>
          </a:r>
        </a:p>
      </dgm:t>
    </dgm:pt>
    <dgm:pt modelId="{4E0E049E-E1DB-4EC7-9B65-405800E9DB25}" type="parTrans" cxnId="{A19F2061-E9D0-407A-86FE-204BA9FC7BF1}">
      <dgm:prSet/>
      <dgm:spPr/>
      <dgm:t>
        <a:bodyPr/>
        <a:lstStyle/>
        <a:p>
          <a:endParaRPr lang="en-US"/>
        </a:p>
      </dgm:t>
    </dgm:pt>
    <dgm:pt modelId="{AFFF6CEC-21CA-4DBB-B75D-DC6B1495B98A}" type="sibTrans" cxnId="{A19F2061-E9D0-407A-86FE-204BA9FC7BF1}">
      <dgm:prSet/>
      <dgm:spPr/>
      <dgm:t>
        <a:bodyPr/>
        <a:lstStyle/>
        <a:p>
          <a:endParaRPr lang="en-US"/>
        </a:p>
      </dgm:t>
    </dgm:pt>
    <dgm:pt modelId="{ED48396E-0965-425B-BA93-5956B5CD3F08}">
      <dgm:prSet custT="1"/>
      <dgm:spPr/>
      <dgm:t>
        <a:bodyPr/>
        <a:lstStyle/>
        <a:p>
          <a:r>
            <a:rPr lang="en-US" sz="1400" kern="1200">
              <a:solidFill>
                <a:srgbClr val="000000"/>
              </a:solidFill>
              <a:latin typeface="Segoe UI"/>
              <a:ea typeface="+mn-ea"/>
              <a:cs typeface="+mn-cs"/>
            </a:rPr>
            <a:t>Automatic security patching</a:t>
          </a:r>
        </a:p>
      </dgm:t>
    </dgm:pt>
    <dgm:pt modelId="{993BF95B-D310-419F-94D0-0EAA1B85DC0B}" type="parTrans" cxnId="{D7B8A944-2889-4199-B79A-1AC458B65CC3}">
      <dgm:prSet/>
      <dgm:spPr/>
      <dgm:t>
        <a:bodyPr/>
        <a:lstStyle/>
        <a:p>
          <a:endParaRPr lang="en-US"/>
        </a:p>
      </dgm:t>
    </dgm:pt>
    <dgm:pt modelId="{0CF0B28A-C3B4-49F7-AED1-CBBEE7B8875A}" type="sibTrans" cxnId="{D7B8A944-2889-4199-B79A-1AC458B65CC3}">
      <dgm:prSet/>
      <dgm:spPr/>
      <dgm:t>
        <a:bodyPr/>
        <a:lstStyle/>
        <a:p>
          <a:endParaRPr lang="en-US"/>
        </a:p>
      </dgm:t>
    </dgm:pt>
    <dgm:pt modelId="{CB26B45D-4F1B-491B-9B44-5F632E55EB8F}">
      <dgm:prSet custT="1"/>
      <dgm:spPr/>
      <dgm:t>
        <a:bodyPr/>
        <a:lstStyle/>
        <a:p>
          <a:r>
            <a:rPr lang="en-US" sz="1400" kern="1200">
              <a:solidFill>
                <a:srgbClr val="000000"/>
              </a:solidFill>
              <a:latin typeface="Segoe UI"/>
              <a:ea typeface="+mn-ea"/>
              <a:cs typeface="+mn-cs"/>
            </a:rPr>
            <a:t>Point in time restore with Azure Backup</a:t>
          </a:r>
        </a:p>
      </dgm:t>
    </dgm:pt>
    <dgm:pt modelId="{B43835F7-DF28-488E-B26F-80424641A962}" type="parTrans" cxnId="{0E527ED2-F1E2-4553-B02B-00EBB7357B74}">
      <dgm:prSet/>
      <dgm:spPr/>
      <dgm:t>
        <a:bodyPr/>
        <a:lstStyle/>
        <a:p>
          <a:endParaRPr lang="en-US"/>
        </a:p>
      </dgm:t>
    </dgm:pt>
    <dgm:pt modelId="{3CF494EB-9B92-4D30-A15D-A3EC0E4C0CCE}" type="sibTrans" cxnId="{0E527ED2-F1E2-4553-B02B-00EBB7357B74}">
      <dgm:prSet/>
      <dgm:spPr/>
      <dgm:t>
        <a:bodyPr/>
        <a:lstStyle/>
        <a:p>
          <a:endParaRPr lang="en-US"/>
        </a:p>
      </dgm:t>
    </dgm:pt>
    <dgm:pt modelId="{CDD5A09B-76DD-403A-9B1C-DF972145C233}">
      <dgm:prSet custT="1"/>
      <dgm:spPr/>
      <dgm:t>
        <a:bodyPr/>
        <a:lstStyle/>
        <a:p>
          <a:r>
            <a:rPr lang="en-US" sz="1400" kern="1200">
              <a:solidFill>
                <a:srgbClr val="000000"/>
              </a:solidFill>
              <a:latin typeface="Segoe UI"/>
              <a:ea typeface="+mn-ea"/>
              <a:cs typeface="+mn-cs"/>
            </a:rPr>
            <a:t>File stream, DTC, and Simple Recovery model available</a:t>
          </a:r>
        </a:p>
      </dgm:t>
    </dgm:pt>
    <dgm:pt modelId="{90B0C4CF-EB2A-4C57-80CD-DB3C08588BFD}" type="parTrans" cxnId="{4180A91A-0AED-4382-BBE8-52AA77381413}">
      <dgm:prSet/>
      <dgm:spPr/>
      <dgm:t>
        <a:bodyPr/>
        <a:lstStyle/>
        <a:p>
          <a:endParaRPr lang="en-US"/>
        </a:p>
      </dgm:t>
    </dgm:pt>
    <dgm:pt modelId="{13CB4571-E968-4E6E-97A6-11B02E51500B}" type="sibTrans" cxnId="{4180A91A-0AED-4382-BBE8-52AA77381413}">
      <dgm:prSet/>
      <dgm:spPr/>
      <dgm:t>
        <a:bodyPr/>
        <a:lstStyle/>
        <a:p>
          <a:endParaRPr lang="en-US"/>
        </a:p>
      </dgm:t>
    </dgm:pt>
    <dgm:pt modelId="{8E81825C-1BA9-473C-B8F5-18CE95592695}">
      <dgm:prSet phldrT="[Text]" custT="1"/>
      <dgm:spPr>
        <a:noFill/>
        <a:ln>
          <a:solidFill>
            <a:schemeClr val="accent1"/>
          </a:solidFill>
        </a:ln>
      </dgm:spPr>
      <dgm:t>
        <a:bodyPr/>
        <a:lstStyle/>
        <a:p>
          <a:r>
            <a:rPr lang="en-US" sz="1400" dirty="0">
              <a:solidFill>
                <a:srgbClr val="000000"/>
              </a:solidFill>
            </a:rPr>
            <a:t>Azure Key Vault integration</a:t>
          </a:r>
        </a:p>
      </dgm:t>
    </dgm:pt>
    <dgm:pt modelId="{FDBC44A7-57EC-43E8-AE04-5E5E4B1D13F3}" type="parTrans" cxnId="{61756ED8-2DDC-4193-A964-B7062555CC68}">
      <dgm:prSet/>
      <dgm:spPr/>
      <dgm:t>
        <a:bodyPr/>
        <a:lstStyle/>
        <a:p>
          <a:endParaRPr lang="en-US"/>
        </a:p>
      </dgm:t>
    </dgm:pt>
    <dgm:pt modelId="{105D6E1A-1728-4817-948E-2A85F4553CFD}" type="sibTrans" cxnId="{61756ED8-2DDC-4193-A964-B7062555CC68}">
      <dgm:prSet/>
      <dgm:spPr/>
      <dgm:t>
        <a:bodyPr/>
        <a:lstStyle/>
        <a:p>
          <a:endParaRPr lang="en-US"/>
        </a:p>
      </dgm:t>
    </dgm:pt>
    <dgm:pt modelId="{1A2115A4-1D22-4F14-9CB6-C12118F1D4A4}">
      <dgm:prSet phldrT="[Text]" custT="1"/>
      <dgm:spPr>
        <a:noFill/>
        <a:ln>
          <a:solidFill>
            <a:schemeClr val="accent1"/>
          </a:solidFill>
        </a:ln>
      </dgm:spPr>
      <dgm:t>
        <a:bodyPr/>
        <a:lstStyle/>
        <a:p>
          <a:r>
            <a:rPr lang="en-US" sz="1400" dirty="0">
              <a:solidFill>
                <a:srgbClr val="000000"/>
              </a:solidFill>
            </a:rPr>
            <a:t>Support for Linux and Windows</a:t>
          </a:r>
        </a:p>
      </dgm:t>
    </dgm:pt>
    <dgm:pt modelId="{52F366DC-3CB2-4AB0-BC24-C536D994DBB1}" type="parTrans" cxnId="{4C9D3775-F1BE-4348-AB04-4E7685AACB44}">
      <dgm:prSet/>
      <dgm:spPr/>
      <dgm:t>
        <a:bodyPr/>
        <a:lstStyle/>
        <a:p>
          <a:endParaRPr lang="en-US"/>
        </a:p>
      </dgm:t>
    </dgm:pt>
    <dgm:pt modelId="{BE4594F1-C587-4049-A0C1-E1E005595CE6}" type="sibTrans" cxnId="{4C9D3775-F1BE-4348-AB04-4E7685AACB44}">
      <dgm:prSet/>
      <dgm:spPr/>
      <dgm:t>
        <a:bodyPr/>
        <a:lstStyle/>
        <a:p>
          <a:endParaRPr lang="en-US"/>
        </a:p>
      </dgm:t>
    </dgm:pt>
    <dgm:pt modelId="{704F197C-1507-422E-A914-CB8FAE454F9F}">
      <dgm:prSet phldrT="[Text]" custT="1"/>
      <dgm:spPr>
        <a:noFill/>
        <a:ln>
          <a:solidFill>
            <a:schemeClr val="accent1"/>
          </a:solidFill>
        </a:ln>
      </dgm:spPr>
      <dgm:t>
        <a:bodyPr/>
        <a:lstStyle/>
        <a:p>
          <a:r>
            <a:rPr lang="en-US" sz="1400" dirty="0">
              <a:solidFill>
                <a:srgbClr val="000000"/>
              </a:solidFill>
            </a:rPr>
            <a:t>Up to 3.4x faster and 87% cheaper than AWS EC2**</a:t>
          </a:r>
        </a:p>
      </dgm:t>
    </dgm:pt>
    <dgm:pt modelId="{2CAE5AD4-A64A-4146-8189-16759914C526}" type="parTrans" cxnId="{0E799687-E593-4A07-818A-13532E8740C2}">
      <dgm:prSet/>
      <dgm:spPr/>
    </dgm:pt>
    <dgm:pt modelId="{19ECE3F9-6CCD-4F3E-9873-EE115EB799F6}" type="sibTrans" cxnId="{0E799687-E593-4A07-818A-13532E8740C2}">
      <dgm:prSet/>
      <dgm:spPr/>
    </dgm:pt>
    <dgm:pt modelId="{162F637B-0A5C-4FF9-877A-A84A32EB8810}" type="pres">
      <dgm:prSet presAssocID="{3E5A91F2-0495-4869-B7BF-3F082CBAD7F1}" presName="linearFlow" presStyleCnt="0">
        <dgm:presLayoutVars>
          <dgm:dir/>
          <dgm:resizeHandles val="exact"/>
        </dgm:presLayoutVars>
      </dgm:prSet>
      <dgm:spPr/>
    </dgm:pt>
    <dgm:pt modelId="{39920733-EB3A-4B93-B80C-82B44649C882}" type="pres">
      <dgm:prSet presAssocID="{7EEBECA8-3BD3-463E-AEFE-ABA1003D727F}" presName="composite" presStyleCnt="0"/>
      <dgm:spPr/>
    </dgm:pt>
    <dgm:pt modelId="{0664ED57-19E0-48AA-8845-F92AB19CB7C2}" type="pres">
      <dgm:prSet presAssocID="{7EEBECA8-3BD3-463E-AEFE-ABA1003D727F}" presName="imgShp" presStyleLbl="fgImgPlace1" presStyleIdx="0" presStyleCnt="2" custScaleX="37591" custScaleY="3767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F012053-EABA-4BFF-BD4C-ACCB269D88EC}" type="pres">
      <dgm:prSet presAssocID="{7EEBECA8-3BD3-463E-AEFE-ABA1003D727F}" presName="txShp" presStyleLbl="node1" presStyleIdx="0" presStyleCnt="2">
        <dgm:presLayoutVars>
          <dgm:bulletEnabled val="1"/>
        </dgm:presLayoutVars>
      </dgm:prSet>
      <dgm:spPr/>
    </dgm:pt>
    <dgm:pt modelId="{FBB60EE9-CBBF-4234-8002-2D51440FE325}" type="pres">
      <dgm:prSet presAssocID="{85409F81-D1C8-4065-BA14-E1825D413117}" presName="spacing" presStyleCnt="0"/>
      <dgm:spPr/>
    </dgm:pt>
    <dgm:pt modelId="{9E853020-7A80-4C5A-B08F-AA859C9DEB32}" type="pres">
      <dgm:prSet presAssocID="{82643370-9403-46C2-9E82-37A7DB73FEEA}" presName="composite" presStyleCnt="0"/>
      <dgm:spPr/>
    </dgm:pt>
    <dgm:pt modelId="{5B5A01E4-2218-4D94-81CE-0694A833D0EA}" type="pres">
      <dgm:prSet presAssocID="{82643370-9403-46C2-9E82-37A7DB73FEEA}" presName="imgShp" presStyleLbl="fgImgPlace1" presStyleIdx="1" presStyleCnt="2" custScaleX="37715" custScaleY="374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22CC0818-BA99-4BF6-9CA5-E0DDF87981DB}" type="pres">
      <dgm:prSet presAssocID="{82643370-9403-46C2-9E82-37A7DB73FEEA}" presName="txShp" presStyleLbl="node1" presStyleIdx="1" presStyleCnt="2">
        <dgm:presLayoutVars>
          <dgm:bulletEnabled val="1"/>
        </dgm:presLayoutVars>
      </dgm:prSet>
      <dgm:spPr/>
    </dgm:pt>
  </dgm:ptLst>
  <dgm:cxnLst>
    <dgm:cxn modelId="{973C9113-974C-44F3-9330-9161EE22B48F}" type="presOf" srcId="{D00BF5E1-BE53-408F-9BA6-36C95B20ACED}" destId="{22CC0818-BA99-4BF6-9CA5-E0DDF87981DB}" srcOrd="0" destOrd="1" presId="urn:microsoft.com/office/officeart/2005/8/layout/vList3"/>
    <dgm:cxn modelId="{47F6D817-1C6F-4DEE-8DAA-784650E9BC8B}" type="presOf" srcId="{7EEBECA8-3BD3-463E-AEFE-ABA1003D727F}" destId="{2F012053-EABA-4BFF-BD4C-ACCB269D88EC}" srcOrd="0" destOrd="0" presId="urn:microsoft.com/office/officeart/2005/8/layout/vList3"/>
    <dgm:cxn modelId="{4180A91A-0AED-4382-BBE8-52AA77381413}" srcId="{7EEBECA8-3BD3-463E-AEFE-ABA1003D727F}" destId="{CDD5A09B-76DD-403A-9B1C-DF972145C233}" srcOrd="2" destOrd="0" parTransId="{90B0C4CF-EB2A-4C57-80CD-DB3C08588BFD}" sibTransId="{13CB4571-E968-4E6E-97A6-11B02E51500B}"/>
    <dgm:cxn modelId="{15EE872A-2938-4E20-867D-D76883CC41DA}" type="presOf" srcId="{D021854D-B290-47D5-B88D-3FAE8B3E925B}" destId="{22CC0818-BA99-4BF6-9CA5-E0DDF87981DB}" srcOrd="0" destOrd="2" presId="urn:microsoft.com/office/officeart/2005/8/layout/vList3"/>
    <dgm:cxn modelId="{E3FD5A2B-CE66-4B73-8830-0740E7C8969C}" srcId="{3E5A91F2-0495-4869-B7BF-3F082CBAD7F1}" destId="{7EEBECA8-3BD3-463E-AEFE-ABA1003D727F}" srcOrd="0" destOrd="0" parTransId="{5DA17589-ED33-4E23-A25D-E6DDFE785678}" sibTransId="{85409F81-D1C8-4065-BA14-E1825D413117}"/>
    <dgm:cxn modelId="{E269E535-D714-447C-877E-63273EF0BC29}" type="presOf" srcId="{ED48396E-0965-425B-BA93-5956B5CD3F08}" destId="{2F012053-EABA-4BFF-BD4C-ACCB269D88EC}" srcOrd="0" destOrd="5" presId="urn:microsoft.com/office/officeart/2005/8/layout/vList3"/>
    <dgm:cxn modelId="{A19F2061-E9D0-407A-86FE-204BA9FC7BF1}" srcId="{7EEBECA8-3BD3-463E-AEFE-ABA1003D727F}" destId="{856864C2-9C00-43A3-9E36-9724F6447B29}" srcOrd="3" destOrd="0" parTransId="{4E0E049E-E1DB-4EC7-9B65-405800E9DB25}" sibTransId="{AFFF6CEC-21CA-4DBB-B75D-DC6B1495B98A}"/>
    <dgm:cxn modelId="{558A8743-7395-48B5-AC63-FC971B4A5468}" type="presOf" srcId="{3E5A91F2-0495-4869-B7BF-3F082CBAD7F1}" destId="{162F637B-0A5C-4FF9-877A-A84A32EB8810}" srcOrd="0" destOrd="0" presId="urn:microsoft.com/office/officeart/2005/8/layout/vList3"/>
    <dgm:cxn modelId="{D2789B63-2930-456B-98A6-53702B2EE33E}" srcId="{3E5A91F2-0495-4869-B7BF-3F082CBAD7F1}" destId="{82643370-9403-46C2-9E82-37A7DB73FEEA}" srcOrd="1" destOrd="0" parTransId="{F89A1DCF-528D-48CF-9A7C-83BA25EDFA8E}" sibTransId="{AF53B491-7579-4E53-B3B2-3995208ACE0B}"/>
    <dgm:cxn modelId="{D7B8A944-2889-4199-B79A-1AC458B65CC3}" srcId="{856864C2-9C00-43A3-9E36-9724F6447B29}" destId="{ED48396E-0965-425B-BA93-5956B5CD3F08}" srcOrd="0" destOrd="0" parTransId="{993BF95B-D310-419F-94D0-0EAA1B85DC0B}" sibTransId="{0CF0B28A-C3B4-49F7-AED1-CBBEE7B8875A}"/>
    <dgm:cxn modelId="{30568C4A-79A8-45E5-ADC9-1E1356DB60F8}" type="presOf" srcId="{856864C2-9C00-43A3-9E36-9724F6447B29}" destId="{2F012053-EABA-4BFF-BD4C-ACCB269D88EC}" srcOrd="0" destOrd="4" presId="urn:microsoft.com/office/officeart/2005/8/layout/vList3"/>
    <dgm:cxn modelId="{EC0D894D-A2FB-4970-9DCA-E7032834F6A6}" type="presOf" srcId="{CB26B45D-4F1B-491B-9B44-5F632E55EB8F}" destId="{2F012053-EABA-4BFF-BD4C-ACCB269D88EC}" srcOrd="0" destOrd="6" presId="urn:microsoft.com/office/officeart/2005/8/layout/vList3"/>
    <dgm:cxn modelId="{4C9D3775-F1BE-4348-AB04-4E7685AACB44}" srcId="{82643370-9403-46C2-9E82-37A7DB73FEEA}" destId="{1A2115A4-1D22-4F14-9CB6-C12118F1D4A4}" srcOrd="4" destOrd="0" parTransId="{52F366DC-3CB2-4AB0-BC24-C536D994DBB1}" sibTransId="{BE4594F1-C587-4049-A0C1-E1E005595CE6}"/>
    <dgm:cxn modelId="{47ACC276-CD3D-4BB3-9913-478870F2846F}" srcId="{82643370-9403-46C2-9E82-37A7DB73FEEA}" destId="{D00BF5E1-BE53-408F-9BA6-36C95B20ACED}" srcOrd="0" destOrd="0" parTransId="{8ECAA50E-C106-48AC-AFC4-CA2841F541A9}" sibTransId="{A011ED2B-83B8-4870-A629-77D64A506C3F}"/>
    <dgm:cxn modelId="{08A15258-B602-4F75-9428-F8B2DC2D9B38}" type="presOf" srcId="{82643370-9403-46C2-9E82-37A7DB73FEEA}" destId="{22CC0818-BA99-4BF6-9CA5-E0DDF87981DB}" srcOrd="0" destOrd="0" presId="urn:microsoft.com/office/officeart/2005/8/layout/vList3"/>
    <dgm:cxn modelId="{5BC9C578-13C5-45BB-B999-2C05ACFDC02F}" type="presOf" srcId="{8E81825C-1BA9-473C-B8F5-18CE95592695}" destId="{22CC0818-BA99-4BF6-9CA5-E0DDF87981DB}" srcOrd="0" destOrd="4" presId="urn:microsoft.com/office/officeart/2005/8/layout/vList3"/>
    <dgm:cxn modelId="{2D750084-F7ED-4FE6-B350-4E856B7F2CBD}" type="presOf" srcId="{2F6BA7EF-BA35-4E19-8667-81D0931C94CC}" destId="{2F012053-EABA-4BFF-BD4C-ACCB269D88EC}" srcOrd="0" destOrd="2" presId="urn:microsoft.com/office/officeart/2005/8/layout/vList3"/>
    <dgm:cxn modelId="{0E799687-E593-4A07-818A-13532E8740C2}" srcId="{82643370-9403-46C2-9E82-37A7DB73FEEA}" destId="{704F197C-1507-422E-A914-CB8FAE454F9F}" srcOrd="2" destOrd="0" parTransId="{2CAE5AD4-A64A-4146-8189-16759914C526}" sibTransId="{19ECE3F9-6CCD-4F3E-9873-EE115EB799F6}"/>
    <dgm:cxn modelId="{D5A2CD88-B728-4B50-AC74-27196ED686C4}" type="presOf" srcId="{CDD5A09B-76DD-403A-9B1C-DF972145C233}" destId="{2F012053-EABA-4BFF-BD4C-ACCB269D88EC}" srcOrd="0" destOrd="3" presId="urn:microsoft.com/office/officeart/2005/8/layout/vList3"/>
    <dgm:cxn modelId="{6A62578A-7566-4236-AA55-5ADCE1BF1BBC}" type="presOf" srcId="{E53AB5D7-BF8C-4B52-A868-B6F036A3DAA2}" destId="{2F012053-EABA-4BFF-BD4C-ACCB269D88EC}" srcOrd="0" destOrd="1" presId="urn:microsoft.com/office/officeart/2005/8/layout/vList3"/>
    <dgm:cxn modelId="{23517FB9-F554-4532-BDEB-F1F433E128E6}" srcId="{7EEBECA8-3BD3-463E-AEFE-ABA1003D727F}" destId="{E53AB5D7-BF8C-4B52-A868-B6F036A3DAA2}" srcOrd="0" destOrd="0" parTransId="{1C9A1CB0-5877-42B8-A6FC-520293D9C3EF}" sibTransId="{2631B2FB-F68E-4FE4-832D-A55DD950AF64}"/>
    <dgm:cxn modelId="{9273C6C5-5196-4D37-B81D-60C1685BD501}" type="presOf" srcId="{1A2115A4-1D22-4F14-9CB6-C12118F1D4A4}" destId="{22CC0818-BA99-4BF6-9CA5-E0DDF87981DB}" srcOrd="0" destOrd="5" presId="urn:microsoft.com/office/officeart/2005/8/layout/vList3"/>
    <dgm:cxn modelId="{0E527ED2-F1E2-4553-B02B-00EBB7357B74}" srcId="{856864C2-9C00-43A3-9E36-9724F6447B29}" destId="{CB26B45D-4F1B-491B-9B44-5F632E55EB8F}" srcOrd="1" destOrd="0" parTransId="{B43835F7-DF28-488E-B26F-80424641A962}" sibTransId="{3CF494EB-9B92-4D30-A15D-A3EC0E4C0CCE}"/>
    <dgm:cxn modelId="{61756ED8-2DDC-4193-A964-B7062555CC68}" srcId="{82643370-9403-46C2-9E82-37A7DB73FEEA}" destId="{8E81825C-1BA9-473C-B8F5-18CE95592695}" srcOrd="3" destOrd="0" parTransId="{FDBC44A7-57EC-43E8-AE04-5E5E4B1D13F3}" sibTransId="{105D6E1A-1728-4817-948E-2A85F4553CFD}"/>
    <dgm:cxn modelId="{B30DDFE5-F875-4434-95DF-8CE0A2D3BE4C}" srcId="{7EEBECA8-3BD3-463E-AEFE-ABA1003D727F}" destId="{2F6BA7EF-BA35-4E19-8667-81D0931C94CC}" srcOrd="1" destOrd="0" parTransId="{5693F088-382E-4FA8-8008-F38EB31382ED}" sibTransId="{C5CC85CE-838F-4D2F-9231-BB4669EAB010}"/>
    <dgm:cxn modelId="{CCDA03E7-FC29-4974-A082-DC3364C38D43}" type="presOf" srcId="{704F197C-1507-422E-A914-CB8FAE454F9F}" destId="{22CC0818-BA99-4BF6-9CA5-E0DDF87981DB}" srcOrd="0" destOrd="3" presId="urn:microsoft.com/office/officeart/2005/8/layout/vList3"/>
    <dgm:cxn modelId="{4F0663FE-EB48-4D9C-BAB9-DE57CC958E7C}" srcId="{82643370-9403-46C2-9E82-37A7DB73FEEA}" destId="{D021854D-B290-47D5-B88D-3FAE8B3E925B}" srcOrd="1" destOrd="0" parTransId="{D4495CD0-BB9C-4793-9940-2B7E64FCB98D}" sibTransId="{FFB070AB-5AEF-4F50-B551-C6B1C204D8C8}"/>
    <dgm:cxn modelId="{F08AD163-5951-4E1B-BB1E-77D4ED0EE1D3}" type="presParOf" srcId="{162F637B-0A5C-4FF9-877A-A84A32EB8810}" destId="{39920733-EB3A-4B93-B80C-82B44649C882}" srcOrd="0" destOrd="0" presId="urn:microsoft.com/office/officeart/2005/8/layout/vList3"/>
    <dgm:cxn modelId="{8E8CCCB4-F054-4410-8226-7879F61EB063}" type="presParOf" srcId="{39920733-EB3A-4B93-B80C-82B44649C882}" destId="{0664ED57-19E0-48AA-8845-F92AB19CB7C2}" srcOrd="0" destOrd="0" presId="urn:microsoft.com/office/officeart/2005/8/layout/vList3"/>
    <dgm:cxn modelId="{41C259D6-DEA7-47EC-B15A-89ED2764557B}" type="presParOf" srcId="{39920733-EB3A-4B93-B80C-82B44649C882}" destId="{2F012053-EABA-4BFF-BD4C-ACCB269D88EC}" srcOrd="1" destOrd="0" presId="urn:microsoft.com/office/officeart/2005/8/layout/vList3"/>
    <dgm:cxn modelId="{71E17103-271F-4D50-85E0-32E175F3307F}" type="presParOf" srcId="{162F637B-0A5C-4FF9-877A-A84A32EB8810}" destId="{FBB60EE9-CBBF-4234-8002-2D51440FE325}" srcOrd="1" destOrd="0" presId="urn:microsoft.com/office/officeart/2005/8/layout/vList3"/>
    <dgm:cxn modelId="{AB86554C-5906-40D2-8428-620CF99DAA0A}" type="presParOf" srcId="{162F637B-0A5C-4FF9-877A-A84A32EB8810}" destId="{9E853020-7A80-4C5A-B08F-AA859C9DEB32}" srcOrd="2" destOrd="0" presId="urn:microsoft.com/office/officeart/2005/8/layout/vList3"/>
    <dgm:cxn modelId="{DADAAF6E-5CCF-4135-B606-ED75A7CA03B9}" type="presParOf" srcId="{9E853020-7A80-4C5A-B08F-AA859C9DEB32}" destId="{5B5A01E4-2218-4D94-81CE-0694A833D0EA}" srcOrd="0" destOrd="0" presId="urn:microsoft.com/office/officeart/2005/8/layout/vList3"/>
    <dgm:cxn modelId="{9DAEA732-6771-4F65-8346-0D4528EF51A8}" type="presParOf" srcId="{9E853020-7A80-4C5A-B08F-AA859C9DEB32}" destId="{22CC0818-BA99-4BF6-9CA5-E0DDF87981DB}" srcOrd="1" destOrd="0" presId="urn:microsoft.com/office/officeart/2005/8/layout/vList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3BE46B-A19B-4F11-BB45-D1B8A9B86EB8}" type="doc">
      <dgm:prSet loTypeId="urn:microsoft.com/office/officeart/2005/8/layout/vList3" loCatId="picture" qsTypeId="urn:microsoft.com/office/officeart/2005/8/quickstyle/simple1" qsCatId="simple" csTypeId="urn:microsoft.com/office/officeart/2005/8/colors/accent1_2" csCatId="accent1" phldr="1"/>
      <dgm:spPr/>
    </dgm:pt>
    <dgm:pt modelId="{DA131F33-DFFA-46C4-AAA6-38F01DC60666}">
      <dgm:prSet phldrT="[Text]"/>
      <dgm:spPr/>
      <dgm:t>
        <a:bodyPr/>
        <a:lstStyle/>
        <a:p>
          <a:pPr>
            <a:buFont typeface="Arial" panose="020B0604020202020204" pitchFamily="34" charset="0"/>
            <a:buChar char="•"/>
          </a:pPr>
          <a:r>
            <a:rPr lang="en-US" dirty="0">
              <a:solidFill>
                <a:schemeClr val="tx2"/>
              </a:solidFill>
            </a:rPr>
            <a:t>Business continuity </a:t>
          </a:r>
        </a:p>
      </dgm:t>
    </dgm:pt>
    <dgm:pt modelId="{175E0962-2A1E-4153-A873-DBFFEE8B3C61}" type="parTrans" cxnId="{82D1BA07-F9BC-4660-ACF0-C30C383DF162}">
      <dgm:prSet/>
      <dgm:spPr/>
      <dgm:t>
        <a:bodyPr/>
        <a:lstStyle/>
        <a:p>
          <a:endParaRPr lang="en-US"/>
        </a:p>
      </dgm:t>
    </dgm:pt>
    <dgm:pt modelId="{AF523B2B-9169-485E-83E5-266383E49094}" type="sibTrans" cxnId="{82D1BA07-F9BC-4660-ACF0-C30C383DF162}">
      <dgm:prSet/>
      <dgm:spPr/>
      <dgm:t>
        <a:bodyPr/>
        <a:lstStyle/>
        <a:p>
          <a:endParaRPr lang="en-US"/>
        </a:p>
      </dgm:t>
    </dgm:pt>
    <dgm:pt modelId="{0F6C0AAC-39CF-4853-8DF0-6DE67B502F80}">
      <dgm:prSet/>
      <dgm:spPr/>
      <dgm:t>
        <a:bodyPr/>
        <a:lstStyle/>
        <a:p>
          <a:r>
            <a:rPr lang="en-US" dirty="0">
              <a:solidFill>
                <a:schemeClr val="tx2"/>
              </a:solidFill>
            </a:rPr>
            <a:t>High availability </a:t>
          </a:r>
        </a:p>
      </dgm:t>
    </dgm:pt>
    <dgm:pt modelId="{5865BF12-A60F-45EE-840A-5D5E65FB52C1}" type="parTrans" cxnId="{26AF4C07-21E4-49B9-9014-0E17BC0177B4}">
      <dgm:prSet/>
      <dgm:spPr/>
      <dgm:t>
        <a:bodyPr/>
        <a:lstStyle/>
        <a:p>
          <a:endParaRPr lang="en-US"/>
        </a:p>
      </dgm:t>
    </dgm:pt>
    <dgm:pt modelId="{3C95F86A-5E1E-42A4-AF28-10A7D5E94315}" type="sibTrans" cxnId="{26AF4C07-21E4-49B9-9014-0E17BC0177B4}">
      <dgm:prSet/>
      <dgm:spPr/>
      <dgm:t>
        <a:bodyPr/>
        <a:lstStyle/>
        <a:p>
          <a:endParaRPr lang="en-US"/>
        </a:p>
      </dgm:t>
    </dgm:pt>
    <dgm:pt modelId="{2B9121C1-005B-4CF3-BFC6-F47A3D64FE58}">
      <dgm:prSet/>
      <dgm:spPr/>
      <dgm:t>
        <a:bodyPr/>
        <a:lstStyle/>
        <a:p>
          <a:r>
            <a:rPr lang="en-US" dirty="0">
              <a:solidFill>
                <a:schemeClr val="tx2"/>
              </a:solidFill>
            </a:rPr>
            <a:t>Automated backups </a:t>
          </a:r>
        </a:p>
      </dgm:t>
    </dgm:pt>
    <dgm:pt modelId="{F678BCDF-83E9-4D31-BA89-174B36FBF760}" type="parTrans" cxnId="{78CF5E83-C458-413A-8D7C-CE0FFD142787}">
      <dgm:prSet/>
      <dgm:spPr/>
      <dgm:t>
        <a:bodyPr/>
        <a:lstStyle/>
        <a:p>
          <a:endParaRPr lang="en-US"/>
        </a:p>
      </dgm:t>
    </dgm:pt>
    <dgm:pt modelId="{91DD6780-008C-4AF1-93B4-9FF9B71683B2}" type="sibTrans" cxnId="{78CF5E83-C458-413A-8D7C-CE0FFD142787}">
      <dgm:prSet/>
      <dgm:spPr/>
      <dgm:t>
        <a:bodyPr/>
        <a:lstStyle/>
        <a:p>
          <a:endParaRPr lang="en-US"/>
        </a:p>
      </dgm:t>
    </dgm:pt>
    <dgm:pt modelId="{7F1EBB37-9DFE-48EF-998E-E4B2A5DF333A}">
      <dgm:prSet/>
      <dgm:spPr/>
      <dgm:t>
        <a:bodyPr/>
        <a:lstStyle/>
        <a:p>
          <a:r>
            <a:rPr lang="en-US" dirty="0">
              <a:solidFill>
                <a:schemeClr val="tx2"/>
              </a:solidFill>
            </a:rPr>
            <a:t>Long term backup retention </a:t>
          </a:r>
        </a:p>
      </dgm:t>
    </dgm:pt>
    <dgm:pt modelId="{EB878A48-758D-4ADE-BC20-DE94D1BAB746}" type="parTrans" cxnId="{1A5D6431-2B19-4AA1-9B6C-94E34A26924C}">
      <dgm:prSet/>
      <dgm:spPr/>
      <dgm:t>
        <a:bodyPr/>
        <a:lstStyle/>
        <a:p>
          <a:endParaRPr lang="en-US"/>
        </a:p>
      </dgm:t>
    </dgm:pt>
    <dgm:pt modelId="{E2B0A2C3-AD28-4C23-8C94-389599847AEA}" type="sibTrans" cxnId="{1A5D6431-2B19-4AA1-9B6C-94E34A26924C}">
      <dgm:prSet/>
      <dgm:spPr/>
      <dgm:t>
        <a:bodyPr/>
        <a:lstStyle/>
        <a:p>
          <a:endParaRPr lang="en-US"/>
        </a:p>
      </dgm:t>
    </dgm:pt>
    <dgm:pt modelId="{51F1F6D6-CB94-4E01-953F-5B64F2E1DB83}">
      <dgm:prSet/>
      <dgm:spPr/>
      <dgm:t>
        <a:bodyPr/>
        <a:lstStyle/>
        <a:p>
          <a:r>
            <a:rPr lang="en-US" dirty="0">
              <a:solidFill>
                <a:schemeClr val="tx2"/>
              </a:solidFill>
            </a:rPr>
            <a:t>Geo-replication</a:t>
          </a:r>
        </a:p>
      </dgm:t>
    </dgm:pt>
    <dgm:pt modelId="{B24B700A-4CD2-46FE-81ED-22495AA65FCE}" type="parTrans" cxnId="{B307D090-46AE-44BA-B615-FB1D8EB170E9}">
      <dgm:prSet/>
      <dgm:spPr/>
      <dgm:t>
        <a:bodyPr/>
        <a:lstStyle/>
        <a:p>
          <a:endParaRPr lang="en-US"/>
        </a:p>
      </dgm:t>
    </dgm:pt>
    <dgm:pt modelId="{0DC34728-0DFF-40AE-8038-C5E1BEF284D5}" type="sibTrans" cxnId="{B307D090-46AE-44BA-B615-FB1D8EB170E9}">
      <dgm:prSet/>
      <dgm:spPr/>
      <dgm:t>
        <a:bodyPr/>
        <a:lstStyle/>
        <a:p>
          <a:endParaRPr lang="en-US"/>
        </a:p>
      </dgm:t>
    </dgm:pt>
    <dgm:pt modelId="{B79FAAB3-CD59-45C9-9C12-04EA7741BDDE}" type="pres">
      <dgm:prSet presAssocID="{1B3BE46B-A19B-4F11-BB45-D1B8A9B86EB8}" presName="linearFlow" presStyleCnt="0">
        <dgm:presLayoutVars>
          <dgm:dir/>
          <dgm:resizeHandles val="exact"/>
        </dgm:presLayoutVars>
      </dgm:prSet>
      <dgm:spPr/>
    </dgm:pt>
    <dgm:pt modelId="{F4DA9F5D-39CB-4010-A95A-53569376CB69}" type="pres">
      <dgm:prSet presAssocID="{DA131F33-DFFA-46C4-AAA6-38F01DC60666}" presName="composite" presStyleCnt="0"/>
      <dgm:spPr/>
    </dgm:pt>
    <dgm:pt modelId="{8EEAA515-DE0C-417B-8AE4-56602B493D00}" type="pres">
      <dgm:prSet presAssocID="{DA131F33-DFFA-46C4-AAA6-38F01DC60666}" presName="imgShp" presStyleLbl="fgImgPlace1" presStyleIdx="0" presStyleCnt="5"/>
      <dgm:spPr>
        <a:solidFill>
          <a:schemeClr val="bg1">
            <a:lumMod val="95000"/>
          </a:schemeClr>
        </a:solidFill>
      </dgm:spPr>
    </dgm:pt>
    <dgm:pt modelId="{26558B34-56F0-4AE9-938F-6A875C9760BC}" type="pres">
      <dgm:prSet presAssocID="{DA131F33-DFFA-46C4-AAA6-38F01DC60666}" presName="txShp" presStyleLbl="node1" presStyleIdx="0" presStyleCnt="5">
        <dgm:presLayoutVars>
          <dgm:bulletEnabled val="1"/>
        </dgm:presLayoutVars>
      </dgm:prSet>
      <dgm:spPr/>
    </dgm:pt>
    <dgm:pt modelId="{0EE49838-8499-4B89-85FC-ABD868EF03D3}" type="pres">
      <dgm:prSet presAssocID="{AF523B2B-9169-485E-83E5-266383E49094}" presName="spacing" presStyleCnt="0"/>
      <dgm:spPr/>
    </dgm:pt>
    <dgm:pt modelId="{252F31F6-123E-42E5-B85B-2FCBB9C1850E}" type="pres">
      <dgm:prSet presAssocID="{0F6C0AAC-39CF-4853-8DF0-6DE67B502F80}" presName="composite" presStyleCnt="0"/>
      <dgm:spPr/>
    </dgm:pt>
    <dgm:pt modelId="{4A12C7A2-7C5B-44F1-88C3-4EEA634CA834}" type="pres">
      <dgm:prSet presAssocID="{0F6C0AAC-39CF-4853-8DF0-6DE67B502F80}" presName="imgShp" presStyleLbl="fgImgPlace1" presStyleIdx="1" presStyleCnt="5"/>
      <dgm:spPr>
        <a:solidFill>
          <a:schemeClr val="bg1">
            <a:lumMod val="95000"/>
          </a:schemeClr>
        </a:solidFill>
      </dgm:spPr>
    </dgm:pt>
    <dgm:pt modelId="{E738CB01-13DB-4673-BB33-5142B8BB692D}" type="pres">
      <dgm:prSet presAssocID="{0F6C0AAC-39CF-4853-8DF0-6DE67B502F80}" presName="txShp" presStyleLbl="node1" presStyleIdx="1" presStyleCnt="5">
        <dgm:presLayoutVars>
          <dgm:bulletEnabled val="1"/>
        </dgm:presLayoutVars>
      </dgm:prSet>
      <dgm:spPr/>
    </dgm:pt>
    <dgm:pt modelId="{9E1CCC90-38E2-44B1-99A6-CDD3092FB7E0}" type="pres">
      <dgm:prSet presAssocID="{3C95F86A-5E1E-42A4-AF28-10A7D5E94315}" presName="spacing" presStyleCnt="0"/>
      <dgm:spPr/>
    </dgm:pt>
    <dgm:pt modelId="{03ED0BE3-68E0-4015-8473-EE34E21FD8E1}" type="pres">
      <dgm:prSet presAssocID="{2B9121C1-005B-4CF3-BFC6-F47A3D64FE58}" presName="composite" presStyleCnt="0"/>
      <dgm:spPr/>
    </dgm:pt>
    <dgm:pt modelId="{9CEB58F9-6F20-40EF-869C-20B55C6975EE}" type="pres">
      <dgm:prSet presAssocID="{2B9121C1-005B-4CF3-BFC6-F47A3D64FE58}" presName="imgShp" presStyleLbl="fgImgPlace1" presStyleIdx="2" presStyleCnt="5"/>
      <dgm:spPr>
        <a:solidFill>
          <a:schemeClr val="bg1">
            <a:lumMod val="95000"/>
          </a:schemeClr>
        </a:solidFill>
      </dgm:spPr>
    </dgm:pt>
    <dgm:pt modelId="{B61A8F8F-F8EE-400D-B6FB-2BF6EA3BC225}" type="pres">
      <dgm:prSet presAssocID="{2B9121C1-005B-4CF3-BFC6-F47A3D64FE58}" presName="txShp" presStyleLbl="node1" presStyleIdx="2" presStyleCnt="5">
        <dgm:presLayoutVars>
          <dgm:bulletEnabled val="1"/>
        </dgm:presLayoutVars>
      </dgm:prSet>
      <dgm:spPr/>
    </dgm:pt>
    <dgm:pt modelId="{389A0007-A9DA-4DA1-AA34-6FBEA7502297}" type="pres">
      <dgm:prSet presAssocID="{91DD6780-008C-4AF1-93B4-9FF9B71683B2}" presName="spacing" presStyleCnt="0"/>
      <dgm:spPr/>
    </dgm:pt>
    <dgm:pt modelId="{EF0C4058-A64E-4776-A75E-7DEBFD2804B8}" type="pres">
      <dgm:prSet presAssocID="{7F1EBB37-9DFE-48EF-998E-E4B2A5DF333A}" presName="composite" presStyleCnt="0"/>
      <dgm:spPr/>
    </dgm:pt>
    <dgm:pt modelId="{790088CC-BB50-4647-A65A-E2F6D2F42614}" type="pres">
      <dgm:prSet presAssocID="{7F1EBB37-9DFE-48EF-998E-E4B2A5DF333A}" presName="imgShp" presStyleLbl="fgImgPlace1" presStyleIdx="3" presStyleCnt="5"/>
      <dgm:spPr>
        <a:solidFill>
          <a:schemeClr val="bg1">
            <a:lumMod val="95000"/>
          </a:schemeClr>
        </a:solidFill>
      </dgm:spPr>
    </dgm:pt>
    <dgm:pt modelId="{ED289B2B-CBE0-4D1C-8055-BD37702479D1}" type="pres">
      <dgm:prSet presAssocID="{7F1EBB37-9DFE-48EF-998E-E4B2A5DF333A}" presName="txShp" presStyleLbl="node1" presStyleIdx="3" presStyleCnt="5">
        <dgm:presLayoutVars>
          <dgm:bulletEnabled val="1"/>
        </dgm:presLayoutVars>
      </dgm:prSet>
      <dgm:spPr/>
    </dgm:pt>
    <dgm:pt modelId="{5281D6DC-3A2C-413E-8D66-A78FD857E9B4}" type="pres">
      <dgm:prSet presAssocID="{E2B0A2C3-AD28-4C23-8C94-389599847AEA}" presName="spacing" presStyleCnt="0"/>
      <dgm:spPr/>
    </dgm:pt>
    <dgm:pt modelId="{C977515A-F8E7-458E-93F4-BD82861D32E1}" type="pres">
      <dgm:prSet presAssocID="{51F1F6D6-CB94-4E01-953F-5B64F2E1DB83}" presName="composite" presStyleCnt="0"/>
      <dgm:spPr/>
    </dgm:pt>
    <dgm:pt modelId="{1BC10206-5201-4D05-8BB8-F32DCCB8A736}" type="pres">
      <dgm:prSet presAssocID="{51F1F6D6-CB94-4E01-953F-5B64F2E1DB83}" presName="imgShp" presStyleLbl="fgImgPlace1" presStyleIdx="4" presStyleCnt="5"/>
      <dgm:spPr>
        <a:solidFill>
          <a:schemeClr val="bg1">
            <a:lumMod val="95000"/>
          </a:schemeClr>
        </a:solidFill>
      </dgm:spPr>
    </dgm:pt>
    <dgm:pt modelId="{8F8F3DF7-1027-47EB-A83F-EA03403DB111}" type="pres">
      <dgm:prSet presAssocID="{51F1F6D6-CB94-4E01-953F-5B64F2E1DB83}" presName="txShp" presStyleLbl="node1" presStyleIdx="4" presStyleCnt="5">
        <dgm:presLayoutVars>
          <dgm:bulletEnabled val="1"/>
        </dgm:presLayoutVars>
      </dgm:prSet>
      <dgm:spPr/>
    </dgm:pt>
  </dgm:ptLst>
  <dgm:cxnLst>
    <dgm:cxn modelId="{26AF4C07-21E4-49B9-9014-0E17BC0177B4}" srcId="{1B3BE46B-A19B-4F11-BB45-D1B8A9B86EB8}" destId="{0F6C0AAC-39CF-4853-8DF0-6DE67B502F80}" srcOrd="1" destOrd="0" parTransId="{5865BF12-A60F-45EE-840A-5D5E65FB52C1}" sibTransId="{3C95F86A-5E1E-42A4-AF28-10A7D5E94315}"/>
    <dgm:cxn modelId="{82D1BA07-F9BC-4660-ACF0-C30C383DF162}" srcId="{1B3BE46B-A19B-4F11-BB45-D1B8A9B86EB8}" destId="{DA131F33-DFFA-46C4-AAA6-38F01DC60666}" srcOrd="0" destOrd="0" parTransId="{175E0962-2A1E-4153-A873-DBFFEE8B3C61}" sibTransId="{AF523B2B-9169-485E-83E5-266383E49094}"/>
    <dgm:cxn modelId="{1A5D6431-2B19-4AA1-9B6C-94E34A26924C}" srcId="{1B3BE46B-A19B-4F11-BB45-D1B8A9B86EB8}" destId="{7F1EBB37-9DFE-48EF-998E-E4B2A5DF333A}" srcOrd="3" destOrd="0" parTransId="{EB878A48-758D-4ADE-BC20-DE94D1BAB746}" sibTransId="{E2B0A2C3-AD28-4C23-8C94-389599847AEA}"/>
    <dgm:cxn modelId="{12EC2B35-862F-4330-8386-1AD52CDBD810}" type="presOf" srcId="{1B3BE46B-A19B-4F11-BB45-D1B8A9B86EB8}" destId="{B79FAAB3-CD59-45C9-9C12-04EA7741BDDE}" srcOrd="0" destOrd="0" presId="urn:microsoft.com/office/officeart/2005/8/layout/vList3"/>
    <dgm:cxn modelId="{68941140-FA44-4F68-A857-E1A4954EF6E1}" type="presOf" srcId="{7F1EBB37-9DFE-48EF-998E-E4B2A5DF333A}" destId="{ED289B2B-CBE0-4D1C-8055-BD37702479D1}" srcOrd="0" destOrd="0" presId="urn:microsoft.com/office/officeart/2005/8/layout/vList3"/>
    <dgm:cxn modelId="{5D02D768-3C62-4B32-938A-6E5062A35E94}" type="presOf" srcId="{2B9121C1-005B-4CF3-BFC6-F47A3D64FE58}" destId="{B61A8F8F-F8EE-400D-B6FB-2BF6EA3BC225}" srcOrd="0" destOrd="0" presId="urn:microsoft.com/office/officeart/2005/8/layout/vList3"/>
    <dgm:cxn modelId="{93D51382-016E-4532-82EA-495FE9F136EA}" type="presOf" srcId="{DA131F33-DFFA-46C4-AAA6-38F01DC60666}" destId="{26558B34-56F0-4AE9-938F-6A875C9760BC}" srcOrd="0" destOrd="0" presId="urn:microsoft.com/office/officeart/2005/8/layout/vList3"/>
    <dgm:cxn modelId="{78CF5E83-C458-413A-8D7C-CE0FFD142787}" srcId="{1B3BE46B-A19B-4F11-BB45-D1B8A9B86EB8}" destId="{2B9121C1-005B-4CF3-BFC6-F47A3D64FE58}" srcOrd="2" destOrd="0" parTransId="{F678BCDF-83E9-4D31-BA89-174B36FBF760}" sibTransId="{91DD6780-008C-4AF1-93B4-9FF9B71683B2}"/>
    <dgm:cxn modelId="{3E0BDC8F-7EC3-470E-8D3F-5C90BF5CDFC5}" type="presOf" srcId="{0F6C0AAC-39CF-4853-8DF0-6DE67B502F80}" destId="{E738CB01-13DB-4673-BB33-5142B8BB692D}" srcOrd="0" destOrd="0" presId="urn:microsoft.com/office/officeart/2005/8/layout/vList3"/>
    <dgm:cxn modelId="{B307D090-46AE-44BA-B615-FB1D8EB170E9}" srcId="{1B3BE46B-A19B-4F11-BB45-D1B8A9B86EB8}" destId="{51F1F6D6-CB94-4E01-953F-5B64F2E1DB83}" srcOrd="4" destOrd="0" parTransId="{B24B700A-4CD2-46FE-81ED-22495AA65FCE}" sibTransId="{0DC34728-0DFF-40AE-8038-C5E1BEF284D5}"/>
    <dgm:cxn modelId="{CDD8F397-BF77-456C-8962-0BB9E8EC95FB}" type="presOf" srcId="{51F1F6D6-CB94-4E01-953F-5B64F2E1DB83}" destId="{8F8F3DF7-1027-47EB-A83F-EA03403DB111}" srcOrd="0" destOrd="0" presId="urn:microsoft.com/office/officeart/2005/8/layout/vList3"/>
    <dgm:cxn modelId="{4BFAD74F-EAFE-4C69-A6E0-409AC1683274}" type="presParOf" srcId="{B79FAAB3-CD59-45C9-9C12-04EA7741BDDE}" destId="{F4DA9F5D-39CB-4010-A95A-53569376CB69}" srcOrd="0" destOrd="0" presId="urn:microsoft.com/office/officeart/2005/8/layout/vList3"/>
    <dgm:cxn modelId="{4894F24E-8B5D-4F01-B082-35F0976334B8}" type="presParOf" srcId="{F4DA9F5D-39CB-4010-A95A-53569376CB69}" destId="{8EEAA515-DE0C-417B-8AE4-56602B493D00}" srcOrd="0" destOrd="0" presId="urn:microsoft.com/office/officeart/2005/8/layout/vList3"/>
    <dgm:cxn modelId="{6857B80F-73C3-456A-A8FB-ECB5BDB1B2E7}" type="presParOf" srcId="{F4DA9F5D-39CB-4010-A95A-53569376CB69}" destId="{26558B34-56F0-4AE9-938F-6A875C9760BC}" srcOrd="1" destOrd="0" presId="urn:microsoft.com/office/officeart/2005/8/layout/vList3"/>
    <dgm:cxn modelId="{CEB1C6D0-B0F7-46D5-9C6F-6CF2E6DCFB3E}" type="presParOf" srcId="{B79FAAB3-CD59-45C9-9C12-04EA7741BDDE}" destId="{0EE49838-8499-4B89-85FC-ABD868EF03D3}" srcOrd="1" destOrd="0" presId="urn:microsoft.com/office/officeart/2005/8/layout/vList3"/>
    <dgm:cxn modelId="{D7B6BE94-BE0A-4005-97C8-914062CD21A1}" type="presParOf" srcId="{B79FAAB3-CD59-45C9-9C12-04EA7741BDDE}" destId="{252F31F6-123E-42E5-B85B-2FCBB9C1850E}" srcOrd="2" destOrd="0" presId="urn:microsoft.com/office/officeart/2005/8/layout/vList3"/>
    <dgm:cxn modelId="{71CECE24-AADA-4092-8AB6-8D126DFE6CA4}" type="presParOf" srcId="{252F31F6-123E-42E5-B85B-2FCBB9C1850E}" destId="{4A12C7A2-7C5B-44F1-88C3-4EEA634CA834}" srcOrd="0" destOrd="0" presId="urn:microsoft.com/office/officeart/2005/8/layout/vList3"/>
    <dgm:cxn modelId="{42012576-53FD-421E-B7C0-7FF874D0F63A}" type="presParOf" srcId="{252F31F6-123E-42E5-B85B-2FCBB9C1850E}" destId="{E738CB01-13DB-4673-BB33-5142B8BB692D}" srcOrd="1" destOrd="0" presId="urn:microsoft.com/office/officeart/2005/8/layout/vList3"/>
    <dgm:cxn modelId="{BA7A7276-6C67-49F9-B7D1-4FB3C7A7FCB7}" type="presParOf" srcId="{B79FAAB3-CD59-45C9-9C12-04EA7741BDDE}" destId="{9E1CCC90-38E2-44B1-99A6-CDD3092FB7E0}" srcOrd="3" destOrd="0" presId="urn:microsoft.com/office/officeart/2005/8/layout/vList3"/>
    <dgm:cxn modelId="{3C4257A5-A806-40DC-BD4B-BBBEBD21D4C6}" type="presParOf" srcId="{B79FAAB3-CD59-45C9-9C12-04EA7741BDDE}" destId="{03ED0BE3-68E0-4015-8473-EE34E21FD8E1}" srcOrd="4" destOrd="0" presId="urn:microsoft.com/office/officeart/2005/8/layout/vList3"/>
    <dgm:cxn modelId="{7B2C5CC7-C6A8-429B-A093-F5862C49C04E}" type="presParOf" srcId="{03ED0BE3-68E0-4015-8473-EE34E21FD8E1}" destId="{9CEB58F9-6F20-40EF-869C-20B55C6975EE}" srcOrd="0" destOrd="0" presId="urn:microsoft.com/office/officeart/2005/8/layout/vList3"/>
    <dgm:cxn modelId="{399BC71F-2B38-4079-BAD8-2F178CE16B9A}" type="presParOf" srcId="{03ED0BE3-68E0-4015-8473-EE34E21FD8E1}" destId="{B61A8F8F-F8EE-400D-B6FB-2BF6EA3BC225}" srcOrd="1" destOrd="0" presId="urn:microsoft.com/office/officeart/2005/8/layout/vList3"/>
    <dgm:cxn modelId="{FC3A2B7A-B363-4A9D-870B-192EC43356BA}" type="presParOf" srcId="{B79FAAB3-CD59-45C9-9C12-04EA7741BDDE}" destId="{389A0007-A9DA-4DA1-AA34-6FBEA7502297}" srcOrd="5" destOrd="0" presId="urn:microsoft.com/office/officeart/2005/8/layout/vList3"/>
    <dgm:cxn modelId="{165A986B-0BFD-4294-8844-A65C261AE19E}" type="presParOf" srcId="{B79FAAB3-CD59-45C9-9C12-04EA7741BDDE}" destId="{EF0C4058-A64E-4776-A75E-7DEBFD2804B8}" srcOrd="6" destOrd="0" presId="urn:microsoft.com/office/officeart/2005/8/layout/vList3"/>
    <dgm:cxn modelId="{89FC71CF-7010-4B42-B2A1-A42922B1A8AD}" type="presParOf" srcId="{EF0C4058-A64E-4776-A75E-7DEBFD2804B8}" destId="{790088CC-BB50-4647-A65A-E2F6D2F42614}" srcOrd="0" destOrd="0" presId="urn:microsoft.com/office/officeart/2005/8/layout/vList3"/>
    <dgm:cxn modelId="{9BD6AD30-112E-4B5A-8584-A7CA7D53B6A9}" type="presParOf" srcId="{EF0C4058-A64E-4776-A75E-7DEBFD2804B8}" destId="{ED289B2B-CBE0-4D1C-8055-BD37702479D1}" srcOrd="1" destOrd="0" presId="urn:microsoft.com/office/officeart/2005/8/layout/vList3"/>
    <dgm:cxn modelId="{2C8EC532-71C5-4476-A393-2B411C869BC0}" type="presParOf" srcId="{B79FAAB3-CD59-45C9-9C12-04EA7741BDDE}" destId="{5281D6DC-3A2C-413E-8D66-A78FD857E9B4}" srcOrd="7" destOrd="0" presId="urn:microsoft.com/office/officeart/2005/8/layout/vList3"/>
    <dgm:cxn modelId="{864AEA99-0B0E-4288-9CCE-AF59ABEABDC9}" type="presParOf" srcId="{B79FAAB3-CD59-45C9-9C12-04EA7741BDDE}" destId="{C977515A-F8E7-458E-93F4-BD82861D32E1}" srcOrd="8" destOrd="0" presId="urn:microsoft.com/office/officeart/2005/8/layout/vList3"/>
    <dgm:cxn modelId="{6C34E83A-EAD7-4A4C-B126-AE0D012D2683}" type="presParOf" srcId="{C977515A-F8E7-458E-93F4-BD82861D32E1}" destId="{1BC10206-5201-4D05-8BB8-F32DCCB8A736}" srcOrd="0" destOrd="0" presId="urn:microsoft.com/office/officeart/2005/8/layout/vList3"/>
    <dgm:cxn modelId="{4626CC7B-78E2-4501-A7F7-3DBC8E59DCE6}" type="presParOf" srcId="{C977515A-F8E7-458E-93F4-BD82861D32E1}" destId="{8F8F3DF7-1027-47EB-A83F-EA03403DB11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3BE46B-A19B-4F11-BB45-D1B8A9B86EB8}" type="doc">
      <dgm:prSet loTypeId="urn:microsoft.com/office/officeart/2005/8/layout/vList3" loCatId="picture" qsTypeId="urn:microsoft.com/office/officeart/2005/8/quickstyle/simple1" qsCatId="simple" csTypeId="urn:microsoft.com/office/officeart/2005/8/colors/accent1_2" csCatId="accent1" phldr="1"/>
      <dgm:spPr/>
    </dgm:pt>
    <dgm:pt modelId="{DA131F33-DFFA-46C4-AAA6-38F01DC60666}">
      <dgm:prSet phldrT="[Text]" custT="1"/>
      <dgm:spPr/>
      <dgm:t>
        <a:bodyPr/>
        <a:lstStyle/>
        <a:p>
          <a:pPr>
            <a:buFont typeface="Arial" panose="020B0604020202020204" pitchFamily="34" charset="0"/>
            <a:buChar char="•"/>
          </a:pPr>
          <a:r>
            <a:rPr lang="en-US" sz="2200" dirty="0">
              <a:solidFill>
                <a:schemeClr val="tx2"/>
              </a:solidFill>
            </a:rPr>
            <a:t>Scale </a:t>
          </a:r>
        </a:p>
      </dgm:t>
    </dgm:pt>
    <dgm:pt modelId="{175E0962-2A1E-4153-A873-DBFFEE8B3C61}" type="parTrans" cxnId="{82D1BA07-F9BC-4660-ACF0-C30C383DF162}">
      <dgm:prSet/>
      <dgm:spPr/>
      <dgm:t>
        <a:bodyPr/>
        <a:lstStyle/>
        <a:p>
          <a:endParaRPr lang="en-US"/>
        </a:p>
      </dgm:t>
    </dgm:pt>
    <dgm:pt modelId="{AF523B2B-9169-485E-83E5-266383E49094}" type="sibTrans" cxnId="{82D1BA07-F9BC-4660-ACF0-C30C383DF162}">
      <dgm:prSet/>
      <dgm:spPr/>
      <dgm:t>
        <a:bodyPr/>
        <a:lstStyle/>
        <a:p>
          <a:endParaRPr lang="en-US"/>
        </a:p>
      </dgm:t>
    </dgm:pt>
    <dgm:pt modelId="{D3257210-B71E-41C9-9321-07B6A056AE6C}">
      <dgm:prSet custT="1"/>
      <dgm:spPr/>
      <dgm:t>
        <a:bodyPr/>
        <a:lstStyle/>
        <a:p>
          <a:r>
            <a:rPr lang="en-US" sz="2200" dirty="0">
              <a:solidFill>
                <a:schemeClr val="tx2"/>
              </a:solidFill>
            </a:rPr>
            <a:t>Advanced security </a:t>
          </a:r>
        </a:p>
      </dgm:t>
    </dgm:pt>
    <dgm:pt modelId="{C2EF50E9-D02F-4C8B-8240-A2D00DA47E3C}" type="parTrans" cxnId="{B2D2C021-285D-4AD0-AB96-5BFAEB786B40}">
      <dgm:prSet/>
      <dgm:spPr/>
      <dgm:t>
        <a:bodyPr/>
        <a:lstStyle/>
        <a:p>
          <a:endParaRPr lang="en-US"/>
        </a:p>
      </dgm:t>
    </dgm:pt>
    <dgm:pt modelId="{14EA8E44-FFC2-4632-9102-DFDC23913E2A}" type="sibTrans" cxnId="{B2D2C021-285D-4AD0-AB96-5BFAEB786B40}">
      <dgm:prSet/>
      <dgm:spPr/>
      <dgm:t>
        <a:bodyPr/>
        <a:lstStyle/>
        <a:p>
          <a:endParaRPr lang="en-US"/>
        </a:p>
      </dgm:t>
    </dgm:pt>
    <dgm:pt modelId="{3B9370C5-77CF-41A2-8E44-072D14861493}">
      <dgm:prSet custT="1"/>
      <dgm:spPr/>
      <dgm:t>
        <a:bodyPr/>
        <a:lstStyle/>
        <a:p>
          <a:r>
            <a:rPr lang="en-US" sz="2200" dirty="0">
              <a:solidFill>
                <a:schemeClr val="tx2"/>
              </a:solidFill>
            </a:rPr>
            <a:t>Automatic tuning </a:t>
          </a:r>
        </a:p>
      </dgm:t>
    </dgm:pt>
    <dgm:pt modelId="{22EC8849-B74E-4081-99BC-4BB36E196640}" type="parTrans" cxnId="{1DEFC424-9657-4C4E-AB21-BCDA7DF8C3A6}">
      <dgm:prSet/>
      <dgm:spPr/>
      <dgm:t>
        <a:bodyPr/>
        <a:lstStyle/>
        <a:p>
          <a:endParaRPr lang="en-US"/>
        </a:p>
      </dgm:t>
    </dgm:pt>
    <dgm:pt modelId="{B836A885-1BAA-4A21-A1AC-991B5740C1B2}" type="sibTrans" cxnId="{1DEFC424-9657-4C4E-AB21-BCDA7DF8C3A6}">
      <dgm:prSet/>
      <dgm:spPr/>
      <dgm:t>
        <a:bodyPr/>
        <a:lstStyle/>
        <a:p>
          <a:endParaRPr lang="en-US"/>
        </a:p>
      </dgm:t>
    </dgm:pt>
    <dgm:pt modelId="{46F07AC1-BECC-44B1-A6B3-88BF3467DDCC}">
      <dgm:prSet custT="1"/>
      <dgm:spPr/>
      <dgm:t>
        <a:bodyPr/>
        <a:lstStyle/>
        <a:p>
          <a:r>
            <a:rPr lang="en-US" sz="2200" dirty="0">
              <a:solidFill>
                <a:schemeClr val="tx2"/>
              </a:solidFill>
            </a:rPr>
            <a:t>Built-in monitoring </a:t>
          </a:r>
        </a:p>
      </dgm:t>
    </dgm:pt>
    <dgm:pt modelId="{059AA75E-6E27-4BB6-B19B-6F52F606010A}" type="parTrans" cxnId="{1E0A5068-6E02-45A7-B3CC-04D8FE4D11B9}">
      <dgm:prSet/>
      <dgm:spPr/>
      <dgm:t>
        <a:bodyPr/>
        <a:lstStyle/>
        <a:p>
          <a:endParaRPr lang="en-US"/>
        </a:p>
      </dgm:t>
    </dgm:pt>
    <dgm:pt modelId="{A205A3F0-37A1-4912-BF90-B2013C965F52}" type="sibTrans" cxnId="{1E0A5068-6E02-45A7-B3CC-04D8FE4D11B9}">
      <dgm:prSet/>
      <dgm:spPr/>
      <dgm:t>
        <a:bodyPr/>
        <a:lstStyle/>
        <a:p>
          <a:endParaRPr lang="en-US"/>
        </a:p>
      </dgm:t>
    </dgm:pt>
    <dgm:pt modelId="{3334CAC8-EFC6-41B1-A649-3A9B192E9C39}">
      <dgm:prSet custT="1"/>
      <dgm:spPr/>
      <dgm:t>
        <a:bodyPr/>
        <a:lstStyle/>
        <a:p>
          <a:r>
            <a:rPr lang="en-US" sz="2200" dirty="0">
              <a:solidFill>
                <a:schemeClr val="tx2"/>
              </a:solidFill>
            </a:rPr>
            <a:t>Built-in intelligence </a:t>
          </a:r>
        </a:p>
      </dgm:t>
    </dgm:pt>
    <dgm:pt modelId="{22E9670F-BE66-4BCF-B6F8-D1DE10E15DD3}" type="parTrans" cxnId="{A6413DFA-5D34-42A0-95D0-CB1FE8A5AC36}">
      <dgm:prSet/>
      <dgm:spPr/>
      <dgm:t>
        <a:bodyPr/>
        <a:lstStyle/>
        <a:p>
          <a:endParaRPr lang="en-US"/>
        </a:p>
      </dgm:t>
    </dgm:pt>
    <dgm:pt modelId="{892648E1-AB13-45AB-8022-E964325AA79E}" type="sibTrans" cxnId="{A6413DFA-5D34-42A0-95D0-CB1FE8A5AC36}">
      <dgm:prSet/>
      <dgm:spPr/>
      <dgm:t>
        <a:bodyPr/>
        <a:lstStyle/>
        <a:p>
          <a:endParaRPr lang="en-US"/>
        </a:p>
      </dgm:t>
    </dgm:pt>
    <dgm:pt modelId="{B79FAAB3-CD59-45C9-9C12-04EA7741BDDE}" type="pres">
      <dgm:prSet presAssocID="{1B3BE46B-A19B-4F11-BB45-D1B8A9B86EB8}" presName="linearFlow" presStyleCnt="0">
        <dgm:presLayoutVars>
          <dgm:dir/>
          <dgm:resizeHandles val="exact"/>
        </dgm:presLayoutVars>
      </dgm:prSet>
      <dgm:spPr/>
    </dgm:pt>
    <dgm:pt modelId="{F4DA9F5D-39CB-4010-A95A-53569376CB69}" type="pres">
      <dgm:prSet presAssocID="{DA131F33-DFFA-46C4-AAA6-38F01DC60666}" presName="composite" presStyleCnt="0"/>
      <dgm:spPr/>
    </dgm:pt>
    <dgm:pt modelId="{8EEAA515-DE0C-417B-8AE4-56602B493D00}" type="pres">
      <dgm:prSet presAssocID="{DA131F33-DFFA-46C4-AAA6-38F01DC60666}" presName="imgShp" presStyleLbl="fgImgPlace1" presStyleIdx="0" presStyleCnt="5"/>
      <dgm:spPr>
        <a:solidFill>
          <a:schemeClr val="bg1">
            <a:lumMod val="95000"/>
          </a:schemeClr>
        </a:solidFill>
      </dgm:spPr>
    </dgm:pt>
    <dgm:pt modelId="{26558B34-56F0-4AE9-938F-6A875C9760BC}" type="pres">
      <dgm:prSet presAssocID="{DA131F33-DFFA-46C4-AAA6-38F01DC60666}" presName="txShp" presStyleLbl="node1" presStyleIdx="0" presStyleCnt="5">
        <dgm:presLayoutVars>
          <dgm:bulletEnabled val="1"/>
        </dgm:presLayoutVars>
      </dgm:prSet>
      <dgm:spPr/>
    </dgm:pt>
    <dgm:pt modelId="{0EE49838-8499-4B89-85FC-ABD868EF03D3}" type="pres">
      <dgm:prSet presAssocID="{AF523B2B-9169-485E-83E5-266383E49094}" presName="spacing" presStyleCnt="0"/>
      <dgm:spPr/>
    </dgm:pt>
    <dgm:pt modelId="{F310B284-C09D-46B0-A0ED-F6A0DF33C55E}" type="pres">
      <dgm:prSet presAssocID="{D3257210-B71E-41C9-9321-07B6A056AE6C}" presName="composite" presStyleCnt="0"/>
      <dgm:spPr/>
    </dgm:pt>
    <dgm:pt modelId="{57467DF1-65E3-4D4B-9DC9-5B6E7524E660}" type="pres">
      <dgm:prSet presAssocID="{D3257210-B71E-41C9-9321-07B6A056AE6C}" presName="imgShp" presStyleLbl="fgImgPlace1" presStyleIdx="1" presStyleCnt="5"/>
      <dgm:spPr>
        <a:solidFill>
          <a:schemeClr val="bg1">
            <a:lumMod val="95000"/>
          </a:schemeClr>
        </a:solidFill>
      </dgm:spPr>
    </dgm:pt>
    <dgm:pt modelId="{FB6994A9-E245-4ABF-9030-99F23660AF0D}" type="pres">
      <dgm:prSet presAssocID="{D3257210-B71E-41C9-9321-07B6A056AE6C}" presName="txShp" presStyleLbl="node1" presStyleIdx="1" presStyleCnt="5">
        <dgm:presLayoutVars>
          <dgm:bulletEnabled val="1"/>
        </dgm:presLayoutVars>
      </dgm:prSet>
      <dgm:spPr/>
    </dgm:pt>
    <dgm:pt modelId="{383AA9AA-E6DF-4D5C-9E99-9F2270D2C159}" type="pres">
      <dgm:prSet presAssocID="{14EA8E44-FFC2-4632-9102-DFDC23913E2A}" presName="spacing" presStyleCnt="0"/>
      <dgm:spPr/>
    </dgm:pt>
    <dgm:pt modelId="{839560C7-9114-466D-9AFA-5F66AC33B712}" type="pres">
      <dgm:prSet presAssocID="{3B9370C5-77CF-41A2-8E44-072D14861493}" presName="composite" presStyleCnt="0"/>
      <dgm:spPr/>
    </dgm:pt>
    <dgm:pt modelId="{601BFC33-FE3A-4BDE-88FE-493B6E1B6FB3}" type="pres">
      <dgm:prSet presAssocID="{3B9370C5-77CF-41A2-8E44-072D14861493}" presName="imgShp" presStyleLbl="fgImgPlace1" presStyleIdx="2" presStyleCnt="5"/>
      <dgm:spPr>
        <a:solidFill>
          <a:schemeClr val="bg1">
            <a:lumMod val="95000"/>
          </a:schemeClr>
        </a:solidFill>
      </dgm:spPr>
    </dgm:pt>
    <dgm:pt modelId="{A3AC942A-802A-45B5-884A-20C804D0F3E0}" type="pres">
      <dgm:prSet presAssocID="{3B9370C5-77CF-41A2-8E44-072D14861493}" presName="txShp" presStyleLbl="node1" presStyleIdx="2" presStyleCnt="5">
        <dgm:presLayoutVars>
          <dgm:bulletEnabled val="1"/>
        </dgm:presLayoutVars>
      </dgm:prSet>
      <dgm:spPr/>
    </dgm:pt>
    <dgm:pt modelId="{A5D998E6-5119-49B2-8308-711DB539B232}" type="pres">
      <dgm:prSet presAssocID="{B836A885-1BAA-4A21-A1AC-991B5740C1B2}" presName="spacing" presStyleCnt="0"/>
      <dgm:spPr/>
    </dgm:pt>
    <dgm:pt modelId="{B939AFB1-E72A-4AE2-A6C6-0330A1284A60}" type="pres">
      <dgm:prSet presAssocID="{46F07AC1-BECC-44B1-A6B3-88BF3467DDCC}" presName="composite" presStyleCnt="0"/>
      <dgm:spPr/>
    </dgm:pt>
    <dgm:pt modelId="{6039329E-4295-499A-B0FF-8DFA17283B09}" type="pres">
      <dgm:prSet presAssocID="{46F07AC1-BECC-44B1-A6B3-88BF3467DDCC}" presName="imgShp" presStyleLbl="fgImgPlace1" presStyleIdx="3" presStyleCnt="5"/>
      <dgm:spPr>
        <a:solidFill>
          <a:schemeClr val="bg1">
            <a:lumMod val="95000"/>
          </a:schemeClr>
        </a:solidFill>
      </dgm:spPr>
    </dgm:pt>
    <dgm:pt modelId="{B401C2C9-567B-48BC-B477-898F0A169C0B}" type="pres">
      <dgm:prSet presAssocID="{46F07AC1-BECC-44B1-A6B3-88BF3467DDCC}" presName="txShp" presStyleLbl="node1" presStyleIdx="3" presStyleCnt="5">
        <dgm:presLayoutVars>
          <dgm:bulletEnabled val="1"/>
        </dgm:presLayoutVars>
      </dgm:prSet>
      <dgm:spPr/>
    </dgm:pt>
    <dgm:pt modelId="{9665675D-0A69-4B7B-A4DF-10CBF8512707}" type="pres">
      <dgm:prSet presAssocID="{A205A3F0-37A1-4912-BF90-B2013C965F52}" presName="spacing" presStyleCnt="0"/>
      <dgm:spPr/>
    </dgm:pt>
    <dgm:pt modelId="{12EC4F81-F54C-49D6-B068-827B7A4F8EE2}" type="pres">
      <dgm:prSet presAssocID="{3334CAC8-EFC6-41B1-A649-3A9B192E9C39}" presName="composite" presStyleCnt="0"/>
      <dgm:spPr/>
    </dgm:pt>
    <dgm:pt modelId="{E76C1DF1-CC82-4F91-972B-D91FC56976CE}" type="pres">
      <dgm:prSet presAssocID="{3334CAC8-EFC6-41B1-A649-3A9B192E9C39}" presName="imgShp" presStyleLbl="fgImgPlace1" presStyleIdx="4" presStyleCnt="5"/>
      <dgm:spPr>
        <a:solidFill>
          <a:schemeClr val="bg1">
            <a:lumMod val="95000"/>
          </a:schemeClr>
        </a:solidFill>
      </dgm:spPr>
    </dgm:pt>
    <dgm:pt modelId="{FD7CE52F-A999-4391-8104-68A25F268DDA}" type="pres">
      <dgm:prSet presAssocID="{3334CAC8-EFC6-41B1-A649-3A9B192E9C39}" presName="txShp" presStyleLbl="node1" presStyleIdx="4" presStyleCnt="5">
        <dgm:presLayoutVars>
          <dgm:bulletEnabled val="1"/>
        </dgm:presLayoutVars>
      </dgm:prSet>
      <dgm:spPr/>
    </dgm:pt>
  </dgm:ptLst>
  <dgm:cxnLst>
    <dgm:cxn modelId="{82D1BA07-F9BC-4660-ACF0-C30C383DF162}" srcId="{1B3BE46B-A19B-4F11-BB45-D1B8A9B86EB8}" destId="{DA131F33-DFFA-46C4-AAA6-38F01DC60666}" srcOrd="0" destOrd="0" parTransId="{175E0962-2A1E-4153-A873-DBFFEE8B3C61}" sibTransId="{AF523B2B-9169-485E-83E5-266383E49094}"/>
    <dgm:cxn modelId="{B2D2C021-285D-4AD0-AB96-5BFAEB786B40}" srcId="{1B3BE46B-A19B-4F11-BB45-D1B8A9B86EB8}" destId="{D3257210-B71E-41C9-9321-07B6A056AE6C}" srcOrd="1" destOrd="0" parTransId="{C2EF50E9-D02F-4C8B-8240-A2D00DA47E3C}" sibTransId="{14EA8E44-FFC2-4632-9102-DFDC23913E2A}"/>
    <dgm:cxn modelId="{1DEFC424-9657-4C4E-AB21-BCDA7DF8C3A6}" srcId="{1B3BE46B-A19B-4F11-BB45-D1B8A9B86EB8}" destId="{3B9370C5-77CF-41A2-8E44-072D14861493}" srcOrd="2" destOrd="0" parTransId="{22EC8849-B74E-4081-99BC-4BB36E196640}" sibTransId="{B836A885-1BAA-4A21-A1AC-991B5740C1B2}"/>
    <dgm:cxn modelId="{12EC2B35-862F-4330-8386-1AD52CDBD810}" type="presOf" srcId="{1B3BE46B-A19B-4F11-BB45-D1B8A9B86EB8}" destId="{B79FAAB3-CD59-45C9-9C12-04EA7741BDDE}" srcOrd="0" destOrd="0" presId="urn:microsoft.com/office/officeart/2005/8/layout/vList3"/>
    <dgm:cxn modelId="{1E0A5068-6E02-45A7-B3CC-04D8FE4D11B9}" srcId="{1B3BE46B-A19B-4F11-BB45-D1B8A9B86EB8}" destId="{46F07AC1-BECC-44B1-A6B3-88BF3467DDCC}" srcOrd="3" destOrd="0" parTransId="{059AA75E-6E27-4BB6-B19B-6F52F606010A}" sibTransId="{A205A3F0-37A1-4912-BF90-B2013C965F52}"/>
    <dgm:cxn modelId="{56294D4F-4988-477A-B1DF-956703877402}" type="presOf" srcId="{3334CAC8-EFC6-41B1-A649-3A9B192E9C39}" destId="{FD7CE52F-A999-4391-8104-68A25F268DDA}" srcOrd="0" destOrd="0" presId="urn:microsoft.com/office/officeart/2005/8/layout/vList3"/>
    <dgm:cxn modelId="{1BD35070-8389-4591-A6A6-A1B02E59C78D}" type="presOf" srcId="{D3257210-B71E-41C9-9321-07B6A056AE6C}" destId="{FB6994A9-E245-4ABF-9030-99F23660AF0D}" srcOrd="0" destOrd="0" presId="urn:microsoft.com/office/officeart/2005/8/layout/vList3"/>
    <dgm:cxn modelId="{BEC20257-2CA7-42DA-9EDD-547D3782BDE7}" type="presOf" srcId="{3B9370C5-77CF-41A2-8E44-072D14861493}" destId="{A3AC942A-802A-45B5-884A-20C804D0F3E0}" srcOrd="0" destOrd="0" presId="urn:microsoft.com/office/officeart/2005/8/layout/vList3"/>
    <dgm:cxn modelId="{93D51382-016E-4532-82EA-495FE9F136EA}" type="presOf" srcId="{DA131F33-DFFA-46C4-AAA6-38F01DC60666}" destId="{26558B34-56F0-4AE9-938F-6A875C9760BC}" srcOrd="0" destOrd="0" presId="urn:microsoft.com/office/officeart/2005/8/layout/vList3"/>
    <dgm:cxn modelId="{DCB9C0AC-EFAD-4B1C-AC7C-2621CFA36360}" type="presOf" srcId="{46F07AC1-BECC-44B1-A6B3-88BF3467DDCC}" destId="{B401C2C9-567B-48BC-B477-898F0A169C0B}" srcOrd="0" destOrd="0" presId="urn:microsoft.com/office/officeart/2005/8/layout/vList3"/>
    <dgm:cxn modelId="{A6413DFA-5D34-42A0-95D0-CB1FE8A5AC36}" srcId="{1B3BE46B-A19B-4F11-BB45-D1B8A9B86EB8}" destId="{3334CAC8-EFC6-41B1-A649-3A9B192E9C39}" srcOrd="4" destOrd="0" parTransId="{22E9670F-BE66-4BCF-B6F8-D1DE10E15DD3}" sibTransId="{892648E1-AB13-45AB-8022-E964325AA79E}"/>
    <dgm:cxn modelId="{4BFAD74F-EAFE-4C69-A6E0-409AC1683274}" type="presParOf" srcId="{B79FAAB3-CD59-45C9-9C12-04EA7741BDDE}" destId="{F4DA9F5D-39CB-4010-A95A-53569376CB69}" srcOrd="0" destOrd="0" presId="urn:microsoft.com/office/officeart/2005/8/layout/vList3"/>
    <dgm:cxn modelId="{4894F24E-8B5D-4F01-B082-35F0976334B8}" type="presParOf" srcId="{F4DA9F5D-39CB-4010-A95A-53569376CB69}" destId="{8EEAA515-DE0C-417B-8AE4-56602B493D00}" srcOrd="0" destOrd="0" presId="urn:microsoft.com/office/officeart/2005/8/layout/vList3"/>
    <dgm:cxn modelId="{6857B80F-73C3-456A-A8FB-ECB5BDB1B2E7}" type="presParOf" srcId="{F4DA9F5D-39CB-4010-A95A-53569376CB69}" destId="{26558B34-56F0-4AE9-938F-6A875C9760BC}" srcOrd="1" destOrd="0" presId="urn:microsoft.com/office/officeart/2005/8/layout/vList3"/>
    <dgm:cxn modelId="{CEB1C6D0-B0F7-46D5-9C6F-6CF2E6DCFB3E}" type="presParOf" srcId="{B79FAAB3-CD59-45C9-9C12-04EA7741BDDE}" destId="{0EE49838-8499-4B89-85FC-ABD868EF03D3}" srcOrd="1" destOrd="0" presId="urn:microsoft.com/office/officeart/2005/8/layout/vList3"/>
    <dgm:cxn modelId="{AA11341E-5C44-4F58-8D20-F5A18E23BFDA}" type="presParOf" srcId="{B79FAAB3-CD59-45C9-9C12-04EA7741BDDE}" destId="{F310B284-C09D-46B0-A0ED-F6A0DF33C55E}" srcOrd="2" destOrd="0" presId="urn:microsoft.com/office/officeart/2005/8/layout/vList3"/>
    <dgm:cxn modelId="{0F621B0A-18D0-493B-873B-BB51B18E7C36}" type="presParOf" srcId="{F310B284-C09D-46B0-A0ED-F6A0DF33C55E}" destId="{57467DF1-65E3-4D4B-9DC9-5B6E7524E660}" srcOrd="0" destOrd="0" presId="urn:microsoft.com/office/officeart/2005/8/layout/vList3"/>
    <dgm:cxn modelId="{33B7350B-9811-4A70-A9C0-9C4D34D5FF91}" type="presParOf" srcId="{F310B284-C09D-46B0-A0ED-F6A0DF33C55E}" destId="{FB6994A9-E245-4ABF-9030-99F23660AF0D}" srcOrd="1" destOrd="0" presId="urn:microsoft.com/office/officeart/2005/8/layout/vList3"/>
    <dgm:cxn modelId="{17A308E5-B968-4E67-9E98-050069825BC2}" type="presParOf" srcId="{B79FAAB3-CD59-45C9-9C12-04EA7741BDDE}" destId="{383AA9AA-E6DF-4D5C-9E99-9F2270D2C159}" srcOrd="3" destOrd="0" presId="urn:microsoft.com/office/officeart/2005/8/layout/vList3"/>
    <dgm:cxn modelId="{D7CCAF1F-B0DF-4FB0-B2D1-43DF325A0B09}" type="presParOf" srcId="{B79FAAB3-CD59-45C9-9C12-04EA7741BDDE}" destId="{839560C7-9114-466D-9AFA-5F66AC33B712}" srcOrd="4" destOrd="0" presId="urn:microsoft.com/office/officeart/2005/8/layout/vList3"/>
    <dgm:cxn modelId="{6E5B41C5-85A3-4007-92E9-C596861F09C1}" type="presParOf" srcId="{839560C7-9114-466D-9AFA-5F66AC33B712}" destId="{601BFC33-FE3A-4BDE-88FE-493B6E1B6FB3}" srcOrd="0" destOrd="0" presId="urn:microsoft.com/office/officeart/2005/8/layout/vList3"/>
    <dgm:cxn modelId="{0E76A610-8AD0-4717-B57B-09D4C4F0127F}" type="presParOf" srcId="{839560C7-9114-466D-9AFA-5F66AC33B712}" destId="{A3AC942A-802A-45B5-884A-20C804D0F3E0}" srcOrd="1" destOrd="0" presId="urn:microsoft.com/office/officeart/2005/8/layout/vList3"/>
    <dgm:cxn modelId="{3005AC8C-927F-4626-9B6F-DAABA5AB3C5D}" type="presParOf" srcId="{B79FAAB3-CD59-45C9-9C12-04EA7741BDDE}" destId="{A5D998E6-5119-49B2-8308-711DB539B232}" srcOrd="5" destOrd="0" presId="urn:microsoft.com/office/officeart/2005/8/layout/vList3"/>
    <dgm:cxn modelId="{113728F2-7E76-4296-AA04-737590103462}" type="presParOf" srcId="{B79FAAB3-CD59-45C9-9C12-04EA7741BDDE}" destId="{B939AFB1-E72A-4AE2-A6C6-0330A1284A60}" srcOrd="6" destOrd="0" presId="urn:microsoft.com/office/officeart/2005/8/layout/vList3"/>
    <dgm:cxn modelId="{D97B5B99-6B1B-43AA-AFE5-1F077F9BA711}" type="presParOf" srcId="{B939AFB1-E72A-4AE2-A6C6-0330A1284A60}" destId="{6039329E-4295-499A-B0FF-8DFA17283B09}" srcOrd="0" destOrd="0" presId="urn:microsoft.com/office/officeart/2005/8/layout/vList3"/>
    <dgm:cxn modelId="{BD9F9A16-78CC-466D-8B96-3784DE848687}" type="presParOf" srcId="{B939AFB1-E72A-4AE2-A6C6-0330A1284A60}" destId="{B401C2C9-567B-48BC-B477-898F0A169C0B}" srcOrd="1" destOrd="0" presId="urn:microsoft.com/office/officeart/2005/8/layout/vList3"/>
    <dgm:cxn modelId="{B151F888-D205-44C2-B3F3-13E0BE5B7065}" type="presParOf" srcId="{B79FAAB3-CD59-45C9-9C12-04EA7741BDDE}" destId="{9665675D-0A69-4B7B-A4DF-10CBF8512707}" srcOrd="7" destOrd="0" presId="urn:microsoft.com/office/officeart/2005/8/layout/vList3"/>
    <dgm:cxn modelId="{DCAFEC2D-4AFE-40DC-99A7-024C7D844F2B}" type="presParOf" srcId="{B79FAAB3-CD59-45C9-9C12-04EA7741BDDE}" destId="{12EC4F81-F54C-49D6-B068-827B7A4F8EE2}" srcOrd="8" destOrd="0" presId="urn:microsoft.com/office/officeart/2005/8/layout/vList3"/>
    <dgm:cxn modelId="{78BA005E-AC11-4CAD-8639-DA66945F2843}" type="presParOf" srcId="{12EC4F81-F54C-49D6-B068-827B7A4F8EE2}" destId="{E76C1DF1-CC82-4F91-972B-D91FC56976CE}" srcOrd="0" destOrd="0" presId="urn:microsoft.com/office/officeart/2005/8/layout/vList3"/>
    <dgm:cxn modelId="{DC0AB88A-FCCF-4F42-90E4-00AE28DE4DBA}" type="presParOf" srcId="{12EC4F81-F54C-49D6-B068-827B7A4F8EE2}" destId="{FD7CE52F-A999-4391-8104-68A25F268DDA}"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5A91F2-0495-4869-B7BF-3F082CBAD7F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EEBECA8-3BD3-463E-AEFE-ABA1003D727F}">
      <dgm:prSet phldrT="[Text]" custT="1"/>
      <dgm:spPr>
        <a:noFill/>
        <a:ln>
          <a:solidFill>
            <a:schemeClr val="accent1"/>
          </a:solidFill>
        </a:ln>
      </dgm:spPr>
      <dgm:t>
        <a:bodyPr/>
        <a:lstStyle/>
        <a:p>
          <a:r>
            <a:rPr lang="en-US" sz="500" kern="1200">
              <a:solidFill>
                <a:srgbClr val="000000"/>
              </a:solidFill>
            </a:rPr>
            <a:t> </a:t>
          </a:r>
        </a:p>
      </dgm:t>
    </dgm:pt>
    <dgm:pt modelId="{5DA17589-ED33-4E23-A25D-E6DDFE785678}" type="parTrans" cxnId="{E3FD5A2B-CE66-4B73-8830-0740E7C8969C}">
      <dgm:prSet/>
      <dgm:spPr/>
      <dgm:t>
        <a:bodyPr/>
        <a:lstStyle/>
        <a:p>
          <a:endParaRPr lang="en-US"/>
        </a:p>
      </dgm:t>
    </dgm:pt>
    <dgm:pt modelId="{85409F81-D1C8-4065-BA14-E1825D413117}" type="sibTrans" cxnId="{E3FD5A2B-CE66-4B73-8830-0740E7C8969C}">
      <dgm:prSet/>
      <dgm:spPr/>
      <dgm:t>
        <a:bodyPr/>
        <a:lstStyle/>
        <a:p>
          <a:endParaRPr lang="en-US"/>
        </a:p>
      </dgm:t>
    </dgm:pt>
    <dgm:pt modelId="{82643370-9403-46C2-9E82-37A7DB73FEEA}">
      <dgm:prSet phldrT="[Text]" custT="1"/>
      <dgm:spPr>
        <a:noFill/>
        <a:ln>
          <a:solidFill>
            <a:schemeClr val="accent1"/>
          </a:solidFill>
        </a:ln>
      </dgm:spPr>
      <dgm:t>
        <a:bodyPr/>
        <a:lstStyle/>
        <a:p>
          <a:pPr marL="0" lvl="0" algn="l" defTabSz="222250">
            <a:lnSpc>
              <a:spcPct val="90000"/>
            </a:lnSpc>
            <a:spcBef>
              <a:spcPct val="0"/>
            </a:spcBef>
            <a:spcAft>
              <a:spcPct val="35000"/>
            </a:spcAft>
            <a:buNone/>
          </a:pPr>
          <a:r>
            <a:rPr lang="en-US" sz="500" kern="1200">
              <a:solidFill>
                <a:srgbClr val="000000"/>
              </a:solidFill>
            </a:rPr>
            <a:t> </a:t>
          </a:r>
        </a:p>
      </dgm:t>
    </dgm:pt>
    <dgm:pt modelId="{F89A1DCF-528D-48CF-9A7C-83BA25EDFA8E}" type="parTrans" cxnId="{D2789B63-2930-456B-98A6-53702B2EE33E}">
      <dgm:prSet/>
      <dgm:spPr/>
      <dgm:t>
        <a:bodyPr/>
        <a:lstStyle/>
        <a:p>
          <a:endParaRPr lang="en-US"/>
        </a:p>
      </dgm:t>
    </dgm:pt>
    <dgm:pt modelId="{AF53B491-7579-4E53-B3B2-3995208ACE0B}" type="sibTrans" cxnId="{D2789B63-2930-456B-98A6-53702B2EE33E}">
      <dgm:prSet/>
      <dgm:spPr/>
      <dgm:t>
        <a:bodyPr/>
        <a:lstStyle/>
        <a:p>
          <a:endParaRPr lang="en-US"/>
        </a:p>
      </dgm:t>
    </dgm:pt>
    <dgm:pt modelId="{E53AB5D7-BF8C-4B52-A868-B6F036A3DAA2}">
      <dgm:prSet phldrT="[Text]" custT="1"/>
      <dgm:spPr>
        <a:noFill/>
        <a:ln>
          <a:solidFill>
            <a:schemeClr val="accent1"/>
          </a:solidFill>
        </a:ln>
      </dgm:spPr>
      <dgm:t>
        <a:bodyPr/>
        <a:lstStyle/>
        <a:p>
          <a:r>
            <a:rPr lang="en-US" sz="1400" kern="1200">
              <a:solidFill>
                <a:srgbClr val="000000"/>
              </a:solidFill>
            </a:rPr>
            <a:t>Single instance or Instance pool</a:t>
          </a:r>
          <a:endParaRPr lang="en-US" sz="1400" kern="1200">
            <a:solidFill>
              <a:srgbClr val="000000"/>
            </a:solidFill>
            <a:latin typeface="Segoe UI"/>
            <a:ea typeface="+mn-ea"/>
            <a:cs typeface="+mn-cs"/>
          </a:endParaRPr>
        </a:p>
      </dgm:t>
    </dgm:pt>
    <dgm:pt modelId="{2631B2FB-F68E-4FE4-832D-A55DD950AF64}" type="sibTrans" cxnId="{23517FB9-F554-4532-BDEB-F1F433E128E6}">
      <dgm:prSet/>
      <dgm:spPr/>
      <dgm:t>
        <a:bodyPr/>
        <a:lstStyle/>
        <a:p>
          <a:endParaRPr lang="en-US"/>
        </a:p>
      </dgm:t>
    </dgm:pt>
    <dgm:pt modelId="{1C9A1CB0-5877-42B8-A6FC-520293D9C3EF}" type="parTrans" cxnId="{23517FB9-F554-4532-BDEB-F1F433E128E6}">
      <dgm:prSet/>
      <dgm:spPr/>
      <dgm:t>
        <a:bodyPr/>
        <a:lstStyle/>
        <a:p>
          <a:endParaRPr lang="en-US"/>
        </a:p>
      </dgm:t>
    </dgm:pt>
    <dgm:pt modelId="{2F6BA7EF-BA35-4E19-8667-81D0931C94CC}">
      <dgm:prSet custT="1"/>
      <dgm:spPr/>
      <dgm:t>
        <a:bodyPr/>
        <a:lstStyle/>
        <a:p>
          <a:r>
            <a:rPr lang="en-US" sz="1400" kern="1200">
              <a:solidFill>
                <a:srgbClr val="000000"/>
              </a:solidFill>
              <a:latin typeface="Segoe UI"/>
            </a:rPr>
            <a:t>SQL Server surface area (vast majority)</a:t>
          </a:r>
          <a:endParaRPr lang="en-US" sz="1400" kern="1200">
            <a:solidFill>
              <a:srgbClr val="000000"/>
            </a:solidFill>
            <a:latin typeface="Segoe UI"/>
            <a:ea typeface="+mn-ea"/>
            <a:cs typeface="+mn-cs"/>
          </a:endParaRPr>
        </a:p>
      </dgm:t>
    </dgm:pt>
    <dgm:pt modelId="{5693F088-382E-4FA8-8008-F38EB31382ED}" type="parTrans" cxnId="{B30DDFE5-F875-4434-95DF-8CE0A2D3BE4C}">
      <dgm:prSet/>
      <dgm:spPr/>
      <dgm:t>
        <a:bodyPr/>
        <a:lstStyle/>
        <a:p>
          <a:endParaRPr lang="en-US"/>
        </a:p>
      </dgm:t>
    </dgm:pt>
    <dgm:pt modelId="{C5CC85CE-838F-4D2F-9231-BB4669EAB010}" type="sibTrans" cxnId="{B30DDFE5-F875-4434-95DF-8CE0A2D3BE4C}">
      <dgm:prSet/>
      <dgm:spPr/>
      <dgm:t>
        <a:bodyPr/>
        <a:lstStyle/>
        <a:p>
          <a:endParaRPr lang="en-US"/>
        </a:p>
      </dgm:t>
    </dgm:pt>
    <dgm:pt modelId="{856864C2-9C00-43A3-9E36-9724F6447B29}">
      <dgm:prSet custT="1"/>
      <dgm:spPr/>
      <dgm:t>
        <a:bodyPr/>
        <a:lstStyle/>
        <a:p>
          <a:r>
            <a:rPr lang="en-US" sz="1400" kern="1200">
              <a:solidFill>
                <a:srgbClr val="000000"/>
              </a:solidFill>
              <a:latin typeface="Segoe UI"/>
            </a:rPr>
            <a:t>Native virtual network support</a:t>
          </a:r>
          <a:endParaRPr lang="en-US" sz="1400" kern="1200">
            <a:solidFill>
              <a:srgbClr val="000000"/>
            </a:solidFill>
            <a:latin typeface="Segoe UI"/>
            <a:ea typeface="+mn-ea"/>
            <a:cs typeface="+mn-cs"/>
          </a:endParaRPr>
        </a:p>
      </dgm:t>
    </dgm:pt>
    <dgm:pt modelId="{4E0E049E-E1DB-4EC7-9B65-405800E9DB25}" type="parTrans" cxnId="{A19F2061-E9D0-407A-86FE-204BA9FC7BF1}">
      <dgm:prSet/>
      <dgm:spPr/>
      <dgm:t>
        <a:bodyPr/>
        <a:lstStyle/>
        <a:p>
          <a:endParaRPr lang="en-US"/>
        </a:p>
      </dgm:t>
    </dgm:pt>
    <dgm:pt modelId="{AFFF6CEC-21CA-4DBB-B75D-DC6B1495B98A}" type="sibTrans" cxnId="{A19F2061-E9D0-407A-86FE-204BA9FC7BF1}">
      <dgm:prSet/>
      <dgm:spPr/>
      <dgm:t>
        <a:bodyPr/>
        <a:lstStyle/>
        <a:p>
          <a:endParaRPr lang="en-US"/>
        </a:p>
      </dgm:t>
    </dgm:pt>
    <dgm:pt modelId="{EBD410B4-192F-4395-AA8E-AA34F71C713A}">
      <dgm:prSet custT="1"/>
      <dgm:spPr/>
      <dgm:t>
        <a:bodyPr/>
        <a:lstStyle/>
        <a:p>
          <a:r>
            <a:rPr lang="en-US" sz="1400" kern="1200">
              <a:solidFill>
                <a:srgbClr val="000000"/>
              </a:solidFill>
              <a:latin typeface="Segoe UI"/>
              <a:ea typeface="+mn-ea"/>
              <a:cs typeface="+mn-cs"/>
            </a:rPr>
            <a:t>Fully managed Service</a:t>
          </a:r>
        </a:p>
      </dgm:t>
    </dgm:pt>
    <dgm:pt modelId="{6D408691-DE7B-4083-BF77-5E49CC6A1D45}" type="parTrans" cxnId="{4C8B74F1-EE78-413D-908B-84981B1CF6DB}">
      <dgm:prSet/>
      <dgm:spPr/>
      <dgm:t>
        <a:bodyPr/>
        <a:lstStyle/>
        <a:p>
          <a:endParaRPr lang="en-US"/>
        </a:p>
      </dgm:t>
    </dgm:pt>
    <dgm:pt modelId="{1DA9B533-5141-4AD6-9C29-81971711F2D6}" type="sibTrans" cxnId="{4C8B74F1-EE78-413D-908B-84981B1CF6DB}">
      <dgm:prSet/>
      <dgm:spPr/>
      <dgm:t>
        <a:bodyPr/>
        <a:lstStyle/>
        <a:p>
          <a:endParaRPr lang="en-US"/>
        </a:p>
      </dgm:t>
    </dgm:pt>
    <dgm:pt modelId="{672B040B-4BCF-48BE-8CF8-6A20E92CEA4F}">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Near zero downtime migration using log-shipping</a:t>
          </a:r>
        </a:p>
      </dgm:t>
    </dgm:pt>
    <dgm:pt modelId="{B1A13FFF-8F4E-429D-99C5-B58D86757958}" type="parTrans" cxnId="{FBAD5284-5A73-4C5E-9BFC-8CD6CF53BA91}">
      <dgm:prSet/>
      <dgm:spPr/>
      <dgm:t>
        <a:bodyPr/>
        <a:lstStyle/>
        <a:p>
          <a:endParaRPr lang="en-US"/>
        </a:p>
      </dgm:t>
    </dgm:pt>
    <dgm:pt modelId="{AB82F881-390D-4375-BD06-EA98E62B6D1A}" type="sibTrans" cxnId="{FBAD5284-5A73-4C5E-9BFC-8CD6CF53BA91}">
      <dgm:prSet/>
      <dgm:spPr/>
      <dgm:t>
        <a:bodyPr/>
        <a:lstStyle/>
        <a:p>
          <a:endParaRPr lang="en-US"/>
        </a:p>
      </dgm:t>
    </dgm:pt>
    <dgm:pt modelId="{768D3634-9A87-463B-A2A0-78CCDFCF1158}">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Projected return on investment of 212 percent over three years (Forrester Consulting)</a:t>
          </a:r>
        </a:p>
      </dgm:t>
    </dgm:pt>
    <dgm:pt modelId="{76E6F2D0-8A85-4D8C-9910-1A8FD8C980BF}" type="parTrans" cxnId="{E0378D93-C800-4E2F-9CEE-DC5D56DC1CEE}">
      <dgm:prSet/>
      <dgm:spPr/>
      <dgm:t>
        <a:bodyPr/>
        <a:lstStyle/>
        <a:p>
          <a:endParaRPr lang="en-US"/>
        </a:p>
      </dgm:t>
    </dgm:pt>
    <dgm:pt modelId="{90F753FA-1D6B-4B93-8F11-B1AF4B140700}" type="sibTrans" cxnId="{E0378D93-C800-4E2F-9CEE-DC5D56DC1CEE}">
      <dgm:prSet/>
      <dgm:spPr/>
      <dgm:t>
        <a:bodyPr/>
        <a:lstStyle/>
        <a:p>
          <a:endParaRPr lang="en-US"/>
        </a:p>
      </dgm:t>
    </dgm:pt>
    <dgm:pt modelId="{597641CB-7A61-4E2D-B43B-D72A8A4359FA}">
      <dgm:prSet custT="1"/>
      <dgm:spPr/>
      <dgm:t>
        <a:bodyPr/>
        <a:lstStyle/>
        <a:p>
          <a:pPr marL="114300" lvl="1" indent="0" algn="l" defTabSz="622300">
            <a:lnSpc>
              <a:spcPct val="90000"/>
            </a:lnSpc>
            <a:spcBef>
              <a:spcPct val="0"/>
            </a:spcBef>
            <a:spcAft>
              <a:spcPct val="15000"/>
            </a:spcAft>
          </a:pPr>
          <a:endParaRPr lang="en-US" sz="1400" kern="1200">
            <a:solidFill>
              <a:srgbClr val="000000"/>
            </a:solidFill>
          </a:endParaRPr>
        </a:p>
      </dgm:t>
    </dgm:pt>
    <dgm:pt modelId="{2B6F5C41-8E29-4142-AA67-259E73FD97D3}" type="parTrans" cxnId="{C24243CD-2B38-433B-9404-85DAD7BF5783}">
      <dgm:prSet/>
      <dgm:spPr/>
      <dgm:t>
        <a:bodyPr/>
        <a:lstStyle/>
        <a:p>
          <a:endParaRPr lang="en-US"/>
        </a:p>
      </dgm:t>
    </dgm:pt>
    <dgm:pt modelId="{2FD027AF-F75F-4437-B714-452337A9E1B7}" type="sibTrans" cxnId="{C24243CD-2B38-433B-9404-85DAD7BF5783}">
      <dgm:prSet/>
      <dgm:spPr/>
      <dgm:t>
        <a:bodyPr/>
        <a:lstStyle/>
        <a:p>
          <a:endParaRPr lang="en-US"/>
        </a:p>
      </dgm:t>
    </dgm:pt>
    <dgm:pt modelId="{15DCB897-1B6F-4947-A712-C7C77871B3C2}">
      <dgm:prSet phldrT="[Text]" custT="1"/>
      <dgm:spPr>
        <a:noFill/>
        <a:ln>
          <a:solidFill>
            <a:schemeClr val="accent1"/>
          </a:solidFill>
        </a:ln>
      </dgm:spPr>
      <dgm:t>
        <a:bodyPr/>
        <a:lstStyle/>
        <a:p>
          <a:pPr marL="114300" lvl="1" indent="0" algn="l" defTabSz="622300">
            <a:lnSpc>
              <a:spcPct val="90000"/>
            </a:lnSpc>
            <a:spcBef>
              <a:spcPct val="0"/>
            </a:spcBef>
            <a:spcAft>
              <a:spcPct val="15000"/>
            </a:spcAft>
          </a:pPr>
          <a:endParaRPr lang="en-US" sz="1400" kern="1200">
            <a:solidFill>
              <a:srgbClr val="000000"/>
            </a:solidFill>
          </a:endParaRPr>
        </a:p>
      </dgm:t>
    </dgm:pt>
    <dgm:pt modelId="{C5E81D1F-6284-4E7F-833D-BF7930B732EF}" type="parTrans" cxnId="{A84EB25C-9ABC-4189-95CD-6DEAC7D701A0}">
      <dgm:prSet/>
      <dgm:spPr/>
      <dgm:t>
        <a:bodyPr/>
        <a:lstStyle/>
        <a:p>
          <a:endParaRPr lang="en-US"/>
        </a:p>
      </dgm:t>
    </dgm:pt>
    <dgm:pt modelId="{2FECEB65-5DB9-431F-A982-38776BFCF8E0}" type="sibTrans" cxnId="{A84EB25C-9ABC-4189-95CD-6DEAC7D701A0}">
      <dgm:prSet/>
      <dgm:spPr/>
      <dgm:t>
        <a:bodyPr/>
        <a:lstStyle/>
        <a:p>
          <a:endParaRPr lang="en-US"/>
        </a:p>
      </dgm:t>
    </dgm:pt>
    <dgm:pt modelId="{099FED46-1214-478D-9C22-79813E49F72F}">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Combine the best of SQL Server with the benefits of a managed service</a:t>
          </a:r>
        </a:p>
      </dgm:t>
    </dgm:pt>
    <dgm:pt modelId="{E0663EB7-103E-4664-9FA5-660F1522DECC}" type="parTrans" cxnId="{7369FBB8-1F47-48CF-A701-09BA92710CF6}">
      <dgm:prSet/>
      <dgm:spPr/>
      <dgm:t>
        <a:bodyPr/>
        <a:lstStyle/>
        <a:p>
          <a:endParaRPr lang="en-US"/>
        </a:p>
      </dgm:t>
    </dgm:pt>
    <dgm:pt modelId="{4E64D1D1-0B19-44E4-81EA-2F76C5DD1236}" type="sibTrans" cxnId="{7369FBB8-1F47-48CF-A701-09BA92710CF6}">
      <dgm:prSet/>
      <dgm:spPr/>
      <dgm:t>
        <a:bodyPr/>
        <a:lstStyle/>
        <a:p>
          <a:endParaRPr lang="en-US"/>
        </a:p>
      </dgm:t>
    </dgm:pt>
    <dgm:pt modelId="{18B0C8C4-847D-4C34-9A3F-C7B8BDB29968}">
      <dgm:prSet custT="1"/>
      <dgm:spPr/>
      <dgm:t>
        <a:bodyPr/>
        <a:lstStyle/>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dgm:t>
    </dgm:pt>
    <dgm:pt modelId="{1E30D272-2EFC-491D-BCA4-553441FA7446}" type="parTrans" cxnId="{CED40BDF-C51C-45CE-A8A8-D9F3873491B6}">
      <dgm:prSet/>
      <dgm:spPr/>
      <dgm:t>
        <a:bodyPr/>
        <a:lstStyle/>
        <a:p>
          <a:endParaRPr lang="en-US"/>
        </a:p>
      </dgm:t>
    </dgm:pt>
    <dgm:pt modelId="{C018F1E3-EEE1-42E6-A541-A532C1B1A543}" type="sibTrans" cxnId="{CED40BDF-C51C-45CE-A8A8-D9F3873491B6}">
      <dgm:prSet/>
      <dgm:spPr/>
      <dgm:t>
        <a:bodyPr/>
        <a:lstStyle/>
        <a:p>
          <a:endParaRPr lang="en-US"/>
        </a:p>
      </dgm:t>
    </dgm:pt>
    <dgm:pt modelId="{DB33084E-D829-4C51-805E-3AA0FAC7AE78}">
      <dgm:prSet custT="1"/>
      <dgm:spPr/>
      <dgm:t>
        <a:bodyPr/>
        <a:lstStyle/>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dgm:t>
    </dgm:pt>
    <dgm:pt modelId="{37DD89A6-955C-43AE-A688-560AB7974710}" type="parTrans" cxnId="{4334786C-9FE9-4340-9C75-C9E5B7642B75}">
      <dgm:prSet/>
      <dgm:spPr/>
      <dgm:t>
        <a:bodyPr/>
        <a:lstStyle/>
        <a:p>
          <a:endParaRPr lang="en-US"/>
        </a:p>
      </dgm:t>
    </dgm:pt>
    <dgm:pt modelId="{40125C48-E999-4A65-87BB-C78B4B314218}" type="sibTrans" cxnId="{4334786C-9FE9-4340-9C75-C9E5B7642B75}">
      <dgm:prSet/>
      <dgm:spPr/>
      <dgm:t>
        <a:bodyPr/>
        <a:lstStyle/>
        <a:p>
          <a:endParaRPr lang="en-US"/>
        </a:p>
      </dgm:t>
    </dgm:pt>
    <dgm:pt modelId="{CB0FBE4B-8FE2-45C2-9665-DBD33DF07700}">
      <dgm:prSet custT="1"/>
      <dgm:spPr/>
      <dgm:t>
        <a:bodyPr/>
        <a:lstStyle/>
        <a:p>
          <a:r>
            <a:rPr lang="en-US" sz="1400" kern="1200">
              <a:solidFill>
                <a:srgbClr val="000000"/>
              </a:solidFill>
              <a:latin typeface="Segoe UI"/>
              <a:ea typeface="+mn-ea"/>
              <a:cs typeface="+mn-cs"/>
            </a:rPr>
            <a:t>Enable your on-premise identities on cloud instances, through integration with Azure Active Directory and AD Connect</a:t>
          </a:r>
        </a:p>
      </dgm:t>
    </dgm:pt>
    <dgm:pt modelId="{768B9D89-9490-4F7C-A513-F9EF74A03EE2}" type="parTrans" cxnId="{2CEDD069-FD97-4DD9-9F40-BF7F9FAAC130}">
      <dgm:prSet/>
      <dgm:spPr/>
      <dgm:t>
        <a:bodyPr/>
        <a:lstStyle/>
        <a:p>
          <a:endParaRPr lang="en-US"/>
        </a:p>
      </dgm:t>
    </dgm:pt>
    <dgm:pt modelId="{D860246C-170B-40C1-A16D-A72A4AE6DA0C}" type="sibTrans" cxnId="{2CEDD069-FD97-4DD9-9F40-BF7F9FAAC130}">
      <dgm:prSet/>
      <dgm:spPr/>
      <dgm:t>
        <a:bodyPr/>
        <a:lstStyle/>
        <a:p>
          <a:endParaRPr lang="en-US"/>
        </a:p>
      </dgm:t>
    </dgm:pt>
    <dgm:pt modelId="{5079EB9A-E9BF-44E0-A3AD-F6799E74B490}">
      <dgm:prSet custT="1"/>
      <dgm:spPr/>
      <dgm:t>
        <a:bodyPr/>
        <a:lstStyle/>
        <a:p>
          <a:endParaRPr lang="en-US" sz="1400" kern="1200">
            <a:solidFill>
              <a:srgbClr val="000000"/>
            </a:solidFill>
            <a:latin typeface="Segoe UI"/>
            <a:ea typeface="+mn-ea"/>
            <a:cs typeface="+mn-cs"/>
          </a:endParaRPr>
        </a:p>
      </dgm:t>
    </dgm:pt>
    <dgm:pt modelId="{5389060C-A8B8-4BCC-8A9F-0D64E59F2A0A}" type="parTrans" cxnId="{00D93183-5EA7-4D1D-8B7F-E2620F0F7834}">
      <dgm:prSet/>
      <dgm:spPr/>
      <dgm:t>
        <a:bodyPr/>
        <a:lstStyle/>
        <a:p>
          <a:endParaRPr lang="en-US"/>
        </a:p>
      </dgm:t>
    </dgm:pt>
    <dgm:pt modelId="{36CCF4B0-50FC-46AC-B119-B63D4A231311}" type="sibTrans" cxnId="{00D93183-5EA7-4D1D-8B7F-E2620F0F7834}">
      <dgm:prSet/>
      <dgm:spPr/>
      <dgm:t>
        <a:bodyPr/>
        <a:lstStyle/>
        <a:p>
          <a:endParaRPr lang="en-US"/>
        </a:p>
      </dgm:t>
    </dgm:pt>
    <dgm:pt modelId="{55C8F34D-B51F-463B-A9E8-B13549902F2E}">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Fully managed business continuity with failover groups</a:t>
          </a:r>
        </a:p>
      </dgm:t>
    </dgm:pt>
    <dgm:pt modelId="{F59D314C-2796-46B3-9BD4-E0EE60A000C3}" type="parTrans" cxnId="{C8A4B6F2-7AD5-422C-9121-EA1CED8CD7AF}">
      <dgm:prSet/>
      <dgm:spPr/>
      <dgm:t>
        <a:bodyPr/>
        <a:lstStyle/>
        <a:p>
          <a:endParaRPr lang="en-US"/>
        </a:p>
      </dgm:t>
    </dgm:pt>
    <dgm:pt modelId="{EEE96ADA-E940-4242-85E9-209E8A8942A8}" type="sibTrans" cxnId="{C8A4B6F2-7AD5-422C-9121-EA1CED8CD7AF}">
      <dgm:prSet/>
      <dgm:spPr/>
      <dgm:t>
        <a:bodyPr/>
        <a:lstStyle/>
        <a:p>
          <a:endParaRPr lang="en-US"/>
        </a:p>
      </dgm:t>
    </dgm:pt>
    <dgm:pt modelId="{162F637B-0A5C-4FF9-877A-A84A32EB8810}" type="pres">
      <dgm:prSet presAssocID="{3E5A91F2-0495-4869-B7BF-3F082CBAD7F1}" presName="linearFlow" presStyleCnt="0">
        <dgm:presLayoutVars>
          <dgm:dir/>
          <dgm:resizeHandles val="exact"/>
        </dgm:presLayoutVars>
      </dgm:prSet>
      <dgm:spPr/>
    </dgm:pt>
    <dgm:pt modelId="{39920733-EB3A-4B93-B80C-82B44649C882}" type="pres">
      <dgm:prSet presAssocID="{7EEBECA8-3BD3-463E-AEFE-ABA1003D727F}" presName="composite" presStyleCnt="0"/>
      <dgm:spPr/>
    </dgm:pt>
    <dgm:pt modelId="{0664ED57-19E0-48AA-8845-F92AB19CB7C2}" type="pres">
      <dgm:prSet presAssocID="{7EEBECA8-3BD3-463E-AEFE-ABA1003D727F}" presName="imgShp" presStyleLbl="fgImgPlace1" presStyleIdx="0" presStyleCnt="2" custScaleX="37591" custScaleY="3767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F012053-EABA-4BFF-BD4C-ACCB269D88EC}" type="pres">
      <dgm:prSet presAssocID="{7EEBECA8-3BD3-463E-AEFE-ABA1003D727F}" presName="txShp" presStyleLbl="node1" presStyleIdx="0" presStyleCnt="2">
        <dgm:presLayoutVars>
          <dgm:bulletEnabled val="1"/>
        </dgm:presLayoutVars>
      </dgm:prSet>
      <dgm:spPr/>
    </dgm:pt>
    <dgm:pt modelId="{FBB60EE9-CBBF-4234-8002-2D51440FE325}" type="pres">
      <dgm:prSet presAssocID="{85409F81-D1C8-4065-BA14-E1825D413117}" presName="spacing" presStyleCnt="0"/>
      <dgm:spPr/>
    </dgm:pt>
    <dgm:pt modelId="{9E853020-7A80-4C5A-B08F-AA859C9DEB32}" type="pres">
      <dgm:prSet presAssocID="{82643370-9403-46C2-9E82-37A7DB73FEEA}" presName="composite" presStyleCnt="0"/>
      <dgm:spPr/>
    </dgm:pt>
    <dgm:pt modelId="{5B5A01E4-2218-4D94-81CE-0694A833D0EA}" type="pres">
      <dgm:prSet presAssocID="{82643370-9403-46C2-9E82-37A7DB73FEEA}" presName="imgShp" presStyleLbl="fgImgPlace1" presStyleIdx="1" presStyleCnt="2" custScaleX="37715" custScaleY="374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22CC0818-BA99-4BF6-9CA5-E0DDF87981DB}" type="pres">
      <dgm:prSet presAssocID="{82643370-9403-46C2-9E82-37A7DB73FEEA}" presName="txShp" presStyleLbl="node1" presStyleIdx="1" presStyleCnt="2">
        <dgm:presLayoutVars>
          <dgm:bulletEnabled val="1"/>
        </dgm:presLayoutVars>
      </dgm:prSet>
      <dgm:spPr/>
    </dgm:pt>
  </dgm:ptLst>
  <dgm:cxnLst>
    <dgm:cxn modelId="{D5820F0C-248B-4F98-A270-6C16B661BFDA}" type="presOf" srcId="{DB33084E-D829-4C51-805E-3AA0FAC7AE78}" destId="{22CC0818-BA99-4BF6-9CA5-E0DDF87981DB}" srcOrd="0" destOrd="5" presId="urn:microsoft.com/office/officeart/2005/8/layout/vList3"/>
    <dgm:cxn modelId="{C9D2FD12-8919-4A04-AFE7-8742C8EF7EF2}" type="presOf" srcId="{CB0FBE4B-8FE2-45C2-9665-DBD33DF07700}" destId="{2F012053-EABA-4BFF-BD4C-ACCB269D88EC}" srcOrd="0" destOrd="5" presId="urn:microsoft.com/office/officeart/2005/8/layout/vList3"/>
    <dgm:cxn modelId="{47F6D817-1C6F-4DEE-8DAA-784650E9BC8B}" type="presOf" srcId="{7EEBECA8-3BD3-463E-AEFE-ABA1003D727F}" destId="{2F012053-EABA-4BFF-BD4C-ACCB269D88EC}" srcOrd="0" destOrd="0" presId="urn:microsoft.com/office/officeart/2005/8/layout/vList3"/>
    <dgm:cxn modelId="{E3FD5A2B-CE66-4B73-8830-0740E7C8969C}" srcId="{3E5A91F2-0495-4869-B7BF-3F082CBAD7F1}" destId="{7EEBECA8-3BD3-463E-AEFE-ABA1003D727F}" srcOrd="0" destOrd="0" parTransId="{5DA17589-ED33-4E23-A25D-E6DDFE785678}" sibTransId="{85409F81-D1C8-4065-BA14-E1825D413117}"/>
    <dgm:cxn modelId="{E33D7F2C-F609-41D0-9962-7982F21AA59F}" type="presOf" srcId="{597641CB-7A61-4E2D-B43B-D72A8A4359FA}" destId="{22CC0818-BA99-4BF6-9CA5-E0DDF87981DB}" srcOrd="0" destOrd="7" presId="urn:microsoft.com/office/officeart/2005/8/layout/vList3"/>
    <dgm:cxn modelId="{F84B263A-0E92-4072-BFDB-866D22F7F250}" type="presOf" srcId="{18B0C8C4-847D-4C34-9A3F-C7B8BDB29968}" destId="{22CC0818-BA99-4BF6-9CA5-E0DDF87981DB}" srcOrd="0" destOrd="6" presId="urn:microsoft.com/office/officeart/2005/8/layout/vList3"/>
    <dgm:cxn modelId="{B42A2A3F-F348-4F5E-A59E-E00E2BC6F731}" type="presOf" srcId="{55C8F34D-B51F-463B-A9E8-B13549902F2E}" destId="{22CC0818-BA99-4BF6-9CA5-E0DDF87981DB}" srcOrd="0" destOrd="2" presId="urn:microsoft.com/office/officeart/2005/8/layout/vList3"/>
    <dgm:cxn modelId="{A84EB25C-9ABC-4189-95CD-6DEAC7D701A0}" srcId="{82643370-9403-46C2-9E82-37A7DB73FEEA}" destId="{15DCB897-1B6F-4947-A712-C7C77871B3C2}" srcOrd="4" destOrd="0" parTransId="{C5E81D1F-6284-4E7F-833D-BF7930B732EF}" sibTransId="{2FECEB65-5DB9-431F-A982-38776BFCF8E0}"/>
    <dgm:cxn modelId="{A19F2061-E9D0-407A-86FE-204BA9FC7BF1}" srcId="{7EEBECA8-3BD3-463E-AEFE-ABA1003D727F}" destId="{856864C2-9C00-43A3-9E36-9724F6447B29}" srcOrd="2" destOrd="0" parTransId="{4E0E049E-E1DB-4EC7-9B65-405800E9DB25}" sibTransId="{AFFF6CEC-21CA-4DBB-B75D-DC6B1495B98A}"/>
    <dgm:cxn modelId="{558A8743-7395-48B5-AC63-FC971B4A5468}" type="presOf" srcId="{3E5A91F2-0495-4869-B7BF-3F082CBAD7F1}" destId="{162F637B-0A5C-4FF9-877A-A84A32EB8810}" srcOrd="0" destOrd="0" presId="urn:microsoft.com/office/officeart/2005/8/layout/vList3"/>
    <dgm:cxn modelId="{D2789B63-2930-456B-98A6-53702B2EE33E}" srcId="{3E5A91F2-0495-4869-B7BF-3F082CBAD7F1}" destId="{82643370-9403-46C2-9E82-37A7DB73FEEA}" srcOrd="1" destOrd="0" parTransId="{F89A1DCF-528D-48CF-9A7C-83BA25EDFA8E}" sibTransId="{AF53B491-7579-4E53-B3B2-3995208ACE0B}"/>
    <dgm:cxn modelId="{2CEDD069-FD97-4DD9-9F40-BF7F9FAAC130}" srcId="{7EEBECA8-3BD3-463E-AEFE-ABA1003D727F}" destId="{CB0FBE4B-8FE2-45C2-9665-DBD33DF07700}" srcOrd="4" destOrd="0" parTransId="{768B9D89-9490-4F7C-A513-F9EF74A03EE2}" sibTransId="{D860246C-170B-40C1-A16D-A72A4AE6DA0C}"/>
    <dgm:cxn modelId="{30568C4A-79A8-45E5-ADC9-1E1356DB60F8}" type="presOf" srcId="{856864C2-9C00-43A3-9E36-9724F6447B29}" destId="{2F012053-EABA-4BFF-BD4C-ACCB269D88EC}" srcOrd="0" destOrd="3" presId="urn:microsoft.com/office/officeart/2005/8/layout/vList3"/>
    <dgm:cxn modelId="{4334786C-9FE9-4340-9C75-C9E5B7642B75}" srcId="{768D3634-9A87-463B-A2A0-78CCDFCF1158}" destId="{DB33084E-D829-4C51-805E-3AA0FAC7AE78}" srcOrd="1" destOrd="0" parTransId="{37DD89A6-955C-43AE-A688-560AB7974710}" sibTransId="{40125C48-E999-4A65-87BB-C78B4B314218}"/>
    <dgm:cxn modelId="{7405FE55-2474-487E-92D2-80D4F71EEE72}" type="presOf" srcId="{EBD410B4-192F-4395-AA8E-AA34F71C713A}" destId="{2F012053-EABA-4BFF-BD4C-ACCB269D88EC}" srcOrd="0" destOrd="4" presId="urn:microsoft.com/office/officeart/2005/8/layout/vList3"/>
    <dgm:cxn modelId="{08A15258-B602-4F75-9428-F8B2DC2D9B38}" type="presOf" srcId="{82643370-9403-46C2-9E82-37A7DB73FEEA}" destId="{22CC0818-BA99-4BF6-9CA5-E0DDF87981DB}" srcOrd="0" destOrd="0" presId="urn:microsoft.com/office/officeart/2005/8/layout/vList3"/>
    <dgm:cxn modelId="{00D93183-5EA7-4D1D-8B7F-E2620F0F7834}" srcId="{7EEBECA8-3BD3-463E-AEFE-ABA1003D727F}" destId="{5079EB9A-E9BF-44E0-A3AD-F6799E74B490}" srcOrd="5" destOrd="0" parTransId="{5389060C-A8B8-4BCC-8A9F-0D64E59F2A0A}" sibTransId="{36CCF4B0-50FC-46AC-B119-B63D4A231311}"/>
    <dgm:cxn modelId="{2D750084-F7ED-4FE6-B350-4E856B7F2CBD}" type="presOf" srcId="{2F6BA7EF-BA35-4E19-8667-81D0931C94CC}" destId="{2F012053-EABA-4BFF-BD4C-ACCB269D88EC}" srcOrd="0" destOrd="2" presId="urn:microsoft.com/office/officeart/2005/8/layout/vList3"/>
    <dgm:cxn modelId="{FBAD5284-5A73-4C5E-9BFC-8CD6CF53BA91}" srcId="{82643370-9403-46C2-9E82-37A7DB73FEEA}" destId="{672B040B-4BCF-48BE-8CF8-6A20E92CEA4F}" srcOrd="0" destOrd="0" parTransId="{B1A13FFF-8F4E-429D-99C5-B58D86757958}" sibTransId="{AB82F881-390D-4375-BD06-EA98E62B6D1A}"/>
    <dgm:cxn modelId="{6A62578A-7566-4236-AA55-5ADCE1BF1BBC}" type="presOf" srcId="{E53AB5D7-BF8C-4B52-A868-B6F036A3DAA2}" destId="{2F012053-EABA-4BFF-BD4C-ACCB269D88EC}" srcOrd="0" destOrd="1" presId="urn:microsoft.com/office/officeart/2005/8/layout/vList3"/>
    <dgm:cxn modelId="{C04E7792-A306-48D2-A4B1-BA1249C09DE1}" type="presOf" srcId="{672B040B-4BCF-48BE-8CF8-6A20E92CEA4F}" destId="{22CC0818-BA99-4BF6-9CA5-E0DDF87981DB}" srcOrd="0" destOrd="1" presId="urn:microsoft.com/office/officeart/2005/8/layout/vList3"/>
    <dgm:cxn modelId="{E0378D93-C800-4E2F-9CEE-DC5D56DC1CEE}" srcId="{82643370-9403-46C2-9E82-37A7DB73FEEA}" destId="{768D3634-9A87-463B-A2A0-78CCDFCF1158}" srcOrd="2" destOrd="0" parTransId="{76E6F2D0-8A85-4D8C-9910-1A8FD8C980BF}" sibTransId="{90F753FA-1D6B-4B93-8F11-B1AF4B140700}"/>
    <dgm:cxn modelId="{E2CD4A97-45F6-496B-B55D-485C83E801FB}" type="presOf" srcId="{099FED46-1214-478D-9C22-79813E49F72F}" destId="{22CC0818-BA99-4BF6-9CA5-E0DDF87981DB}" srcOrd="0" destOrd="4" presId="urn:microsoft.com/office/officeart/2005/8/layout/vList3"/>
    <dgm:cxn modelId="{96D344A5-D726-4C21-8E61-F1EA97016F4F}" type="presOf" srcId="{5079EB9A-E9BF-44E0-A3AD-F6799E74B490}" destId="{2F012053-EABA-4BFF-BD4C-ACCB269D88EC}" srcOrd="0" destOrd="6" presId="urn:microsoft.com/office/officeart/2005/8/layout/vList3"/>
    <dgm:cxn modelId="{7369FBB8-1F47-48CF-A701-09BA92710CF6}" srcId="{768D3634-9A87-463B-A2A0-78CCDFCF1158}" destId="{099FED46-1214-478D-9C22-79813E49F72F}" srcOrd="0" destOrd="0" parTransId="{E0663EB7-103E-4664-9FA5-660F1522DECC}" sibTransId="{4E64D1D1-0B19-44E4-81EA-2F76C5DD1236}"/>
    <dgm:cxn modelId="{23517FB9-F554-4532-BDEB-F1F433E128E6}" srcId="{7EEBECA8-3BD3-463E-AEFE-ABA1003D727F}" destId="{E53AB5D7-BF8C-4B52-A868-B6F036A3DAA2}" srcOrd="0" destOrd="0" parTransId="{1C9A1CB0-5877-42B8-A6FC-520293D9C3EF}" sibTransId="{2631B2FB-F68E-4FE4-832D-A55DD950AF64}"/>
    <dgm:cxn modelId="{C8AE4BBB-5903-48BF-A62E-5DBC71AD8F0B}" type="presOf" srcId="{768D3634-9A87-463B-A2A0-78CCDFCF1158}" destId="{22CC0818-BA99-4BF6-9CA5-E0DDF87981DB}" srcOrd="0" destOrd="3" presId="urn:microsoft.com/office/officeart/2005/8/layout/vList3"/>
    <dgm:cxn modelId="{5D1421C8-F93B-44ED-B389-938BFE9952EE}" type="presOf" srcId="{15DCB897-1B6F-4947-A712-C7C77871B3C2}" destId="{22CC0818-BA99-4BF6-9CA5-E0DDF87981DB}" srcOrd="0" destOrd="8" presId="urn:microsoft.com/office/officeart/2005/8/layout/vList3"/>
    <dgm:cxn modelId="{C24243CD-2B38-433B-9404-85DAD7BF5783}" srcId="{82643370-9403-46C2-9E82-37A7DB73FEEA}" destId="{597641CB-7A61-4E2D-B43B-D72A8A4359FA}" srcOrd="3" destOrd="0" parTransId="{2B6F5C41-8E29-4142-AA67-259E73FD97D3}" sibTransId="{2FD027AF-F75F-4437-B714-452337A9E1B7}"/>
    <dgm:cxn modelId="{CED40BDF-C51C-45CE-A8A8-D9F3873491B6}" srcId="{768D3634-9A87-463B-A2A0-78CCDFCF1158}" destId="{18B0C8C4-847D-4C34-9A3F-C7B8BDB29968}" srcOrd="2" destOrd="0" parTransId="{1E30D272-2EFC-491D-BCA4-553441FA7446}" sibTransId="{C018F1E3-EEE1-42E6-A541-A532C1B1A543}"/>
    <dgm:cxn modelId="{B30DDFE5-F875-4434-95DF-8CE0A2D3BE4C}" srcId="{7EEBECA8-3BD3-463E-AEFE-ABA1003D727F}" destId="{2F6BA7EF-BA35-4E19-8667-81D0931C94CC}" srcOrd="1" destOrd="0" parTransId="{5693F088-382E-4FA8-8008-F38EB31382ED}" sibTransId="{C5CC85CE-838F-4D2F-9231-BB4669EAB010}"/>
    <dgm:cxn modelId="{4C8B74F1-EE78-413D-908B-84981B1CF6DB}" srcId="{7EEBECA8-3BD3-463E-AEFE-ABA1003D727F}" destId="{EBD410B4-192F-4395-AA8E-AA34F71C713A}" srcOrd="3" destOrd="0" parTransId="{6D408691-DE7B-4083-BF77-5E49CC6A1D45}" sibTransId="{1DA9B533-5141-4AD6-9C29-81971711F2D6}"/>
    <dgm:cxn modelId="{C8A4B6F2-7AD5-422C-9121-EA1CED8CD7AF}" srcId="{82643370-9403-46C2-9E82-37A7DB73FEEA}" destId="{55C8F34D-B51F-463B-A9E8-B13549902F2E}" srcOrd="1" destOrd="0" parTransId="{F59D314C-2796-46B3-9BD4-E0EE60A000C3}" sibTransId="{EEE96ADA-E940-4242-85E9-209E8A8942A8}"/>
    <dgm:cxn modelId="{F08AD163-5951-4E1B-BB1E-77D4ED0EE1D3}" type="presParOf" srcId="{162F637B-0A5C-4FF9-877A-A84A32EB8810}" destId="{39920733-EB3A-4B93-B80C-82B44649C882}" srcOrd="0" destOrd="0" presId="urn:microsoft.com/office/officeart/2005/8/layout/vList3"/>
    <dgm:cxn modelId="{8E8CCCB4-F054-4410-8226-7879F61EB063}" type="presParOf" srcId="{39920733-EB3A-4B93-B80C-82B44649C882}" destId="{0664ED57-19E0-48AA-8845-F92AB19CB7C2}" srcOrd="0" destOrd="0" presId="urn:microsoft.com/office/officeart/2005/8/layout/vList3"/>
    <dgm:cxn modelId="{41C259D6-DEA7-47EC-B15A-89ED2764557B}" type="presParOf" srcId="{39920733-EB3A-4B93-B80C-82B44649C882}" destId="{2F012053-EABA-4BFF-BD4C-ACCB269D88EC}" srcOrd="1" destOrd="0" presId="urn:microsoft.com/office/officeart/2005/8/layout/vList3"/>
    <dgm:cxn modelId="{71E17103-271F-4D50-85E0-32E175F3307F}" type="presParOf" srcId="{162F637B-0A5C-4FF9-877A-A84A32EB8810}" destId="{FBB60EE9-CBBF-4234-8002-2D51440FE325}" srcOrd="1" destOrd="0" presId="urn:microsoft.com/office/officeart/2005/8/layout/vList3"/>
    <dgm:cxn modelId="{AB86554C-5906-40D2-8428-620CF99DAA0A}" type="presParOf" srcId="{162F637B-0A5C-4FF9-877A-A84A32EB8810}" destId="{9E853020-7A80-4C5A-B08F-AA859C9DEB32}" srcOrd="2" destOrd="0" presId="urn:microsoft.com/office/officeart/2005/8/layout/vList3"/>
    <dgm:cxn modelId="{DADAAF6E-5CCF-4135-B606-ED75A7CA03B9}" type="presParOf" srcId="{9E853020-7A80-4C5A-B08F-AA859C9DEB32}" destId="{5B5A01E4-2218-4D94-81CE-0694A833D0EA}" srcOrd="0" destOrd="0" presId="urn:microsoft.com/office/officeart/2005/8/layout/vList3"/>
    <dgm:cxn modelId="{9DAEA732-6771-4F65-8346-0D4528EF51A8}" type="presParOf" srcId="{9E853020-7A80-4C5A-B08F-AA859C9DEB32}" destId="{22CC0818-BA99-4BF6-9CA5-E0DDF87981DB}"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5A91F2-0495-4869-B7BF-3F082CBAD7F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EEBECA8-3BD3-463E-AEFE-ABA1003D727F}">
      <dgm:prSet phldrT="[Text]" custT="1"/>
      <dgm:spPr>
        <a:noFill/>
        <a:ln>
          <a:solidFill>
            <a:schemeClr val="accent1"/>
          </a:solidFill>
        </a:ln>
      </dgm:spPr>
      <dgm:t>
        <a:bodyPr/>
        <a:lstStyle/>
        <a:p>
          <a:r>
            <a:rPr lang="en-US" sz="300" kern="1200">
              <a:solidFill>
                <a:srgbClr val="000000"/>
              </a:solidFill>
            </a:rPr>
            <a:t> </a:t>
          </a:r>
        </a:p>
      </dgm:t>
    </dgm:pt>
    <dgm:pt modelId="{5DA17589-ED33-4E23-A25D-E6DDFE785678}" type="parTrans" cxnId="{E3FD5A2B-CE66-4B73-8830-0740E7C8969C}">
      <dgm:prSet/>
      <dgm:spPr/>
      <dgm:t>
        <a:bodyPr/>
        <a:lstStyle/>
        <a:p>
          <a:endParaRPr lang="en-US"/>
        </a:p>
      </dgm:t>
    </dgm:pt>
    <dgm:pt modelId="{85409F81-D1C8-4065-BA14-E1825D413117}" type="sibTrans" cxnId="{E3FD5A2B-CE66-4B73-8830-0740E7C8969C}">
      <dgm:prSet/>
      <dgm:spPr/>
      <dgm:t>
        <a:bodyPr/>
        <a:lstStyle/>
        <a:p>
          <a:endParaRPr lang="en-US"/>
        </a:p>
      </dgm:t>
    </dgm:pt>
    <dgm:pt modelId="{82643370-9403-46C2-9E82-37A7DB73FEEA}">
      <dgm:prSet phldrT="[Text]" custT="1"/>
      <dgm:spPr>
        <a:noFill/>
        <a:ln>
          <a:solidFill>
            <a:schemeClr val="accent1"/>
          </a:solidFill>
        </a:ln>
      </dgm:spPr>
      <dgm:t>
        <a:bodyPr/>
        <a:lstStyle/>
        <a:p>
          <a:pPr marL="0" lvl="0" algn="l" defTabSz="222250">
            <a:lnSpc>
              <a:spcPct val="90000"/>
            </a:lnSpc>
            <a:spcBef>
              <a:spcPct val="0"/>
            </a:spcBef>
            <a:spcAft>
              <a:spcPct val="35000"/>
            </a:spcAft>
            <a:buNone/>
          </a:pPr>
          <a:r>
            <a:rPr lang="en-US" sz="500" kern="1200">
              <a:solidFill>
                <a:srgbClr val="000000"/>
              </a:solidFill>
            </a:rPr>
            <a:t> </a:t>
          </a:r>
        </a:p>
      </dgm:t>
    </dgm:pt>
    <dgm:pt modelId="{F89A1DCF-528D-48CF-9A7C-83BA25EDFA8E}" type="parTrans" cxnId="{D2789B63-2930-456B-98A6-53702B2EE33E}">
      <dgm:prSet/>
      <dgm:spPr/>
      <dgm:t>
        <a:bodyPr/>
        <a:lstStyle/>
        <a:p>
          <a:endParaRPr lang="en-US"/>
        </a:p>
      </dgm:t>
    </dgm:pt>
    <dgm:pt modelId="{AF53B491-7579-4E53-B3B2-3995208ACE0B}" type="sibTrans" cxnId="{D2789B63-2930-456B-98A6-53702B2EE33E}">
      <dgm:prSet/>
      <dgm:spPr/>
      <dgm:t>
        <a:bodyPr/>
        <a:lstStyle/>
        <a:p>
          <a:endParaRPr lang="en-US"/>
        </a:p>
      </dgm:t>
    </dgm:pt>
    <dgm:pt modelId="{E53AB5D7-BF8C-4B52-A868-B6F036A3DAA2}">
      <dgm:prSet phldrT="[Text]" custT="1"/>
      <dgm:spPr>
        <a:noFill/>
        <a:ln>
          <a:solidFill>
            <a:schemeClr val="accent1"/>
          </a:solidFill>
        </a:ln>
      </dgm:spPr>
      <dgm:t>
        <a:bodyPr/>
        <a:lstStyle/>
        <a:p>
          <a:r>
            <a:rPr lang="en-US" sz="1400" kern="1200">
              <a:solidFill>
                <a:srgbClr val="000000"/>
              </a:solidFill>
            </a:rPr>
            <a:t>Single database or elastic pool</a:t>
          </a:r>
          <a:endParaRPr lang="en-US" sz="1400" kern="1200">
            <a:solidFill>
              <a:srgbClr val="000000"/>
            </a:solidFill>
            <a:latin typeface="Segoe UI"/>
            <a:ea typeface="+mn-ea"/>
            <a:cs typeface="+mn-cs"/>
          </a:endParaRPr>
        </a:p>
      </dgm:t>
    </dgm:pt>
    <dgm:pt modelId="{2631B2FB-F68E-4FE4-832D-A55DD950AF64}" type="sibTrans" cxnId="{23517FB9-F554-4532-BDEB-F1F433E128E6}">
      <dgm:prSet/>
      <dgm:spPr/>
      <dgm:t>
        <a:bodyPr/>
        <a:lstStyle/>
        <a:p>
          <a:endParaRPr lang="en-US"/>
        </a:p>
      </dgm:t>
    </dgm:pt>
    <dgm:pt modelId="{1C9A1CB0-5877-42B8-A6FC-520293D9C3EF}" type="parTrans" cxnId="{23517FB9-F554-4532-BDEB-F1F433E128E6}">
      <dgm:prSet/>
      <dgm:spPr/>
      <dgm:t>
        <a:bodyPr/>
        <a:lstStyle/>
        <a:p>
          <a:endParaRPr lang="en-US"/>
        </a:p>
      </dgm:t>
    </dgm:pt>
    <dgm:pt modelId="{672B040B-4BCF-48BE-8CF8-6A20E92CEA4F}">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Industry highest availability SLA of 99.995%</a:t>
          </a:r>
        </a:p>
      </dgm:t>
    </dgm:pt>
    <dgm:pt modelId="{B1A13FFF-8F4E-429D-99C5-B58D86757958}" type="parTrans" cxnId="{FBAD5284-5A73-4C5E-9BFC-8CD6CF53BA91}">
      <dgm:prSet/>
      <dgm:spPr/>
      <dgm:t>
        <a:bodyPr/>
        <a:lstStyle/>
        <a:p>
          <a:endParaRPr lang="en-US"/>
        </a:p>
      </dgm:t>
    </dgm:pt>
    <dgm:pt modelId="{AB82F881-390D-4375-BD06-EA98E62B6D1A}" type="sibTrans" cxnId="{FBAD5284-5A73-4C5E-9BFC-8CD6CF53BA91}">
      <dgm:prSet/>
      <dgm:spPr/>
      <dgm:t>
        <a:bodyPr/>
        <a:lstStyle/>
        <a:p>
          <a:endParaRPr lang="en-US"/>
        </a:p>
      </dgm:t>
    </dgm:pt>
    <dgm:pt modelId="{597641CB-7A61-4E2D-B43B-D72A8A4359FA}">
      <dgm:prSet custT="1"/>
      <dgm:spPr/>
      <dgm:t>
        <a:bodyPr/>
        <a:lstStyle/>
        <a:p>
          <a:pPr marL="114300" lvl="1" indent="0" algn="l" defTabSz="622300">
            <a:lnSpc>
              <a:spcPct val="90000"/>
            </a:lnSpc>
            <a:spcBef>
              <a:spcPct val="0"/>
            </a:spcBef>
            <a:spcAft>
              <a:spcPct val="15000"/>
            </a:spcAft>
          </a:pPr>
          <a:endParaRPr lang="en-US" sz="1400" kern="1200">
            <a:solidFill>
              <a:srgbClr val="000000"/>
            </a:solidFill>
          </a:endParaRPr>
        </a:p>
      </dgm:t>
    </dgm:pt>
    <dgm:pt modelId="{2B6F5C41-8E29-4142-AA67-259E73FD97D3}" type="parTrans" cxnId="{C24243CD-2B38-433B-9404-85DAD7BF5783}">
      <dgm:prSet/>
      <dgm:spPr/>
      <dgm:t>
        <a:bodyPr/>
        <a:lstStyle/>
        <a:p>
          <a:endParaRPr lang="en-US"/>
        </a:p>
      </dgm:t>
    </dgm:pt>
    <dgm:pt modelId="{2FD027AF-F75F-4437-B714-452337A9E1B7}" type="sibTrans" cxnId="{C24243CD-2B38-433B-9404-85DAD7BF5783}">
      <dgm:prSet/>
      <dgm:spPr/>
      <dgm:t>
        <a:bodyPr/>
        <a:lstStyle/>
        <a:p>
          <a:endParaRPr lang="en-US"/>
        </a:p>
      </dgm:t>
    </dgm:pt>
    <dgm:pt modelId="{15DCB897-1B6F-4947-A712-C7C77871B3C2}">
      <dgm:prSet phldrT="[Text]" custT="1"/>
      <dgm:spPr>
        <a:noFill/>
        <a:ln>
          <a:solidFill>
            <a:schemeClr val="accent1"/>
          </a:solidFill>
        </a:ln>
      </dgm:spPr>
      <dgm:t>
        <a:bodyPr/>
        <a:lstStyle/>
        <a:p>
          <a:pPr marL="114300" lvl="1" indent="0" algn="l" defTabSz="622300">
            <a:lnSpc>
              <a:spcPct val="90000"/>
            </a:lnSpc>
            <a:spcBef>
              <a:spcPct val="0"/>
            </a:spcBef>
            <a:spcAft>
              <a:spcPct val="15000"/>
            </a:spcAft>
          </a:pPr>
          <a:endParaRPr lang="en-US" sz="1400" kern="1200">
            <a:solidFill>
              <a:srgbClr val="000000"/>
            </a:solidFill>
          </a:endParaRPr>
        </a:p>
      </dgm:t>
    </dgm:pt>
    <dgm:pt modelId="{C5E81D1F-6284-4E7F-833D-BF7930B732EF}" type="parTrans" cxnId="{A84EB25C-9ABC-4189-95CD-6DEAC7D701A0}">
      <dgm:prSet/>
      <dgm:spPr/>
      <dgm:t>
        <a:bodyPr/>
        <a:lstStyle/>
        <a:p>
          <a:endParaRPr lang="en-US"/>
        </a:p>
      </dgm:t>
    </dgm:pt>
    <dgm:pt modelId="{2FECEB65-5DB9-431F-A982-38776BFCF8E0}" type="sibTrans" cxnId="{A84EB25C-9ABC-4189-95CD-6DEAC7D701A0}">
      <dgm:prSet/>
      <dgm:spPr/>
      <dgm:t>
        <a:bodyPr/>
        <a:lstStyle/>
        <a:p>
          <a:endParaRPr lang="en-US"/>
        </a:p>
      </dgm:t>
    </dgm:pt>
    <dgm:pt modelId="{AFD236E1-23B4-4953-BD4B-FDAB35EF1663}">
      <dgm:prSet custT="1"/>
      <dgm:spPr/>
      <dgm:t>
        <a:bodyPr/>
        <a:lstStyle/>
        <a:p>
          <a:r>
            <a:rPr lang="en-US" sz="1400" kern="1200">
              <a:solidFill>
                <a:srgbClr val="000000"/>
              </a:solidFill>
            </a:rPr>
            <a:t>Hyperscale storage (100TB+)</a:t>
          </a:r>
        </a:p>
      </dgm:t>
    </dgm:pt>
    <dgm:pt modelId="{AFAC3B05-D8E7-4551-8EB8-4B45A879268E}" type="parTrans" cxnId="{A4EF546A-2197-49C2-9004-55F717AC2BDC}">
      <dgm:prSet/>
      <dgm:spPr/>
      <dgm:t>
        <a:bodyPr/>
        <a:lstStyle/>
        <a:p>
          <a:endParaRPr lang="en-US"/>
        </a:p>
      </dgm:t>
    </dgm:pt>
    <dgm:pt modelId="{9FB9D2E9-6665-435D-8DEF-C7B9863E75C7}" type="sibTrans" cxnId="{A4EF546A-2197-49C2-9004-55F717AC2BDC}">
      <dgm:prSet/>
      <dgm:spPr/>
      <dgm:t>
        <a:bodyPr/>
        <a:lstStyle/>
        <a:p>
          <a:endParaRPr lang="en-US"/>
        </a:p>
      </dgm:t>
    </dgm:pt>
    <dgm:pt modelId="{70518D1B-EE37-40B2-9B5B-C30E8066D3C2}">
      <dgm:prSet custT="1"/>
      <dgm:spPr/>
      <dgm:t>
        <a:bodyPr/>
        <a:lstStyle/>
        <a:p>
          <a:r>
            <a:rPr lang="en-US" sz="1400" kern="1200">
              <a:solidFill>
                <a:srgbClr val="000000"/>
              </a:solidFill>
            </a:rPr>
            <a:t>Serverless compute</a:t>
          </a:r>
        </a:p>
      </dgm:t>
    </dgm:pt>
    <dgm:pt modelId="{2859E218-76F2-4806-AE81-4B0FEDE32660}" type="parTrans" cxnId="{7C000E7F-CD88-411B-A6B0-7FA003CEDCA7}">
      <dgm:prSet/>
      <dgm:spPr/>
      <dgm:t>
        <a:bodyPr/>
        <a:lstStyle/>
        <a:p>
          <a:endParaRPr lang="en-US"/>
        </a:p>
      </dgm:t>
    </dgm:pt>
    <dgm:pt modelId="{F8BF3E9E-2094-47BB-82D1-4E89F8BBB197}" type="sibTrans" cxnId="{7C000E7F-CD88-411B-A6B0-7FA003CEDCA7}">
      <dgm:prSet/>
      <dgm:spPr/>
      <dgm:t>
        <a:bodyPr/>
        <a:lstStyle/>
        <a:p>
          <a:endParaRPr lang="en-US"/>
        </a:p>
      </dgm:t>
    </dgm:pt>
    <dgm:pt modelId="{0EF9A61C-65AC-4E61-A4BB-940793BB4062}">
      <dgm:prSet custT="1"/>
      <dgm:spPr/>
      <dgm:t>
        <a:bodyPr/>
        <a:lstStyle/>
        <a:p>
          <a:r>
            <a:rPr lang="en-US" sz="1400" kern="1200">
              <a:solidFill>
                <a:srgbClr val="000000"/>
              </a:solidFill>
            </a:rPr>
            <a:t>Fully managed service</a:t>
          </a:r>
        </a:p>
      </dgm:t>
    </dgm:pt>
    <dgm:pt modelId="{AFD51BF0-CFD3-4741-98C0-B51D58234215}" type="parTrans" cxnId="{EB7106F4-D00B-48DC-8940-4993BC98867A}">
      <dgm:prSet/>
      <dgm:spPr/>
      <dgm:t>
        <a:bodyPr/>
        <a:lstStyle/>
        <a:p>
          <a:endParaRPr lang="en-US"/>
        </a:p>
      </dgm:t>
    </dgm:pt>
    <dgm:pt modelId="{2A4E9084-E7BC-4AD3-B781-519763DB1ACC}" type="sibTrans" cxnId="{EB7106F4-D00B-48DC-8940-4993BC98867A}">
      <dgm:prSet/>
      <dgm:spPr/>
      <dgm:t>
        <a:bodyPr/>
        <a:lstStyle/>
        <a:p>
          <a:endParaRPr lang="en-US"/>
        </a:p>
      </dgm:t>
    </dgm:pt>
    <dgm:pt modelId="{E8A32373-EF86-488A-9EF2-34F42E3DFBFF}">
      <dgm:prSet custT="1"/>
      <dgm:spPr/>
      <dgm:t>
        <a:bodyPr/>
        <a:lstStyle/>
        <a:p>
          <a:r>
            <a:rPr lang="en-US" sz="1400" kern="1200">
              <a:solidFill>
                <a:srgbClr val="000000"/>
              </a:solidFill>
            </a:rPr>
            <a:t>Private link (preview)</a:t>
          </a:r>
        </a:p>
      </dgm:t>
    </dgm:pt>
    <dgm:pt modelId="{6F8494C2-1D74-456A-96FD-FFC3DFBFC5CD}" type="parTrans" cxnId="{5A6CA123-4981-4C4D-8467-06F24119F42A}">
      <dgm:prSet/>
      <dgm:spPr/>
      <dgm:t>
        <a:bodyPr/>
        <a:lstStyle/>
        <a:p>
          <a:endParaRPr lang="en-US"/>
        </a:p>
      </dgm:t>
    </dgm:pt>
    <dgm:pt modelId="{1E8E35C9-6F58-4015-BA01-B6CE31A382D7}" type="sibTrans" cxnId="{5A6CA123-4981-4C4D-8467-06F24119F42A}">
      <dgm:prSet/>
      <dgm:spPr/>
      <dgm:t>
        <a:bodyPr/>
        <a:lstStyle/>
        <a:p>
          <a:endParaRPr lang="en-US"/>
        </a:p>
      </dgm:t>
    </dgm:pt>
    <dgm:pt modelId="{8C35CB0B-FACA-4BC8-AEEE-CE679091DE86}">
      <dgm:prSet custT="1"/>
      <dgm:spPr/>
      <dgm:t>
        <a:bodyPr/>
        <a:lstStyle/>
        <a:p>
          <a:endParaRPr lang="en-US" sz="1400" kern="1200">
            <a:solidFill>
              <a:srgbClr val="000000"/>
            </a:solidFill>
          </a:endParaRPr>
        </a:p>
      </dgm:t>
    </dgm:pt>
    <dgm:pt modelId="{567017C0-3D7B-48EE-9FDA-B3875EFC5079}" type="parTrans" cxnId="{F4238C26-0050-4E99-8BDB-A5A2197A1900}">
      <dgm:prSet/>
      <dgm:spPr/>
      <dgm:t>
        <a:bodyPr/>
        <a:lstStyle/>
        <a:p>
          <a:endParaRPr lang="en-US"/>
        </a:p>
      </dgm:t>
    </dgm:pt>
    <dgm:pt modelId="{B39028B6-6598-4D47-9ED0-9794DF29753F}" type="sibTrans" cxnId="{F4238C26-0050-4E99-8BDB-A5A2197A1900}">
      <dgm:prSet/>
      <dgm:spPr/>
      <dgm:t>
        <a:bodyPr/>
        <a:lstStyle/>
        <a:p>
          <a:endParaRPr lang="en-US"/>
        </a:p>
      </dgm:t>
    </dgm:pt>
    <dgm:pt modelId="{26518961-2D31-4139-AC49-84867A7E31A5}">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Price-performance leader for mission-critical workloads while costing up to 86 percent less than AWS RDS (GigaOm)</a:t>
          </a:r>
        </a:p>
      </dgm:t>
    </dgm:pt>
    <dgm:pt modelId="{824B72FD-0833-4235-A23A-2A887AFBE4C8}" type="parTrans" cxnId="{51841685-D9D6-4BE4-8C00-FCA7A4ABD60A}">
      <dgm:prSet/>
      <dgm:spPr/>
      <dgm:t>
        <a:bodyPr/>
        <a:lstStyle/>
        <a:p>
          <a:endParaRPr lang="en-US"/>
        </a:p>
      </dgm:t>
    </dgm:pt>
    <dgm:pt modelId="{5A2AC4C6-8728-49C3-B480-B0118C82B6C7}" type="sibTrans" cxnId="{51841685-D9D6-4BE4-8C00-FCA7A4ABD60A}">
      <dgm:prSet/>
      <dgm:spPr/>
      <dgm:t>
        <a:bodyPr/>
        <a:lstStyle/>
        <a:p>
          <a:endParaRPr lang="en-US"/>
        </a:p>
      </dgm:t>
    </dgm:pt>
    <dgm:pt modelId="{DDC12D95-06C9-4A54-9D20-3E0AAF25723A}">
      <dgm:prSet custT="1"/>
      <dgm:spPr/>
      <dgm:t>
        <a:bodyPr/>
        <a:lstStyle/>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dgm:t>
    </dgm:pt>
    <dgm:pt modelId="{5ADD98DA-5A07-4E1B-8A5A-DE917F8CF1C3}" type="parTrans" cxnId="{90B8C189-E564-4E5B-B40C-F8ED03FE7BFA}">
      <dgm:prSet/>
      <dgm:spPr/>
      <dgm:t>
        <a:bodyPr/>
        <a:lstStyle/>
        <a:p>
          <a:endParaRPr lang="en-US"/>
        </a:p>
      </dgm:t>
    </dgm:pt>
    <dgm:pt modelId="{4850AC19-6929-46DF-9F3C-1A62CE955FF4}" type="sibTrans" cxnId="{90B8C189-E564-4E5B-B40C-F8ED03FE7BFA}">
      <dgm:prSet/>
      <dgm:spPr/>
      <dgm:t>
        <a:bodyPr/>
        <a:lstStyle/>
        <a:p>
          <a:endParaRPr lang="en-US"/>
        </a:p>
      </dgm:t>
    </dgm:pt>
    <dgm:pt modelId="{249707F4-4574-4FBA-92AD-90DDE8376125}">
      <dgm:prSet custT="1"/>
      <dgm:spPr/>
      <dgm:t>
        <a:bodyPr/>
        <a:lstStyle/>
        <a:p>
          <a:r>
            <a:rPr lang="en-US" sz="1400" kern="1200">
              <a:solidFill>
                <a:srgbClr val="000000"/>
              </a:solidFill>
            </a:rPr>
            <a:t>High availability with AZ isolation</a:t>
          </a:r>
        </a:p>
      </dgm:t>
    </dgm:pt>
    <dgm:pt modelId="{DAAD3495-00D5-45DE-95DC-720D9612AED9}" type="parTrans" cxnId="{E9A39805-BDB9-493B-AD77-08709C533AE4}">
      <dgm:prSet/>
      <dgm:spPr/>
      <dgm:t>
        <a:bodyPr/>
        <a:lstStyle/>
        <a:p>
          <a:endParaRPr lang="en-US"/>
        </a:p>
      </dgm:t>
    </dgm:pt>
    <dgm:pt modelId="{A80705E6-F15A-4B2C-B678-3FD774837A05}" type="sibTrans" cxnId="{E9A39805-BDB9-493B-AD77-08709C533AE4}">
      <dgm:prSet/>
      <dgm:spPr/>
      <dgm:t>
        <a:bodyPr/>
        <a:lstStyle/>
        <a:p>
          <a:endParaRPr lang="en-US"/>
        </a:p>
      </dgm:t>
    </dgm:pt>
    <dgm:pt modelId="{B32AADEB-5090-4F62-98AE-5CB965CFE1C4}">
      <dgm:prSet custT="1"/>
      <dgm:spPr/>
      <dgm:t>
        <a:bodyPr/>
        <a:lstStyle/>
        <a:p>
          <a:r>
            <a:rPr lang="en-US" sz="1400" kern="1200">
              <a:solidFill>
                <a:srgbClr val="000000"/>
              </a:solidFill>
            </a:rPr>
            <a:t>Business continuity at scale</a:t>
          </a:r>
        </a:p>
      </dgm:t>
    </dgm:pt>
    <dgm:pt modelId="{3A5AB88E-4C5C-45AA-A9F7-C13246F333EC}" type="parTrans" cxnId="{3CB1EDE2-E204-415E-8EEA-2F84CA0F1DC0}">
      <dgm:prSet/>
      <dgm:spPr/>
      <dgm:t>
        <a:bodyPr/>
        <a:lstStyle/>
        <a:p>
          <a:endParaRPr lang="en-US"/>
        </a:p>
      </dgm:t>
    </dgm:pt>
    <dgm:pt modelId="{0366C4B2-00D1-4B06-834F-16BFCBEF3B21}" type="sibTrans" cxnId="{3CB1EDE2-E204-415E-8EEA-2F84CA0F1DC0}">
      <dgm:prSet/>
      <dgm:spPr/>
      <dgm:t>
        <a:bodyPr/>
        <a:lstStyle/>
        <a:p>
          <a:endParaRPr lang="en-US"/>
        </a:p>
      </dgm:t>
    </dgm:pt>
    <dgm:pt modelId="{2D289162-685F-48B6-9AF6-B02B410017F4}">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Industry only business continuity SLA with 5 second RPO and 30 second RTO</a:t>
          </a:r>
        </a:p>
      </dgm:t>
    </dgm:pt>
    <dgm:pt modelId="{9E89B3C6-2201-4CBC-A244-6D83A452BAF3}" type="parTrans" cxnId="{9A456FC5-5C42-471A-8929-0BDA5DA67C87}">
      <dgm:prSet/>
      <dgm:spPr/>
      <dgm:t>
        <a:bodyPr/>
        <a:lstStyle/>
        <a:p>
          <a:endParaRPr lang="en-US"/>
        </a:p>
      </dgm:t>
    </dgm:pt>
    <dgm:pt modelId="{8549967F-08C4-41A0-9408-A505AED24284}" type="sibTrans" cxnId="{9A456FC5-5C42-471A-8929-0BDA5DA67C87}">
      <dgm:prSet/>
      <dgm:spPr/>
      <dgm:t>
        <a:bodyPr/>
        <a:lstStyle/>
        <a:p>
          <a:endParaRPr lang="en-US"/>
        </a:p>
      </dgm:t>
    </dgm:pt>
    <dgm:pt modelId="{5BEB57CF-0139-49C4-AA56-931EBF6F2A24}">
      <dgm:prSet custT="1"/>
      <dgm:spPr/>
      <dgm:t>
        <a:bodyPr/>
        <a:lstStyle/>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Intelligent database</a:t>
          </a:r>
        </a:p>
      </dgm:t>
    </dgm:pt>
    <dgm:pt modelId="{678D8BE2-E107-446C-A8AA-170FBF211C2A}" type="parTrans" cxnId="{2C3BB1DD-4C42-490F-B892-85D05B5A3476}">
      <dgm:prSet/>
      <dgm:spPr/>
    </dgm:pt>
    <dgm:pt modelId="{3BE69190-B45F-46E8-BF88-66E29E2DFE0D}" type="sibTrans" cxnId="{2C3BB1DD-4C42-490F-B892-85D05B5A3476}">
      <dgm:prSet/>
      <dgm:spPr/>
    </dgm:pt>
    <dgm:pt modelId="{162F637B-0A5C-4FF9-877A-A84A32EB8810}" type="pres">
      <dgm:prSet presAssocID="{3E5A91F2-0495-4869-B7BF-3F082CBAD7F1}" presName="linearFlow" presStyleCnt="0">
        <dgm:presLayoutVars>
          <dgm:dir/>
          <dgm:resizeHandles val="exact"/>
        </dgm:presLayoutVars>
      </dgm:prSet>
      <dgm:spPr/>
    </dgm:pt>
    <dgm:pt modelId="{39920733-EB3A-4B93-B80C-82B44649C882}" type="pres">
      <dgm:prSet presAssocID="{7EEBECA8-3BD3-463E-AEFE-ABA1003D727F}" presName="composite" presStyleCnt="0"/>
      <dgm:spPr/>
    </dgm:pt>
    <dgm:pt modelId="{0664ED57-19E0-48AA-8845-F92AB19CB7C2}" type="pres">
      <dgm:prSet presAssocID="{7EEBECA8-3BD3-463E-AEFE-ABA1003D727F}" presName="imgShp" presStyleLbl="fgImgPlace1" presStyleIdx="0" presStyleCnt="2" custScaleX="37591" custScaleY="3767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F012053-EABA-4BFF-BD4C-ACCB269D88EC}" type="pres">
      <dgm:prSet presAssocID="{7EEBECA8-3BD3-463E-AEFE-ABA1003D727F}" presName="txShp" presStyleLbl="node1" presStyleIdx="0" presStyleCnt="2">
        <dgm:presLayoutVars>
          <dgm:bulletEnabled val="1"/>
        </dgm:presLayoutVars>
      </dgm:prSet>
      <dgm:spPr/>
    </dgm:pt>
    <dgm:pt modelId="{FBB60EE9-CBBF-4234-8002-2D51440FE325}" type="pres">
      <dgm:prSet presAssocID="{85409F81-D1C8-4065-BA14-E1825D413117}" presName="spacing" presStyleCnt="0"/>
      <dgm:spPr/>
    </dgm:pt>
    <dgm:pt modelId="{9E853020-7A80-4C5A-B08F-AA859C9DEB32}" type="pres">
      <dgm:prSet presAssocID="{82643370-9403-46C2-9E82-37A7DB73FEEA}" presName="composite" presStyleCnt="0"/>
      <dgm:spPr/>
    </dgm:pt>
    <dgm:pt modelId="{5B5A01E4-2218-4D94-81CE-0694A833D0EA}" type="pres">
      <dgm:prSet presAssocID="{82643370-9403-46C2-9E82-37A7DB73FEEA}" presName="imgShp" presStyleLbl="fgImgPlace1" presStyleIdx="1" presStyleCnt="2" custScaleX="37715" custScaleY="3744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22CC0818-BA99-4BF6-9CA5-E0DDF87981DB}" type="pres">
      <dgm:prSet presAssocID="{82643370-9403-46C2-9E82-37A7DB73FEEA}" presName="txShp" presStyleLbl="node1" presStyleIdx="1" presStyleCnt="2">
        <dgm:presLayoutVars>
          <dgm:bulletEnabled val="1"/>
        </dgm:presLayoutVars>
      </dgm:prSet>
      <dgm:spPr/>
    </dgm:pt>
  </dgm:ptLst>
  <dgm:cxnLst>
    <dgm:cxn modelId="{B2B32F04-B711-4951-A697-2B301294A068}" type="presOf" srcId="{8C35CB0B-FACA-4BC8-AEEE-CE679091DE86}" destId="{2F012053-EABA-4BFF-BD4C-ACCB269D88EC}" srcOrd="0" destOrd="8" presId="urn:microsoft.com/office/officeart/2005/8/layout/vList3"/>
    <dgm:cxn modelId="{E9A39805-BDB9-493B-AD77-08709C533AE4}" srcId="{7EEBECA8-3BD3-463E-AEFE-ABA1003D727F}" destId="{249707F4-4574-4FBA-92AD-90DDE8376125}" srcOrd="5" destOrd="0" parTransId="{DAAD3495-00D5-45DE-95DC-720D9612AED9}" sibTransId="{A80705E6-F15A-4B2C-B678-3FD774837A05}"/>
    <dgm:cxn modelId="{47F6D817-1C6F-4DEE-8DAA-784650E9BC8B}" type="presOf" srcId="{7EEBECA8-3BD3-463E-AEFE-ABA1003D727F}" destId="{2F012053-EABA-4BFF-BD4C-ACCB269D88EC}" srcOrd="0" destOrd="0" presId="urn:microsoft.com/office/officeart/2005/8/layout/vList3"/>
    <dgm:cxn modelId="{5A6CA123-4981-4C4D-8467-06F24119F42A}" srcId="{7EEBECA8-3BD3-463E-AEFE-ABA1003D727F}" destId="{E8A32373-EF86-488A-9EF2-34F42E3DFBFF}" srcOrd="4" destOrd="0" parTransId="{6F8494C2-1D74-456A-96FD-FFC3DFBFC5CD}" sibTransId="{1E8E35C9-6F58-4015-BA01-B6CE31A382D7}"/>
    <dgm:cxn modelId="{F4238C26-0050-4E99-8BDB-A5A2197A1900}" srcId="{7EEBECA8-3BD3-463E-AEFE-ABA1003D727F}" destId="{8C35CB0B-FACA-4BC8-AEEE-CE679091DE86}" srcOrd="7" destOrd="0" parTransId="{567017C0-3D7B-48EE-9FDA-B3875EFC5079}" sibTransId="{B39028B6-6598-4D47-9ED0-9794DF29753F}"/>
    <dgm:cxn modelId="{E3FD5A2B-CE66-4B73-8830-0740E7C8969C}" srcId="{3E5A91F2-0495-4869-B7BF-3F082CBAD7F1}" destId="{7EEBECA8-3BD3-463E-AEFE-ABA1003D727F}" srcOrd="0" destOrd="0" parTransId="{5DA17589-ED33-4E23-A25D-E6DDFE785678}" sibTransId="{85409F81-D1C8-4065-BA14-E1825D413117}"/>
    <dgm:cxn modelId="{E33D7F2C-F609-41D0-9962-7982F21AA59F}" type="presOf" srcId="{597641CB-7A61-4E2D-B43B-D72A8A4359FA}" destId="{22CC0818-BA99-4BF6-9CA5-E0DDF87981DB}" srcOrd="0" destOrd="6" presId="urn:microsoft.com/office/officeart/2005/8/layout/vList3"/>
    <dgm:cxn modelId="{DCF6AC3C-97D6-4180-A05C-11F5CC59ED73}" type="presOf" srcId="{5BEB57CF-0139-49C4-AA56-931EBF6F2A24}" destId="{22CC0818-BA99-4BF6-9CA5-E0DDF87981DB}" srcOrd="0" destOrd="1" presId="urn:microsoft.com/office/officeart/2005/8/layout/vList3"/>
    <dgm:cxn modelId="{A84EB25C-9ABC-4189-95CD-6DEAC7D701A0}" srcId="{82643370-9403-46C2-9E82-37A7DB73FEEA}" destId="{15DCB897-1B6F-4947-A712-C7C77871B3C2}" srcOrd="6" destOrd="0" parTransId="{C5E81D1F-6284-4E7F-833D-BF7930B732EF}" sibTransId="{2FECEB65-5DB9-431F-A982-38776BFCF8E0}"/>
    <dgm:cxn modelId="{E069DE41-C4BD-4EBE-BD69-3203D654D8DE}" type="presOf" srcId="{B32AADEB-5090-4F62-98AE-5CB965CFE1C4}" destId="{2F012053-EABA-4BFF-BD4C-ACCB269D88EC}" srcOrd="0" destOrd="7" presId="urn:microsoft.com/office/officeart/2005/8/layout/vList3"/>
    <dgm:cxn modelId="{558A8743-7395-48B5-AC63-FC971B4A5468}" type="presOf" srcId="{3E5A91F2-0495-4869-B7BF-3F082CBAD7F1}" destId="{162F637B-0A5C-4FF9-877A-A84A32EB8810}" srcOrd="0" destOrd="0" presId="urn:microsoft.com/office/officeart/2005/8/layout/vList3"/>
    <dgm:cxn modelId="{D2789B63-2930-456B-98A6-53702B2EE33E}" srcId="{3E5A91F2-0495-4869-B7BF-3F082CBAD7F1}" destId="{82643370-9403-46C2-9E82-37A7DB73FEEA}" srcOrd="1" destOrd="0" parTransId="{F89A1DCF-528D-48CF-9A7C-83BA25EDFA8E}" sibTransId="{AF53B491-7579-4E53-B3B2-3995208ACE0B}"/>
    <dgm:cxn modelId="{A4EF546A-2197-49C2-9004-55F717AC2BDC}" srcId="{7EEBECA8-3BD3-463E-AEFE-ABA1003D727F}" destId="{AFD236E1-23B4-4953-BD4B-FDAB35EF1663}" srcOrd="1" destOrd="0" parTransId="{AFAC3B05-D8E7-4551-8EB8-4B45A879268E}" sibTransId="{9FB9D2E9-6665-435D-8DEF-C7B9863E75C7}"/>
    <dgm:cxn modelId="{9217E472-A892-4C68-8053-401FB4378BD5}" type="presOf" srcId="{70518D1B-EE37-40B2-9B5B-C30E8066D3C2}" destId="{2F012053-EABA-4BFF-BD4C-ACCB269D88EC}" srcOrd="0" destOrd="3" presId="urn:microsoft.com/office/officeart/2005/8/layout/vList3"/>
    <dgm:cxn modelId="{08A15258-B602-4F75-9428-F8B2DC2D9B38}" type="presOf" srcId="{82643370-9403-46C2-9E82-37A7DB73FEEA}" destId="{22CC0818-BA99-4BF6-9CA5-E0DDF87981DB}" srcOrd="0" destOrd="0" presId="urn:microsoft.com/office/officeart/2005/8/layout/vList3"/>
    <dgm:cxn modelId="{7C000E7F-CD88-411B-A6B0-7FA003CEDCA7}" srcId="{7EEBECA8-3BD3-463E-AEFE-ABA1003D727F}" destId="{70518D1B-EE37-40B2-9B5B-C30E8066D3C2}" srcOrd="2" destOrd="0" parTransId="{2859E218-76F2-4806-AE81-4B0FEDE32660}" sibTransId="{F8BF3E9E-2094-47BB-82D1-4E89F8BBB197}"/>
    <dgm:cxn modelId="{FBAD5284-5A73-4C5E-9BFC-8CD6CF53BA91}" srcId="{82643370-9403-46C2-9E82-37A7DB73FEEA}" destId="{672B040B-4BCF-48BE-8CF8-6A20E92CEA4F}" srcOrd="1" destOrd="0" parTransId="{B1A13FFF-8F4E-429D-99C5-B58D86757958}" sibTransId="{AB82F881-390D-4375-BD06-EA98E62B6D1A}"/>
    <dgm:cxn modelId="{51841685-D9D6-4BE4-8C00-FCA7A4ABD60A}" srcId="{82643370-9403-46C2-9E82-37A7DB73FEEA}" destId="{26518961-2D31-4139-AC49-84867A7E31A5}" srcOrd="3" destOrd="0" parTransId="{824B72FD-0833-4235-A23A-2A887AFBE4C8}" sibTransId="{5A2AC4C6-8728-49C3-B480-B0118C82B6C7}"/>
    <dgm:cxn modelId="{90B8C189-E564-4E5B-B40C-F8ED03FE7BFA}" srcId="{82643370-9403-46C2-9E82-37A7DB73FEEA}" destId="{DDC12D95-06C9-4A54-9D20-3E0AAF25723A}" srcOrd="4" destOrd="0" parTransId="{5ADD98DA-5A07-4E1B-8A5A-DE917F8CF1C3}" sibTransId="{4850AC19-6929-46DF-9F3C-1A62CE955FF4}"/>
    <dgm:cxn modelId="{6A62578A-7566-4236-AA55-5ADCE1BF1BBC}" type="presOf" srcId="{E53AB5D7-BF8C-4B52-A868-B6F036A3DAA2}" destId="{2F012053-EABA-4BFF-BD4C-ACCB269D88EC}" srcOrd="0" destOrd="1" presId="urn:microsoft.com/office/officeart/2005/8/layout/vList3"/>
    <dgm:cxn modelId="{C04E7792-A306-48D2-A4B1-BA1249C09DE1}" type="presOf" srcId="{672B040B-4BCF-48BE-8CF8-6A20E92CEA4F}" destId="{22CC0818-BA99-4BF6-9CA5-E0DDF87981DB}" srcOrd="0" destOrd="2" presId="urn:microsoft.com/office/officeart/2005/8/layout/vList3"/>
    <dgm:cxn modelId="{9086459F-AA91-4F89-89E1-44526790A4D9}" type="presOf" srcId="{DDC12D95-06C9-4A54-9D20-3E0AAF25723A}" destId="{22CC0818-BA99-4BF6-9CA5-E0DDF87981DB}" srcOrd="0" destOrd="5" presId="urn:microsoft.com/office/officeart/2005/8/layout/vList3"/>
    <dgm:cxn modelId="{93A613B5-4AE1-4409-8217-B3E487DC24C5}" type="presOf" srcId="{E8A32373-EF86-488A-9EF2-34F42E3DFBFF}" destId="{2F012053-EABA-4BFF-BD4C-ACCB269D88EC}" srcOrd="0" destOrd="5" presId="urn:microsoft.com/office/officeart/2005/8/layout/vList3"/>
    <dgm:cxn modelId="{0EEBBFB7-2D78-4725-87C4-0CDE56DC0240}" type="presOf" srcId="{26518961-2D31-4139-AC49-84867A7E31A5}" destId="{22CC0818-BA99-4BF6-9CA5-E0DDF87981DB}" srcOrd="0" destOrd="4" presId="urn:microsoft.com/office/officeart/2005/8/layout/vList3"/>
    <dgm:cxn modelId="{23517FB9-F554-4532-BDEB-F1F433E128E6}" srcId="{7EEBECA8-3BD3-463E-AEFE-ABA1003D727F}" destId="{E53AB5D7-BF8C-4B52-A868-B6F036A3DAA2}" srcOrd="0" destOrd="0" parTransId="{1C9A1CB0-5877-42B8-A6FC-520293D9C3EF}" sibTransId="{2631B2FB-F68E-4FE4-832D-A55DD950AF64}"/>
    <dgm:cxn modelId="{3744F7BC-67DE-4B04-AB5C-8F9599EF853B}" type="presOf" srcId="{249707F4-4574-4FBA-92AD-90DDE8376125}" destId="{2F012053-EABA-4BFF-BD4C-ACCB269D88EC}" srcOrd="0" destOrd="6" presId="urn:microsoft.com/office/officeart/2005/8/layout/vList3"/>
    <dgm:cxn modelId="{9A456FC5-5C42-471A-8929-0BDA5DA67C87}" srcId="{82643370-9403-46C2-9E82-37A7DB73FEEA}" destId="{2D289162-685F-48B6-9AF6-B02B410017F4}" srcOrd="2" destOrd="0" parTransId="{9E89B3C6-2201-4CBC-A244-6D83A452BAF3}" sibTransId="{8549967F-08C4-41A0-9408-A505AED24284}"/>
    <dgm:cxn modelId="{93B3F3C6-68F0-4F8A-864B-85C838D0D2CE}" type="presOf" srcId="{0EF9A61C-65AC-4E61-A4BB-940793BB4062}" destId="{2F012053-EABA-4BFF-BD4C-ACCB269D88EC}" srcOrd="0" destOrd="4" presId="urn:microsoft.com/office/officeart/2005/8/layout/vList3"/>
    <dgm:cxn modelId="{4D5CBFC7-3CF6-4BAE-95BE-B665E4B31802}" type="presOf" srcId="{AFD236E1-23B4-4953-BD4B-FDAB35EF1663}" destId="{2F012053-EABA-4BFF-BD4C-ACCB269D88EC}" srcOrd="0" destOrd="2" presId="urn:microsoft.com/office/officeart/2005/8/layout/vList3"/>
    <dgm:cxn modelId="{5D1421C8-F93B-44ED-B389-938BFE9952EE}" type="presOf" srcId="{15DCB897-1B6F-4947-A712-C7C77871B3C2}" destId="{22CC0818-BA99-4BF6-9CA5-E0DDF87981DB}" srcOrd="0" destOrd="7" presId="urn:microsoft.com/office/officeart/2005/8/layout/vList3"/>
    <dgm:cxn modelId="{C90416C9-3E05-4A36-B658-A7CEE9423661}" type="presOf" srcId="{2D289162-685F-48B6-9AF6-B02B410017F4}" destId="{22CC0818-BA99-4BF6-9CA5-E0DDF87981DB}" srcOrd="0" destOrd="3" presId="urn:microsoft.com/office/officeart/2005/8/layout/vList3"/>
    <dgm:cxn modelId="{C24243CD-2B38-433B-9404-85DAD7BF5783}" srcId="{82643370-9403-46C2-9E82-37A7DB73FEEA}" destId="{597641CB-7A61-4E2D-B43B-D72A8A4359FA}" srcOrd="5" destOrd="0" parTransId="{2B6F5C41-8E29-4142-AA67-259E73FD97D3}" sibTransId="{2FD027AF-F75F-4437-B714-452337A9E1B7}"/>
    <dgm:cxn modelId="{2C3BB1DD-4C42-490F-B892-85D05B5A3476}" srcId="{82643370-9403-46C2-9E82-37A7DB73FEEA}" destId="{5BEB57CF-0139-49C4-AA56-931EBF6F2A24}" srcOrd="0" destOrd="0" parTransId="{678D8BE2-E107-446C-A8AA-170FBF211C2A}" sibTransId="{3BE69190-B45F-46E8-BF88-66E29E2DFE0D}"/>
    <dgm:cxn modelId="{3CB1EDE2-E204-415E-8EEA-2F84CA0F1DC0}" srcId="{7EEBECA8-3BD3-463E-AEFE-ABA1003D727F}" destId="{B32AADEB-5090-4F62-98AE-5CB965CFE1C4}" srcOrd="6" destOrd="0" parTransId="{3A5AB88E-4C5C-45AA-A9F7-C13246F333EC}" sibTransId="{0366C4B2-00D1-4B06-834F-16BFCBEF3B21}"/>
    <dgm:cxn modelId="{EB7106F4-D00B-48DC-8940-4993BC98867A}" srcId="{7EEBECA8-3BD3-463E-AEFE-ABA1003D727F}" destId="{0EF9A61C-65AC-4E61-A4BB-940793BB4062}" srcOrd="3" destOrd="0" parTransId="{AFD51BF0-CFD3-4741-98C0-B51D58234215}" sibTransId="{2A4E9084-E7BC-4AD3-B781-519763DB1ACC}"/>
    <dgm:cxn modelId="{F08AD163-5951-4E1B-BB1E-77D4ED0EE1D3}" type="presParOf" srcId="{162F637B-0A5C-4FF9-877A-A84A32EB8810}" destId="{39920733-EB3A-4B93-B80C-82B44649C882}" srcOrd="0" destOrd="0" presId="urn:microsoft.com/office/officeart/2005/8/layout/vList3"/>
    <dgm:cxn modelId="{8E8CCCB4-F054-4410-8226-7879F61EB063}" type="presParOf" srcId="{39920733-EB3A-4B93-B80C-82B44649C882}" destId="{0664ED57-19E0-48AA-8845-F92AB19CB7C2}" srcOrd="0" destOrd="0" presId="urn:microsoft.com/office/officeart/2005/8/layout/vList3"/>
    <dgm:cxn modelId="{41C259D6-DEA7-47EC-B15A-89ED2764557B}" type="presParOf" srcId="{39920733-EB3A-4B93-B80C-82B44649C882}" destId="{2F012053-EABA-4BFF-BD4C-ACCB269D88EC}" srcOrd="1" destOrd="0" presId="urn:microsoft.com/office/officeart/2005/8/layout/vList3"/>
    <dgm:cxn modelId="{71E17103-271F-4D50-85E0-32E175F3307F}" type="presParOf" srcId="{162F637B-0A5C-4FF9-877A-A84A32EB8810}" destId="{FBB60EE9-CBBF-4234-8002-2D51440FE325}" srcOrd="1" destOrd="0" presId="urn:microsoft.com/office/officeart/2005/8/layout/vList3"/>
    <dgm:cxn modelId="{AB86554C-5906-40D2-8428-620CF99DAA0A}" type="presParOf" srcId="{162F637B-0A5C-4FF9-877A-A84A32EB8810}" destId="{9E853020-7A80-4C5A-B08F-AA859C9DEB32}" srcOrd="2" destOrd="0" presId="urn:microsoft.com/office/officeart/2005/8/layout/vList3"/>
    <dgm:cxn modelId="{DADAAF6E-5CCF-4135-B606-ED75A7CA03B9}" type="presParOf" srcId="{9E853020-7A80-4C5A-B08F-AA859C9DEB32}" destId="{5B5A01E4-2218-4D94-81CE-0694A833D0EA}" srcOrd="0" destOrd="0" presId="urn:microsoft.com/office/officeart/2005/8/layout/vList3"/>
    <dgm:cxn modelId="{9DAEA732-6771-4F65-8346-0D4528EF51A8}" type="presParOf" srcId="{9E853020-7A80-4C5A-B08F-AA859C9DEB32}" destId="{22CC0818-BA99-4BF6-9CA5-E0DDF87981DB}" srcOrd="1" destOrd="0" presId="urn:microsoft.com/office/officeart/2005/8/layout/vList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12053-EABA-4BFF-BD4C-ACCB269D88EC}">
      <dsp:nvSpPr>
        <dsp:cNvPr id="0" name=""/>
        <dsp:cNvSpPr/>
      </dsp:nvSpPr>
      <dsp:spPr>
        <a:xfrm rot="10800000">
          <a:off x="1527151" y="647"/>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9050" rIns="35560" bIns="19050" numCol="1" spcCol="1270" anchor="t" anchorCtr="0">
          <a:noAutofit/>
        </a:bodyPr>
        <a:lstStyle/>
        <a:p>
          <a:pPr marL="0" lvl="0" indent="0" algn="l" defTabSz="222250">
            <a:lnSpc>
              <a:spcPct val="90000"/>
            </a:lnSpc>
            <a:spcBef>
              <a:spcPct val="0"/>
            </a:spcBef>
            <a:spcAft>
              <a:spcPct val="35000"/>
            </a:spcAft>
            <a:buNone/>
          </a:pPr>
          <a:r>
            <a:rPr lang="en-US" sz="500" kern="1200">
              <a:solidFill>
                <a:srgbClr val="000000"/>
              </a:solidFill>
            </a:rPr>
            <a:t> </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SQL Server and OS server access</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Expansive SQL and OS version support</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File stream, DTC, and Simple Recovery model available</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Automated manageability features for SQL Server</a:t>
          </a:r>
        </a:p>
        <a:p>
          <a:pPr marL="228600" lvl="2"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Automatic security patching</a:t>
          </a:r>
        </a:p>
        <a:p>
          <a:pPr marL="228600" lvl="2"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Point in time restore with Azure Backup</a:t>
          </a:r>
        </a:p>
      </dsp:txBody>
      <dsp:txXfrm rot="10800000">
        <a:off x="1968493" y="647"/>
        <a:ext cx="4963011" cy="1765367"/>
      </dsp:txXfrm>
    </dsp:sp>
    <dsp:sp modelId="{0664ED57-19E0-48AA-8845-F92AB19CB7C2}">
      <dsp:nvSpPr>
        <dsp:cNvPr id="0" name=""/>
        <dsp:cNvSpPr/>
      </dsp:nvSpPr>
      <dsp:spPr>
        <a:xfrm>
          <a:off x="1195342" y="550780"/>
          <a:ext cx="663619" cy="6651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C0818-BA99-4BF6-9CA5-E0DDF87981DB}">
      <dsp:nvSpPr>
        <dsp:cNvPr id="0" name=""/>
        <dsp:cNvSpPr/>
      </dsp:nvSpPr>
      <dsp:spPr>
        <a:xfrm rot="10800000">
          <a:off x="1527698" y="2292990"/>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9050" rIns="35560" bIns="19050" numCol="1" spcCol="1270" anchor="t" anchorCtr="0">
          <a:noAutofit/>
        </a:bodyPr>
        <a:lstStyle/>
        <a:p>
          <a:pPr marL="0" lvl="0" indent="0" algn="l" defTabSz="222250">
            <a:lnSpc>
              <a:spcPct val="90000"/>
            </a:lnSpc>
            <a:spcBef>
              <a:spcPct val="0"/>
            </a:spcBef>
            <a:spcAft>
              <a:spcPct val="35000"/>
            </a:spcAft>
            <a:buNone/>
          </a:pPr>
          <a:r>
            <a:rPr lang="en-US" sz="500" kern="1200">
              <a:solidFill>
                <a:srgbClr val="000000"/>
              </a:solidFill>
            </a:rPr>
            <a:t> </a:t>
          </a:r>
        </a:p>
        <a:p>
          <a:pPr marL="114300" lvl="1" indent="-114300" algn="l" defTabSz="622300">
            <a:lnSpc>
              <a:spcPct val="90000"/>
            </a:lnSpc>
            <a:spcBef>
              <a:spcPct val="0"/>
            </a:spcBef>
            <a:spcAft>
              <a:spcPct val="15000"/>
            </a:spcAft>
            <a:buChar char="•"/>
          </a:pPr>
          <a:r>
            <a:rPr lang="en-US" sz="1400" b="0" i="0" kern="1200">
              <a:solidFill>
                <a:srgbClr val="000000"/>
              </a:solidFill>
            </a:rPr>
            <a:t>Free Extended Security Updates for SQL Server 2008/R2*</a:t>
          </a:r>
          <a:endParaRPr lang="en-US" sz="1400" kern="1200">
            <a:solidFill>
              <a:srgbClr val="000000"/>
            </a:solidFill>
          </a:endParaRPr>
        </a:p>
        <a:p>
          <a:pPr marL="114300" lvl="1" indent="-114300" algn="l" defTabSz="622300">
            <a:lnSpc>
              <a:spcPct val="90000"/>
            </a:lnSpc>
            <a:spcBef>
              <a:spcPct val="0"/>
            </a:spcBef>
            <a:spcAft>
              <a:spcPct val="15000"/>
            </a:spcAft>
            <a:buChar char="•"/>
          </a:pPr>
          <a:r>
            <a:rPr lang="en-US" sz="1400" b="0" i="0" kern="1200" dirty="0">
              <a:solidFill>
                <a:srgbClr val="000000"/>
              </a:solidFill>
            </a:rPr>
            <a:t>435 percent overall return on an Azure IaaS investment over five years (Forrester Consulting)</a:t>
          </a:r>
          <a:endParaRPr lang="en-US" sz="1400" kern="1200" dirty="0">
            <a:solidFill>
              <a:srgbClr val="000000"/>
            </a:solidFill>
          </a:endParaRPr>
        </a:p>
        <a:p>
          <a:pPr marL="114300" lvl="1" indent="-114300" algn="l" defTabSz="622300">
            <a:lnSpc>
              <a:spcPct val="90000"/>
            </a:lnSpc>
            <a:spcBef>
              <a:spcPct val="0"/>
            </a:spcBef>
            <a:spcAft>
              <a:spcPct val="15000"/>
            </a:spcAft>
            <a:buChar char="•"/>
          </a:pPr>
          <a:r>
            <a:rPr lang="en-US" sz="1400" kern="1200" dirty="0">
              <a:solidFill>
                <a:srgbClr val="000000"/>
              </a:solidFill>
            </a:rPr>
            <a:t>Up to 3.4x faster and 87% cheaper than AWS EC2**</a:t>
          </a:r>
        </a:p>
        <a:p>
          <a:pPr marL="114300" lvl="1" indent="-114300" algn="l" defTabSz="622300">
            <a:lnSpc>
              <a:spcPct val="90000"/>
            </a:lnSpc>
            <a:spcBef>
              <a:spcPct val="0"/>
            </a:spcBef>
            <a:spcAft>
              <a:spcPct val="15000"/>
            </a:spcAft>
            <a:buChar char="•"/>
          </a:pPr>
          <a:r>
            <a:rPr lang="en-US" sz="1400" kern="1200" dirty="0">
              <a:solidFill>
                <a:srgbClr val="000000"/>
              </a:solidFill>
            </a:rPr>
            <a:t>Azure Key Vault integration</a:t>
          </a:r>
        </a:p>
        <a:p>
          <a:pPr marL="114300" lvl="1" indent="-114300" algn="l" defTabSz="622300">
            <a:lnSpc>
              <a:spcPct val="90000"/>
            </a:lnSpc>
            <a:spcBef>
              <a:spcPct val="0"/>
            </a:spcBef>
            <a:spcAft>
              <a:spcPct val="15000"/>
            </a:spcAft>
            <a:buChar char="•"/>
          </a:pPr>
          <a:r>
            <a:rPr lang="en-US" sz="1400" kern="1200" dirty="0">
              <a:solidFill>
                <a:srgbClr val="000000"/>
              </a:solidFill>
            </a:rPr>
            <a:t>Support for Linux and Windows</a:t>
          </a:r>
        </a:p>
      </dsp:txBody>
      <dsp:txXfrm rot="10800000">
        <a:off x="1969040" y="2292990"/>
        <a:ext cx="4963011" cy="1765367"/>
      </dsp:txXfrm>
    </dsp:sp>
    <dsp:sp modelId="{5B5A01E4-2218-4D94-81CE-0694A833D0EA}">
      <dsp:nvSpPr>
        <dsp:cNvPr id="0" name=""/>
        <dsp:cNvSpPr/>
      </dsp:nvSpPr>
      <dsp:spPr>
        <a:xfrm>
          <a:off x="1194794" y="2845117"/>
          <a:ext cx="665808" cy="66111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58B34-56F0-4AE9-938F-6A875C9760BC}">
      <dsp:nvSpPr>
        <dsp:cNvPr id="0" name=""/>
        <dsp:cNvSpPr/>
      </dsp:nvSpPr>
      <dsp:spPr>
        <a:xfrm rot="10800000">
          <a:off x="1314416" y="1564"/>
          <a:ext cx="4350638" cy="874315"/>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49" tIns="83820" rIns="156464" bIns="83820" numCol="1" spcCol="1270" anchor="ctr" anchorCtr="0">
          <a:noAutofit/>
        </a:bodyPr>
        <a:lstStyle/>
        <a:p>
          <a:pPr marL="0" lvl="0" indent="0" algn="ctr" defTabSz="977900">
            <a:lnSpc>
              <a:spcPct val="90000"/>
            </a:lnSpc>
            <a:spcBef>
              <a:spcPct val="0"/>
            </a:spcBef>
            <a:spcAft>
              <a:spcPct val="35000"/>
            </a:spcAft>
            <a:buFont typeface="Arial" panose="020B0604020202020204" pitchFamily="34" charset="0"/>
            <a:buNone/>
          </a:pPr>
          <a:r>
            <a:rPr lang="en-US" sz="2200" kern="1200" dirty="0">
              <a:solidFill>
                <a:schemeClr val="tx2"/>
              </a:solidFill>
            </a:rPr>
            <a:t>Business continuity </a:t>
          </a:r>
        </a:p>
      </dsp:txBody>
      <dsp:txXfrm rot="10800000">
        <a:off x="1532995" y="1564"/>
        <a:ext cx="4132059" cy="874315"/>
      </dsp:txXfrm>
    </dsp:sp>
    <dsp:sp modelId="{8EEAA515-DE0C-417B-8AE4-56602B493D00}">
      <dsp:nvSpPr>
        <dsp:cNvPr id="0" name=""/>
        <dsp:cNvSpPr/>
      </dsp:nvSpPr>
      <dsp:spPr>
        <a:xfrm>
          <a:off x="877258" y="1564"/>
          <a:ext cx="874315" cy="874315"/>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38CB01-13DB-4673-BB33-5142B8BB692D}">
      <dsp:nvSpPr>
        <dsp:cNvPr id="0" name=""/>
        <dsp:cNvSpPr/>
      </dsp:nvSpPr>
      <dsp:spPr>
        <a:xfrm rot="10800000">
          <a:off x="1314416" y="1136870"/>
          <a:ext cx="4350638" cy="874315"/>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49"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High availability </a:t>
          </a:r>
        </a:p>
      </dsp:txBody>
      <dsp:txXfrm rot="10800000">
        <a:off x="1532995" y="1136870"/>
        <a:ext cx="4132059" cy="874315"/>
      </dsp:txXfrm>
    </dsp:sp>
    <dsp:sp modelId="{4A12C7A2-7C5B-44F1-88C3-4EEA634CA834}">
      <dsp:nvSpPr>
        <dsp:cNvPr id="0" name=""/>
        <dsp:cNvSpPr/>
      </dsp:nvSpPr>
      <dsp:spPr>
        <a:xfrm>
          <a:off x="877258" y="1136870"/>
          <a:ext cx="874315" cy="874315"/>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1A8F8F-F8EE-400D-B6FB-2BF6EA3BC225}">
      <dsp:nvSpPr>
        <dsp:cNvPr id="0" name=""/>
        <dsp:cNvSpPr/>
      </dsp:nvSpPr>
      <dsp:spPr>
        <a:xfrm rot="10800000">
          <a:off x="1314416" y="2272175"/>
          <a:ext cx="4350638" cy="874315"/>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49"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Automated backups </a:t>
          </a:r>
        </a:p>
      </dsp:txBody>
      <dsp:txXfrm rot="10800000">
        <a:off x="1532995" y="2272175"/>
        <a:ext cx="4132059" cy="874315"/>
      </dsp:txXfrm>
    </dsp:sp>
    <dsp:sp modelId="{9CEB58F9-6F20-40EF-869C-20B55C6975EE}">
      <dsp:nvSpPr>
        <dsp:cNvPr id="0" name=""/>
        <dsp:cNvSpPr/>
      </dsp:nvSpPr>
      <dsp:spPr>
        <a:xfrm>
          <a:off x="877258" y="2272175"/>
          <a:ext cx="874315" cy="874315"/>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289B2B-CBE0-4D1C-8055-BD37702479D1}">
      <dsp:nvSpPr>
        <dsp:cNvPr id="0" name=""/>
        <dsp:cNvSpPr/>
      </dsp:nvSpPr>
      <dsp:spPr>
        <a:xfrm rot="10800000">
          <a:off x="1314416" y="3407481"/>
          <a:ext cx="4350638" cy="874315"/>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49"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Long term backup retention </a:t>
          </a:r>
        </a:p>
      </dsp:txBody>
      <dsp:txXfrm rot="10800000">
        <a:off x="1532995" y="3407481"/>
        <a:ext cx="4132059" cy="874315"/>
      </dsp:txXfrm>
    </dsp:sp>
    <dsp:sp modelId="{790088CC-BB50-4647-A65A-E2F6D2F42614}">
      <dsp:nvSpPr>
        <dsp:cNvPr id="0" name=""/>
        <dsp:cNvSpPr/>
      </dsp:nvSpPr>
      <dsp:spPr>
        <a:xfrm>
          <a:off x="877258" y="3407481"/>
          <a:ext cx="874315" cy="874315"/>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8F3DF7-1027-47EB-A83F-EA03403DB111}">
      <dsp:nvSpPr>
        <dsp:cNvPr id="0" name=""/>
        <dsp:cNvSpPr/>
      </dsp:nvSpPr>
      <dsp:spPr>
        <a:xfrm rot="10800000">
          <a:off x="1314416" y="4542786"/>
          <a:ext cx="4350638" cy="874315"/>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49"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Geo-replication</a:t>
          </a:r>
        </a:p>
      </dsp:txBody>
      <dsp:txXfrm rot="10800000">
        <a:off x="1532995" y="4542786"/>
        <a:ext cx="4132059" cy="874315"/>
      </dsp:txXfrm>
    </dsp:sp>
    <dsp:sp modelId="{1BC10206-5201-4D05-8BB8-F32DCCB8A736}">
      <dsp:nvSpPr>
        <dsp:cNvPr id="0" name=""/>
        <dsp:cNvSpPr/>
      </dsp:nvSpPr>
      <dsp:spPr>
        <a:xfrm>
          <a:off x="877258" y="4542786"/>
          <a:ext cx="874315" cy="874315"/>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58B34-56F0-4AE9-938F-6A875C9760BC}">
      <dsp:nvSpPr>
        <dsp:cNvPr id="0" name=""/>
        <dsp:cNvSpPr/>
      </dsp:nvSpPr>
      <dsp:spPr>
        <a:xfrm rot="10800000">
          <a:off x="1263381" y="1322"/>
          <a:ext cx="4147946" cy="874393"/>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83" tIns="83820" rIns="156464" bIns="83820" numCol="1" spcCol="1270" anchor="ctr" anchorCtr="0">
          <a:noAutofit/>
        </a:bodyPr>
        <a:lstStyle/>
        <a:p>
          <a:pPr marL="0" lvl="0" indent="0" algn="ctr" defTabSz="977900">
            <a:lnSpc>
              <a:spcPct val="90000"/>
            </a:lnSpc>
            <a:spcBef>
              <a:spcPct val="0"/>
            </a:spcBef>
            <a:spcAft>
              <a:spcPct val="35000"/>
            </a:spcAft>
            <a:buFont typeface="Arial" panose="020B0604020202020204" pitchFamily="34" charset="0"/>
            <a:buNone/>
          </a:pPr>
          <a:r>
            <a:rPr lang="en-US" sz="2200" kern="1200" dirty="0">
              <a:solidFill>
                <a:schemeClr val="tx2"/>
              </a:solidFill>
            </a:rPr>
            <a:t>Scale </a:t>
          </a:r>
        </a:p>
      </dsp:txBody>
      <dsp:txXfrm rot="10800000">
        <a:off x="1481979" y="1322"/>
        <a:ext cx="3929348" cy="874393"/>
      </dsp:txXfrm>
    </dsp:sp>
    <dsp:sp modelId="{8EEAA515-DE0C-417B-8AE4-56602B493D00}">
      <dsp:nvSpPr>
        <dsp:cNvPr id="0" name=""/>
        <dsp:cNvSpPr/>
      </dsp:nvSpPr>
      <dsp:spPr>
        <a:xfrm>
          <a:off x="826184" y="1322"/>
          <a:ext cx="874393" cy="874393"/>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6994A9-E245-4ABF-9030-99F23660AF0D}">
      <dsp:nvSpPr>
        <dsp:cNvPr id="0" name=""/>
        <dsp:cNvSpPr/>
      </dsp:nvSpPr>
      <dsp:spPr>
        <a:xfrm rot="10800000">
          <a:off x="1263381" y="1136729"/>
          <a:ext cx="4147946" cy="874393"/>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83"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Advanced security </a:t>
          </a:r>
        </a:p>
      </dsp:txBody>
      <dsp:txXfrm rot="10800000">
        <a:off x="1481979" y="1136729"/>
        <a:ext cx="3929348" cy="874393"/>
      </dsp:txXfrm>
    </dsp:sp>
    <dsp:sp modelId="{57467DF1-65E3-4D4B-9DC9-5B6E7524E660}">
      <dsp:nvSpPr>
        <dsp:cNvPr id="0" name=""/>
        <dsp:cNvSpPr/>
      </dsp:nvSpPr>
      <dsp:spPr>
        <a:xfrm>
          <a:off x="826184" y="1136729"/>
          <a:ext cx="874393" cy="874393"/>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AC942A-802A-45B5-884A-20C804D0F3E0}">
      <dsp:nvSpPr>
        <dsp:cNvPr id="0" name=""/>
        <dsp:cNvSpPr/>
      </dsp:nvSpPr>
      <dsp:spPr>
        <a:xfrm rot="10800000">
          <a:off x="1263381" y="2272136"/>
          <a:ext cx="4147946" cy="874393"/>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83"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Automatic tuning </a:t>
          </a:r>
        </a:p>
      </dsp:txBody>
      <dsp:txXfrm rot="10800000">
        <a:off x="1481979" y="2272136"/>
        <a:ext cx="3929348" cy="874393"/>
      </dsp:txXfrm>
    </dsp:sp>
    <dsp:sp modelId="{601BFC33-FE3A-4BDE-88FE-493B6E1B6FB3}">
      <dsp:nvSpPr>
        <dsp:cNvPr id="0" name=""/>
        <dsp:cNvSpPr/>
      </dsp:nvSpPr>
      <dsp:spPr>
        <a:xfrm>
          <a:off x="826184" y="2272136"/>
          <a:ext cx="874393" cy="874393"/>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01C2C9-567B-48BC-B477-898F0A169C0B}">
      <dsp:nvSpPr>
        <dsp:cNvPr id="0" name=""/>
        <dsp:cNvSpPr/>
      </dsp:nvSpPr>
      <dsp:spPr>
        <a:xfrm rot="10800000">
          <a:off x="1263381" y="3407543"/>
          <a:ext cx="4147946" cy="874393"/>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83"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Built-in monitoring </a:t>
          </a:r>
        </a:p>
      </dsp:txBody>
      <dsp:txXfrm rot="10800000">
        <a:off x="1481979" y="3407543"/>
        <a:ext cx="3929348" cy="874393"/>
      </dsp:txXfrm>
    </dsp:sp>
    <dsp:sp modelId="{6039329E-4295-499A-B0FF-8DFA17283B09}">
      <dsp:nvSpPr>
        <dsp:cNvPr id="0" name=""/>
        <dsp:cNvSpPr/>
      </dsp:nvSpPr>
      <dsp:spPr>
        <a:xfrm>
          <a:off x="826184" y="3407543"/>
          <a:ext cx="874393" cy="874393"/>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7CE52F-A999-4391-8104-68A25F268DDA}">
      <dsp:nvSpPr>
        <dsp:cNvPr id="0" name=""/>
        <dsp:cNvSpPr/>
      </dsp:nvSpPr>
      <dsp:spPr>
        <a:xfrm rot="10800000">
          <a:off x="1263381" y="4542950"/>
          <a:ext cx="4147946" cy="874393"/>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583"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2"/>
              </a:solidFill>
            </a:rPr>
            <a:t>Built-in intelligence </a:t>
          </a:r>
        </a:p>
      </dsp:txBody>
      <dsp:txXfrm rot="10800000">
        <a:off x="1481979" y="4542950"/>
        <a:ext cx="3929348" cy="874393"/>
      </dsp:txXfrm>
    </dsp:sp>
    <dsp:sp modelId="{E76C1DF1-CC82-4F91-972B-D91FC56976CE}">
      <dsp:nvSpPr>
        <dsp:cNvPr id="0" name=""/>
        <dsp:cNvSpPr/>
      </dsp:nvSpPr>
      <dsp:spPr>
        <a:xfrm>
          <a:off x="826184" y="4542950"/>
          <a:ext cx="874393" cy="874393"/>
        </a:xfrm>
        <a:prstGeom prst="ellipse">
          <a:avLst/>
        </a:prstGeom>
        <a:solidFill>
          <a:schemeClr val="bg1">
            <a:lumMod val="9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12053-EABA-4BFF-BD4C-ACCB269D88EC}">
      <dsp:nvSpPr>
        <dsp:cNvPr id="0" name=""/>
        <dsp:cNvSpPr/>
      </dsp:nvSpPr>
      <dsp:spPr>
        <a:xfrm rot="10800000">
          <a:off x="1527151" y="647"/>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9050" rIns="35560" bIns="19050" numCol="1" spcCol="1270" anchor="t" anchorCtr="0">
          <a:noAutofit/>
        </a:bodyPr>
        <a:lstStyle/>
        <a:p>
          <a:pPr marL="0" lvl="0" indent="0" algn="l" defTabSz="222250">
            <a:lnSpc>
              <a:spcPct val="90000"/>
            </a:lnSpc>
            <a:spcBef>
              <a:spcPct val="0"/>
            </a:spcBef>
            <a:spcAft>
              <a:spcPct val="35000"/>
            </a:spcAft>
            <a:buNone/>
          </a:pPr>
          <a:r>
            <a:rPr lang="en-US" sz="500" kern="1200">
              <a:solidFill>
                <a:srgbClr val="000000"/>
              </a:solidFill>
            </a:rPr>
            <a:t> </a:t>
          </a:r>
        </a:p>
        <a:p>
          <a:pPr marL="114300" lvl="1" indent="-114300" algn="l" defTabSz="622300">
            <a:lnSpc>
              <a:spcPct val="90000"/>
            </a:lnSpc>
            <a:spcBef>
              <a:spcPct val="0"/>
            </a:spcBef>
            <a:spcAft>
              <a:spcPct val="15000"/>
            </a:spcAft>
            <a:buChar char="•"/>
          </a:pPr>
          <a:r>
            <a:rPr lang="en-US" sz="1400" kern="1200">
              <a:solidFill>
                <a:srgbClr val="000000"/>
              </a:solidFill>
            </a:rPr>
            <a:t>Single instance or Instance pool</a:t>
          </a:r>
          <a:endParaRPr lang="en-US" sz="1400" kern="1200">
            <a:solidFill>
              <a:srgbClr val="00000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solidFill>
                <a:srgbClr val="000000"/>
              </a:solidFill>
              <a:latin typeface="Segoe UI"/>
            </a:rPr>
            <a:t>SQL Server surface area (vast majority)</a:t>
          </a:r>
          <a:endParaRPr lang="en-US" sz="1400" kern="1200">
            <a:solidFill>
              <a:srgbClr val="00000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solidFill>
                <a:srgbClr val="000000"/>
              </a:solidFill>
              <a:latin typeface="Segoe UI"/>
            </a:rPr>
            <a:t>Native virtual network support</a:t>
          </a:r>
          <a:endParaRPr lang="en-US" sz="1400" kern="1200">
            <a:solidFill>
              <a:srgbClr val="00000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Fully managed Service</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Enable your on-premise identities on cloud instances, through integration with Azure Active Directory and AD Connect</a:t>
          </a:r>
        </a:p>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dsp:txBody>
      <dsp:txXfrm rot="10800000">
        <a:off x="1968493" y="647"/>
        <a:ext cx="4963011" cy="1765367"/>
      </dsp:txXfrm>
    </dsp:sp>
    <dsp:sp modelId="{0664ED57-19E0-48AA-8845-F92AB19CB7C2}">
      <dsp:nvSpPr>
        <dsp:cNvPr id="0" name=""/>
        <dsp:cNvSpPr/>
      </dsp:nvSpPr>
      <dsp:spPr>
        <a:xfrm>
          <a:off x="1195342" y="550780"/>
          <a:ext cx="663619" cy="6651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C0818-BA99-4BF6-9CA5-E0DDF87981DB}">
      <dsp:nvSpPr>
        <dsp:cNvPr id="0" name=""/>
        <dsp:cNvSpPr/>
      </dsp:nvSpPr>
      <dsp:spPr>
        <a:xfrm rot="10800000">
          <a:off x="1527698" y="2292990"/>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9050" rIns="35560" bIns="19050" numCol="1" spcCol="1270" anchor="t" anchorCtr="0">
          <a:noAutofit/>
        </a:bodyPr>
        <a:lstStyle/>
        <a:p>
          <a:pPr marL="0" lvl="0" indent="0" algn="l" defTabSz="222250">
            <a:lnSpc>
              <a:spcPct val="90000"/>
            </a:lnSpc>
            <a:spcBef>
              <a:spcPct val="0"/>
            </a:spcBef>
            <a:spcAft>
              <a:spcPct val="35000"/>
            </a:spcAft>
            <a:buNone/>
          </a:pPr>
          <a:r>
            <a:rPr lang="en-US" sz="500" kern="1200">
              <a:solidFill>
                <a:srgbClr val="000000"/>
              </a:solidFill>
            </a:rPr>
            <a:t> </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Near zero downtime migration using log-shipping</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Fully managed business continuity with failover groups</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Projected return on investment of 212 percent over three years (Forrester Consulting)</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Combine the best of SQL Server with the benefits of a managed service</a:t>
          </a:r>
        </a:p>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a:p>
          <a:pPr marL="114300" lvl="1" indent="0" algn="l" defTabSz="622300">
            <a:lnSpc>
              <a:spcPct val="90000"/>
            </a:lnSpc>
            <a:spcBef>
              <a:spcPct val="0"/>
            </a:spcBef>
            <a:spcAft>
              <a:spcPct val="15000"/>
            </a:spcAft>
            <a:buChar char="•"/>
          </a:pPr>
          <a:endParaRPr lang="en-US" sz="1400" kern="1200">
            <a:solidFill>
              <a:srgbClr val="000000"/>
            </a:solidFill>
          </a:endParaRPr>
        </a:p>
        <a:p>
          <a:pPr marL="114300" lvl="1" indent="0" algn="l" defTabSz="622300">
            <a:lnSpc>
              <a:spcPct val="90000"/>
            </a:lnSpc>
            <a:spcBef>
              <a:spcPct val="0"/>
            </a:spcBef>
            <a:spcAft>
              <a:spcPct val="15000"/>
            </a:spcAft>
            <a:buChar char="•"/>
          </a:pPr>
          <a:endParaRPr lang="en-US" sz="1400" kern="1200">
            <a:solidFill>
              <a:srgbClr val="000000"/>
            </a:solidFill>
          </a:endParaRPr>
        </a:p>
      </dsp:txBody>
      <dsp:txXfrm rot="10800000">
        <a:off x="1969040" y="2292990"/>
        <a:ext cx="4963011" cy="1765367"/>
      </dsp:txXfrm>
    </dsp:sp>
    <dsp:sp modelId="{5B5A01E4-2218-4D94-81CE-0694A833D0EA}">
      <dsp:nvSpPr>
        <dsp:cNvPr id="0" name=""/>
        <dsp:cNvSpPr/>
      </dsp:nvSpPr>
      <dsp:spPr>
        <a:xfrm>
          <a:off x="1194794" y="2845117"/>
          <a:ext cx="665808" cy="66111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12053-EABA-4BFF-BD4C-ACCB269D88EC}">
      <dsp:nvSpPr>
        <dsp:cNvPr id="0" name=""/>
        <dsp:cNvSpPr/>
      </dsp:nvSpPr>
      <dsp:spPr>
        <a:xfrm rot="10800000">
          <a:off x="1527151" y="647"/>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1430" rIns="21336" bIns="11430" numCol="1" spcCol="1270" anchor="t" anchorCtr="0">
          <a:noAutofit/>
        </a:bodyPr>
        <a:lstStyle/>
        <a:p>
          <a:pPr marL="0" lvl="0" indent="0" algn="l" defTabSz="133350">
            <a:lnSpc>
              <a:spcPct val="90000"/>
            </a:lnSpc>
            <a:spcBef>
              <a:spcPct val="0"/>
            </a:spcBef>
            <a:spcAft>
              <a:spcPct val="35000"/>
            </a:spcAft>
            <a:buNone/>
          </a:pPr>
          <a:r>
            <a:rPr lang="en-US" sz="300" kern="1200">
              <a:solidFill>
                <a:srgbClr val="000000"/>
              </a:solidFill>
            </a:rPr>
            <a:t> </a:t>
          </a:r>
        </a:p>
        <a:p>
          <a:pPr marL="114300" lvl="1" indent="-114300" algn="l" defTabSz="622300">
            <a:lnSpc>
              <a:spcPct val="90000"/>
            </a:lnSpc>
            <a:spcBef>
              <a:spcPct val="0"/>
            </a:spcBef>
            <a:spcAft>
              <a:spcPct val="15000"/>
            </a:spcAft>
            <a:buChar char="•"/>
          </a:pPr>
          <a:r>
            <a:rPr lang="en-US" sz="1400" kern="1200">
              <a:solidFill>
                <a:srgbClr val="000000"/>
              </a:solidFill>
            </a:rPr>
            <a:t>Single database or elastic pool</a:t>
          </a:r>
          <a:endParaRPr lang="en-US" sz="1400" kern="1200">
            <a:solidFill>
              <a:srgbClr val="000000"/>
            </a:solidFill>
            <a:latin typeface="Segoe UI"/>
            <a:ea typeface="+mn-ea"/>
            <a:cs typeface="+mn-cs"/>
          </a:endParaRPr>
        </a:p>
        <a:p>
          <a:pPr marL="114300" lvl="1" indent="-114300" algn="l" defTabSz="622300">
            <a:lnSpc>
              <a:spcPct val="90000"/>
            </a:lnSpc>
            <a:spcBef>
              <a:spcPct val="0"/>
            </a:spcBef>
            <a:spcAft>
              <a:spcPct val="15000"/>
            </a:spcAft>
            <a:buChar char="•"/>
          </a:pPr>
          <a:r>
            <a:rPr lang="en-US" sz="1400" kern="1200">
              <a:solidFill>
                <a:srgbClr val="000000"/>
              </a:solidFill>
            </a:rPr>
            <a:t>Hyperscale storage (100TB+)</a:t>
          </a:r>
        </a:p>
        <a:p>
          <a:pPr marL="114300" lvl="1" indent="-114300" algn="l" defTabSz="622300">
            <a:lnSpc>
              <a:spcPct val="90000"/>
            </a:lnSpc>
            <a:spcBef>
              <a:spcPct val="0"/>
            </a:spcBef>
            <a:spcAft>
              <a:spcPct val="15000"/>
            </a:spcAft>
            <a:buChar char="•"/>
          </a:pPr>
          <a:r>
            <a:rPr lang="en-US" sz="1400" kern="1200">
              <a:solidFill>
                <a:srgbClr val="000000"/>
              </a:solidFill>
            </a:rPr>
            <a:t>Serverless compute</a:t>
          </a:r>
        </a:p>
        <a:p>
          <a:pPr marL="114300" lvl="1" indent="-114300" algn="l" defTabSz="622300">
            <a:lnSpc>
              <a:spcPct val="90000"/>
            </a:lnSpc>
            <a:spcBef>
              <a:spcPct val="0"/>
            </a:spcBef>
            <a:spcAft>
              <a:spcPct val="15000"/>
            </a:spcAft>
            <a:buChar char="•"/>
          </a:pPr>
          <a:r>
            <a:rPr lang="en-US" sz="1400" kern="1200">
              <a:solidFill>
                <a:srgbClr val="000000"/>
              </a:solidFill>
            </a:rPr>
            <a:t>Fully managed service</a:t>
          </a:r>
        </a:p>
        <a:p>
          <a:pPr marL="114300" lvl="1" indent="-114300" algn="l" defTabSz="622300">
            <a:lnSpc>
              <a:spcPct val="90000"/>
            </a:lnSpc>
            <a:spcBef>
              <a:spcPct val="0"/>
            </a:spcBef>
            <a:spcAft>
              <a:spcPct val="15000"/>
            </a:spcAft>
            <a:buChar char="•"/>
          </a:pPr>
          <a:r>
            <a:rPr lang="en-US" sz="1400" kern="1200">
              <a:solidFill>
                <a:srgbClr val="000000"/>
              </a:solidFill>
            </a:rPr>
            <a:t>Private link (preview)</a:t>
          </a:r>
        </a:p>
        <a:p>
          <a:pPr marL="114300" lvl="1" indent="-114300" algn="l" defTabSz="622300">
            <a:lnSpc>
              <a:spcPct val="90000"/>
            </a:lnSpc>
            <a:spcBef>
              <a:spcPct val="0"/>
            </a:spcBef>
            <a:spcAft>
              <a:spcPct val="15000"/>
            </a:spcAft>
            <a:buChar char="•"/>
          </a:pPr>
          <a:r>
            <a:rPr lang="en-US" sz="1400" kern="1200">
              <a:solidFill>
                <a:srgbClr val="000000"/>
              </a:solidFill>
            </a:rPr>
            <a:t>High availability with AZ isolation</a:t>
          </a:r>
        </a:p>
        <a:p>
          <a:pPr marL="114300" lvl="1" indent="-114300" algn="l" defTabSz="622300">
            <a:lnSpc>
              <a:spcPct val="90000"/>
            </a:lnSpc>
            <a:spcBef>
              <a:spcPct val="0"/>
            </a:spcBef>
            <a:spcAft>
              <a:spcPct val="15000"/>
            </a:spcAft>
            <a:buChar char="•"/>
          </a:pPr>
          <a:r>
            <a:rPr lang="en-US" sz="1400" kern="1200">
              <a:solidFill>
                <a:srgbClr val="000000"/>
              </a:solidFill>
            </a:rPr>
            <a:t>Business continuity at scale</a:t>
          </a:r>
        </a:p>
        <a:p>
          <a:pPr marL="114300" lvl="1" indent="-114300" algn="l" defTabSz="622300">
            <a:lnSpc>
              <a:spcPct val="90000"/>
            </a:lnSpc>
            <a:spcBef>
              <a:spcPct val="0"/>
            </a:spcBef>
            <a:spcAft>
              <a:spcPct val="15000"/>
            </a:spcAft>
            <a:buChar char="•"/>
          </a:pPr>
          <a:endParaRPr lang="en-US" sz="1400" kern="1200">
            <a:solidFill>
              <a:srgbClr val="000000"/>
            </a:solidFill>
          </a:endParaRPr>
        </a:p>
      </dsp:txBody>
      <dsp:txXfrm rot="10800000">
        <a:off x="1968493" y="647"/>
        <a:ext cx="4963011" cy="1765367"/>
      </dsp:txXfrm>
    </dsp:sp>
    <dsp:sp modelId="{0664ED57-19E0-48AA-8845-F92AB19CB7C2}">
      <dsp:nvSpPr>
        <dsp:cNvPr id="0" name=""/>
        <dsp:cNvSpPr/>
      </dsp:nvSpPr>
      <dsp:spPr>
        <a:xfrm>
          <a:off x="1195342" y="550780"/>
          <a:ext cx="663619" cy="6651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C0818-BA99-4BF6-9CA5-E0DDF87981DB}">
      <dsp:nvSpPr>
        <dsp:cNvPr id="0" name=""/>
        <dsp:cNvSpPr/>
      </dsp:nvSpPr>
      <dsp:spPr>
        <a:xfrm rot="10800000">
          <a:off x="1527698" y="2292990"/>
          <a:ext cx="5404353" cy="1765367"/>
        </a:xfrm>
        <a:prstGeom prst="homePlate">
          <a:avLst/>
        </a:prstGeom>
        <a:noFill/>
        <a:ln w="1079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8478" tIns="19050" rIns="35560" bIns="19050" numCol="1" spcCol="1270" anchor="t" anchorCtr="0">
          <a:noAutofit/>
        </a:bodyPr>
        <a:lstStyle/>
        <a:p>
          <a:pPr marL="0" lvl="0" indent="0" algn="l" defTabSz="222250">
            <a:lnSpc>
              <a:spcPct val="90000"/>
            </a:lnSpc>
            <a:spcBef>
              <a:spcPct val="0"/>
            </a:spcBef>
            <a:spcAft>
              <a:spcPct val="35000"/>
            </a:spcAft>
            <a:buNone/>
          </a:pPr>
          <a:r>
            <a:rPr lang="en-US" sz="500" kern="1200">
              <a:solidFill>
                <a:srgbClr val="000000"/>
              </a:solidFill>
            </a:rPr>
            <a:t> </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Intelligent database</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Industry highest availability SLA of 99.995%</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Industry only business continuity SLA with 5 second RPO and 30 second RTO</a:t>
          </a:r>
        </a:p>
        <a:p>
          <a:pPr marL="114300" lvl="1" indent="-114300" algn="l" defTabSz="622300">
            <a:lnSpc>
              <a:spcPct val="90000"/>
            </a:lnSpc>
            <a:spcBef>
              <a:spcPct val="0"/>
            </a:spcBef>
            <a:spcAft>
              <a:spcPct val="15000"/>
            </a:spcAft>
            <a:buChar char="•"/>
          </a:pPr>
          <a:r>
            <a:rPr lang="en-US" sz="1400" kern="1200">
              <a:solidFill>
                <a:srgbClr val="000000"/>
              </a:solidFill>
              <a:latin typeface="Segoe UI"/>
              <a:ea typeface="+mn-ea"/>
              <a:cs typeface="+mn-cs"/>
            </a:rPr>
            <a:t>Price-performance leader for mission-critical workloads while costing up to 86 percent less than AWS RDS (GigaOm)</a:t>
          </a:r>
        </a:p>
        <a:p>
          <a:pPr marL="114300" lvl="1" indent="-114300" algn="l" defTabSz="622300">
            <a:lnSpc>
              <a:spcPct val="90000"/>
            </a:lnSpc>
            <a:spcBef>
              <a:spcPct val="0"/>
            </a:spcBef>
            <a:spcAft>
              <a:spcPct val="15000"/>
            </a:spcAft>
            <a:buChar char="•"/>
          </a:pPr>
          <a:endParaRPr lang="en-US" sz="1400" kern="1200">
            <a:solidFill>
              <a:srgbClr val="000000"/>
            </a:solidFill>
            <a:latin typeface="Segoe UI"/>
            <a:ea typeface="+mn-ea"/>
            <a:cs typeface="+mn-cs"/>
          </a:endParaRPr>
        </a:p>
        <a:p>
          <a:pPr marL="114300" lvl="1" indent="0" algn="l" defTabSz="622300">
            <a:lnSpc>
              <a:spcPct val="90000"/>
            </a:lnSpc>
            <a:spcBef>
              <a:spcPct val="0"/>
            </a:spcBef>
            <a:spcAft>
              <a:spcPct val="15000"/>
            </a:spcAft>
            <a:buChar char="•"/>
          </a:pPr>
          <a:endParaRPr lang="en-US" sz="1400" kern="1200">
            <a:solidFill>
              <a:srgbClr val="000000"/>
            </a:solidFill>
          </a:endParaRPr>
        </a:p>
        <a:p>
          <a:pPr marL="114300" lvl="1" indent="0" algn="l" defTabSz="622300">
            <a:lnSpc>
              <a:spcPct val="90000"/>
            </a:lnSpc>
            <a:spcBef>
              <a:spcPct val="0"/>
            </a:spcBef>
            <a:spcAft>
              <a:spcPct val="15000"/>
            </a:spcAft>
            <a:buChar char="•"/>
          </a:pPr>
          <a:endParaRPr lang="en-US" sz="1400" kern="1200">
            <a:solidFill>
              <a:srgbClr val="000000"/>
            </a:solidFill>
          </a:endParaRPr>
        </a:p>
      </dsp:txBody>
      <dsp:txXfrm rot="10800000">
        <a:off x="1969040" y="2292990"/>
        <a:ext cx="4963011" cy="1765367"/>
      </dsp:txXfrm>
    </dsp:sp>
    <dsp:sp modelId="{5B5A01E4-2218-4D94-81CE-0694A833D0EA}">
      <dsp:nvSpPr>
        <dsp:cNvPr id="0" name=""/>
        <dsp:cNvSpPr/>
      </dsp:nvSpPr>
      <dsp:spPr>
        <a:xfrm>
          <a:off x="1194794" y="2845117"/>
          <a:ext cx="665808" cy="66111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1/6/2020 1:41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1/6/2020 1:40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database-engine/configure-windows/buffer-pool-extension?view=sql-server-2017"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overview/azure-vs-aws/cost-savings/#sql-server-iaa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microsoft.com/en-us/azure/sql-database/sql-database-scale-resources" TargetMode="External"/><Relationship Id="rId3" Type="http://schemas.openxmlformats.org/officeDocument/2006/relationships/hyperlink" Target="https://docs.microsoft.com/en-us/azure/sql-database/sql-database-business-continuity" TargetMode="External"/><Relationship Id="rId7" Type="http://schemas.openxmlformats.org/officeDocument/2006/relationships/hyperlink" Target="https://docs.microsoft.com/en-us/azure/sql-database/sql-database-geo-replication-overview" TargetMode="External"/><Relationship Id="rId12" Type="http://schemas.openxmlformats.org/officeDocument/2006/relationships/hyperlink" Target="https://docs.microsoft.com/en-us/azure/sql-database/sql-database-intelligent-insight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sql-database/sql-database-long-term-retention" TargetMode="External"/><Relationship Id="rId11" Type="http://schemas.openxmlformats.org/officeDocument/2006/relationships/hyperlink" Target="https://docs.microsoft.com/en-us/azure/log-analytics/log-analytics-azure-sql" TargetMode="External"/><Relationship Id="rId5" Type="http://schemas.openxmlformats.org/officeDocument/2006/relationships/hyperlink" Target="https://docs.microsoft.com/en-us/azure/sql-database/sql-database-automated-backups" TargetMode="External"/><Relationship Id="rId10" Type="http://schemas.openxmlformats.org/officeDocument/2006/relationships/hyperlink" Target="https://docs.microsoft.com/en-us/azure/sql-database/sql-database-automatic-tuning" TargetMode="External"/><Relationship Id="rId4" Type="http://schemas.openxmlformats.org/officeDocument/2006/relationships/hyperlink" Target="https://docs.microsoft.com/en-us/azure/sql-database/sql-database-high-availability" TargetMode="External"/><Relationship Id="rId9" Type="http://schemas.openxmlformats.org/officeDocument/2006/relationships/hyperlink" Target="https://docs.microsoft.com/en-us/azure/sql-database/sql-database-security-index"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1:40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a:solidFill>
                  <a:schemeClr val="tx1"/>
                </a:solidFill>
                <a:effectLst/>
                <a:latin typeface="+mn-lt"/>
                <a:ea typeface="+mn-ea"/>
                <a:cs typeface="+mn-cs"/>
              </a:rPr>
              <a:t>2 min</a:t>
            </a:r>
          </a:p>
          <a:p>
            <a:pPr rtl="0" fontAlgn="base"/>
            <a:endParaRPr lang="en-US" sz="1200" b="0" i="0" u="none" strike="noStrike" kern="1200">
              <a:solidFill>
                <a:schemeClr val="tx1"/>
              </a:solidFill>
              <a:effectLst/>
              <a:latin typeface="+mn-lt"/>
              <a:ea typeface="+mn-ea"/>
              <a:cs typeface="+mn-cs"/>
            </a:endParaRPr>
          </a:p>
          <a:p>
            <a:pPr rtl="0" fontAlgn="base"/>
            <a:r>
              <a:rPr lang="en-US" sz="1200" b="0" i="0" u="none" strike="noStrike" kern="1200">
                <a:solidFill>
                  <a:schemeClr val="tx1"/>
                </a:solidFill>
                <a:effectLst/>
                <a:latin typeface="+mn-lt"/>
                <a:ea typeface="+mn-ea"/>
                <a:cs typeface="+mn-cs"/>
              </a:rPr>
              <a:t>Potential demos here: </a:t>
            </a:r>
          </a:p>
          <a:p>
            <a:pPr marL="171450" indent="-171450" rtl="0" fontAlgn="base">
              <a:buFontTx/>
              <a:buChar char="-"/>
            </a:pPr>
            <a:r>
              <a:rPr lang="en-US" sz="1200" b="0" i="0" u="none" strike="noStrike" kern="1200">
                <a:solidFill>
                  <a:schemeClr val="tx1"/>
                </a:solidFill>
                <a:effectLst/>
                <a:latin typeface="+mn-lt"/>
                <a:ea typeface="+mn-ea"/>
                <a:cs typeface="+mn-cs"/>
              </a:rPr>
              <a:t>Online gaming site build demo for BC MI and read scale out</a:t>
            </a:r>
          </a:p>
          <a:p>
            <a:pPr marL="171450" indent="-171450" rtl="0" fontAlgn="base">
              <a:buFontTx/>
              <a:buChar char="-"/>
            </a:pPr>
            <a:r>
              <a:rPr lang="en-US" sz="1200" b="0" i="0" u="none" strike="noStrike" kern="1200">
                <a:solidFill>
                  <a:schemeClr val="tx1"/>
                </a:solidFill>
                <a:effectLst/>
                <a:latin typeface="+mn-lt"/>
                <a:ea typeface="+mn-ea"/>
                <a:cs typeface="+mn-cs"/>
              </a:rPr>
              <a:t>Serverless wine quality database</a:t>
            </a:r>
          </a:p>
          <a:p>
            <a:endParaRPr lang="en-US" sz="1200"/>
          </a:p>
          <a:p>
            <a:endParaRPr lang="en-US" sz="1200"/>
          </a:p>
          <a:p>
            <a:pPr defTabSz="685775">
              <a:lnSpc>
                <a:spcPct val="90000"/>
              </a:lnSpc>
              <a:spcAft>
                <a:spcPts val="250"/>
              </a:spcAft>
              <a:defRPr/>
            </a:pPr>
            <a:r>
              <a:rPr lang="en-US" sz="1200">
                <a:solidFill>
                  <a:srgbClr val="000000"/>
                </a:solidFill>
                <a:latin typeface="Segoe UI"/>
              </a:rPr>
              <a:t>Database: AccuWeather https://customers.microsoft.com/en-us/story/accuweather-partner-professional-services-azure</a:t>
            </a:r>
          </a:p>
          <a:p>
            <a:pPr defTabSz="685775">
              <a:lnSpc>
                <a:spcPct val="90000"/>
              </a:lnSpc>
              <a:spcAft>
                <a:spcPts val="250"/>
              </a:spcAft>
              <a:defRPr/>
            </a:pPr>
            <a:r>
              <a:rPr lang="en-US" sz="1200">
                <a:solidFill>
                  <a:srgbClr val="000000"/>
                </a:solidFill>
                <a:latin typeface="Segoe UI"/>
              </a:rPr>
              <a:t>New intelligent applications. Using Azure Machine Learning Services to make sales and customers predictions</a:t>
            </a:r>
          </a:p>
          <a:p>
            <a:endParaRPr lang="en-US" sz="12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3921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5822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Overview: </a:t>
            </a:r>
            <a:r>
              <a:rPr lang="en-US" sz="900" b="0" i="0" u="none" strike="noStrike" kern="1200">
                <a:solidFill>
                  <a:schemeClr val="tx1"/>
                </a:solidFill>
                <a:effectLst/>
                <a:latin typeface="+mn-lt"/>
                <a:ea typeface="+mn-ea"/>
                <a:cs typeface="+mn-cs"/>
              </a:rPr>
              <a:t>Azure SQL Database enables you to easily purchase fully managed PaaS database engine that fits your performance and cost needs. Depending on the deployment model of Azure SQL Database, you can select the purchasing model that fits your needs:</a:t>
            </a:r>
            <a:endParaRPr lang="en-US" b="0"/>
          </a:p>
          <a:p>
            <a:endParaRPr lang="en-US" b="1"/>
          </a:p>
          <a:p>
            <a:r>
              <a:rPr lang="en-US" b="1"/>
              <a:t>Talking Points:</a:t>
            </a:r>
          </a:p>
          <a:p>
            <a:r>
              <a:rPr lang="en-US" b="0"/>
              <a:t>Azure SQL Database give you flexible purchasing models to have simple preconfigured compute &amp; storage or independent control over compute &amp; storage.</a:t>
            </a:r>
          </a:p>
          <a:p>
            <a:endParaRPr lang="en-US" b="1"/>
          </a:p>
          <a:p>
            <a:r>
              <a:rPr lang="en-US" b="1"/>
              <a:t>vCore model. </a:t>
            </a:r>
            <a:r>
              <a:rPr lang="en-US" sz="900" b="0" i="0" u="none" strike="noStrike" kern="1200">
                <a:solidFill>
                  <a:schemeClr val="tx1"/>
                </a:solidFill>
                <a:effectLst/>
                <a:latin typeface="+mn-lt"/>
                <a:ea typeface="+mn-ea"/>
                <a:cs typeface="+mn-cs"/>
              </a:rPr>
              <a:t>This model allows you to independently choose compute and storage resources. It also allows you to use Azure Hybrid Benefit for SQL Server to gain cost savings.</a:t>
            </a:r>
          </a:p>
          <a:p>
            <a:r>
              <a:rPr lang="en-US" sz="900" b="0" i="0" u="none" strike="noStrike" kern="1200">
                <a:solidFill>
                  <a:schemeClr val="tx1"/>
                </a:solidFill>
                <a:effectLst/>
                <a:latin typeface="+mn-lt"/>
                <a:ea typeface="+mn-ea"/>
                <a:cs typeface="+mn-cs"/>
              </a:rPr>
              <a:t>Best for customers who value flexibility; control and transparency</a:t>
            </a:r>
          </a:p>
          <a:p>
            <a:pPr lvl="1"/>
            <a:r>
              <a:rPr lang="en-US"/>
              <a:t>Customers can select compute and storage independently</a:t>
            </a:r>
          </a:p>
          <a:p>
            <a:pPr lvl="1"/>
            <a:r>
              <a:rPr lang="en-US"/>
              <a:t>Allows customers to right-size their compute requirements in the cloud</a:t>
            </a:r>
          </a:p>
          <a:p>
            <a:pPr lvl="1"/>
            <a:r>
              <a:rPr lang="en-ZA"/>
              <a:t>v</a:t>
            </a:r>
            <a:r>
              <a:rPr lang="en-US"/>
              <a:t>Core sizing offers flexibility of choice</a:t>
            </a:r>
          </a:p>
          <a:p>
            <a:endParaRPr lang="en-US" sz="900" b="0" i="0" u="none" strike="noStrike" kern="1200">
              <a:solidFill>
                <a:schemeClr val="tx1"/>
              </a:solidFill>
              <a:effectLst/>
              <a:latin typeface="+mn-lt"/>
              <a:ea typeface="+mn-ea"/>
              <a:cs typeface="+mn-cs"/>
            </a:endParaRPr>
          </a:p>
          <a:p>
            <a:endParaRPr lang="en-US" sz="900" b="0" i="0" u="none" strike="noStrike" kern="1200">
              <a:solidFill>
                <a:schemeClr val="tx1"/>
              </a:solidFill>
              <a:effectLst/>
              <a:latin typeface="+mn-lt"/>
              <a:ea typeface="+mn-ea"/>
              <a:cs typeface="+mn-cs"/>
            </a:endParaRPr>
          </a:p>
          <a:p>
            <a:r>
              <a:rPr lang="en-US" sz="900" b="1" i="0" u="none" strike="noStrike" kern="1200">
                <a:solidFill>
                  <a:schemeClr val="tx1"/>
                </a:solidFill>
                <a:effectLst/>
                <a:latin typeface="+mn-lt"/>
                <a:ea typeface="+mn-ea"/>
                <a:cs typeface="+mn-cs"/>
              </a:rPr>
              <a:t>Database Transaction Unit (DTU) model. </a:t>
            </a:r>
            <a:r>
              <a:rPr lang="en-US" sz="900" b="0" i="0" u="none" strike="noStrike" kern="1200">
                <a:solidFill>
                  <a:schemeClr val="tx1"/>
                </a:solidFill>
                <a:effectLst/>
                <a:latin typeface="+mn-lt"/>
                <a:ea typeface="+mn-ea"/>
                <a:cs typeface="+mn-cs"/>
              </a:rPr>
              <a:t>Bundled measure of compute, storage and IO resources. </a:t>
            </a:r>
          </a:p>
          <a:p>
            <a:r>
              <a:rPr lang="en-US" sz="900" b="0" i="0" u="none" strike="noStrike" kern="1200">
                <a:solidFill>
                  <a:schemeClr val="tx1"/>
                </a:solidFill>
                <a:effectLst/>
                <a:latin typeface="+mn-lt"/>
                <a:ea typeface="+mn-ea"/>
                <a:cs typeface="+mn-cs"/>
              </a:rPr>
              <a:t>Best for customers who want simple, pre-configured resource options</a:t>
            </a:r>
          </a:p>
          <a:p>
            <a:endParaRPr lang="en-US" sz="900" b="1" i="0" u="none" strike="noStrike" kern="1200">
              <a:solidFill>
                <a:schemeClr val="tx1"/>
              </a:solidFill>
              <a:effectLst/>
              <a:latin typeface="+mn-lt"/>
              <a:ea typeface="+mn-ea"/>
              <a:cs typeface="+mn-cs"/>
            </a:endParaRPr>
          </a:p>
          <a:p>
            <a:r>
              <a:rPr lang="en-US" sz="900" b="1" i="0" u="none" strike="noStrike" kern="1200">
                <a:solidFill>
                  <a:schemeClr val="tx1"/>
                </a:solidFill>
                <a:effectLst/>
                <a:latin typeface="+mn-lt"/>
                <a:ea typeface="+mn-ea"/>
                <a:cs typeface="+mn-cs"/>
              </a:rPr>
              <a:t>Reference</a:t>
            </a:r>
          </a:p>
          <a:p>
            <a:r>
              <a:rPr lang="en-US" sz="900" b="0" i="0" u="none" strike="noStrike" kern="1200">
                <a:solidFill>
                  <a:schemeClr val="tx1"/>
                </a:solidFill>
                <a:effectLst/>
                <a:latin typeface="+mn-lt"/>
                <a:ea typeface="+mn-ea"/>
                <a:cs typeface="+mn-cs"/>
              </a:rPr>
              <a:t>https://docs.microsoft.com/en-us/azure/sql-database/sql-database-service-tiers</a:t>
            </a:r>
          </a:p>
          <a:p>
            <a:endParaRPr lang="en-US" sz="900" b="0" i="0" u="none" strike="noStrike" kern="1200">
              <a:solidFill>
                <a:schemeClr val="tx1"/>
              </a:solidFill>
              <a:effectLst/>
              <a:latin typeface="+mn-lt"/>
              <a:ea typeface="+mn-ea"/>
              <a:cs typeface="+mn-cs"/>
            </a:endParaRP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CF4F054-AC24-4B58-999D-3410833E7B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527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4:05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F8D3B47-7903-4415-A970-DFC5293F74AD}"/>
              </a:ext>
            </a:extLst>
          </p:cNvPr>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24" kern="1200" dirty="0">
                <a:solidFill>
                  <a:schemeClr val="tx1"/>
                </a:solidFill>
                <a:effectLst/>
                <a:latin typeface="+mn-lt"/>
                <a:ea typeface="+mn-ea"/>
                <a:cs typeface="+mn-cs"/>
              </a:rPr>
              <a:t>Completely separated compute from storage</a:t>
            </a:r>
          </a:p>
          <a:p>
            <a:r>
              <a:rPr lang="en-US" sz="1224" kern="1200" dirty="0">
                <a:solidFill>
                  <a:schemeClr val="tx1"/>
                </a:solidFill>
                <a:effectLst/>
                <a:latin typeface="+mn-lt"/>
                <a:ea typeface="+mn-ea"/>
                <a:cs typeface="+mn-cs"/>
              </a:rPr>
              <a:t>Introduced multi-tier caching level</a:t>
            </a:r>
          </a:p>
          <a:p>
            <a:r>
              <a:rPr lang="en-US" sz="1224" kern="1200" dirty="0">
                <a:solidFill>
                  <a:schemeClr val="tx1"/>
                </a:solidFill>
                <a:effectLst/>
                <a:latin typeface="+mn-lt"/>
                <a:ea typeface="+mn-ea"/>
                <a:cs typeface="+mn-cs"/>
              </a:rPr>
              <a:t>Delivers performance and helps with availability of the system</a:t>
            </a:r>
          </a:p>
          <a:p>
            <a:r>
              <a:rPr lang="en-US" sz="1224" kern="1200" dirty="0">
                <a:solidFill>
                  <a:schemeClr val="tx1"/>
                </a:solidFill>
                <a:effectLst/>
                <a:latin typeface="+mn-lt"/>
                <a:ea typeface="+mn-ea"/>
                <a:cs typeface="+mn-cs"/>
              </a:rPr>
              <a:t>Separated out the log service to remove traditional contention that exists between log and data files</a:t>
            </a:r>
          </a:p>
          <a:p>
            <a:r>
              <a:rPr lang="en-US" sz="1224" kern="1200" dirty="0">
                <a:solidFill>
                  <a:schemeClr val="tx1"/>
                </a:solidFill>
                <a:effectLst/>
                <a:latin typeface="+mn-lt"/>
                <a:ea typeface="+mn-ea"/>
                <a:cs typeface="+mn-cs"/>
              </a:rPr>
              <a:t>Removed backup operations from the compute node</a:t>
            </a:r>
          </a:p>
          <a:p>
            <a:r>
              <a:rPr lang="en-US" sz="1224" kern="1200" dirty="0">
                <a:solidFill>
                  <a:schemeClr val="tx1"/>
                </a:solidFill>
                <a:effectLst/>
                <a:latin typeface="+mn-lt"/>
                <a:ea typeface="+mn-ea"/>
                <a:cs typeface="+mn-cs"/>
              </a:rPr>
              <a:t> </a:t>
            </a:r>
          </a:p>
          <a:p>
            <a:r>
              <a:rPr lang="en-US" sz="1224" kern="1200" dirty="0">
                <a:solidFill>
                  <a:schemeClr val="tx1"/>
                </a:solidFill>
                <a:effectLst/>
                <a:latin typeface="+mn-lt"/>
                <a:ea typeface="+mn-ea"/>
                <a:cs typeface="+mn-cs"/>
              </a:rPr>
              <a:t>Unlike normal sql which traditionally, when you have to add more space, you would grow the file</a:t>
            </a:r>
          </a:p>
          <a:p>
            <a:r>
              <a:rPr lang="en-US" sz="1224" kern="1200" dirty="0">
                <a:solidFill>
                  <a:schemeClr val="tx1"/>
                </a:solidFill>
                <a:effectLst/>
                <a:latin typeface="+mn-lt"/>
                <a:ea typeface="+mn-ea"/>
                <a:cs typeface="+mn-cs"/>
              </a:rPr>
              <a:t>In hyperscale we add more files so we can scale the storage layer on the horizontal axes</a:t>
            </a:r>
          </a:p>
          <a:p>
            <a:r>
              <a:rPr lang="en-US" sz="1224" kern="1200" dirty="0">
                <a:solidFill>
                  <a:schemeClr val="tx1"/>
                </a:solidFill>
                <a:effectLst/>
                <a:latin typeface="+mn-lt"/>
                <a:ea typeface="+mn-ea"/>
                <a:cs typeface="+mn-cs"/>
              </a:rPr>
              <a:t> </a:t>
            </a:r>
          </a:p>
          <a:p>
            <a:r>
              <a:rPr lang="en-US" sz="1224" kern="1200" dirty="0">
                <a:solidFill>
                  <a:schemeClr val="tx1"/>
                </a:solidFill>
                <a:effectLst/>
                <a:latin typeface="+mn-lt"/>
                <a:ea typeface="+mn-ea"/>
                <a:cs typeface="+mn-cs"/>
              </a:rPr>
              <a:t>Multiple layers of tier performance </a:t>
            </a:r>
            <a:r>
              <a:rPr lang="en-US" sz="1224" kern="1200" dirty="0" err="1">
                <a:solidFill>
                  <a:schemeClr val="tx1"/>
                </a:solidFill>
                <a:effectLst/>
                <a:latin typeface="+mn-lt"/>
                <a:ea typeface="+mn-ea"/>
                <a:cs typeface="+mn-cs"/>
              </a:rPr>
              <a:t>cahce</a:t>
            </a:r>
            <a:r>
              <a:rPr lang="en-US" sz="1224" kern="1200" dirty="0">
                <a:solidFill>
                  <a:schemeClr val="tx1"/>
                </a:solidFill>
                <a:effectLst/>
                <a:latin typeface="+mn-lt"/>
                <a:ea typeface="+mn-ea"/>
                <a:cs typeface="+mn-cs"/>
              </a:rPr>
              <a:t>, its stateless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i="0" dirty="0">
              <a:solidFill>
                <a:srgbClr val="000000"/>
              </a:solidFill>
              <a:latin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i="0" dirty="0">
              <a:solidFill>
                <a:srgbClr val="000000"/>
              </a:solidFill>
              <a:latin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i="0" dirty="0">
                <a:solidFill>
                  <a:srgbClr val="000000"/>
                </a:solidFill>
                <a:latin typeface="Calibri" panose="020F0502020204030204" pitchFamily="34" charset="0"/>
              </a:rPr>
              <a:t>Hyperscale is built based on a new cloud-born architecture which decouples compute, log and storage.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i="0" dirty="0">
              <a:solidFill>
                <a:srgbClr val="000000"/>
              </a:solidFill>
              <a:latin typeface="Calibri" panose="020F0502020204030204" pitchFamily="34" charset="0"/>
            </a:endParaRPr>
          </a:p>
          <a:p>
            <a:pPr marL="171450" indent="-171450">
              <a:buFont typeface="Arial" panose="020B0604020202020204" pitchFamily="34" charset="0"/>
              <a:buChar char="•"/>
            </a:pPr>
            <a:r>
              <a:rPr lang="en-US" b="1" dirty="0"/>
              <a:t>Compute. </a:t>
            </a:r>
            <a:r>
              <a:rPr lang="en-US" sz="1400" b="0" i="0" u="none" strike="noStrike" kern="1200" dirty="0">
                <a:solidFill>
                  <a:schemeClr val="tx1"/>
                </a:solidFill>
                <a:effectLst/>
                <a:latin typeface="+mn-lt"/>
                <a:ea typeface="+mn-ea"/>
                <a:cs typeface="+mn-cs"/>
              </a:rPr>
              <a:t>The compute node is where the relational engine lives, so all the language elements, query processing, and so on, occur. All user interactions with a Hyperscale database happen through these compute nodes. Compute nodes have SSD-based caches (labeled RBPEX - Resilient Buffer Pool Extension in the preceding diagram) to minimize the number of network round trips required to fetch a page of data. There is one primary compute node where all the read-write workloads and transactions are processed. There are one or more secondary compute nodes that act as hot standby nodes for failover purposes, as well as act as read-only compute nodes for offloading read workloads (if this functionality is desired).</a:t>
            </a:r>
          </a:p>
          <a:p>
            <a:pPr marL="171450" indent="-171450">
              <a:buFont typeface="Arial" panose="020B0604020202020204" pitchFamily="34" charset="0"/>
              <a:buChar char="•"/>
            </a:pPr>
            <a:r>
              <a:rPr lang="en-US" dirty="0"/>
              <a:t>Log Service: Local SSD cache</a:t>
            </a:r>
          </a:p>
          <a:p>
            <a:pPr marL="171450" indent="-171450">
              <a:buFont typeface="Arial" panose="020B0604020202020204" pitchFamily="34" charset="0"/>
              <a:buChar char="•"/>
            </a:pPr>
            <a:r>
              <a:rPr lang="en-US" b="1" dirty="0"/>
              <a:t>Page Servers. </a:t>
            </a:r>
            <a:r>
              <a:rPr lang="en-US" sz="1400" b="0" i="0" u="none" strike="noStrike" kern="1200" dirty="0">
                <a:solidFill>
                  <a:schemeClr val="tx1"/>
                </a:solidFill>
                <a:effectLst/>
                <a:latin typeface="+mn-lt"/>
                <a:ea typeface="+mn-ea"/>
                <a:cs typeface="+mn-cs"/>
              </a:rPr>
              <a:t>Page servers are systems representing a scaled-out storage engine. Each page server is responsible for a subset of the pages in the database. Nominally, each page server controls 128 of data. No data is shared on more than one page server (outside of replicas that are kept for redundancy and availability). The job of a page server is to serve database pages out to the compute nodes on demand, and to keep the pages updated as transactions update data. Page servers are kept up-to-date by playing log records from the log service. Page servers also maintain SSD-based caches to enhance performance. Long-term storage of data pages is kept in Azure Storage for additional reliability.</a:t>
            </a:r>
          </a:p>
          <a:p>
            <a:pPr marL="171450" indent="-171450">
              <a:buFont typeface="Arial" panose="020B0604020202020204" pitchFamily="34" charset="0"/>
              <a:buChar char="•"/>
            </a:pPr>
            <a:r>
              <a:rPr lang="en-US" sz="1400" b="1" i="0" u="none" strike="noStrike" kern="1200" dirty="0">
                <a:solidFill>
                  <a:schemeClr val="tx1"/>
                </a:solidFill>
                <a:effectLst/>
                <a:latin typeface="+mn-lt"/>
                <a:ea typeface="+mn-ea"/>
                <a:cs typeface="+mn-cs"/>
              </a:rPr>
              <a:t>Log service</a:t>
            </a:r>
            <a:r>
              <a:rPr lang="en-US" sz="1400" b="0" i="0" u="none" strike="noStrike" kern="1200" dirty="0">
                <a:solidFill>
                  <a:schemeClr val="tx1"/>
                </a:solidFill>
                <a:effectLst/>
                <a:latin typeface="+mn-lt"/>
                <a:ea typeface="+mn-ea"/>
                <a:cs typeface="+mn-cs"/>
              </a:rPr>
              <a:t>. The log service node accepts log records from the primary compute node, persists them in a durable cache, and forwards the log records to the rest of the compute nodes (so they can update their caches) as well as the relevant page server(s), so that the data can be updated there. In this way, all data changes from the primary compute node are propagated through the log service to all the secondary compute nodes and page servers. Finally, the log record(s) are pushed out to long-term storage in Azure Storage, which is an infinite storage repository. This mechanism removes the necessity for frequent log truncation. The log service also has local cache to speed up access.</a:t>
            </a:r>
            <a:endParaRPr lang="en-US" dirty="0"/>
          </a:p>
          <a:p>
            <a:pPr marL="171450" indent="-171450">
              <a:buFont typeface="Arial" panose="020B0604020202020204" pitchFamily="34" charset="0"/>
              <a:buChar char="•"/>
            </a:pPr>
            <a:r>
              <a:rPr lang="en-US" b="1" dirty="0"/>
              <a:t>Remote Data Storage. </a:t>
            </a:r>
            <a:r>
              <a:rPr lang="en-US" sz="1400" b="0" i="0" u="none" strike="noStrike" kern="1200" dirty="0">
                <a:solidFill>
                  <a:schemeClr val="tx1"/>
                </a:solidFill>
                <a:effectLst/>
                <a:latin typeface="+mn-lt"/>
                <a:ea typeface="+mn-ea"/>
                <a:cs typeface="+mn-cs"/>
              </a:rPr>
              <a:t>The Azure storage node is the final destination of data from page servers. This storage is used for backup purposes as well as for replication between Azure regions. Backups consist of snapshots of data files. Restore operation are fast from these snapshots and data can be restored to any point in time.</a:t>
            </a:r>
            <a:endParaRPr lang="en-US" dirty="0"/>
          </a:p>
          <a:p>
            <a:endParaRPr lang="en-US" dirty="0"/>
          </a:p>
          <a:p>
            <a:endParaRPr lang="en-US" dirty="0"/>
          </a:p>
          <a:p>
            <a:r>
              <a:rPr lang="en-US" dirty="0"/>
              <a:t>Hyperscale is an all new storage layer under the database</a:t>
            </a:r>
          </a:p>
          <a:p>
            <a:r>
              <a:rPr lang="en-US" dirty="0"/>
              <a:t>Hyperscale is architected for the cloud from the ground up.</a:t>
            </a:r>
          </a:p>
          <a:p>
            <a:r>
              <a:rPr lang="en-US" dirty="0"/>
              <a:t>Hyperscale is fully compatible with Azure SQL Database</a:t>
            </a:r>
          </a:p>
          <a:p>
            <a:r>
              <a:rPr lang="en-US" dirty="0"/>
              <a:t>Hyperscale is no limits</a:t>
            </a:r>
          </a:p>
          <a:p>
            <a:r>
              <a:rPr lang="en-US" dirty="0"/>
              <a:t>Hyperscale is VLDB size without the VLDB headaches</a:t>
            </a:r>
          </a:p>
          <a:p>
            <a:r>
              <a:rPr lang="en-US" dirty="0"/>
              <a:t>Support for </a:t>
            </a:r>
            <a:r>
              <a:rPr lang="en-US" dirty="0">
                <a:solidFill>
                  <a:srgbClr val="00B050"/>
                </a:solidFill>
              </a:rPr>
              <a:t>100TB</a:t>
            </a:r>
            <a:r>
              <a:rPr lang="en-US" dirty="0"/>
              <a:t>+</a:t>
            </a:r>
          </a:p>
          <a:p>
            <a:endParaRPr lang="en-US" dirty="0"/>
          </a:p>
          <a:p>
            <a:pPr marL="0" lvl="1" indent="0">
              <a:buNone/>
            </a:pPr>
            <a:r>
              <a:rPr lang="en-US" sz="3264" dirty="0">
                <a:latin typeface="Segoe UI Light" panose="020B0502040204020203" pitchFamily="34" charset="0"/>
                <a:cs typeface="Segoe UI Light" panose="020B0502040204020203" pitchFamily="34" charset="0"/>
              </a:rPr>
              <a:t>Low latency, high throughput for large databases.</a:t>
            </a:r>
          </a:p>
          <a:p>
            <a:pPr marL="0" lvl="1" indent="0">
              <a:buNone/>
            </a:pPr>
            <a:r>
              <a:rPr lang="en-US" sz="3264" dirty="0">
                <a:latin typeface="Segoe UI Light" panose="020B0502040204020203" pitchFamily="34" charset="0"/>
                <a:cs typeface="Segoe UI Light" panose="020B0502040204020203" pitchFamily="34" charset="0"/>
              </a:rPr>
              <a:t>Backups are snapshot-based</a:t>
            </a:r>
          </a:p>
          <a:p>
            <a:pPr marL="401524" lvl="2" indent="0">
              <a:buNone/>
            </a:pPr>
            <a:r>
              <a:rPr lang="en-US" sz="2856" dirty="0">
                <a:latin typeface="Segoe UI Light" panose="020B0502040204020203" pitchFamily="34" charset="0"/>
                <a:cs typeface="Segoe UI Light" panose="020B0502040204020203" pitchFamily="34" charset="0"/>
              </a:rPr>
              <a:t>No impact on query performance</a:t>
            </a:r>
            <a:endParaRPr lang="en-US" sz="3264" dirty="0">
              <a:latin typeface="Segoe UI Light" panose="020B0502040204020203" pitchFamily="34" charset="0"/>
              <a:cs typeface="Segoe UI Light" panose="020B0502040204020203" pitchFamily="34" charset="0"/>
            </a:endParaRPr>
          </a:p>
          <a:p>
            <a:pPr marL="0" lvl="1" indent="0">
              <a:buNone/>
            </a:pPr>
            <a:r>
              <a:rPr lang="en-US" sz="3264" dirty="0">
                <a:latin typeface="Segoe UI Light" panose="020B0502040204020203" pitchFamily="34" charset="0"/>
                <a:cs typeface="Segoe UI Light" panose="020B0502040204020203" pitchFamily="34" charset="0"/>
              </a:rPr>
              <a:t>Rapid database restore</a:t>
            </a:r>
            <a:endParaRPr lang="en-US" dirty="0"/>
          </a:p>
          <a:p>
            <a:endParaRPr lang="en-US" dirty="0"/>
          </a:p>
          <a:p>
            <a:pPr marL="171450" indent="-171450">
              <a:buFont typeface="Arial" panose="020B0604020202020204" pitchFamily="34" charset="0"/>
              <a:buChar char="•"/>
            </a:pPr>
            <a:r>
              <a:rPr lang="en-US" dirty="0"/>
              <a:t>ADR - </a:t>
            </a:r>
            <a:r>
              <a:rPr lang="en-US" sz="882" b="0" i="0" kern="1200" dirty="0">
                <a:solidFill>
                  <a:schemeClr val="tx1"/>
                </a:solidFill>
                <a:effectLst/>
                <a:latin typeface="Segoe UI" panose="020B0502040204020203" pitchFamily="34" charset="0"/>
                <a:ea typeface="+mn-ea"/>
                <a:cs typeface="+mn-cs"/>
              </a:rPr>
              <a:t>Accelerated Database Recovery feature in SQL Server 2019, which makes the undo phase of recovery much faster </a:t>
            </a:r>
          </a:p>
          <a:p>
            <a:pPr marL="171450" indent="-171450">
              <a:buFont typeface="Arial" panose="020B0604020202020204" pitchFamily="34" charset="0"/>
              <a:buChar char="•"/>
            </a:pPr>
            <a:r>
              <a:rPr lang="en-US" sz="882" b="0" i="0" kern="1200" dirty="0">
                <a:solidFill>
                  <a:schemeClr val="tx1"/>
                </a:solidFill>
                <a:effectLst/>
                <a:latin typeface="Segoe UI" panose="020B0502040204020203" pitchFamily="34" charset="0"/>
                <a:ea typeface="+mn-ea"/>
                <a:cs typeface="+mn-cs"/>
              </a:rPr>
              <a:t>RBPEx – SQL 2016 </a:t>
            </a:r>
            <a:r>
              <a:rPr lang="en-US" sz="882" b="1" i="0" u="none" strike="noStrike" kern="1200" dirty="0">
                <a:solidFill>
                  <a:schemeClr val="tx1"/>
                </a:solidFill>
                <a:effectLst/>
                <a:latin typeface="Segoe UI" panose="020B0502040204020203" pitchFamily="34" charset="0"/>
                <a:ea typeface="+mn-ea"/>
                <a:cs typeface="+mn-cs"/>
                <a:hlinkClick r:id="rId3"/>
              </a:rPr>
              <a:t>buffer pool extensions</a:t>
            </a:r>
            <a:r>
              <a:rPr lang="en-US" sz="882" b="0" i="0" kern="1200" dirty="0">
                <a:solidFill>
                  <a:schemeClr val="tx1"/>
                </a:solidFill>
                <a:effectLst/>
                <a:latin typeface="Segoe UI" panose="020B0502040204020203" pitchFamily="34" charset="0"/>
                <a:ea typeface="+mn-ea"/>
                <a:cs typeface="+mn-cs"/>
              </a:rPr>
              <a:t> (BPE), or the ability to extend the buffer pool of SQL Server onto local SSD to simulate having more RAM. In Azure SQL Database Hyperscale, Microsoft further improved this feature with the use of </a:t>
            </a:r>
            <a:r>
              <a:rPr lang="en-US" sz="882" b="0" i="0" kern="1200" dirty="0" err="1">
                <a:solidFill>
                  <a:schemeClr val="tx1"/>
                </a:solidFill>
                <a:effectLst/>
                <a:latin typeface="Segoe UI" panose="020B0502040204020203" pitchFamily="34" charset="0"/>
                <a:ea typeface="+mn-ea"/>
                <a:cs typeface="+mn-cs"/>
              </a:rPr>
              <a:t>Hekaton</a:t>
            </a:r>
            <a:r>
              <a:rPr lang="en-US" sz="882" b="0" i="0" kern="1200" dirty="0">
                <a:solidFill>
                  <a:schemeClr val="tx1"/>
                </a:solidFill>
                <a:effectLst/>
                <a:latin typeface="Segoe UI" panose="020B0502040204020203" pitchFamily="34" charset="0"/>
                <a:ea typeface="+mn-ea"/>
                <a:cs typeface="+mn-cs"/>
              </a:rPr>
              <a:t>, its in-memory, latch-free database structure, to make the data written there recoverable in the event of failure. BPE, which is now called RBPEX for "resilient buffer pool extension," ultimately allows the scaling-out of data via the use of page servers</a:t>
            </a:r>
          </a:p>
          <a:p>
            <a:pPr marL="171450" indent="-171450">
              <a:buFont typeface="Arial" panose="020B0604020202020204" pitchFamily="34" charset="0"/>
              <a:buChar char="•"/>
            </a:pPr>
            <a:r>
              <a:rPr lang="en-US" sz="882" b="0" i="0" kern="1200" dirty="0">
                <a:solidFill>
                  <a:schemeClr val="tx1"/>
                </a:solidFill>
                <a:effectLst/>
                <a:latin typeface="Segoe UI" panose="020B0502040204020203" pitchFamily="34" charset="0"/>
                <a:ea typeface="+mn-ea"/>
                <a:cs typeface="+mn-cs"/>
              </a:rPr>
              <a:t>Snapshot-based backups: SQL Server 2014 introduced the ability to store data files in Azure Storage as http endpoints, and later advances in Azure Storage combined with code enhancements allowed for constant backup with very fast restore times, even at hundreds of terabytes.</a:t>
            </a:r>
          </a:p>
          <a:p>
            <a:pPr marL="171450" indent="-171450">
              <a:buFont typeface="Arial" panose="020B0604020202020204" pitchFamily="34" charset="0"/>
              <a:buChar char="•"/>
            </a:pPr>
            <a:endParaRPr lang="en-US" sz="882" b="0" i="0" kern="1200" dirty="0">
              <a:solidFill>
                <a:schemeClr val="tx1"/>
              </a:solidFill>
              <a:effectLst/>
              <a:latin typeface="Segoe UI" panose="020B0502040204020203" pitchFamily="34" charset="0"/>
              <a:ea typeface="+mn-ea"/>
              <a:cs typeface="+mn-cs"/>
            </a:endParaRPr>
          </a:p>
          <a:p>
            <a:pPr marL="336145" indent="-336145" defTabSz="914314">
              <a:buFont typeface="Arial" panose="020B0604020202020204" pitchFamily="34" charset="0"/>
              <a:buChar char="•"/>
            </a:pPr>
            <a:r>
              <a:rPr lang="en-US" sz="900" dirty="0">
                <a:solidFill>
                  <a:prstClr val="black"/>
                </a:solidFill>
                <a:latin typeface="Segoe UI" panose="020B0502040204020203" pitchFamily="34" charset="0"/>
                <a:cs typeface="Segoe UI" panose="020B0502040204020203" pitchFamily="34" charset="0"/>
              </a:rPr>
              <a:t>Scalable new tiered storage architecture</a:t>
            </a:r>
          </a:p>
          <a:p>
            <a:pPr marL="336145" indent="-336145" defTabSz="914314">
              <a:buFont typeface="Arial" panose="020B0604020202020204" pitchFamily="34" charset="0"/>
              <a:buChar char="•"/>
            </a:pPr>
            <a:r>
              <a:rPr lang="en-US" sz="900" dirty="0">
                <a:solidFill>
                  <a:prstClr val="black"/>
                </a:solidFill>
                <a:latin typeface="Segoe UI" panose="020B0502040204020203" pitchFamily="34" charset="0"/>
                <a:cs typeface="Segoe UI" panose="020B0502040204020203" pitchFamily="34" charset="0"/>
              </a:rPr>
              <a:t>Architected for cloud</a:t>
            </a:r>
          </a:p>
          <a:p>
            <a:pPr marL="336145" indent="-336145" defTabSz="914314">
              <a:buFont typeface="Arial" panose="020B0604020202020204" pitchFamily="34" charset="0"/>
              <a:buChar char="•"/>
            </a:pPr>
            <a:r>
              <a:rPr lang="en-US" sz="900" dirty="0">
                <a:solidFill>
                  <a:prstClr val="black"/>
                </a:solidFill>
                <a:latin typeface="Segoe UI" panose="020B0502040204020203" pitchFamily="34" charset="0"/>
                <a:cs typeface="Segoe UI" panose="020B0502040204020203" pitchFamily="34" charset="0"/>
              </a:rPr>
              <a:t>Fully compatible with Azure SQL Database</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Scale compute and storage separately</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Scale up in constant time.</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Support for 100TB+ Infinite Log</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Supports 4 Read replicas</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Restore in constant time</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No impact of backups on compute</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No impact of checkpoints on compute</a:t>
            </a:r>
          </a:p>
          <a:p>
            <a:pPr marL="336145" indent="-336145" defTabSz="931594" fontAlgn="base">
              <a:spcBef>
                <a:spcPct val="0"/>
              </a:spcBef>
              <a:spcAft>
                <a:spcPct val="0"/>
              </a:spcAft>
              <a:buFont typeface="Arial" panose="020B0604020202020204" pitchFamily="34" charset="0"/>
              <a:buChar char="•"/>
              <a:defRPr/>
            </a:pPr>
            <a:r>
              <a:rPr lang="en-US" sz="900" dirty="0">
                <a:solidFill>
                  <a:prstClr val="black"/>
                </a:solidFill>
                <a:latin typeface="Segoe UI" panose="020B0502040204020203" pitchFamily="34" charset="0"/>
                <a:cs typeface="Segoe UI" panose="020B0502040204020203" pitchFamily="34" charset="0"/>
              </a:rPr>
              <a:t>Accelerated database recovery</a:t>
            </a:r>
          </a:p>
          <a:p>
            <a:pPr marL="171450" indent="-171450">
              <a:buFont typeface="Arial" panose="020B0604020202020204" pitchFamily="34" charset="0"/>
              <a:buChar char="•"/>
            </a:pPr>
            <a:endParaRPr lang="en-US" sz="882" b="0" i="0" kern="1200" dirty="0">
              <a:solidFill>
                <a:schemeClr val="tx1"/>
              </a:solidFill>
              <a:effectLst/>
              <a:latin typeface="Segoe UI" panose="020B0502040204020203" pitchFamily="34" charset="0"/>
              <a:ea typeface="+mn-ea"/>
              <a:cs typeface="+mn-cs"/>
            </a:endParaRPr>
          </a:p>
          <a:p>
            <a:endParaRPr lang="en-US" dirty="0"/>
          </a:p>
          <a:p>
            <a:endParaRPr lang="en-US" dirty="0"/>
          </a:p>
          <a:p>
            <a:endParaRPr lang="en-US" dirty="0"/>
          </a:p>
        </p:txBody>
      </p:sp>
    </p:spTree>
    <p:extLst>
      <p:ext uri="{BB962C8B-B14F-4D97-AF65-F5344CB8AC3E}">
        <p14:creationId xmlns:p14="http://schemas.microsoft.com/office/powerpoint/2010/main" val="582208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noStrike"/>
              <a:t>Restores are not  a size of data operation.</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323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8750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84489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606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2977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1:40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Explain the Manual, Lab or Walk-through process, regardless of how you are teaching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1207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(NOTE: Replace artwork on right with stock photo of your location)</a:t>
            </a:r>
          </a:p>
          <a:p>
            <a:pPr marL="228600" indent="-228600">
              <a:buFont typeface="+mj-lt"/>
              <a:buAutoNum type="arabicPeriod"/>
            </a:pPr>
            <a:r>
              <a:rPr lang="en-US" dirty="0"/>
              <a:t>Explain the Modules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2:02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50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83901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4057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a:p>
          <a:p>
            <a:endParaRPr lang="en-US" sz="900" b="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65726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775" rtl="0" eaLnBrk="1" fontAlgn="auto" latinLnBrk="0" hangingPunct="1">
              <a:lnSpc>
                <a:spcPct val="90000"/>
              </a:lnSpc>
              <a:spcBef>
                <a:spcPts val="0"/>
              </a:spcBef>
              <a:spcAft>
                <a:spcPts val="250"/>
              </a:spcAft>
              <a:buClrTx/>
              <a:buSzTx/>
              <a:buFontTx/>
              <a:buNone/>
              <a:tabLst/>
              <a:defRPr/>
            </a:pPr>
            <a:r>
              <a:rPr lang="en-US" sz="1200" dirty="0">
                <a:solidFill>
                  <a:srgbClr val="000000"/>
                </a:solidFill>
                <a:latin typeface="Segoe UI "/>
                <a:cs typeface="Segoe UI Semilight" panose="020B0402040204020203" pitchFamily="34" charset="0"/>
              </a:rPr>
              <a:t>2 min</a:t>
            </a:r>
          </a:p>
          <a:p>
            <a:pPr marL="0" marR="0" lvl="0" indent="0" algn="l" defTabSz="685775" rtl="0" eaLnBrk="1" fontAlgn="auto" latinLnBrk="0" hangingPunct="1">
              <a:lnSpc>
                <a:spcPct val="90000"/>
              </a:lnSpc>
              <a:spcBef>
                <a:spcPts val="0"/>
              </a:spcBef>
              <a:spcAft>
                <a:spcPts val="250"/>
              </a:spcAft>
              <a:buClrTx/>
              <a:buSzTx/>
              <a:buFontTx/>
              <a:buNone/>
              <a:tabLst/>
              <a:defRPr/>
            </a:pPr>
            <a:endParaRPr lang="en-US" sz="1200" dirty="0">
              <a:solidFill>
                <a:srgbClr val="000000"/>
              </a:solidFill>
              <a:latin typeface="Segoe UI "/>
              <a:cs typeface="Segoe UI Semilight" panose="020B0402040204020203" pitchFamily="34" charset="0"/>
            </a:endParaRPr>
          </a:p>
          <a:p>
            <a:pPr marL="0" marR="0" lvl="0" indent="0" algn="l" defTabSz="685775" rtl="0" eaLnBrk="1" fontAlgn="auto" latinLnBrk="0" hangingPunct="1">
              <a:lnSpc>
                <a:spcPct val="90000"/>
              </a:lnSpc>
              <a:spcBef>
                <a:spcPts val="0"/>
              </a:spcBef>
              <a:spcAft>
                <a:spcPts val="250"/>
              </a:spcAft>
              <a:buClrTx/>
              <a:buSzTx/>
              <a:buFontTx/>
              <a:buNone/>
              <a:tabLst/>
              <a:defRPr/>
            </a:pPr>
            <a:r>
              <a:rPr lang="en-US" sz="1200" dirty="0">
                <a:solidFill>
                  <a:srgbClr val="000000"/>
                </a:solidFill>
                <a:latin typeface="Segoe UI "/>
                <a:cs typeface="Segoe UI Semilight" panose="020B0402040204020203" pitchFamily="34" charset="0"/>
              </a:rPr>
              <a:t>Does your application require custom VM or SQL config? DB engine version choice, feature compatibility with SQL box, app portability, access to VM/OS</a:t>
            </a:r>
          </a:p>
          <a:p>
            <a:pPr marL="0" marR="0" lvl="0" indent="0" algn="l" defTabSz="685775" rtl="0" eaLnBrk="1" fontAlgn="auto" latinLnBrk="0" hangingPunct="1">
              <a:lnSpc>
                <a:spcPct val="90000"/>
              </a:lnSpc>
              <a:spcBef>
                <a:spcPts val="0"/>
              </a:spcBef>
              <a:spcAft>
                <a:spcPts val="250"/>
              </a:spcAft>
              <a:buClrTx/>
              <a:buSzTx/>
              <a:buFontTx/>
              <a:buNone/>
              <a:tabLst/>
              <a:defRPr/>
            </a:pPr>
            <a:endParaRPr lang="en-US" sz="1200" dirty="0">
              <a:solidFill>
                <a:srgbClr val="000000"/>
              </a:solidFill>
              <a:latin typeface="Segoe UI "/>
              <a:cs typeface="Segoe UI Semilight" panose="020B0402040204020203" pitchFamily="34" charset="0"/>
            </a:endParaRPr>
          </a:p>
          <a:p>
            <a:pPr marL="0" marR="0" lvl="0" indent="0" algn="l" defTabSz="685775" rtl="0" eaLnBrk="1" fontAlgn="auto" latinLnBrk="0" hangingPunct="1">
              <a:lnSpc>
                <a:spcPct val="90000"/>
              </a:lnSpc>
              <a:spcBef>
                <a:spcPts val="0"/>
              </a:spcBef>
              <a:spcAft>
                <a:spcPts val="250"/>
              </a:spcAft>
              <a:buClrTx/>
              <a:buSzTx/>
              <a:buFontTx/>
              <a:buNone/>
              <a:tabLst/>
              <a:defRPr/>
            </a:pPr>
            <a:r>
              <a:rPr lang="en-US" sz="1200" dirty="0">
                <a:solidFill>
                  <a:srgbClr val="000000"/>
                </a:solidFill>
                <a:latin typeface="Segoe UI "/>
                <a:cs typeface="Segoe UI Semilight" panose="020B0402040204020203" pitchFamily="34" charset="0"/>
              </a:rPr>
              <a:t>* ESU worth 75% of license every year for the next three years after EOS; ** Applicable to Azure Marketplace images, customers using customer SQL Server 2008/R2 custom images can download the ESU for free and manually apply.</a:t>
            </a: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r>
              <a:rPr lang="en-US" sz="1200" dirty="0">
                <a:solidFill>
                  <a:srgbClr val="000000"/>
                </a:solidFill>
                <a:latin typeface="Segoe UI"/>
              </a:rPr>
              <a:t>VMs: Allscripts https://customers.microsoft.com/en-us/story/allscripts-partner-professional-services-azure</a:t>
            </a:r>
          </a:p>
          <a:p>
            <a:pPr defTabSz="685775">
              <a:lnSpc>
                <a:spcPct val="90000"/>
              </a:lnSpc>
              <a:spcAft>
                <a:spcPts val="250"/>
              </a:spcAft>
              <a:defRPr/>
            </a:pPr>
            <a:r>
              <a:rPr lang="en-US" sz="1200" dirty="0">
                <a:solidFill>
                  <a:srgbClr val="000000"/>
                </a:solidFill>
                <a:latin typeface="Segoe UI"/>
              </a:rPr>
              <a:t>Move 600 VMs to Azure within a few weeks. Some time later moving some to MI</a:t>
            </a: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endParaRPr lang="en-US" sz="1200" dirty="0">
              <a:solidFill>
                <a:srgbClr val="000000"/>
              </a:solidFill>
              <a:latin typeface="Segoe UI"/>
            </a:endParaRPr>
          </a:p>
          <a:p>
            <a:pPr lvl="0"/>
            <a:r>
              <a:rPr lang="en-US" sz="1200" b="0" i="0" dirty="0">
                <a:solidFill>
                  <a:schemeClr val="accent1"/>
                </a:solidFill>
              </a:rPr>
              <a:t>Rehost SQL Server 2008 and 2008 R2 in Azure Virtual Machines to get three years of Extended Security Updates at no additional charge and upgrade to a newer version when ready</a:t>
            </a:r>
            <a:endParaRPr lang="en-US" sz="1200" dirty="0">
              <a:solidFill>
                <a:schemeClr val="accent1"/>
              </a:solidFill>
            </a:endParaRPr>
          </a:p>
          <a:p>
            <a:pPr lvl="0"/>
            <a:r>
              <a:rPr lang="en-US" sz="1200" b="0" i="0" dirty="0">
                <a:solidFill>
                  <a:schemeClr val="accent1"/>
                </a:solidFill>
              </a:rPr>
              <a:t>435 percent overall return on an Azure IaaS investment over five years (for a composite organization based on the interviewed customers) (Forrester Consulting)</a:t>
            </a:r>
            <a:endParaRPr lang="en-US" sz="1200" dirty="0">
              <a:solidFill>
                <a:schemeClr val="accent1"/>
              </a:solidFill>
            </a:endParaRP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r>
              <a:rPr lang="en-US" sz="1200" dirty="0">
                <a:hlinkClick r:id="rId3"/>
              </a:rPr>
              <a:t>https://azure.microsoft.com/en-us/overview/azure-vs-aws/cost-savings/#sql-server-iaas</a:t>
            </a:r>
            <a:endParaRPr lang="en-US" sz="1200" dirty="0">
              <a:solidFill>
                <a:srgbClr val="000000"/>
              </a:solidFill>
              <a:latin typeface="Segoe U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53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panose="020B0604020202020204" pitchFamily="34" charset="0"/>
              <a:buChar char="•"/>
            </a:pPr>
            <a:r>
              <a:rPr lang="en-US" dirty="0">
                <a:hlinkClick r:id="rId3" tooltip="https://docs.microsoft.com/en-us/azure/sql-database/sql-database-business-continuity"/>
              </a:rPr>
              <a:t>Business continuity</a:t>
            </a:r>
            <a:r>
              <a:rPr lang="en-US" dirty="0"/>
              <a:t> enables your business to continue operating in the face of disruption, particularly to its computing infrastructure.</a:t>
            </a:r>
          </a:p>
          <a:p>
            <a:pPr lvl="0"/>
            <a:r>
              <a:rPr lang="en-US" dirty="0">
                <a:hlinkClick r:id="rId4" tooltip="https://docs.microsoft.com/en-us/azure/sql-database/sql-database-high-availability"/>
              </a:rPr>
              <a:t>High availability</a:t>
            </a:r>
            <a:r>
              <a:rPr lang="en-US" dirty="0"/>
              <a:t> of Azure SQL Database guarantees your databases are up and running 99.99% of the time, no need to worry about maintenance/downtimes.</a:t>
            </a:r>
          </a:p>
          <a:p>
            <a:pPr rtl="0" eaLnBrk="1" fontAlgn="ctr" latinLnBrk="0" hangingPunct="1"/>
            <a:r>
              <a:rPr lang="en-US" sz="1200" b="0" i="0" u="none" strike="noStrike" kern="1200" dirty="0">
                <a:solidFill>
                  <a:schemeClr val="tx1"/>
                </a:solidFill>
                <a:effectLst/>
                <a:latin typeface="+mn-lt"/>
                <a:ea typeface="+mn-ea"/>
                <a:cs typeface="+mn-cs"/>
              </a:rPr>
              <a:t>2 read replicas - GP</a:t>
            </a:r>
          </a:p>
          <a:p>
            <a:pPr rtl="0" eaLnBrk="1" fontAlgn="ctr" latinLnBrk="0" hangingPunct="1"/>
            <a:r>
              <a:rPr lang="it-IT" sz="1200" b="0" i="0" u="none" strike="noStrike" kern="1200" dirty="0">
                <a:solidFill>
                  <a:schemeClr val="tx1"/>
                </a:solidFill>
                <a:effectLst/>
                <a:latin typeface="+mn-lt"/>
                <a:ea typeface="+mn-ea"/>
                <a:cs typeface="+mn-cs"/>
              </a:rPr>
              <a:t>3 replicas, 1 read-scale replica, zone-redundant HA - BC</a:t>
            </a:r>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Primary read/write replica + up to 4 read replicas - HS</a:t>
            </a:r>
          </a:p>
          <a:p>
            <a:pPr lvl="0"/>
            <a:endParaRPr lang="en-US" dirty="0"/>
          </a:p>
          <a:p>
            <a:pPr lvl="0"/>
            <a:r>
              <a:rPr lang="en-US" dirty="0">
                <a:hlinkClick r:id="rId5" tooltip="https://docs.microsoft.com/en-us/azure/sql-database/sql-database-automated-backups"/>
              </a:rPr>
              <a:t>Automated backups</a:t>
            </a:r>
            <a:r>
              <a:rPr lang="en-US" dirty="0"/>
              <a:t> are created and use Azure read-access geo-redundant storage (RA-GRS) to provide geo-redundancy.</a:t>
            </a:r>
          </a:p>
          <a:p>
            <a:pPr lvl="0"/>
            <a:r>
              <a:rPr lang="en-US" dirty="0"/>
              <a:t>Also Point in Time restore</a:t>
            </a:r>
          </a:p>
          <a:p>
            <a:pPr lvl="0"/>
            <a:r>
              <a:rPr lang="en-US" dirty="0">
                <a:hlinkClick r:id="rId6" tooltip="https://docs.microsoft.com/en-us/azure/sql-database/sql-database-long-term-retention"/>
              </a:rPr>
              <a:t>Long term backup retention</a:t>
            </a:r>
            <a:r>
              <a:rPr lang="en-US" dirty="0"/>
              <a:t> enables you to store specific full databases for up to 10 years.</a:t>
            </a:r>
          </a:p>
          <a:p>
            <a:pPr lvl="0"/>
            <a:endParaRPr lang="en-US" dirty="0"/>
          </a:p>
          <a:p>
            <a:pPr lvl="0"/>
            <a:r>
              <a:rPr lang="en-US" dirty="0">
                <a:hlinkClick r:id="rId7" tooltip="https://docs.microsoft.com/en-us/azure/sql-database/sql-database-geo-replication-overview"/>
              </a:rPr>
              <a:t>Geo-replication</a:t>
            </a:r>
            <a:r>
              <a:rPr lang="en-US" dirty="0"/>
              <a:t> by creating readable replicas of your database in the same or different data center (region). You can manually failover to readable replicas</a:t>
            </a:r>
          </a:p>
          <a:p>
            <a:pPr lvl="0"/>
            <a:r>
              <a:rPr lang="en-US" dirty="0"/>
              <a:t>Also Auto-failover groups allows an application to recover in case of a data center outage</a:t>
            </a:r>
          </a:p>
          <a:p>
            <a:pPr lvl="0"/>
            <a:endParaRPr lang="en-US" dirty="0"/>
          </a:p>
          <a:p>
            <a:pPr lvl="0">
              <a:buFont typeface="Arial" panose="020B0604020202020204" pitchFamily="34" charset="0"/>
              <a:buChar char="•"/>
            </a:pPr>
            <a:r>
              <a:rPr lang="en-US" dirty="0">
                <a:hlinkClick r:id="rId8" tooltip="https://docs.microsoft.com/en-us/azure/sql-database/sql-database-scale-resources"/>
              </a:rPr>
              <a:t>Scale</a:t>
            </a:r>
            <a:r>
              <a:rPr lang="en-US" dirty="0"/>
              <a:t> by easily adding more resources (CPU, memory, storage) without long provisioning.</a:t>
            </a:r>
          </a:p>
          <a:p>
            <a:pPr lvl="0"/>
            <a:r>
              <a:rPr lang="en-US" dirty="0">
                <a:hlinkClick r:id="rId9" tooltip="https://docs.microsoft.com/en-us/azure/sql-database/sql-database-security-index"/>
              </a:rPr>
              <a:t>Advanced security</a:t>
            </a:r>
            <a:r>
              <a:rPr lang="en-US" dirty="0"/>
              <a:t> detects threats and vulnerabilities in your databases and enables you to secure your data.</a:t>
            </a:r>
          </a:p>
          <a:p>
            <a:pPr lvl="0"/>
            <a:r>
              <a:rPr lang="en-US" dirty="0">
                <a:hlinkClick r:id="rId10" tooltip="https://docs.microsoft.com/en-us/azure/sql-database/sql-database-automatic-tuning"/>
              </a:rPr>
              <a:t>Automatic tuning</a:t>
            </a:r>
            <a:r>
              <a:rPr lang="en-US" dirty="0"/>
              <a:t> analyzes your workload and provides you the recommendations that can optimize performance of your applications by adding indexes, removing unused indexes, and automatically fixing the query plan issues.</a:t>
            </a:r>
          </a:p>
          <a:p>
            <a:pPr lvl="0"/>
            <a:r>
              <a:rPr lang="en-US" dirty="0">
                <a:hlinkClick r:id="rId11" tooltip="https://docs.microsoft.com/en-us/azure/log-analytics/log-analytics-azure-sql"/>
              </a:rPr>
              <a:t>Built-in monitoring</a:t>
            </a:r>
            <a:r>
              <a:rPr lang="en-US" dirty="0"/>
              <a:t> capabilities enable you to get the insights into performance of your databases and workload, and troubleshoot the performance issues.</a:t>
            </a:r>
          </a:p>
          <a:p>
            <a:pPr lvl="0"/>
            <a:r>
              <a:rPr lang="en-US" dirty="0">
                <a:hlinkClick r:id="rId12" tooltip="https://docs.microsoft.com/en-us/azure/sql-database/sql-database-intelligent-insights"/>
              </a:rPr>
              <a:t>Built-in intelligence</a:t>
            </a:r>
            <a:r>
              <a:rPr lang="en-US" dirty="0"/>
              <a:t> automatically identifies the potential issues in your workload and provides you the recommendations that can help you to fix the problems.</a:t>
            </a:r>
          </a:p>
          <a:p>
            <a:pPr lvl="0"/>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2:05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092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85775">
              <a:lnSpc>
                <a:spcPct val="90000"/>
              </a:lnSpc>
              <a:spcAft>
                <a:spcPts val="250"/>
              </a:spcAft>
              <a:defRPr/>
            </a:pPr>
            <a:r>
              <a:rPr lang="en-US" sz="1200" dirty="0">
                <a:solidFill>
                  <a:srgbClr val="000000"/>
                </a:solidFill>
                <a:latin typeface="Segoe UI"/>
              </a:rPr>
              <a:t>2 min</a:t>
            </a:r>
          </a:p>
          <a:p>
            <a:pPr defTabSz="685775">
              <a:lnSpc>
                <a:spcPct val="90000"/>
              </a:lnSpc>
              <a:spcAft>
                <a:spcPts val="250"/>
              </a:spcAft>
              <a:defRPr/>
            </a:pPr>
            <a:endParaRPr lang="en-US" sz="1200" dirty="0">
              <a:solidFill>
                <a:srgbClr val="000000"/>
              </a:solidFill>
              <a:latin typeface="Segoe UI"/>
            </a:endParaRPr>
          </a:p>
          <a:p>
            <a:r>
              <a:rPr lang="en-US" sz="1200" dirty="0">
                <a:solidFill>
                  <a:srgbClr val="000000"/>
                </a:solidFill>
                <a:latin typeface="Segoe UI"/>
              </a:rPr>
              <a:t>You get two levels of </a:t>
            </a:r>
            <a:r>
              <a:rPr lang="en-US" sz="1200" kern="1200" dirty="0">
                <a:solidFill>
                  <a:schemeClr val="tx1"/>
                </a:solidFill>
                <a:effectLst/>
                <a:latin typeface="+mn-lt"/>
                <a:ea typeface="+mn-ea"/>
                <a:cs typeface="+mn-cs"/>
              </a:rPr>
              <a:t>isolation:</a:t>
            </a:r>
          </a:p>
          <a:p>
            <a:pPr lvl="0"/>
            <a:r>
              <a:rPr lang="en-US" sz="1200" kern="1200" dirty="0">
                <a:solidFill>
                  <a:schemeClr val="tx1"/>
                </a:solidFill>
                <a:effectLst/>
                <a:latin typeface="+mn-lt"/>
                <a:ea typeface="+mn-ea"/>
                <a:cs typeface="+mn-cs"/>
              </a:rPr>
              <a:t>Cluster level: Managed Instances for a tenant are fully isolated from other tenants. No connectivity or resource sharing is possible between different tenants.</a:t>
            </a:r>
          </a:p>
          <a:p>
            <a:pPr lvl="0"/>
            <a:r>
              <a:rPr lang="en-US" sz="1200" kern="1200" dirty="0">
                <a:solidFill>
                  <a:schemeClr val="tx1"/>
                </a:solidFill>
                <a:effectLst/>
                <a:latin typeface="+mn-lt"/>
                <a:ea typeface="+mn-ea"/>
                <a:cs typeface="+mn-cs"/>
              </a:rPr>
              <a:t>Networking level: joining instances to a subnet in a VNET and restricting access to private IP addresses only provides full isolation from public Internet.</a:t>
            </a: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endParaRPr lang="en-US" sz="1200" dirty="0">
              <a:solidFill>
                <a:srgbClr val="000000"/>
              </a:solidFill>
              <a:latin typeface="Segoe UI"/>
            </a:endParaRPr>
          </a:p>
          <a:p>
            <a:pPr defTabSz="685775">
              <a:lnSpc>
                <a:spcPct val="90000"/>
              </a:lnSpc>
              <a:spcAft>
                <a:spcPts val="250"/>
              </a:spcAft>
              <a:defRPr/>
            </a:pPr>
            <a:r>
              <a:rPr lang="en-US" sz="1200" dirty="0">
                <a:solidFill>
                  <a:srgbClr val="000000"/>
                </a:solidFill>
                <a:latin typeface="Segoe UI"/>
              </a:rPr>
              <a:t>Managed Instance: Komatsu https://customers.microsoft.com/en-us/story/komatsu-australia-manufacturing-azure</a:t>
            </a:r>
          </a:p>
          <a:p>
            <a:pPr defTabSz="685775">
              <a:lnSpc>
                <a:spcPct val="90000"/>
              </a:lnSpc>
              <a:spcAft>
                <a:spcPts val="250"/>
              </a:spcAft>
              <a:defRPr/>
            </a:pPr>
            <a:r>
              <a:rPr lang="en-US" sz="1200" dirty="0">
                <a:solidFill>
                  <a:srgbClr val="000000"/>
                </a:solidFill>
                <a:latin typeface="Segoe UI"/>
              </a:rPr>
              <a:t>Moved about 1.5 TBs of data very smoothly because of the near 100% compatibility with SQL Server</a:t>
            </a:r>
          </a:p>
          <a:p>
            <a:pPr defTabSz="685775">
              <a:lnSpc>
                <a:spcPct val="90000"/>
              </a:lnSpc>
              <a:spcAft>
                <a:spcPts val="250"/>
              </a:spcAft>
              <a:defRPr/>
            </a:pPr>
            <a:r>
              <a:rPr lang="en-US" sz="1200" dirty="0">
                <a:solidFill>
                  <a:srgbClr val="000000"/>
                </a:solidFill>
                <a:latin typeface="Segoe UI"/>
              </a:rPr>
              <a:t>49% reduction in cost and 25% increase in performance gains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6863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7.jpe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 Id="rId4" Type="http://schemas.openxmlformats.org/officeDocument/2006/relationships/image" Target="../media/image10.jpg"/></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 Id="rId4" Type="http://schemas.openxmlformats.org/officeDocument/2006/relationships/image" Target="../media/image10.jpg"/></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8.xml"/><Relationship Id="rId4" Type="http://schemas.openxmlformats.org/officeDocument/2006/relationships/image" Target="../media/image10.jpg"/></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0.jp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10.jpg"/></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282"/>
            <a:ext cx="4482124" cy="107757"/>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35"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756637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90"/>
            <a:ext cx="11018838" cy="2215990"/>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2"/>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85479766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2578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3165" y="6568116"/>
            <a:ext cx="3405673" cy="15390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1"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599220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6" y="457202"/>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1" y="1435498"/>
            <a:ext cx="6040336" cy="1612749"/>
          </a:xfrm>
        </p:spPr>
        <p:txBody>
          <a:bodyPr/>
          <a:lstStyle>
            <a:lvl1pPr marL="0" indent="0">
              <a:buNone/>
              <a:defRPr/>
            </a:lvl1pPr>
            <a:lvl2pPr marL="228562" indent="0">
              <a:buNone/>
              <a:defRPr/>
            </a:lvl2pPr>
            <a:lvl3pPr marL="457124" indent="0">
              <a:buNone/>
              <a:defRPr/>
            </a:lvl3pPr>
            <a:lvl4pPr marL="661877" indent="0">
              <a:buNone/>
              <a:defRPr/>
            </a:lvl4pPr>
            <a:lvl5pPr marL="855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3165" y="6568116"/>
            <a:ext cx="3405673" cy="153902"/>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1"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2"/>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025315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6" y="1187645"/>
            <a:ext cx="1165507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78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1/6/2020</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27215750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1" y="1434371"/>
            <a:ext cx="4133088" cy="898708"/>
          </a:xfrm>
        </p:spPr>
        <p:txBody>
          <a:bodyPr wrap="square">
            <a:spAutoFit/>
          </a:bodyPr>
          <a:lstStyle>
            <a:lvl1pPr marL="0" indent="0">
              <a:spcBef>
                <a:spcPts val="600"/>
              </a:spcBef>
              <a:buNone/>
              <a:defRPr sz="2000">
                <a:latin typeface="+mj-lt"/>
              </a:defRPr>
            </a:lvl1pPr>
            <a:lvl2pPr marL="0" indent="0">
              <a:buNone/>
              <a:defRPr sz="1800"/>
            </a:lvl2pPr>
            <a:lvl3pPr marL="171394" indent="-171394">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3"/>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4" y="474596"/>
            <a:ext cx="1887539" cy="736883"/>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41253997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 name="Footer Placeholder 1">
            <a:extLst>
              <a:ext uri="{FF2B5EF4-FFF2-40B4-BE49-F238E27FC236}">
                <a16:creationId xmlns:a16="http://schemas.microsoft.com/office/drawing/2014/main" id="{2C9AD752-44BF-CB41-913D-9BBF18EF1E52}"/>
              </a:ext>
            </a:extLst>
          </p:cNvPr>
          <p:cNvSpPr>
            <a:spLocks noGrp="1"/>
          </p:cNvSpPr>
          <p:nvPr>
            <p:ph type="ftr" sz="quarter" idx="10"/>
          </p:nvPr>
        </p:nvSpPr>
        <p:spPr/>
        <p:txBody>
          <a:bodyPr/>
          <a:lstStyle>
            <a:lvl1pPr>
              <a:defRPr sz="800"/>
            </a:lvl1pPr>
          </a:lstStyle>
          <a:p>
            <a:r>
              <a:rPr lang="en-US"/>
              <a:t>MICROSOFT CONFIDENTIAL – NON-DISCLOSURE AGREEMENT REQUIRED</a:t>
            </a:r>
          </a:p>
        </p:txBody>
      </p:sp>
    </p:spTree>
    <p:extLst>
      <p:ext uri="{BB962C8B-B14F-4D97-AF65-F5344CB8AC3E}">
        <p14:creationId xmlns:p14="http://schemas.microsoft.com/office/powerpoint/2010/main" val="327104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371139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1904806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Azure</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30302295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Slide 3 ">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1978148-DDB8-4B1B-91B8-28130218C585}"/>
              </a:ext>
            </a:extLst>
          </p:cNvPr>
          <p:cNvGrpSpPr/>
          <p:nvPr userDrawn="1"/>
        </p:nvGrpSpPr>
        <p:grpSpPr>
          <a:xfrm>
            <a:off x="0" y="-1"/>
            <a:ext cx="12192000" cy="6858001"/>
            <a:chOff x="0" y="-1"/>
            <a:chExt cx="12436475" cy="6994526"/>
          </a:xfrm>
        </p:grpSpPr>
        <p:pic>
          <p:nvPicPr>
            <p:cNvPr id="8" name="Picture 7">
              <a:extLst>
                <a:ext uri="{FF2B5EF4-FFF2-40B4-BE49-F238E27FC236}">
                  <a16:creationId xmlns:a16="http://schemas.microsoft.com/office/drawing/2014/main" id="{18D04DB2-79EC-4907-BD28-E17FB4AFB5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249423" y="0"/>
              <a:ext cx="10187052" cy="6994525"/>
            </a:xfrm>
            <a:prstGeom prst="rect">
              <a:avLst/>
            </a:prstGeom>
          </p:spPr>
        </p:pic>
        <p:sp>
          <p:nvSpPr>
            <p:cNvPr id="9" name="Rectangle 8">
              <a:extLst>
                <a:ext uri="{FF2B5EF4-FFF2-40B4-BE49-F238E27FC236}">
                  <a16:creationId xmlns:a16="http://schemas.microsoft.com/office/drawing/2014/main" id="{E9454DF9-A0C8-42EE-B1B3-2A57EC8ACE0B}"/>
                </a:ext>
              </a:extLst>
            </p:cNvPr>
            <p:cNvSpPr/>
            <p:nvPr userDrawn="1"/>
          </p:nvSpPr>
          <p:spPr bwMode="auto">
            <a:xfrm>
              <a:off x="0" y="-1"/>
              <a:ext cx="2408238" cy="6994525"/>
            </a:xfrm>
            <a:prstGeom prst="rect">
              <a:avLst/>
            </a:prstGeom>
            <a:solidFill>
              <a:srgbClr val="E2E3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Azure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2524377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Slide 3 ">
    <p:bg>
      <p:bgPr>
        <a:solidFill>
          <a:schemeClr val="accent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A71BB6-F859-47F0-8089-7E15D0CF3F0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62E1F2A3-4341-41BD-AF2C-0887F171CFED}"/>
              </a:ext>
            </a:extLst>
          </p:cNvPr>
          <p:cNvSpPr/>
          <p:nvPr userDrawn="1"/>
        </p:nvSpPr>
        <p:spPr bwMode="auto">
          <a:xfrm>
            <a:off x="2" y="0"/>
            <a:ext cx="9068831" cy="6858000"/>
          </a:xfrm>
          <a:prstGeom prst="rect">
            <a:avLst/>
          </a:prstGeom>
          <a:gradFill flip="none" rotWithShape="1">
            <a:gsLst>
              <a:gs pos="0">
                <a:schemeClr val="accent1">
                  <a:lumMod val="5000"/>
                  <a:lumOff val="95000"/>
                  <a:alpha val="94000"/>
                </a:schemeClr>
              </a:gs>
              <a:gs pos="55800">
                <a:srgbClr val="FFFFFF">
                  <a:alpha val="60000"/>
                </a:srgb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3532A61-7338-495C-8787-A222781205FF}"/>
              </a:ext>
            </a:extLst>
          </p:cNvPr>
          <p:cNvSpPr/>
          <p:nvPr userDrawn="1"/>
        </p:nvSpPr>
        <p:spPr bwMode="auto">
          <a:xfrm>
            <a:off x="426424" y="212826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863252" y="4495237"/>
            <a:ext cx="6507352"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16"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805802" y="2677570"/>
            <a:ext cx="6564802" cy="1793104"/>
          </a:xfrm>
          <a:noFill/>
        </p:spPr>
        <p:txBody>
          <a:bodyPr lIns="0" tIns="0" rIns="0" bIns="182880" anchor="b" anchorCtr="0"/>
          <a:lstStyle>
            <a:lvl1pPr>
              <a:defRPr sz="4705" strike="noStrike" spc="-49" baseline="0">
                <a:solidFill>
                  <a:schemeClr val="bg1"/>
                </a:solidFill>
              </a:defRPr>
            </a:lvl1pPr>
          </a:lstStyle>
          <a:p>
            <a:r>
              <a:rPr lang="en-US"/>
              <a:t>Microsoft Azure title or event name</a:t>
            </a:r>
          </a:p>
        </p:txBody>
      </p:sp>
      <p:pic>
        <p:nvPicPr>
          <p:cNvPr id="12" name="Picture 11">
            <a:extLst>
              <a:ext uri="{FF2B5EF4-FFF2-40B4-BE49-F238E27FC236}">
                <a16:creationId xmlns:a16="http://schemas.microsoft.com/office/drawing/2014/main" id="{6147B7F7-3EAA-3540-BC65-00BDB110EA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310043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DB000-615B-44EA-AB2D-2E3D6F38CD0C}"/>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26" name="Rectangle 25">
            <a:extLst>
              <a:ext uri="{FF2B5EF4-FFF2-40B4-BE49-F238E27FC236}">
                <a16:creationId xmlns:a16="http://schemas.microsoft.com/office/drawing/2014/main" id="{58920334-03CB-4352-8FB2-F6B9769A835A}"/>
              </a:ext>
            </a:extLst>
          </p:cNvPr>
          <p:cNvSpPr/>
          <p:nvPr userDrawn="1"/>
        </p:nvSpPr>
        <p:spPr bwMode="auto">
          <a:xfrm>
            <a:off x="426424" y="2871213"/>
            <a:ext cx="7477989" cy="35862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10">
            <a:extLst>
              <a:ext uri="{FF2B5EF4-FFF2-40B4-BE49-F238E27FC236}">
                <a16:creationId xmlns:a16="http://schemas.microsoft.com/office/drawing/2014/main" id="{718C12CA-FF1E-41F6-84F9-03ED0B84EF2E}"/>
              </a:ext>
            </a:extLst>
          </p:cNvPr>
          <p:cNvSpPr>
            <a:spLocks noGrp="1"/>
          </p:cNvSpPr>
          <p:nvPr>
            <p:ph type="body" sz="quarter" idx="15" hasCustomPrompt="1"/>
          </p:nvPr>
        </p:nvSpPr>
        <p:spPr>
          <a:xfrm>
            <a:off x="673101" y="5278143"/>
            <a:ext cx="6507352" cy="724246"/>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06A627AC-F0E8-4823-99FD-AD035C641C37}"/>
              </a:ext>
            </a:extLst>
          </p:cNvPr>
          <p:cNvSpPr>
            <a:spLocks noGrp="1"/>
          </p:cNvSpPr>
          <p:nvPr>
            <p:ph type="title" hasCustomPrompt="1"/>
          </p:nvPr>
        </p:nvSpPr>
        <p:spPr>
          <a:xfrm>
            <a:off x="673101" y="3275398"/>
            <a:ext cx="6564802" cy="1793104"/>
          </a:xfrm>
          <a:noFill/>
        </p:spPr>
        <p:txBody>
          <a:bodyPr lIns="0" tIns="0" rIns="0" bIns="182880" anchor="b" anchorCtr="0"/>
          <a:lstStyle>
            <a:lvl1pPr>
              <a:defRPr sz="4705" strike="noStrike" spc="-49" baseline="0">
                <a:solidFill>
                  <a:schemeClr val="bg1"/>
                </a:solidFill>
              </a:defRPr>
            </a:lvl1pPr>
          </a:lstStyle>
          <a:p>
            <a:r>
              <a:rPr lang="en-US"/>
              <a:t>Microsoft 365 title or event name</a:t>
            </a:r>
          </a:p>
        </p:txBody>
      </p:sp>
      <p:pic>
        <p:nvPicPr>
          <p:cNvPr id="29" name="Picture 28">
            <a:extLst>
              <a:ext uri="{FF2B5EF4-FFF2-40B4-BE49-F238E27FC236}">
                <a16:creationId xmlns:a16="http://schemas.microsoft.com/office/drawing/2014/main" id="{95474569-343B-4B08-B14D-7EDA17AC9BA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89694086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697952936"/>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4" y="1389888"/>
            <a:ext cx="11306469" cy="1538883"/>
          </a:xfrm>
        </p:spPr>
        <p:txBody>
          <a:bodyPr lIns="0" tIns="0" rIns="0" bIns="0"/>
          <a:lstStyle>
            <a:lvl1pPr marL="0" indent="0">
              <a:lnSpc>
                <a:spcPts val="1765"/>
              </a:lnSpc>
              <a:spcBef>
                <a:spcPts val="1176"/>
              </a:spcBef>
              <a:buNone/>
              <a:defRPr lang="en-US" sz="18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600">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20</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06E7123A-2A13-43DD-A1DF-1645C086612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16998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5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4" y="1387201"/>
            <a:ext cx="5662231" cy="1831271"/>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6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8351393"/>
      </p:ext>
    </p:extLst>
  </p:cSld>
  <p:clrMapOvr>
    <a:masterClrMapping/>
  </p:clrMapOvr>
  <p:transition>
    <p:fade/>
  </p:transition>
  <p:extLst>
    <p:ext uri="{DCECCB84-F9BA-43D5-87BE-67443E8EF086}">
      <p15:sldGuideLst xmlns:p15="http://schemas.microsoft.com/office/powerpoint/2012/main">
        <p15:guide id="1" orient="horz" pos="86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4" y="1387201"/>
            <a:ext cx="4827205" cy="1831271"/>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6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7413070"/>
      </p:ext>
    </p:extLst>
  </p:cSld>
  <p:clrMapOvr>
    <a:masterClrMapping/>
  </p:clrMapOvr>
  <p:transition>
    <p:fade/>
  </p:transition>
  <p:extLst>
    <p:ext uri="{DCECCB84-F9BA-43D5-87BE-67443E8EF086}">
      <p15:sldGuideLst xmlns:p15="http://schemas.microsoft.com/office/powerpoint/2012/main">
        <p15:guide id="1" orient="horz" pos="86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_Text option 2">
    <p:spTree>
      <p:nvGrpSpPr>
        <p:cNvPr id="1" name=""/>
        <p:cNvGrpSpPr/>
        <p:nvPr/>
      </p:nvGrpSpPr>
      <p:grpSpPr>
        <a:xfrm>
          <a:off x="0" y="0"/>
          <a:ext cx="0" cy="0"/>
          <a:chOff x="0" y="0"/>
          <a:chExt cx="0" cy="0"/>
        </a:xfrm>
      </p:grpSpPr>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B0C9936F-026B-4C33-AC17-6CD102EEB941}"/>
              </a:ext>
            </a:extLst>
          </p:cNvPr>
          <p:cNvSpPr>
            <a:spLocks noGrp="1"/>
          </p:cNvSpPr>
          <p:nvPr>
            <p:ph type="body" sz="quarter" idx="14"/>
          </p:nvPr>
        </p:nvSpPr>
        <p:spPr>
          <a:xfrm>
            <a:off x="455995" y="1387201"/>
            <a:ext cx="3391075" cy="1908215"/>
          </a:xfrm>
        </p:spPr>
        <p:txBody>
          <a:bodyPr/>
          <a:lstStyle>
            <a:lvl1pPr>
              <a:spcBef>
                <a:spcPts val="1200"/>
              </a:spcBef>
              <a:spcAft>
                <a:spcPts val="600"/>
              </a:spcAft>
              <a:defRPr lang="en-US" sz="1800" b="0" kern="1200" spc="0" baseline="0" dirty="0" smtClean="0">
                <a:solidFill>
                  <a:schemeClr val="tx2"/>
                </a:solidFill>
                <a:latin typeface="+mj-lt"/>
                <a:ea typeface="+mn-ea"/>
                <a:cs typeface="+mn-cs"/>
              </a:defRPr>
            </a:lvl1pPr>
            <a:lvl2pPr>
              <a:spcAft>
                <a:spcPts val="600"/>
              </a:spcAft>
              <a:defRPr sz="1600"/>
            </a:lvl2pPr>
            <a:lvl3pPr>
              <a:spcBef>
                <a:spcPts val="1200"/>
              </a:spcBef>
              <a:defRPr sz="1600"/>
            </a:lvl3pPr>
            <a:lvl4pPr>
              <a:spcBef>
                <a:spcPts val="600"/>
              </a:spcBef>
              <a:defRPr sz="1600"/>
            </a:lvl4pPr>
            <a:lvl5pPr>
              <a:spcBef>
                <a:spcPts val="600"/>
              </a:spcBef>
              <a:defRPr sz="12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a:extLst>
              <a:ext uri="{FF2B5EF4-FFF2-40B4-BE49-F238E27FC236}">
                <a16:creationId xmlns:a16="http://schemas.microsoft.com/office/drawing/2014/main" id="{9B8A7558-9AEC-48A6-BB48-2A661F8803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915826"/>
      </p:ext>
    </p:extLst>
  </p:cSld>
  <p:clrMapOvr>
    <a:masterClrMapping/>
  </p:clrMapOvr>
  <p:transition>
    <p:fade/>
  </p:transition>
  <p:extLst>
    <p:ext uri="{DCECCB84-F9BA-43D5-87BE-67443E8EF086}">
      <p15:sldGuideLst xmlns:p15="http://schemas.microsoft.com/office/powerpoint/2012/main">
        <p15:guide id="1" orient="horz" pos="8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7A7F2F10-6DF6-4C66-9435-E3E0A15D70C1}"/>
              </a:ext>
            </a:extLst>
          </p:cNvPr>
          <p:cNvSpPr>
            <a:spLocks noGrp="1"/>
          </p:cNvSpPr>
          <p:nvPr>
            <p:ph type="title"/>
          </p:nvPr>
        </p:nvSpPr>
        <p:spPr>
          <a:xfrm>
            <a:off x="455994" y="300001"/>
            <a:ext cx="11306469" cy="813819"/>
          </a:xfrm>
        </p:spPr>
        <p:txBody>
          <a:bodyPr/>
          <a:lstStyle/>
          <a:p>
            <a:r>
              <a:rPr lang="en-US"/>
              <a:t>Click to edit Master title style</a:t>
            </a:r>
          </a:p>
        </p:txBody>
      </p:sp>
    </p:spTree>
    <p:extLst>
      <p:ext uri="{BB962C8B-B14F-4D97-AF65-F5344CB8AC3E}">
        <p14:creationId xmlns:p14="http://schemas.microsoft.com/office/powerpoint/2010/main" val="169225946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4" name="Text Placeholder 3">
            <a:extLst>
              <a:ext uri="{FF2B5EF4-FFF2-40B4-BE49-F238E27FC236}">
                <a16:creationId xmlns:a16="http://schemas.microsoft.com/office/drawing/2014/main" id="{39917E53-23F9-44AE-AC26-FDEBA2A77AD5}"/>
              </a:ext>
            </a:extLst>
          </p:cNvPr>
          <p:cNvSpPr>
            <a:spLocks noGrp="1"/>
          </p:cNvSpPr>
          <p:nvPr>
            <p:ph type="body" sz="quarter" idx="10"/>
          </p:nvPr>
        </p:nvSpPr>
        <p:spPr>
          <a:xfrm>
            <a:off x="465138" y="1023938"/>
            <a:ext cx="11380787" cy="492443"/>
          </a:xfrm>
        </p:spPr>
        <p:txBody>
          <a:bodyPr/>
          <a:lstStyle>
            <a:lvl1pPr>
              <a:defRPr lang="en-US" sz="2000" kern="1200" spc="0" baseline="0" dirty="0" smtClean="0">
                <a:solidFill>
                  <a:schemeClr val="tx2"/>
                </a:solidFill>
                <a:latin typeface="+mj-lt"/>
                <a:ea typeface="+mn-ea"/>
                <a:cs typeface="+mn-cs"/>
              </a:defRPr>
            </a:lvl1pPr>
          </a:lstStyle>
          <a:p>
            <a:pPr lvl="0"/>
            <a:r>
              <a:rPr lang="en-US"/>
              <a:t>Click to edit Master text styles</a:t>
            </a:r>
          </a:p>
        </p:txBody>
      </p:sp>
      <p:sp>
        <p:nvSpPr>
          <p:cNvPr id="6" name="Title 5">
            <a:extLst>
              <a:ext uri="{FF2B5EF4-FFF2-40B4-BE49-F238E27FC236}">
                <a16:creationId xmlns:a16="http://schemas.microsoft.com/office/drawing/2014/main" id="{47249C30-AFD8-4FF3-BFE1-7C201A09618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5608746"/>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636D04-C8DC-48B9-90EB-1F30F4E5DA32}"/>
              </a:ext>
            </a:extLst>
          </p:cNvPr>
          <p:cNvSpPr/>
          <p:nvPr userDrawn="1"/>
        </p:nvSpPr>
        <p:spPr bwMode="auto">
          <a:xfrm>
            <a:off x="-1" y="0"/>
            <a:ext cx="4728411"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6" y="2123203"/>
            <a:ext cx="3658804" cy="795089"/>
          </a:xfrm>
        </p:spPr>
        <p:txBody>
          <a:bodyPr wrap="square" lIns="0" tIns="0" rIns="0" bIns="0">
            <a:spAutoFit/>
          </a:bodyPr>
          <a:lstStyle>
            <a:lvl1pPr>
              <a:lnSpc>
                <a:spcPts val="3137"/>
              </a:lnSpc>
              <a:defRPr sz="2745">
                <a:solidFill>
                  <a:schemeClr val="bg1"/>
                </a:solidFill>
              </a:defRPr>
            </a:lvl1pPr>
          </a:lstStyle>
          <a:p>
            <a:r>
              <a:rPr lang="en-US"/>
              <a:t>Heading Segoe UI </a:t>
            </a:r>
            <a:r>
              <a:rPr lang="en-US" err="1"/>
              <a:t>Semibold</a:t>
            </a:r>
            <a:r>
              <a:rPr lang="en-US"/>
              <a:t> 28/32</a:t>
            </a:r>
          </a:p>
        </p:txBody>
      </p:sp>
      <p:sp>
        <p:nvSpPr>
          <p:cNvPr id="5" name="Text Placeholder 4"/>
          <p:cNvSpPr>
            <a:spLocks noGrp="1"/>
          </p:cNvSpPr>
          <p:nvPr>
            <p:ph type="body" sz="quarter" idx="11" hasCustomPrompt="1"/>
          </p:nvPr>
        </p:nvSpPr>
        <p:spPr>
          <a:xfrm>
            <a:off x="455995" y="3151388"/>
            <a:ext cx="3658805" cy="443839"/>
          </a:xfrm>
        </p:spPr>
        <p:txBody>
          <a:bodyPr lIns="0" tIns="0" rIns="0" bIns="0"/>
          <a:lstStyle>
            <a:lvl1pPr marL="0" indent="0">
              <a:lnSpc>
                <a:spcPts val="1765"/>
              </a:lnSpc>
              <a:spcBef>
                <a:spcPts val="0"/>
              </a:spcBef>
              <a:buNone/>
              <a:defRPr sz="1372" b="0" spc="0">
                <a:solidFill>
                  <a:schemeClr val="bg1"/>
                </a:solidFill>
                <a:latin typeface="+mj-lt"/>
              </a:defRPr>
            </a:lvl1pPr>
            <a:lvl2pPr marL="0" indent="0">
              <a:lnSpc>
                <a:spcPts val="1765"/>
              </a:lnSpc>
              <a:spcBef>
                <a:spcPts val="0"/>
              </a:spcBef>
              <a:buNone/>
              <a:defRPr sz="1372" spc="0">
                <a:solidFill>
                  <a:schemeClr val="bg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solidFill>
              </a:rPr>
              <a:t>© Microsoft Corporation                                                                                  </a:t>
            </a:r>
            <a:r>
              <a:rPr lang="en-US">
                <a:solidFill>
                  <a:schemeClr val="bg1">
                    <a:lumMod val="65000"/>
                  </a:schemeClr>
                </a:solidFill>
              </a:rPr>
              <a:t>								                                Azure </a:t>
            </a:r>
          </a:p>
        </p:txBody>
      </p:sp>
    </p:spTree>
    <p:extLst>
      <p:ext uri="{BB962C8B-B14F-4D97-AF65-F5344CB8AC3E}">
        <p14:creationId xmlns:p14="http://schemas.microsoft.com/office/powerpoint/2010/main" val="216604230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11306469"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7E249E44-FFCF-444C-B4D6-8DA87E939B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462591"/>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1383320"/>
            <a:ext cx="5381243" cy="661720"/>
          </a:xfrm>
        </p:spPr>
        <p:txBody>
          <a:bodyPr lIns="0" tIns="0" rIns="0" bIns="0"/>
          <a:lstStyle>
            <a:lvl1pPr marL="0" indent="0">
              <a:lnSpc>
                <a:spcPts val="1765"/>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marL="0" marR="0" lvl="1" indent="0" algn="l" defTabSz="914367" rtl="0" eaLnBrk="1" fontAlgn="auto" latinLnBrk="0" hangingPunct="1">
              <a:lnSpc>
                <a:spcPct val="100000"/>
              </a:lnSpc>
              <a:spcBef>
                <a:spcPts val="0"/>
              </a:spcBef>
              <a:spcAft>
                <a:spcPts val="600"/>
              </a:spcAft>
              <a:buClrTx/>
              <a:buSzPct val="90000"/>
              <a:buFont typeface="Wingdings" panose="05000000000000000000" pitchFamily="2" charset="2"/>
              <a:buNone/>
              <a:tabLst/>
            </a:pPr>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a:t>
            </a:r>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6354763" y="1383320"/>
            <a:ext cx="5407701" cy="446276"/>
          </a:xfrm>
        </p:spPr>
        <p:txBody>
          <a:bodyPr lIns="0" tIns="0" rIns="0" bIns="0"/>
          <a:lstStyle>
            <a:lvl1pPr marL="0" indent="0">
              <a:lnSpc>
                <a:spcPts val="1765"/>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marL="0" marR="0" lvl="1" indent="0" algn="l" defTabSz="914367" rtl="0" eaLnBrk="1" fontAlgn="auto" latinLnBrk="0" hangingPunct="1">
              <a:lnSpc>
                <a:spcPct val="100000"/>
              </a:lnSpc>
              <a:spcBef>
                <a:spcPts val="0"/>
              </a:spcBef>
              <a:spcAft>
                <a:spcPts val="600"/>
              </a:spcAft>
              <a:buClrTx/>
              <a:buSzPct val="90000"/>
              <a:buFont typeface="Wingdings" panose="05000000000000000000" pitchFamily="2" charset="2"/>
              <a:buNone/>
              <a:tabLst/>
            </a:pPr>
            <a:r>
              <a:rPr lang="en-US"/>
              <a:t>Body copy Segoe Regular 14/18. </a:t>
            </a:r>
            <a:r>
              <a:rPr lang="en-US" err="1"/>
              <a:t>Cavorest</a:t>
            </a:r>
            <a:r>
              <a:rPr lang="en-US"/>
              <a:t> a </a:t>
            </a:r>
            <a:r>
              <a:rPr lang="en-US" err="1"/>
              <a:t>aut</a:t>
            </a:r>
            <a:r>
              <a:rPr lang="en-US"/>
              <a:t> arum </a:t>
            </a:r>
            <a:r>
              <a:rPr lang="en-US" err="1"/>
              <a:t>quam</a:t>
            </a:r>
            <a:r>
              <a:rPr lang="en-US"/>
              <a:t> id eat</a:t>
            </a:r>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3F8F1D15-8DA1-4BC9-B00B-C2802761BC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2795169"/>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55996" y="3167818"/>
            <a:ext cx="2209038"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730354"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5004712"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7279070"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9553426" y="3167818"/>
            <a:ext cx="2209038"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
        <p:nvSpPr>
          <p:cNvPr id="3" name="Title 2">
            <a:extLst>
              <a:ext uri="{FF2B5EF4-FFF2-40B4-BE49-F238E27FC236}">
                <a16:creationId xmlns:a16="http://schemas.microsoft.com/office/drawing/2014/main" id="{AB440CEE-08A4-4AA6-B180-C2DFA5E7494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51433731"/>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049533521"/>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9631643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3058948"/>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2293838"/>
            <a:ext cx="4822951" cy="287771"/>
          </a:xfrm>
        </p:spPr>
        <p:txBody>
          <a:bodyPr wrap="square" lIns="0" tIns="0" rIns="0" bIns="0" anchor="b" anchorCtr="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3" name="Title 2">
            <a:extLst>
              <a:ext uri="{FF2B5EF4-FFF2-40B4-BE49-F238E27FC236}">
                <a16:creationId xmlns:a16="http://schemas.microsoft.com/office/drawing/2014/main" id="{D7A3CEF4-1427-4F11-B924-ABA1E8DF7867}"/>
              </a:ext>
            </a:extLst>
          </p:cNvPr>
          <p:cNvSpPr>
            <a:spLocks noGrp="1"/>
          </p:cNvSpPr>
          <p:nvPr>
            <p:ph type="title"/>
          </p:nvPr>
        </p:nvSpPr>
        <p:spPr>
          <a:xfrm>
            <a:off x="455994" y="556381"/>
            <a:ext cx="5482893" cy="813819"/>
          </a:xfrm>
        </p:spPr>
        <p:txBody>
          <a:bodyPr/>
          <a:lstStyle/>
          <a:p>
            <a:r>
              <a:rPr lang="en-US"/>
              <a:t>Click to edit Master title style</a:t>
            </a:r>
          </a:p>
        </p:txBody>
      </p:sp>
    </p:spTree>
    <p:extLst>
      <p:ext uri="{BB962C8B-B14F-4D97-AF65-F5344CB8AC3E}">
        <p14:creationId xmlns:p14="http://schemas.microsoft.com/office/powerpoint/2010/main" val="1267726877"/>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3"/>
            <a:ext cx="4822952" cy="2648904"/>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5" y="1741559"/>
            <a:ext cx="4822951" cy="287771"/>
          </a:xfrm>
        </p:spPr>
        <p:txBody>
          <a:bodyPr wrap="square" lIns="0" tIns="0" rIns="0" bIns="0" anchor="b" anchorCtr="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a:t>
            </a:r>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3" name="Title 2">
            <a:extLst>
              <a:ext uri="{FF2B5EF4-FFF2-40B4-BE49-F238E27FC236}">
                <a16:creationId xmlns:a16="http://schemas.microsoft.com/office/drawing/2014/main" id="{DC1E310F-F38A-42D9-94F6-F272E14A0178}"/>
              </a:ext>
            </a:extLst>
          </p:cNvPr>
          <p:cNvSpPr>
            <a:spLocks noGrp="1"/>
          </p:cNvSpPr>
          <p:nvPr>
            <p:ph type="title"/>
          </p:nvPr>
        </p:nvSpPr>
        <p:spPr>
          <a:xfrm>
            <a:off x="455995" y="556381"/>
            <a:ext cx="5520600" cy="813819"/>
          </a:xfrm>
        </p:spPr>
        <p:txBody>
          <a:bodyPr/>
          <a:lstStyle/>
          <a:p>
            <a:r>
              <a:rPr lang="en-US"/>
              <a:t>Click to edit Master title style</a:t>
            </a:r>
          </a:p>
        </p:txBody>
      </p:sp>
    </p:spTree>
    <p:extLst>
      <p:ext uri="{BB962C8B-B14F-4D97-AF65-F5344CB8AC3E}">
        <p14:creationId xmlns:p14="http://schemas.microsoft.com/office/powerpoint/2010/main" val="126241932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143759"/>
            <a:ext cx="5310491" cy="3129062"/>
          </a:xfrm>
        </p:spPr>
        <p:txBody>
          <a:bodyPr lIns="0" tIns="0" rIns="0" bIns="0"/>
          <a:lstStyle>
            <a:lvl1pPr marL="0" indent="0">
              <a:lnSpc>
                <a:spcPts val="1765"/>
              </a:lnSpc>
              <a:spcBef>
                <a:spcPts val="1176"/>
              </a:spcBef>
              <a:buNone/>
              <a:defRPr lang="en-US" sz="20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600">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7" name="Footer Placeholder 14">
            <a:extLst>
              <a:ext uri="{FF2B5EF4-FFF2-40B4-BE49-F238E27FC236}">
                <a16:creationId xmlns:a16="http://schemas.microsoft.com/office/drawing/2014/main" id="{7397557A-B9E9-4375-BD93-C4F91A78039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t>
            </a:r>
          </a:p>
        </p:txBody>
      </p:sp>
      <p:sp>
        <p:nvSpPr>
          <p:cNvPr id="6" name="Title 5">
            <a:extLst>
              <a:ext uri="{FF2B5EF4-FFF2-40B4-BE49-F238E27FC236}">
                <a16:creationId xmlns:a16="http://schemas.microsoft.com/office/drawing/2014/main" id="{1D0DDFBA-5274-480A-89A3-1DA57A1E04EB}"/>
              </a:ext>
            </a:extLst>
          </p:cNvPr>
          <p:cNvSpPr>
            <a:spLocks noGrp="1"/>
          </p:cNvSpPr>
          <p:nvPr>
            <p:ph type="title"/>
          </p:nvPr>
        </p:nvSpPr>
        <p:spPr>
          <a:xfrm>
            <a:off x="455994" y="556381"/>
            <a:ext cx="5461059" cy="813819"/>
          </a:xfrm>
        </p:spPr>
        <p:txBody>
          <a:bodyPr/>
          <a:lstStyle/>
          <a:p>
            <a:r>
              <a:rPr lang="en-US"/>
              <a:t>Click to edit Master title style</a:t>
            </a:r>
          </a:p>
        </p:txBody>
      </p:sp>
    </p:spTree>
    <p:extLst>
      <p:ext uri="{BB962C8B-B14F-4D97-AF65-F5344CB8AC3E}">
        <p14:creationId xmlns:p14="http://schemas.microsoft.com/office/powerpoint/2010/main" val="713928482"/>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38071308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DC1F9C5D-BBFD-AE42-A1D5-DA2C27C2E9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3492402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E89494-5428-42B3-AFAB-87BD7B0E7A1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71886202"/>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6"/>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5" cy="6858001"/>
          </a:xfrm>
          <a:prstGeom prst="rect">
            <a:avLst/>
          </a:prstGeom>
        </p:spPr>
      </p:pic>
    </p:spTree>
    <p:extLst>
      <p:ext uri="{BB962C8B-B14F-4D97-AF65-F5344CB8AC3E}">
        <p14:creationId xmlns:p14="http://schemas.microsoft.com/office/powerpoint/2010/main" val="3347969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9"/>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5"/>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307776"/>
          </a:xfrm>
        </p:spPr>
        <p:txBody>
          <a:bodyPr lIns="0" tIns="0" rIns="0" bIns="0"/>
          <a:lstStyle>
            <a:lvl1pPr marL="0" indent="0" algn="r">
              <a:buNone/>
              <a:defRPr sz="2000">
                <a:latin typeface="+mn-lt"/>
              </a:defRPr>
            </a:lvl1pPr>
            <a:lvl2pPr marL="342891" indent="0">
              <a:buNone/>
              <a:defRPr sz="2000"/>
            </a:lvl2pPr>
            <a:lvl3pPr marL="571486" indent="0">
              <a:buNone/>
              <a:defRPr sz="2000"/>
            </a:lvl3pPr>
            <a:lvl4pPr marL="800080" indent="0">
              <a:buNone/>
              <a:defRPr sz="2000"/>
            </a:lvl4pPr>
            <a:lvl5pPr marL="1028674" indent="0">
              <a:buNone/>
              <a:defRPr sz="2000"/>
            </a:lvl5pPr>
          </a:lstStyle>
          <a:p>
            <a:pPr lvl="0"/>
            <a:r>
              <a:rPr lang="en-US"/>
              <a:t>Session code</a:t>
            </a:r>
          </a:p>
        </p:txBody>
      </p:sp>
    </p:spTree>
    <p:extLst>
      <p:ext uri="{BB962C8B-B14F-4D97-AF65-F5344CB8AC3E}">
        <p14:creationId xmlns:p14="http://schemas.microsoft.com/office/powerpoint/2010/main" val="2378432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29628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vl1pPr>
            <a:lvl2pPr marL="228594" indent="0">
              <a:buNone/>
              <a:defRPr/>
            </a:lvl2pPr>
            <a:lvl3pPr marL="457189" indent="0">
              <a:buNone/>
              <a:defRPr/>
            </a:lvl3pPr>
            <a:lvl4pPr marL="685783" indent="0">
              <a:buNone/>
              <a:defRPr/>
            </a:lvl4pPr>
            <a:lvl5pPr marL="91437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6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0"/>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20227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1"/>
            <a:ext cx="11018520" cy="553999"/>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3"/>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2" indent="0">
              <a:buFont typeface="Wingdings" panose="05000000000000000000" pitchFamily="2" charset="2"/>
              <a:buNone/>
              <a:defRPr sz="2000" b="0"/>
            </a:lvl2pPr>
            <a:lvl3pPr marL="450839" indent="0">
              <a:buFont typeface="Wingdings" panose="05000000000000000000" pitchFamily="2" charset="2"/>
              <a:buNone/>
              <a:tabLst/>
              <a:defRPr sz="1600" b="0"/>
            </a:lvl3pPr>
            <a:lvl4pPr marL="652446" indent="0">
              <a:buFont typeface="Wingdings" panose="05000000000000000000" pitchFamily="2" charset="2"/>
              <a:buNone/>
              <a:defRPr sz="1400" b="0"/>
            </a:lvl4pPr>
            <a:lvl5pPr marL="854053"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065328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13490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4721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5"/>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203"/>
            <a:ext cx="4158363" cy="110799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0"/>
            <a:ext cx="4162425" cy="338555"/>
          </a:xfrm>
        </p:spPr>
        <p:txBody>
          <a:bodyPr/>
          <a:lstStyle>
            <a:lvl1pPr marL="0" indent="0">
              <a:buNone/>
              <a:defRPr sz="2200">
                <a:latin typeface="+mn-lt"/>
              </a:defRPr>
            </a:lvl1pPr>
            <a:lvl2pPr marL="228594" indent="0">
              <a:buNone/>
              <a:defRPr/>
            </a:lvl2pPr>
            <a:lvl3pPr marL="457189" indent="0">
              <a:buNone/>
              <a:defRPr/>
            </a:lvl3pPr>
            <a:lvl4pPr marL="661971" indent="0">
              <a:buNone/>
              <a:defRPr/>
            </a:lvl4pPr>
            <a:lvl5pPr marL="85564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4858438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5"/>
            <a:ext cx="4159951"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5"/>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3489763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7"/>
            <a:ext cx="4163125" cy="861775"/>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5"/>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7"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977456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5"/>
            <a:ext cx="4159951"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7331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128"/>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4736560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67320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94" lvl="0" indent="-228594"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1689277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0112990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4688071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307776"/>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9"/>
            <a:ext cx="7253288" cy="4832351"/>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085754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39"/>
            <a:ext cx="6961188" cy="369332"/>
          </a:xfrm>
        </p:spPr>
        <p:txBody>
          <a:bodyPr/>
          <a:lstStyle>
            <a:lvl1pPr marL="0" indent="0">
              <a:spcAft>
                <a:spcPts val="1200"/>
              </a:spcAft>
              <a:buNone/>
              <a:defRPr sz="2400"/>
            </a:lvl1pPr>
            <a:lvl2pPr marL="228594"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4"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1"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2228310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0"/>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5194028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0"/>
            <a:ext cx="6669659" cy="430887"/>
          </a:xfrm>
        </p:spPr>
        <p:txBody>
          <a:bodyPr anchor="ctr" anchorCtr="0"/>
          <a:lstStyle>
            <a:lvl1pPr marL="0" indent="0">
              <a:spcAft>
                <a:spcPts val="1200"/>
              </a:spcAft>
              <a:buNone/>
              <a:defRPr sz="2800"/>
            </a:lvl1pPr>
            <a:lvl2pPr marL="228594"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070897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415"/>
            <a:ext cx="3182027" cy="553997"/>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9" y="3211970"/>
            <a:ext cx="6667500" cy="430887"/>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596703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81936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37058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87798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9"/>
          </a:xfrm>
          <a:noFill/>
        </p:spPr>
        <p:txBody>
          <a:bodyPr lIns="0" tIns="0" rIns="0" bIns="0" anchor="b" anchorCtr="0">
            <a:spAutoFit/>
          </a:bodyPr>
          <a:lstStyle>
            <a:lvl1pPr algn="l" defTabSz="932719"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784992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41835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1"/>
            <a:ext cx="1969707"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78174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4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92"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42"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7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60896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1" y="61613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6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4958166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1" y="1436689"/>
            <a:ext cx="11018839"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893252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2" y="1560644"/>
            <a:ext cx="4898137" cy="1239123"/>
          </a:xfrm>
        </p:spPr>
        <p:txBody>
          <a:bodyPr wrap="square">
            <a:spAutoFit/>
          </a:bodyPr>
          <a:lstStyle>
            <a:lvl1pPr marL="0" indent="0">
              <a:lnSpc>
                <a:spcPct val="110000"/>
              </a:lnSpc>
              <a:spcBef>
                <a:spcPts val="1200"/>
              </a:spcBef>
              <a:buNone/>
              <a:defRPr sz="1800">
                <a:latin typeface="+mn-lt"/>
              </a:defRPr>
            </a:lvl1pPr>
            <a:lvl2pPr marL="228594" indent="0">
              <a:buNone/>
              <a:defRPr sz="1600"/>
            </a:lvl2pPr>
            <a:lvl3pPr marL="457189" indent="0">
              <a:buNone/>
              <a:defRPr sz="1200"/>
            </a:lvl3pPr>
            <a:lvl4pPr marL="685783" indent="0">
              <a:buNone/>
              <a:defRPr sz="1100"/>
            </a:lvl4pPr>
            <a:lvl5pPr marL="914377"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2280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Title no banner">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58C16-FB2E-4C1C-A560-7B9ECF96906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61A742CA-E96E-4124-AC0E-B60A167D6FB3}"/>
              </a:ext>
            </a:extLst>
          </p:cNvPr>
          <p:cNvSpPr>
            <a:spLocks noGrp="1"/>
          </p:cNvSpPr>
          <p:nvPr>
            <p:ph type="ftr" sz="quarter" idx="10"/>
          </p:nvPr>
        </p:nvSpPr>
        <p:spPr/>
        <p:txBody>
          <a:bodyPr/>
          <a:lstStyle/>
          <a:p>
            <a:pPr defTabSz="914377">
              <a:defRPr/>
            </a:pPr>
            <a:r>
              <a:rPr lang="en-US" sz="687">
                <a:solidFill>
                  <a:srgbClr val="3C3C41">
                    <a:tint val="75000"/>
                  </a:srgbClr>
                </a:solidFill>
              </a:rPr>
              <a:t>Microsoft Confidential</a:t>
            </a:r>
          </a:p>
        </p:txBody>
      </p:sp>
    </p:spTree>
    <p:extLst>
      <p:ext uri="{BB962C8B-B14F-4D97-AF65-F5344CB8AC3E}">
        <p14:creationId xmlns:p14="http://schemas.microsoft.com/office/powerpoint/2010/main" val="1839039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D056E7-DF2F-D84E-BCAA-821E02159591}"/>
              </a:ext>
            </a:extLst>
          </p:cNvPr>
          <p:cNvSpPr/>
          <p:nvPr userDrawn="1"/>
        </p:nvSpPr>
        <p:spPr>
          <a:xfrm>
            <a:off x="0" y="0"/>
            <a:ext cx="1219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163798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7DDA-8EE3-48B6-A3DB-10A2F1604C08}"/>
              </a:ext>
            </a:extLst>
          </p:cNvPr>
          <p:cNvSpPr>
            <a:spLocks noGrp="1"/>
          </p:cNvSpPr>
          <p:nvPr>
            <p:ph type="title"/>
          </p:nvPr>
        </p:nvSpPr>
        <p:spPr>
          <a:xfrm>
            <a:off x="269240" y="289513"/>
            <a:ext cx="11655840" cy="430887"/>
          </a:xfrm>
        </p:spPr>
        <p:txBody>
          <a:bodyPr/>
          <a:lstStyle>
            <a:lvl1pPr algn="ctr">
              <a:defRPr lang="en-US" sz="2800" b="0" kern="1200" cap="all" spc="400" baseline="0" dirty="0" smtClean="0">
                <a:ln w="3175">
                  <a:noFill/>
                </a:ln>
                <a:solidFill>
                  <a:srgbClr val="0078D7"/>
                </a:solidFill>
                <a:effectLst/>
                <a:latin typeface="Segoe UI Semilight" charset="0"/>
                <a:ea typeface="Segoe UI Semilight" charset="0"/>
                <a:cs typeface="Segoe UI Semilight" charset="0"/>
              </a:defRPr>
            </a:lvl1pPr>
          </a:lstStyle>
          <a:p>
            <a:r>
              <a:rPr lang="en-US"/>
              <a:t>Click to edit Master title style</a:t>
            </a:r>
          </a:p>
        </p:txBody>
      </p:sp>
    </p:spTree>
    <p:extLst>
      <p:ext uri="{BB962C8B-B14F-4D97-AF65-F5344CB8AC3E}">
        <p14:creationId xmlns:p14="http://schemas.microsoft.com/office/powerpoint/2010/main" val="2659397744"/>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92244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96503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416993" y="583916"/>
            <a:ext cx="11308283" cy="738664"/>
          </a:xfrm>
          <a:prstGeom prst="rect">
            <a:avLst/>
          </a:prstGeom>
        </p:spPr>
        <p:txBody>
          <a:bodyPr anchor="t"/>
          <a:lstStyle>
            <a:lvl1pPr>
              <a:defRPr sz="4800" b="1" i="0">
                <a:latin typeface="Segoe UI Semibold" panose="020B0502040204020203" pitchFamily="34" charset="0"/>
                <a:cs typeface="Segoe UI Semibold" panose="020B0502040204020203" pitchFamily="34" charset="0"/>
              </a:defRPr>
            </a:lvl1pPr>
          </a:lstStyle>
          <a:p>
            <a:r>
              <a:rPr lang="en-US"/>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416992" y="3436267"/>
            <a:ext cx="11308283" cy="984885"/>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Quisque</a:t>
            </a:r>
            <a:r>
              <a:rPr lang="en-US"/>
              <a:t> convallis in </a:t>
            </a:r>
            <a:r>
              <a:rPr lang="en-US" err="1"/>
              <a:t>enim</a:t>
            </a:r>
            <a:r>
              <a:rPr lang="en-US"/>
              <a:t> non </a:t>
            </a:r>
            <a:r>
              <a:rPr lang="en-US" err="1"/>
              <a:t>consectetur</a:t>
            </a:r>
            <a:r>
              <a:rPr lang="en-US"/>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416993" y="2784227"/>
            <a:ext cx="11308281"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Tree>
    <p:extLst>
      <p:ext uri="{BB962C8B-B14F-4D97-AF65-F5344CB8AC3E}">
        <p14:creationId xmlns:p14="http://schemas.microsoft.com/office/powerpoint/2010/main" val="40081423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C0ADA1C-E566-594C-8405-78BFB44D02B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6911" r="26772"/>
          <a:stretch/>
        </p:blipFill>
        <p:spPr>
          <a:xfrm>
            <a:off x="5611660" y="246353"/>
            <a:ext cx="6329491" cy="6363003"/>
          </a:xfrm>
          <a:prstGeom prst="rect">
            <a:avLst/>
          </a:prstGeom>
        </p:spPr>
      </p:pic>
      <p:sp>
        <p:nvSpPr>
          <p:cNvPr id="29" name="Parallelogram 28">
            <a:extLst>
              <a:ext uri="{FF2B5EF4-FFF2-40B4-BE49-F238E27FC236}">
                <a16:creationId xmlns:a16="http://schemas.microsoft.com/office/drawing/2014/main" id="{620A6185-F4B8-7148-BBE0-4B522BF2C8C9}"/>
              </a:ext>
            </a:extLst>
          </p:cNvPr>
          <p:cNvSpPr/>
          <p:nvPr userDrawn="1"/>
        </p:nvSpPr>
        <p:spPr>
          <a:xfrm rot="10800000">
            <a:off x="678677" y="243841"/>
            <a:ext cx="6526521" cy="6370319"/>
          </a:xfrm>
          <a:prstGeom prst="parallelogram">
            <a:avLst>
              <a:gd name="adj" fmla="val 1741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Rounded Rectangle 26">
            <a:extLst>
              <a:ext uri="{FF2B5EF4-FFF2-40B4-BE49-F238E27FC236}">
                <a16:creationId xmlns:a16="http://schemas.microsoft.com/office/drawing/2014/main" id="{1B94CA41-43E7-834F-BD19-758AA7C52D26}"/>
              </a:ext>
            </a:extLst>
          </p:cNvPr>
          <p:cNvSpPr/>
          <p:nvPr userDrawn="1"/>
        </p:nvSpPr>
        <p:spPr>
          <a:xfrm>
            <a:off x="-344477" y="2298344"/>
            <a:ext cx="1913016" cy="39950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spc="400">
                <a:solidFill>
                  <a:schemeClr val="bg2"/>
                </a:solidFill>
              </a:rPr>
              <a:t>DEMO</a:t>
            </a:r>
          </a:p>
        </p:txBody>
      </p:sp>
      <p:sp>
        <p:nvSpPr>
          <p:cNvPr id="28" name="Freeform 27">
            <a:extLst>
              <a:ext uri="{FF2B5EF4-FFF2-40B4-BE49-F238E27FC236}">
                <a16:creationId xmlns:a16="http://schemas.microsoft.com/office/drawing/2014/main" id="{E74A5F92-11BF-674C-8F77-E24DB9020EED}"/>
              </a:ext>
            </a:extLst>
          </p:cNvPr>
          <p:cNvSpPr/>
          <p:nvPr userDrawn="1"/>
        </p:nvSpPr>
        <p:spPr>
          <a:xfrm>
            <a:off x="6435831" y="776563"/>
            <a:ext cx="1078168" cy="599276"/>
          </a:xfrm>
          <a:custGeom>
            <a:avLst/>
            <a:gdLst>
              <a:gd name="connsiteX0" fmla="*/ 280478 w 301229"/>
              <a:gd name="connsiteY0" fmla="*/ 0 h 167431"/>
              <a:gd name="connsiteX1" fmla="*/ 27445 w 301229"/>
              <a:gd name="connsiteY1" fmla="*/ 0 h 167431"/>
              <a:gd name="connsiteX2" fmla="*/ 0 w 301229"/>
              <a:gd name="connsiteY2" fmla="*/ 30807 h 167431"/>
              <a:gd name="connsiteX3" fmla="*/ 31462 w 301229"/>
              <a:gd name="connsiteY3" fmla="*/ 62284 h 167431"/>
              <a:gd name="connsiteX4" fmla="*/ 96393 w 301229"/>
              <a:gd name="connsiteY4" fmla="*/ 62284 h 167431"/>
              <a:gd name="connsiteX5" fmla="*/ 109781 w 301229"/>
              <a:gd name="connsiteY5" fmla="*/ 62284 h 167431"/>
              <a:gd name="connsiteX6" fmla="*/ 121161 w 301229"/>
              <a:gd name="connsiteY6" fmla="*/ 62284 h 167431"/>
              <a:gd name="connsiteX7" fmla="*/ 149945 w 301229"/>
              <a:gd name="connsiteY7" fmla="*/ 91083 h 167431"/>
              <a:gd name="connsiteX8" fmla="*/ 121831 w 301229"/>
              <a:gd name="connsiteY8" fmla="*/ 118541 h 167431"/>
              <a:gd name="connsiteX9" fmla="*/ 100410 w 301229"/>
              <a:gd name="connsiteY9" fmla="*/ 118541 h 167431"/>
              <a:gd name="connsiteX10" fmla="*/ 75642 w 301229"/>
              <a:gd name="connsiteY10" fmla="*/ 143321 h 167431"/>
              <a:gd name="connsiteX11" fmla="*/ 100410 w 301229"/>
              <a:gd name="connsiteY11" fmla="*/ 168101 h 167431"/>
              <a:gd name="connsiteX12" fmla="*/ 269768 w 301229"/>
              <a:gd name="connsiteY12" fmla="*/ 168101 h 167431"/>
              <a:gd name="connsiteX13" fmla="*/ 294536 w 301229"/>
              <a:gd name="connsiteY13" fmla="*/ 143321 h 167431"/>
              <a:gd name="connsiteX14" fmla="*/ 269768 w 301229"/>
              <a:gd name="connsiteY14" fmla="*/ 119211 h 167431"/>
              <a:gd name="connsiteX15" fmla="*/ 257049 w 301229"/>
              <a:gd name="connsiteY15" fmla="*/ 119211 h 167431"/>
              <a:gd name="connsiteX16" fmla="*/ 228935 w 301229"/>
              <a:gd name="connsiteY16" fmla="*/ 91083 h 167431"/>
              <a:gd name="connsiteX17" fmla="*/ 228935 w 301229"/>
              <a:gd name="connsiteY17" fmla="*/ 87734 h 167431"/>
              <a:gd name="connsiteX18" fmla="*/ 253033 w 301229"/>
              <a:gd name="connsiteY18" fmla="*/ 63624 h 167431"/>
              <a:gd name="connsiteX19" fmla="*/ 275793 w 301229"/>
              <a:gd name="connsiteY19" fmla="*/ 63624 h 167431"/>
              <a:gd name="connsiteX20" fmla="*/ 307254 w 301229"/>
              <a:gd name="connsiteY20" fmla="*/ 32147 h 167431"/>
              <a:gd name="connsiteX21" fmla="*/ 280478 w 301229"/>
              <a:gd name="connsiteY21" fmla="*/ 0 h 167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1229" h="167431">
                <a:moveTo>
                  <a:pt x="280478" y="0"/>
                </a:moveTo>
                <a:lnTo>
                  <a:pt x="27445" y="0"/>
                </a:lnTo>
                <a:cubicBezTo>
                  <a:pt x="12049" y="2009"/>
                  <a:pt x="0" y="15404"/>
                  <a:pt x="0" y="30807"/>
                </a:cubicBezTo>
                <a:cubicBezTo>
                  <a:pt x="0" y="48220"/>
                  <a:pt x="14057" y="62284"/>
                  <a:pt x="31462" y="62284"/>
                </a:cubicBezTo>
                <a:lnTo>
                  <a:pt x="96393" y="62284"/>
                </a:lnTo>
                <a:lnTo>
                  <a:pt x="109781" y="62284"/>
                </a:lnTo>
                <a:lnTo>
                  <a:pt x="121161" y="62284"/>
                </a:lnTo>
                <a:cubicBezTo>
                  <a:pt x="136557" y="62284"/>
                  <a:pt x="149945" y="75009"/>
                  <a:pt x="149945" y="91083"/>
                </a:cubicBezTo>
                <a:cubicBezTo>
                  <a:pt x="149945" y="106486"/>
                  <a:pt x="137227" y="118541"/>
                  <a:pt x="121831" y="118541"/>
                </a:cubicBezTo>
                <a:lnTo>
                  <a:pt x="100410" y="118541"/>
                </a:lnTo>
                <a:cubicBezTo>
                  <a:pt x="87022" y="118541"/>
                  <a:pt x="75642" y="129257"/>
                  <a:pt x="75642" y="143321"/>
                </a:cubicBezTo>
                <a:cubicBezTo>
                  <a:pt x="75642" y="156716"/>
                  <a:pt x="86352" y="168101"/>
                  <a:pt x="100410" y="168101"/>
                </a:cubicBezTo>
                <a:lnTo>
                  <a:pt x="269768" y="168101"/>
                </a:lnTo>
                <a:cubicBezTo>
                  <a:pt x="283825" y="168101"/>
                  <a:pt x="295205" y="156716"/>
                  <a:pt x="294536" y="143321"/>
                </a:cubicBezTo>
                <a:cubicBezTo>
                  <a:pt x="294536" y="129927"/>
                  <a:pt x="283156" y="119211"/>
                  <a:pt x="269768" y="119211"/>
                </a:cubicBezTo>
                <a:lnTo>
                  <a:pt x="257049" y="119211"/>
                </a:lnTo>
                <a:cubicBezTo>
                  <a:pt x="241653" y="119211"/>
                  <a:pt x="228935" y="106486"/>
                  <a:pt x="228935" y="91083"/>
                </a:cubicBezTo>
                <a:lnTo>
                  <a:pt x="228935" y="87734"/>
                </a:lnTo>
                <a:cubicBezTo>
                  <a:pt x="228935" y="74339"/>
                  <a:pt x="239645" y="63624"/>
                  <a:pt x="253033" y="63624"/>
                </a:cubicBezTo>
                <a:lnTo>
                  <a:pt x="275793" y="63624"/>
                </a:lnTo>
                <a:cubicBezTo>
                  <a:pt x="293197" y="63624"/>
                  <a:pt x="307254" y="49560"/>
                  <a:pt x="307254" y="32147"/>
                </a:cubicBezTo>
                <a:cubicBezTo>
                  <a:pt x="307924" y="14734"/>
                  <a:pt x="295875" y="2009"/>
                  <a:pt x="280478" y="0"/>
                </a:cubicBezTo>
                <a:close/>
              </a:path>
            </a:pathLst>
          </a:custGeom>
          <a:gradFill>
            <a:gsLst>
              <a:gs pos="0">
                <a:schemeClr val="accent1"/>
              </a:gs>
              <a:gs pos="72000">
                <a:schemeClr val="accent2"/>
              </a:gs>
            </a:gsLst>
            <a:lin ang="2700000" scaled="0"/>
          </a:gradFill>
          <a:ln w="6694" cap="flat">
            <a:noFill/>
            <a:prstDash val="solid"/>
            <a:miter/>
          </a:ln>
        </p:spPr>
        <p:txBody>
          <a:bodyPr rtlCol="0" anchor="ctr"/>
          <a:lstStyle/>
          <a:p>
            <a:endParaRPr lang="en-US" sz="2400"/>
          </a:p>
        </p:txBody>
      </p:sp>
      <p:sp>
        <p:nvSpPr>
          <p:cNvPr id="31" name="Title 1">
            <a:extLst>
              <a:ext uri="{FF2B5EF4-FFF2-40B4-BE49-F238E27FC236}">
                <a16:creationId xmlns:a16="http://schemas.microsoft.com/office/drawing/2014/main" id="{FFFBB744-009C-854E-A699-8A1FC0750518}"/>
              </a:ext>
            </a:extLst>
          </p:cNvPr>
          <p:cNvSpPr>
            <a:spLocks noGrp="1"/>
          </p:cNvSpPr>
          <p:nvPr>
            <p:ph type="title" hasCustomPrompt="1"/>
          </p:nvPr>
        </p:nvSpPr>
        <p:spPr>
          <a:xfrm>
            <a:off x="416993" y="3212637"/>
            <a:ext cx="5474183" cy="820674"/>
          </a:xfrm>
          <a:prstGeom prst="rect">
            <a:avLst/>
          </a:prstGeom>
        </p:spPr>
        <p:txBody>
          <a:bodyPr/>
          <a:lstStyle>
            <a:lvl1pPr>
              <a:lnSpc>
                <a:spcPct val="100000"/>
              </a:lnSpc>
              <a:defRPr sz="5333" b="1" i="0">
                <a:latin typeface="Segoe UI Semibold" panose="020B0502040204020203" pitchFamily="34" charset="0"/>
                <a:cs typeface="Segoe UI Semibold" panose="020B0502040204020203" pitchFamily="34" charset="0"/>
              </a:defRPr>
            </a:lvl1pPr>
          </a:lstStyle>
          <a:p>
            <a:r>
              <a:rPr lang="en-US"/>
              <a:t>Title here</a:t>
            </a:r>
          </a:p>
        </p:txBody>
      </p:sp>
    </p:spTree>
    <p:extLst>
      <p:ext uri="{BB962C8B-B14F-4D97-AF65-F5344CB8AC3E}">
        <p14:creationId xmlns:p14="http://schemas.microsoft.com/office/powerpoint/2010/main" val="219473316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83970"/>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35931"/>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8" name="Footer Placeholder 14">
            <a:extLst>
              <a:ext uri="{FF2B5EF4-FFF2-40B4-BE49-F238E27FC236}">
                <a16:creationId xmlns:a16="http://schemas.microsoft.com/office/drawing/2014/main" id="{D0847958-1B36-4AD5-B534-F58FFC1011C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1" rtlCol="0" anchor="ctr"/>
          <a:lstStyle>
            <a:lvl1pPr algn="l">
              <a:defRPr sz="686">
                <a:solidFill>
                  <a:schemeClr val="tx1">
                    <a:tint val="75000"/>
                  </a:schemeClr>
                </a:solidFill>
              </a:defRPr>
            </a:lvl1pPr>
          </a:lstStyle>
          <a:p>
            <a:r>
              <a:rPr lang="en-US">
                <a:solidFill>
                  <a:schemeClr val="bg1">
                    <a:lumMod val="65000"/>
                  </a:schemeClr>
                </a:solidFill>
              </a:rPr>
              <a:t>© Microsoft Corporation                                                                                  			Azure Data						   </a:t>
            </a:r>
            <a:fld id="{E141EBF3-D640-4732-9DEA-263E76C9153D}" type="slidenum">
              <a:rPr lang="en-US" smtClean="0">
                <a:solidFill>
                  <a:schemeClr val="bg1">
                    <a:lumMod val="65000"/>
                  </a:schemeClr>
                </a:solidFill>
              </a:rPr>
              <a:pPr/>
              <a:t>‹#›</a:t>
            </a:fld>
            <a:endParaRPr lang="en-US">
              <a:solidFill>
                <a:schemeClr val="bg1">
                  <a:lumMod val="65000"/>
                </a:schemeClr>
              </a:solidFill>
            </a:endParaRPr>
          </a:p>
        </p:txBody>
      </p:sp>
    </p:spTree>
    <p:extLst>
      <p:ext uri="{BB962C8B-B14F-4D97-AF65-F5344CB8AC3E}">
        <p14:creationId xmlns:p14="http://schemas.microsoft.com/office/powerpoint/2010/main" val="508790084"/>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7614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49C7-78D8-4811-BB9D-B8B2F6E413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ED1C2-74FB-4EA2-AC49-7ECE0C77B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61E8F-79FB-43F3-A093-408287C77EDF}"/>
              </a:ext>
            </a:extLst>
          </p:cNvPr>
          <p:cNvSpPr>
            <a:spLocks noGrp="1"/>
          </p:cNvSpPr>
          <p:nvPr>
            <p:ph type="dt" sz="half" idx="10"/>
          </p:nvPr>
        </p:nvSpPr>
        <p:spPr/>
        <p:txBody>
          <a:bodyPr/>
          <a:lstStyle/>
          <a:p>
            <a:fld id="{C6ADEAB7-A2EB-4D3E-83F4-C150B4CAC298}" type="datetimeFigureOut">
              <a:rPr lang="en-US" smtClean="0"/>
              <a:t>1/6/2020</a:t>
            </a:fld>
            <a:endParaRPr lang="en-US"/>
          </a:p>
        </p:txBody>
      </p:sp>
      <p:sp>
        <p:nvSpPr>
          <p:cNvPr id="5" name="Footer Placeholder 4">
            <a:extLst>
              <a:ext uri="{FF2B5EF4-FFF2-40B4-BE49-F238E27FC236}">
                <a16:creationId xmlns:a16="http://schemas.microsoft.com/office/drawing/2014/main" id="{5D5B5125-F51D-40A8-8E73-662531338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C171C-DFEF-4BBE-AB68-34031366CF27}"/>
              </a:ext>
            </a:extLst>
          </p:cNvPr>
          <p:cNvSpPr>
            <a:spLocks noGrp="1"/>
          </p:cNvSpPr>
          <p:nvPr>
            <p:ph type="sldNum" sz="quarter" idx="12"/>
          </p:nvPr>
        </p:nvSpPr>
        <p:spPr/>
        <p:txBody>
          <a:bodyPr/>
          <a:lstStyle/>
          <a:p>
            <a:fld id="{32190FF2-C3C8-4C01-82F2-CF9545C18AB9}" type="slidenum">
              <a:rPr lang="en-US" smtClean="0"/>
              <a:t>‹#›</a:t>
            </a:fld>
            <a:endParaRPr lang="en-US"/>
          </a:p>
        </p:txBody>
      </p:sp>
    </p:spTree>
    <p:extLst>
      <p:ext uri="{BB962C8B-B14F-4D97-AF65-F5344CB8AC3E}">
        <p14:creationId xmlns:p14="http://schemas.microsoft.com/office/powerpoint/2010/main" val="119322827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wo up">
    <p:spTree>
      <p:nvGrpSpPr>
        <p:cNvPr id="1" name=""/>
        <p:cNvGrpSpPr/>
        <p:nvPr/>
      </p:nvGrpSpPr>
      <p:grpSpPr>
        <a:xfrm>
          <a:off x="0" y="0"/>
          <a:ext cx="0" cy="0"/>
          <a:chOff x="0" y="0"/>
          <a:chExt cx="0" cy="0"/>
        </a:xfrm>
      </p:grpSpPr>
      <p:sp>
        <p:nvSpPr>
          <p:cNvPr id="9" name="Text Placeholder 30">
            <a:extLst>
              <a:ext uri="{FF2B5EF4-FFF2-40B4-BE49-F238E27FC236}">
                <a16:creationId xmlns:a16="http://schemas.microsoft.com/office/drawing/2014/main" id="{74EA10B5-BEA8-DF4A-95CD-639732E6CD48}"/>
              </a:ext>
            </a:extLst>
          </p:cNvPr>
          <p:cNvSpPr>
            <a:spLocks noGrp="1"/>
          </p:cNvSpPr>
          <p:nvPr>
            <p:ph type="body" sz="quarter" idx="10" hasCustomPrompt="1"/>
          </p:nvPr>
        </p:nvSpPr>
        <p:spPr>
          <a:xfrm>
            <a:off x="416993" y="2784227"/>
            <a:ext cx="52664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
        <p:nvSpPr>
          <p:cNvPr id="15" name="Text Placeholder 30">
            <a:extLst>
              <a:ext uri="{FF2B5EF4-FFF2-40B4-BE49-F238E27FC236}">
                <a16:creationId xmlns:a16="http://schemas.microsoft.com/office/drawing/2014/main" id="{E9647A82-03A4-AE4B-99B1-A3004783112B}"/>
              </a:ext>
            </a:extLst>
          </p:cNvPr>
          <p:cNvSpPr>
            <a:spLocks noGrp="1"/>
          </p:cNvSpPr>
          <p:nvPr>
            <p:ph type="body" sz="quarter" idx="24" hasCustomPrompt="1"/>
          </p:nvPr>
        </p:nvSpPr>
        <p:spPr>
          <a:xfrm>
            <a:off x="6277817" y="2784351"/>
            <a:ext cx="5266483"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
        <p:nvSpPr>
          <p:cNvPr id="17" name="Title 1">
            <a:extLst>
              <a:ext uri="{FF2B5EF4-FFF2-40B4-BE49-F238E27FC236}">
                <a16:creationId xmlns:a16="http://schemas.microsoft.com/office/drawing/2014/main" id="{9E5E4502-589B-1F4E-8074-44463D5E5584}"/>
              </a:ext>
            </a:extLst>
          </p:cNvPr>
          <p:cNvSpPr>
            <a:spLocks noGrp="1"/>
          </p:cNvSpPr>
          <p:nvPr>
            <p:ph type="title" hasCustomPrompt="1"/>
          </p:nvPr>
        </p:nvSpPr>
        <p:spPr>
          <a:xfrm>
            <a:off x="416993" y="583916"/>
            <a:ext cx="11127307" cy="818705"/>
          </a:xfrm>
          <a:prstGeom prst="rect">
            <a:avLst/>
          </a:prstGeom>
        </p:spPr>
        <p:txBody>
          <a:bodyPr/>
          <a:lstStyle>
            <a:lvl1pPr>
              <a:defRPr sz="4800" b="1" i="0">
                <a:latin typeface="Segoe UI Semibold" panose="020B0502040204020203" pitchFamily="34" charset="0"/>
                <a:cs typeface="Segoe UI Semibold" panose="020B0502040204020203" pitchFamily="34" charset="0"/>
              </a:defRPr>
            </a:lvl1pPr>
          </a:lstStyle>
          <a:p>
            <a:r>
              <a:rPr lang="en-US"/>
              <a:t>Slide Title Here</a:t>
            </a:r>
          </a:p>
        </p:txBody>
      </p:sp>
      <p:sp>
        <p:nvSpPr>
          <p:cNvPr id="8" name="Text Placeholder 6">
            <a:extLst>
              <a:ext uri="{FF2B5EF4-FFF2-40B4-BE49-F238E27FC236}">
                <a16:creationId xmlns:a16="http://schemas.microsoft.com/office/drawing/2014/main" id="{668B44A9-9E16-654C-862F-69740ACF1ADF}"/>
              </a:ext>
            </a:extLst>
          </p:cNvPr>
          <p:cNvSpPr>
            <a:spLocks noGrp="1"/>
          </p:cNvSpPr>
          <p:nvPr>
            <p:ph type="body" sz="quarter" idx="26" hasCustomPrompt="1"/>
          </p:nvPr>
        </p:nvSpPr>
        <p:spPr>
          <a:xfrm>
            <a:off x="416993" y="3436143"/>
            <a:ext cx="5266483" cy="2718255"/>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
        <p:nvSpPr>
          <p:cNvPr id="11" name="Text Placeholder 6">
            <a:extLst>
              <a:ext uri="{FF2B5EF4-FFF2-40B4-BE49-F238E27FC236}">
                <a16:creationId xmlns:a16="http://schemas.microsoft.com/office/drawing/2014/main" id="{5A59B427-D716-294E-BDD5-7518C3A0F582}"/>
              </a:ext>
            </a:extLst>
          </p:cNvPr>
          <p:cNvSpPr>
            <a:spLocks noGrp="1"/>
          </p:cNvSpPr>
          <p:nvPr>
            <p:ph type="body" sz="quarter" idx="27" hasCustomPrompt="1"/>
          </p:nvPr>
        </p:nvSpPr>
        <p:spPr>
          <a:xfrm>
            <a:off x="6277817" y="3436267"/>
            <a:ext cx="5266483" cy="2718255"/>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p>
        </p:txBody>
      </p:sp>
    </p:spTree>
    <p:extLst>
      <p:ext uri="{BB962C8B-B14F-4D97-AF65-F5344CB8AC3E}">
        <p14:creationId xmlns:p14="http://schemas.microsoft.com/office/powerpoint/2010/main" val="5257092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Three Up">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BAB81232-8718-1349-8F38-82F219293495}"/>
              </a:ext>
            </a:extLst>
          </p:cNvPr>
          <p:cNvSpPr>
            <a:spLocks noGrp="1"/>
          </p:cNvSpPr>
          <p:nvPr>
            <p:ph type="title" hasCustomPrompt="1"/>
          </p:nvPr>
        </p:nvSpPr>
        <p:spPr>
          <a:xfrm>
            <a:off x="416994" y="583916"/>
            <a:ext cx="11222557" cy="818705"/>
          </a:xfrm>
          <a:prstGeom prst="rect">
            <a:avLst/>
          </a:prstGeom>
        </p:spPr>
        <p:txBody>
          <a:bodyPr/>
          <a:lstStyle>
            <a:lvl1pPr>
              <a:defRPr sz="4800" b="1" i="0">
                <a:latin typeface="Segoe UI Semibold" panose="020B0502040204020203" pitchFamily="34" charset="0"/>
                <a:cs typeface="Segoe UI Semibold" panose="020B0502040204020203" pitchFamily="34" charset="0"/>
              </a:defRPr>
            </a:lvl1pPr>
          </a:lstStyle>
          <a:p>
            <a:r>
              <a:rPr lang="en-US"/>
              <a:t>Slide Title Here</a:t>
            </a:r>
          </a:p>
        </p:txBody>
      </p:sp>
      <p:sp>
        <p:nvSpPr>
          <p:cNvPr id="9" name="Text Placeholder 30">
            <a:extLst>
              <a:ext uri="{FF2B5EF4-FFF2-40B4-BE49-F238E27FC236}">
                <a16:creationId xmlns:a16="http://schemas.microsoft.com/office/drawing/2014/main" id="{14A3640A-F564-DA43-85C8-F9C08C7EAFAD}"/>
              </a:ext>
            </a:extLst>
          </p:cNvPr>
          <p:cNvSpPr>
            <a:spLocks noGrp="1"/>
          </p:cNvSpPr>
          <p:nvPr>
            <p:ph type="body" sz="quarter" idx="10" hasCustomPrompt="1"/>
          </p:nvPr>
        </p:nvSpPr>
        <p:spPr>
          <a:xfrm>
            <a:off x="416993"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
        <p:nvSpPr>
          <p:cNvPr id="10" name="Text Placeholder 6">
            <a:extLst>
              <a:ext uri="{FF2B5EF4-FFF2-40B4-BE49-F238E27FC236}">
                <a16:creationId xmlns:a16="http://schemas.microsoft.com/office/drawing/2014/main" id="{B2C8E8C5-3289-9C4D-BE95-39E5120F1926}"/>
              </a:ext>
            </a:extLst>
          </p:cNvPr>
          <p:cNvSpPr>
            <a:spLocks noGrp="1"/>
          </p:cNvSpPr>
          <p:nvPr>
            <p:ph type="body" sz="quarter" idx="26" hasCustomPrompt="1"/>
          </p:nvPr>
        </p:nvSpPr>
        <p:spPr>
          <a:xfrm>
            <a:off x="416993" y="3436143"/>
            <a:ext cx="3542968" cy="2679364"/>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endParaRPr lang="en-US"/>
          </a:p>
        </p:txBody>
      </p:sp>
      <p:sp>
        <p:nvSpPr>
          <p:cNvPr id="14" name="Text Placeholder 30">
            <a:extLst>
              <a:ext uri="{FF2B5EF4-FFF2-40B4-BE49-F238E27FC236}">
                <a16:creationId xmlns:a16="http://schemas.microsoft.com/office/drawing/2014/main" id="{FF215F86-6B61-8F40-8FEE-4AE31931B156}"/>
              </a:ext>
            </a:extLst>
          </p:cNvPr>
          <p:cNvSpPr>
            <a:spLocks noGrp="1"/>
          </p:cNvSpPr>
          <p:nvPr>
            <p:ph type="body" sz="quarter" idx="27" hasCustomPrompt="1"/>
          </p:nvPr>
        </p:nvSpPr>
        <p:spPr>
          <a:xfrm>
            <a:off x="4256788"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
        <p:nvSpPr>
          <p:cNvPr id="15" name="Text Placeholder 6">
            <a:extLst>
              <a:ext uri="{FF2B5EF4-FFF2-40B4-BE49-F238E27FC236}">
                <a16:creationId xmlns:a16="http://schemas.microsoft.com/office/drawing/2014/main" id="{36E89292-5993-4845-A723-FE96EB2E2582}"/>
              </a:ext>
            </a:extLst>
          </p:cNvPr>
          <p:cNvSpPr>
            <a:spLocks noGrp="1"/>
          </p:cNvSpPr>
          <p:nvPr>
            <p:ph type="body" sz="quarter" idx="28" hasCustomPrompt="1"/>
          </p:nvPr>
        </p:nvSpPr>
        <p:spPr>
          <a:xfrm>
            <a:off x="4256788" y="3436143"/>
            <a:ext cx="3542968" cy="2679364"/>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endParaRPr lang="en-US"/>
          </a:p>
        </p:txBody>
      </p:sp>
      <p:sp>
        <p:nvSpPr>
          <p:cNvPr id="16" name="Text Placeholder 30">
            <a:extLst>
              <a:ext uri="{FF2B5EF4-FFF2-40B4-BE49-F238E27FC236}">
                <a16:creationId xmlns:a16="http://schemas.microsoft.com/office/drawing/2014/main" id="{DD671EC3-35FD-4142-90E9-E06C8B2204D2}"/>
              </a:ext>
            </a:extLst>
          </p:cNvPr>
          <p:cNvSpPr>
            <a:spLocks noGrp="1"/>
          </p:cNvSpPr>
          <p:nvPr>
            <p:ph type="body" sz="quarter" idx="29" hasCustomPrompt="1"/>
          </p:nvPr>
        </p:nvSpPr>
        <p:spPr>
          <a:xfrm>
            <a:off x="8096583"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Heading</a:t>
            </a:r>
          </a:p>
        </p:txBody>
      </p:sp>
      <p:sp>
        <p:nvSpPr>
          <p:cNvPr id="17" name="Text Placeholder 6">
            <a:extLst>
              <a:ext uri="{FF2B5EF4-FFF2-40B4-BE49-F238E27FC236}">
                <a16:creationId xmlns:a16="http://schemas.microsoft.com/office/drawing/2014/main" id="{CCA813D6-5154-8549-A580-9780EC0B43FF}"/>
              </a:ext>
            </a:extLst>
          </p:cNvPr>
          <p:cNvSpPr>
            <a:spLocks noGrp="1"/>
          </p:cNvSpPr>
          <p:nvPr>
            <p:ph type="body" sz="quarter" idx="30" hasCustomPrompt="1"/>
          </p:nvPr>
        </p:nvSpPr>
        <p:spPr>
          <a:xfrm>
            <a:off x="8096583" y="3436143"/>
            <a:ext cx="3542968" cy="2679364"/>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a:t>Lorem ipsum dolor sit </a:t>
            </a:r>
            <a:r>
              <a:rPr lang="en-US" err="1"/>
              <a:t>amet</a:t>
            </a:r>
            <a:r>
              <a:rPr lang="en-US"/>
              <a:t>, </a:t>
            </a:r>
            <a:r>
              <a:rPr lang="en-US" err="1"/>
              <a:t>consectetur</a:t>
            </a:r>
            <a:endParaRPr lang="en-US"/>
          </a:p>
        </p:txBody>
      </p:sp>
    </p:spTree>
    <p:extLst>
      <p:ext uri="{BB962C8B-B14F-4D97-AF65-F5344CB8AC3E}">
        <p14:creationId xmlns:p14="http://schemas.microsoft.com/office/powerpoint/2010/main" val="76210271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8BB7-F343-46E2-8EA6-DA9254594F76}"/>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97739FF1-7DA0-489C-B29D-DD51920513E8}"/>
              </a:ext>
            </a:extLst>
          </p:cNvPr>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8AB32-21E1-4E1C-856F-9FDACF420FB5}"/>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59E09E3B-B58E-48C5-9D2C-A3A775CAF5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F00BA-96CF-41BE-8D81-32E0372D669D}"/>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95988539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32E0-DC72-4561-A356-05B22D207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EAE11-0ACC-4AD1-A48B-F76B6876F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508D5-8A04-44DA-918D-9DF372E8846F}"/>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80F0DBF4-F638-434B-B8D5-C108FFA6F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CA953-BA24-4581-B9F1-D7B7B0DCDD2C}"/>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1851419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AD86-3EC1-43E3-A8B1-7F607DE9A7EF}"/>
              </a:ext>
            </a:extLst>
          </p:cNvPr>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05D76CDF-B721-44C6-AE1F-991CD4DFF13D}"/>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ED0A7-1E88-4912-B23D-79AE0EF22EDB}"/>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29931806-7B3A-4EFB-9168-BE3EF23E5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00D7F-B597-4C36-8F3F-3E36B6D292B9}"/>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331120136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1358-2DF3-4D9E-9693-0CE6762B8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1D9CA-4FEA-466D-92FE-21D16A9B0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0A138-B8B9-42D5-8F21-050D3657E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113AE4-B5EA-4318-B5F7-59955C9B9F84}"/>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6" name="Footer Placeholder 5">
            <a:extLst>
              <a:ext uri="{FF2B5EF4-FFF2-40B4-BE49-F238E27FC236}">
                <a16:creationId xmlns:a16="http://schemas.microsoft.com/office/drawing/2014/main" id="{52E33B1C-542D-4D2A-AC69-BFDCDCF1E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CC229-82E9-49E7-9252-DAF6A7BE2E7D}"/>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245935794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0A33-B0D2-4A52-9CDD-333F7A597453}"/>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478368-9B21-4EA4-A1FC-F3B617EACDD2}"/>
              </a:ext>
            </a:extLst>
          </p:cNvPr>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9045A8-5245-44D3-A63B-E4FB4CA004F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0F5E4-7B58-4259-9E48-208DA8E12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9D840-1238-47C9-A10B-7108601A8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60D7FA-422B-4BC7-B0A9-6C7B92E749FC}"/>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8" name="Footer Placeholder 7">
            <a:extLst>
              <a:ext uri="{FF2B5EF4-FFF2-40B4-BE49-F238E27FC236}">
                <a16:creationId xmlns:a16="http://schemas.microsoft.com/office/drawing/2014/main" id="{76F695D6-F572-4028-8948-AB6EA6CEEB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D0D25-365E-4789-B91F-BA2838A6445B}"/>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211081445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175F-B8C2-43CB-85E9-0D30CBB7F4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6B8D59-DC63-4FAC-A264-CE347ECC03EE}"/>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4" name="Footer Placeholder 3">
            <a:extLst>
              <a:ext uri="{FF2B5EF4-FFF2-40B4-BE49-F238E27FC236}">
                <a16:creationId xmlns:a16="http://schemas.microsoft.com/office/drawing/2014/main" id="{98845C19-ACD0-4689-A265-829C14E1EE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D0987D-0008-487D-BD69-C75BB50DF4E8}"/>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253875933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62471-C052-4CD7-ABFF-7061C7C22A90}"/>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3" name="Footer Placeholder 2">
            <a:extLst>
              <a:ext uri="{FF2B5EF4-FFF2-40B4-BE49-F238E27FC236}">
                <a16:creationId xmlns:a16="http://schemas.microsoft.com/office/drawing/2014/main" id="{75D033D0-8AAE-4773-9BB5-AB2F4FC0D9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F842BE-8EFB-45C5-86B4-01CBFC9B8AE7}"/>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277150521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B612-FBB1-4193-A738-FDAB6113DCF1}"/>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37A079-CC1D-4CA9-A71E-B8A702228F75}"/>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08100-3484-439A-8DDA-E9FA395BF438}"/>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6EEF1-CE9C-4278-9E81-61285100F4AD}"/>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6" name="Footer Placeholder 5">
            <a:extLst>
              <a:ext uri="{FF2B5EF4-FFF2-40B4-BE49-F238E27FC236}">
                <a16:creationId xmlns:a16="http://schemas.microsoft.com/office/drawing/2014/main" id="{51C6AE56-FB39-40FC-9DF7-F0C52016D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5E3E2-335C-46C8-AEFB-66D6FF6F5A4D}"/>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72267546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3AE4-16FA-4B94-8A1A-F0C34404EDD2}"/>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33886-CFFF-4A9F-B585-6DA1584DD69C}"/>
              </a:ext>
            </a:extLst>
          </p:cNvPr>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endParaRPr lang="en-US"/>
          </a:p>
        </p:txBody>
      </p:sp>
      <p:sp>
        <p:nvSpPr>
          <p:cNvPr id="4" name="Text Placeholder 3">
            <a:extLst>
              <a:ext uri="{FF2B5EF4-FFF2-40B4-BE49-F238E27FC236}">
                <a16:creationId xmlns:a16="http://schemas.microsoft.com/office/drawing/2014/main" id="{8C28FE14-BE00-4188-9486-AE5F90187EC3}"/>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17CAA-4DB8-4E51-81BC-D3CDBF5C069E}"/>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6" name="Footer Placeholder 5">
            <a:extLst>
              <a:ext uri="{FF2B5EF4-FFF2-40B4-BE49-F238E27FC236}">
                <a16:creationId xmlns:a16="http://schemas.microsoft.com/office/drawing/2014/main" id="{D5D055B3-5FF9-43B3-A7C1-D370E25C2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F097D-F25F-4502-98C1-53D9F04BC645}"/>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139801350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45AA-439C-4413-8B43-6DACC47395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5C2F35-2B4D-4CC3-9EEB-CABB90A017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8A1C8-14A5-495B-989B-0009757935FA}"/>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6E923362-7938-4B26-BA4D-ACD8DEC10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E34A5-47AB-4A32-BC5D-D7B45F3261A0}"/>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400848443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79F28-28D4-496B-A485-0FC1EA5D6423}"/>
              </a:ext>
            </a:extLst>
          </p:cNvPr>
          <p:cNvSpPr>
            <a:spLocks noGrp="1"/>
          </p:cNvSpPr>
          <p:nvPr>
            <p:ph type="title" orient="vert"/>
          </p:nvPr>
        </p:nvSpPr>
        <p:spPr>
          <a:xfrm>
            <a:off x="8724900" y="365126"/>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094956-32AA-4CB3-8F16-97286F08F3DB}"/>
              </a:ext>
            </a:extLst>
          </p:cNvPr>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DDABC-745C-4CD8-9C41-C060E15B6CCF}"/>
              </a:ext>
            </a:extLst>
          </p:cNvPr>
          <p:cNvSpPr>
            <a:spLocks noGrp="1"/>
          </p:cNvSpPr>
          <p:nvPr>
            <p:ph type="dt" sz="half" idx="10"/>
          </p:nvPr>
        </p:nvSpPr>
        <p:spPr/>
        <p:txBody>
          <a:body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110CD9BD-38B1-4509-AAA3-8C23D3E34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C6FE9-C805-499D-AE92-7FB1E2E7ED98}"/>
              </a:ext>
            </a:extLst>
          </p:cNvPr>
          <p:cNvSpPr>
            <a:spLocks noGrp="1"/>
          </p:cNvSpPr>
          <p:nvPr>
            <p:ph type="sldNum" sz="quarter" idx="12"/>
          </p:nvPr>
        </p:nvSpPr>
        <p:spPr/>
        <p:txBody>
          <a:bodyPr/>
          <a:lstStyle/>
          <a:p>
            <a:fld id="{0B935E86-1D8F-428B-94A1-C2894A763B6E}" type="slidenum">
              <a:rPr lang="en-US" smtClean="0"/>
              <a:t>‹#›</a:t>
            </a:fld>
            <a:endParaRPr lang="en-US"/>
          </a:p>
        </p:txBody>
      </p:sp>
    </p:spTree>
    <p:extLst>
      <p:ext uri="{BB962C8B-B14F-4D97-AF65-F5344CB8AC3E}">
        <p14:creationId xmlns:p14="http://schemas.microsoft.com/office/powerpoint/2010/main" val="295205561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7F2F10-6DF6-4C66-9435-E3E0A15D70C1}"/>
              </a:ext>
            </a:extLst>
          </p:cNvPr>
          <p:cNvSpPr>
            <a:spLocks noGrp="1"/>
          </p:cNvSpPr>
          <p:nvPr>
            <p:ph type="title"/>
          </p:nvPr>
        </p:nvSpPr>
        <p:spPr>
          <a:xfrm>
            <a:off x="455996" y="300004"/>
            <a:ext cx="11306469" cy="813819"/>
          </a:xfrm>
        </p:spPr>
        <p:txBody>
          <a:bodyPr/>
          <a:lstStyle/>
          <a:p>
            <a:r>
              <a:rPr lang="en-US"/>
              <a:t>Click to edit Master title style</a:t>
            </a:r>
          </a:p>
        </p:txBody>
      </p:sp>
    </p:spTree>
    <p:extLst>
      <p:ext uri="{BB962C8B-B14F-4D97-AF65-F5344CB8AC3E}">
        <p14:creationId xmlns:p14="http://schemas.microsoft.com/office/powerpoint/2010/main" val="167760423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1836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743978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712112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03810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50169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488199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08150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25871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426436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800326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2276161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17014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7657980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56895323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4376655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98382115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9813057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56010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38166460"/>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0"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31675866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09647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5940781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8126801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97048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79225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02340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909547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65357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80"/>
            <a:ext cx="1969706" cy="184666"/>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908459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55390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0214661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644798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5200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3540992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6036273" cy="553998"/>
          </a:xfrm>
        </p:spPr>
        <p:txBody>
          <a:bodyPr/>
          <a:lstStyle/>
          <a:p>
            <a:r>
              <a:rPr lang="en-US"/>
              <a:t>Click to edit Master title style</a:t>
            </a:r>
          </a:p>
        </p:txBody>
      </p:sp>
      <p:sp>
        <p:nvSpPr>
          <p:cNvPr id="3" name="Text Placeholder 2"/>
          <p:cNvSpPr>
            <a:spLocks noGrp="1"/>
          </p:cNvSpPr>
          <p:nvPr>
            <p:ph type="body" sz="quarter" idx="10"/>
          </p:nvPr>
        </p:nvSpPr>
        <p:spPr>
          <a:xfrm>
            <a:off x="584200" y="1435497"/>
            <a:ext cx="6040336" cy="1612749"/>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a:extLst>
              <a:ext uri="{FF2B5EF4-FFF2-40B4-BE49-F238E27FC236}">
                <a16:creationId xmlns:a16="http://schemas.microsoft.com/office/drawing/2014/main" id="{F799E92C-66C0-42AC-B537-87624873AE0F}"/>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5" name="Rectangle 4">
            <a:extLst>
              <a:ext uri="{FF2B5EF4-FFF2-40B4-BE49-F238E27FC236}">
                <a16:creationId xmlns:a16="http://schemas.microsoft.com/office/drawing/2014/main" id="{39AD26AA-491A-4517-98AD-A98D0F14C64D}"/>
              </a:ext>
            </a:extLst>
          </p:cNvPr>
          <p:cNvSpPr/>
          <p:nvPr userDrawn="1"/>
        </p:nvSpPr>
        <p:spPr bwMode="auto">
          <a:xfrm>
            <a:off x="7023369" y="1"/>
            <a:ext cx="5282120" cy="68579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332429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4" y="1187644"/>
            <a:ext cx="1165507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559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53A1-1925-4C65-BD7A-919331FEC7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5C58A-D888-42BD-A524-2C14E4B83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CA88F-DB80-43D7-8AA6-0B328B4663FE}"/>
              </a:ext>
            </a:extLst>
          </p:cNvPr>
          <p:cNvSpPr>
            <a:spLocks noGrp="1"/>
          </p:cNvSpPr>
          <p:nvPr>
            <p:ph type="dt" sz="half" idx="10"/>
          </p:nvPr>
        </p:nvSpPr>
        <p:spPr/>
        <p:txBody>
          <a:bodyPr/>
          <a:lstStyle/>
          <a:p>
            <a:fld id="{6BE36CA8-2F29-41F3-B65A-24670B9A088A}" type="datetimeFigureOut">
              <a:rPr lang="en-US" smtClean="0"/>
              <a:t>1/6/2020</a:t>
            </a:fld>
            <a:endParaRPr lang="en-US"/>
          </a:p>
        </p:txBody>
      </p:sp>
      <p:sp>
        <p:nvSpPr>
          <p:cNvPr id="5" name="Footer Placeholder 4">
            <a:extLst>
              <a:ext uri="{FF2B5EF4-FFF2-40B4-BE49-F238E27FC236}">
                <a16:creationId xmlns:a16="http://schemas.microsoft.com/office/drawing/2014/main" id="{7B8DF61A-718D-4860-BCE2-4B69EA064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342C-9803-4E89-AA0F-598ED67DF896}"/>
              </a:ext>
            </a:extLst>
          </p:cNvPr>
          <p:cNvSpPr>
            <a:spLocks noGrp="1"/>
          </p:cNvSpPr>
          <p:nvPr>
            <p:ph type="sldNum" sz="quarter" idx="12"/>
          </p:nvPr>
        </p:nvSpPr>
        <p:spPr/>
        <p:txBody>
          <a:bodyPr/>
          <a:lstStyle/>
          <a:p>
            <a:fld id="{77317408-4092-49EB-A337-ED208C4713AE}" type="slidenum">
              <a:rPr lang="en-US" smtClean="0"/>
              <a:t>‹#›</a:t>
            </a:fld>
            <a:endParaRPr lang="en-US"/>
          </a:p>
        </p:txBody>
      </p:sp>
    </p:spTree>
    <p:extLst>
      <p:ext uri="{BB962C8B-B14F-4D97-AF65-F5344CB8AC3E}">
        <p14:creationId xmlns:p14="http://schemas.microsoft.com/office/powerpoint/2010/main" val="2481556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Service/Feature templat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2239F997-94F7-4C6B-862D-E87A0013D715}"/>
              </a:ext>
            </a:extLst>
          </p:cNvPr>
          <p:cNvSpPr>
            <a:spLocks noGrp="1"/>
          </p:cNvSpPr>
          <p:nvPr>
            <p:ph type="body" sz="quarter" idx="10"/>
          </p:nvPr>
        </p:nvSpPr>
        <p:spPr>
          <a:xfrm>
            <a:off x="586391" y="1434369"/>
            <a:ext cx="4133088" cy="940770"/>
          </a:xfrm>
        </p:spPr>
        <p:txBody>
          <a:bodyPr wrap="square">
            <a:spAutoFit/>
          </a:bodyPr>
          <a:lstStyle>
            <a:lvl1pPr marL="0" indent="0">
              <a:spcBef>
                <a:spcPts val="600"/>
              </a:spcBef>
              <a:buNone/>
              <a:defRPr sz="2000">
                <a:latin typeface="+mj-lt"/>
              </a:defRPr>
            </a:lvl1pPr>
            <a:lvl2pPr marL="0" indent="0">
              <a:buNone/>
              <a:defRPr sz="1800"/>
            </a:lvl2pPr>
            <a:lvl3pPr marL="171422" indent="-171422">
              <a:buFont typeface="Arial" panose="020B0604020202020204" pitchFamily="34" charset="0"/>
              <a:buChar char="•"/>
              <a:defRPr sz="1400"/>
            </a:lvl3pPr>
            <a:lvl4pPr marL="0" indent="0">
              <a:buNone/>
              <a:defRPr sz="1100"/>
            </a:lvl4pPr>
            <a:lvl5pPr marL="0" indent="0">
              <a:buNone/>
              <a:defRPr sz="1100"/>
            </a:lvl5pPr>
          </a:lstStyle>
          <a:p>
            <a:pPr lvl="0"/>
            <a:r>
              <a:rPr lang="en-US"/>
              <a:t>Edit Master text styles</a:t>
            </a:r>
          </a:p>
          <a:p>
            <a:pPr lvl="1"/>
            <a:r>
              <a:rPr lang="en-US"/>
              <a:t>Second level</a:t>
            </a:r>
          </a:p>
          <a:p>
            <a:pPr lvl="2"/>
            <a:r>
              <a:rPr lang="en-US"/>
              <a:t>Third level</a:t>
            </a:r>
          </a:p>
        </p:txBody>
      </p:sp>
      <p:sp>
        <p:nvSpPr>
          <p:cNvPr id="6" name="Title 6">
            <a:extLst>
              <a:ext uri="{FF2B5EF4-FFF2-40B4-BE49-F238E27FC236}">
                <a16:creationId xmlns:a16="http://schemas.microsoft.com/office/drawing/2014/main" id="{2899FBDC-634F-494E-8F1F-7E606439418D}"/>
              </a:ext>
            </a:extLst>
          </p:cNvPr>
          <p:cNvSpPr>
            <a:spLocks noGrp="1"/>
          </p:cNvSpPr>
          <p:nvPr>
            <p:ph type="title"/>
          </p:nvPr>
        </p:nvSpPr>
        <p:spPr>
          <a:xfrm>
            <a:off x="588263" y="457202"/>
            <a:ext cx="8241412" cy="553998"/>
          </a:xfrm>
        </p:spPr>
        <p:txBody>
          <a:bodyPr/>
          <a:lstStyle/>
          <a:p>
            <a:r>
              <a:rPr lang="en-US"/>
              <a:t>Click to edit Master title style</a:t>
            </a:r>
          </a:p>
        </p:txBody>
      </p:sp>
      <p:sp>
        <p:nvSpPr>
          <p:cNvPr id="8" name="Text Placeholder 2">
            <a:extLst>
              <a:ext uri="{FF2B5EF4-FFF2-40B4-BE49-F238E27FC236}">
                <a16:creationId xmlns:a16="http://schemas.microsoft.com/office/drawing/2014/main" id="{559F4DD6-B245-4647-A11A-23990508A2CA}"/>
              </a:ext>
            </a:extLst>
          </p:cNvPr>
          <p:cNvSpPr>
            <a:spLocks noGrp="1"/>
          </p:cNvSpPr>
          <p:nvPr>
            <p:ph type="body" sz="quarter" idx="11" hasCustomPrompt="1"/>
          </p:nvPr>
        </p:nvSpPr>
        <p:spPr>
          <a:xfrm>
            <a:off x="10010774" y="474596"/>
            <a:ext cx="1887539" cy="674031"/>
          </a:xfrm>
        </p:spPr>
        <p:txBody>
          <a:bodyPr wrap="square" lIns="91440" tIns="45720" rIns="91440" bIns="45720">
            <a:spAutoFit/>
          </a:bodyPr>
          <a:lstStyle>
            <a:lvl1pPr marL="0" indent="0">
              <a:spcBef>
                <a:spcPts val="0"/>
              </a:spcBef>
              <a:buNone/>
              <a:defRPr lang="en-US" sz="1400" dirty="0">
                <a:gradFill>
                  <a:gsLst>
                    <a:gs pos="1250">
                      <a:srgbClr val="1A1A1A"/>
                    </a:gs>
                    <a:gs pos="100000">
                      <a:srgbClr val="1A1A1A"/>
                    </a:gs>
                  </a:gsLst>
                  <a:lin ang="5400000" scaled="0"/>
                </a:gradFill>
                <a:latin typeface="+mj-lt"/>
              </a:defRPr>
            </a:lvl1pPr>
          </a:lstStyle>
          <a:p>
            <a:pPr marL="0" lvl="0"/>
            <a:r>
              <a:rPr lang="en-US"/>
              <a:t>Preview</a:t>
            </a:r>
          </a:p>
          <a:p>
            <a:pPr marL="0" lvl="0"/>
            <a:r>
              <a:rPr lang="en-US"/>
              <a:t>Release</a:t>
            </a:r>
          </a:p>
          <a:p>
            <a:pPr marL="0" lvl="0"/>
            <a:r>
              <a:rPr lang="en-US"/>
              <a:t>Date</a:t>
            </a:r>
          </a:p>
        </p:txBody>
      </p:sp>
    </p:spTree>
    <p:extLst>
      <p:ext uri="{BB962C8B-B14F-4D97-AF65-F5344CB8AC3E}">
        <p14:creationId xmlns:p14="http://schemas.microsoft.com/office/powerpoint/2010/main" val="2820664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10406365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1" y="585789"/>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6"/>
            <a:ext cx="2792542"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5" cy="6858001"/>
          </a:xfrm>
          <a:prstGeom prst="rect">
            <a:avLst/>
          </a:prstGeom>
        </p:spPr>
      </p:pic>
    </p:spTree>
    <p:extLst>
      <p:ext uri="{BB962C8B-B14F-4D97-AF65-F5344CB8AC3E}">
        <p14:creationId xmlns:p14="http://schemas.microsoft.com/office/powerpoint/2010/main" val="1187336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
        <p:nvSpPr>
          <p:cNvPr id="9" name="Title 1"/>
          <p:cNvSpPr>
            <a:spLocks noGrp="1"/>
          </p:cNvSpPr>
          <p:nvPr>
            <p:ph type="title" hasCustomPrompt="1"/>
          </p:nvPr>
        </p:nvSpPr>
        <p:spPr>
          <a:xfrm>
            <a:off x="584200" y="2979779"/>
            <a:ext cx="9144000" cy="553998"/>
          </a:xfrm>
          <a:noFill/>
        </p:spPr>
        <p:txBody>
          <a:bodyPr lIns="0" tIns="0" rIns="0" bIns="0" anchor="b" anchorCtr="0">
            <a:spAutoFit/>
          </a:bodyPr>
          <a:lstStyle>
            <a:lvl1pPr>
              <a:defRPr sz="3600"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408989" y="589607"/>
            <a:ext cx="3200400" cy="307776"/>
          </a:xfrm>
        </p:spPr>
        <p:txBody>
          <a:bodyPr lIns="0" tIns="0" rIns="0" bIns="0"/>
          <a:lstStyle>
            <a:lvl1pPr marL="0" indent="0" algn="r">
              <a:buNone/>
              <a:defRPr sz="2000">
                <a:latin typeface="+mn-lt"/>
              </a:defRPr>
            </a:lvl1pPr>
            <a:lvl2pPr marL="342842" indent="0">
              <a:buNone/>
              <a:defRPr sz="2000"/>
            </a:lvl2pPr>
            <a:lvl3pPr marL="571404" indent="0">
              <a:buNone/>
              <a:defRPr sz="2000"/>
            </a:lvl3pPr>
            <a:lvl4pPr marL="799966" indent="0">
              <a:buNone/>
              <a:defRPr sz="2000"/>
            </a:lvl4pPr>
            <a:lvl5pPr marL="1028528" indent="0">
              <a:buNone/>
              <a:defRPr sz="2000"/>
            </a:lvl5pPr>
          </a:lstStyle>
          <a:p>
            <a:pPr lvl="0"/>
            <a:r>
              <a:rPr lang="en-US"/>
              <a:t>Session code</a:t>
            </a:r>
          </a:p>
        </p:txBody>
      </p:sp>
    </p:spTree>
    <p:extLst>
      <p:ext uri="{BB962C8B-B14F-4D97-AF65-F5344CB8AC3E}">
        <p14:creationId xmlns:p14="http://schemas.microsoft.com/office/powerpoint/2010/main" val="2420812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1"/>
            <a:ext cx="11018838"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628605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vl1pPr>
            <a:lvl2pPr marL="228562" indent="0">
              <a:buNone/>
              <a:defRPr/>
            </a:lvl2pPr>
            <a:lvl3pPr marL="457124" indent="0">
              <a:buNone/>
              <a:defRPr/>
            </a:lvl3pPr>
            <a:lvl4pPr marL="685686" indent="0">
              <a:buNone/>
              <a:defRPr/>
            </a:lvl4pPr>
            <a:lvl5pPr marL="91424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9343611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2" y="1435101"/>
            <a:ext cx="5211762"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9" y="1435101"/>
            <a:ext cx="5219700" cy="16127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572031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2"/>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3"/>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46" indent="0">
              <a:buFont typeface="Wingdings" panose="05000000000000000000" pitchFamily="2" charset="2"/>
              <a:buNone/>
              <a:defRPr sz="2000" b="0"/>
            </a:lvl2pPr>
            <a:lvl3pPr marL="450775" indent="0">
              <a:buFont typeface="Wingdings" panose="05000000000000000000" pitchFamily="2" charset="2"/>
              <a:buNone/>
              <a:tabLst/>
              <a:defRPr sz="1600" b="0"/>
            </a:lvl3pPr>
            <a:lvl4pPr marL="652353" indent="0">
              <a:buFont typeface="Wingdings" panose="05000000000000000000" pitchFamily="2" charset="2"/>
              <a:buNone/>
              <a:defRPr sz="1400" b="0"/>
            </a:lvl4pPr>
            <a:lvl5pPr marL="85393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3"/>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46" indent="0">
              <a:buFont typeface="Wingdings" panose="05000000000000000000" pitchFamily="2" charset="2"/>
              <a:buNone/>
              <a:defRPr sz="2000" b="0"/>
            </a:lvl2pPr>
            <a:lvl3pPr marL="450775" indent="0">
              <a:buFont typeface="Wingdings" panose="05000000000000000000" pitchFamily="2" charset="2"/>
              <a:buNone/>
              <a:tabLst/>
              <a:defRPr sz="1600" b="0"/>
            </a:lvl3pPr>
            <a:lvl4pPr marL="652353" indent="0">
              <a:buFont typeface="Wingdings" panose="05000000000000000000" pitchFamily="2" charset="2"/>
              <a:buNone/>
              <a:defRPr sz="1400" b="0"/>
            </a:lvl4pPr>
            <a:lvl5pPr marL="85393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792555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224304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1"/>
            <a:ext cx="5508419" cy="371176"/>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7082457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204"/>
            <a:ext cx="4158363" cy="110799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1" y="3535541"/>
            <a:ext cx="4162426" cy="338554"/>
          </a:xfrm>
        </p:spPr>
        <p:txBody>
          <a:bodyPr/>
          <a:lstStyle>
            <a:lvl1pPr marL="0" indent="0">
              <a:buNone/>
              <a:defRPr sz="2200">
                <a:latin typeface="+mn-lt"/>
              </a:defRPr>
            </a:lvl1pPr>
            <a:lvl2pPr marL="228562" indent="0">
              <a:buNone/>
              <a:defRPr/>
            </a:lvl2pPr>
            <a:lvl3pPr marL="457124" indent="0">
              <a:buNone/>
              <a:defRPr/>
            </a:lvl3pPr>
            <a:lvl4pPr marL="661877" indent="0">
              <a:buNone/>
              <a:defRPr/>
            </a:lvl4pPr>
            <a:lvl5pPr marL="85552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0527569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6"/>
            <a:ext cx="4159950"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447718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96528"/>
            <a:ext cx="4163126" cy="861774"/>
          </a:xfrm>
        </p:spPr>
        <p:txBody>
          <a:bodyPr anchor="t"/>
          <a:lstStyle>
            <a:lvl1pPr>
              <a:defRPr sz="2800"/>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7"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8" y="290457"/>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3"/>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2898222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416"/>
            <a:ext cx="4159950" cy="1107996"/>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84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5529"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918429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128"/>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87449878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7"/>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3973397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1"/>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562" lvl="0" indent="-228562"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1711861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89600"/>
            <a:ext cx="3475037" cy="307776"/>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1"/>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17974152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1"/>
            <a:ext cx="11018520" cy="553997"/>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40"/>
            <a:ext cx="2532888" cy="615553"/>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998366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4"/>
            <a:ext cx="3494088" cy="307776"/>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9"/>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62945701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1" y="2305841"/>
            <a:ext cx="3468956" cy="1107996"/>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5" y="2447040"/>
            <a:ext cx="6961188" cy="369332"/>
          </a:xfrm>
        </p:spPr>
        <p:txBody>
          <a:bodyPr/>
          <a:lstStyle>
            <a:lvl1pPr marL="0" indent="0">
              <a:spcAft>
                <a:spcPts val="1200"/>
              </a:spcAft>
              <a:buNone/>
              <a:defRPr sz="2400"/>
            </a:lvl1pPr>
            <a:lvl2pPr marL="228562"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5" y="2017714"/>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1" y="2017714"/>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648201"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0391818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1"/>
            <a:ext cx="6669658" cy="430887"/>
          </a:xfrm>
        </p:spPr>
        <p:txBody>
          <a:bodyPr anchor="ctr" anchorCtr="0"/>
          <a:lstStyle>
            <a:lvl1pPr marL="0" indent="0">
              <a:spcAft>
                <a:spcPts val="1200"/>
              </a:spcAft>
              <a:buNone/>
              <a:defRPr sz="2800"/>
            </a:lvl1pPr>
            <a:lvl2pPr marL="228562"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4938315"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9805433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2"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316"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4" y="3150415"/>
            <a:ext cx="3183637" cy="553997"/>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3211971"/>
            <a:ext cx="6669658" cy="430887"/>
          </a:xfrm>
        </p:spPr>
        <p:txBody>
          <a:bodyPr anchor="ctr" anchorCtr="0"/>
          <a:lstStyle>
            <a:lvl1pPr marL="0" indent="0">
              <a:spcAft>
                <a:spcPts val="1200"/>
              </a:spcAft>
              <a:buNone/>
              <a:defRPr sz="2800"/>
            </a:lvl1pPr>
            <a:lvl2pPr marL="228562"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4938315"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7468518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415"/>
            <a:ext cx="3182027" cy="553997"/>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9" y="3211971"/>
            <a:ext cx="6667500" cy="430887"/>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4941888"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98305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5462948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726453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89580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9"/>
            <a:ext cx="9144000" cy="498598"/>
          </a:xfrm>
          <a:noFill/>
        </p:spPr>
        <p:txBody>
          <a:bodyPr lIns="0" tIns="0" rIns="0" bIns="0" anchor="b" anchorCtr="0">
            <a:spAutoFit/>
          </a:bodyPr>
          <a:lstStyle>
            <a:lvl1pPr algn="l" defTabSz="932587" rtl="0" eaLnBrk="1" latinLnBrk="0" hangingPunct="1">
              <a:lnSpc>
                <a:spcPct val="90000"/>
              </a:lnSpc>
              <a:spcBef>
                <a:spcPct val="0"/>
              </a:spcBef>
              <a:buNone/>
              <a:defRPr lang="en-US" sz="3600"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180442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810577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111147" y="6471961"/>
            <a:ext cx="1969706" cy="184708"/>
          </a:xfrm>
          <a:prstGeom prst="rect">
            <a:avLst/>
          </a:prstGeom>
          <a:noFill/>
        </p:spPr>
        <p:txBody>
          <a:bodyPr wrap="square" lIns="0" tIns="0" rIns="0" bIns="0" rtlCol="0" anchor="ctr">
            <a:spAutoFit/>
          </a:bodyPr>
          <a:lstStyle/>
          <a:p>
            <a:pPr algn="ctr"/>
            <a:r>
              <a:rPr lang="en-US" sz="1200">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42056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90"/>
            <a:ext cx="11018520" cy="1908214"/>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95"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509"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26"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821"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4713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emf"/><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theme" Target="../theme/theme5.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slideLayout" Target="../slideLayouts/slideLayout70.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slideLayout" Target="../slideLayouts/slideLayout69.xml"/><Relationship Id="rId40" Type="http://schemas.openxmlformats.org/officeDocument/2006/relationships/image" Target="../media/image6.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 Id="rId8" Type="http://schemas.openxmlformats.org/officeDocument/2006/relationships/slideLayout" Target="../slideLayouts/slideLayout40.xml"/><Relationship Id="rId3"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9" Type="http://schemas.openxmlformats.org/officeDocument/2006/relationships/slideLayout" Target="../slideLayouts/slideLayout109.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41" Type="http://schemas.openxmlformats.org/officeDocument/2006/relationships/image" Target="../media/image6.emf"/><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theme" Target="../theme/theme6.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8" Type="http://schemas.openxmlformats.org/officeDocument/2006/relationships/slideLayout" Target="../slideLayouts/slideLayout78.xml"/><Relationship Id="rId3" Type="http://schemas.openxmlformats.org/officeDocument/2006/relationships/slideLayout" Target="../slideLayouts/slideLayout73.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18" Type="http://schemas.openxmlformats.org/officeDocument/2006/relationships/slideLayout" Target="../slideLayouts/slideLayout127.xml"/><Relationship Id="rId26" Type="http://schemas.openxmlformats.org/officeDocument/2006/relationships/image" Target="../media/image14.png"/><Relationship Id="rId3" Type="http://schemas.openxmlformats.org/officeDocument/2006/relationships/slideLayout" Target="../slideLayouts/slideLayout112.xml"/><Relationship Id="rId21" Type="http://schemas.openxmlformats.org/officeDocument/2006/relationships/slideLayout" Target="../slideLayouts/slideLayout130.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17" Type="http://schemas.openxmlformats.org/officeDocument/2006/relationships/slideLayout" Target="../slideLayouts/slideLayout126.xml"/><Relationship Id="rId25" Type="http://schemas.openxmlformats.org/officeDocument/2006/relationships/theme" Target="../theme/theme7.xml"/><Relationship Id="rId2" Type="http://schemas.openxmlformats.org/officeDocument/2006/relationships/slideLayout" Target="../slideLayouts/slideLayout111.xml"/><Relationship Id="rId16" Type="http://schemas.openxmlformats.org/officeDocument/2006/relationships/slideLayout" Target="../slideLayouts/slideLayout125.xml"/><Relationship Id="rId20" Type="http://schemas.openxmlformats.org/officeDocument/2006/relationships/slideLayout" Target="../slideLayouts/slideLayout129.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24" Type="http://schemas.openxmlformats.org/officeDocument/2006/relationships/slideLayout" Target="../slideLayouts/slideLayout133.xml"/><Relationship Id="rId5" Type="http://schemas.openxmlformats.org/officeDocument/2006/relationships/slideLayout" Target="../slideLayouts/slideLayout114.xml"/><Relationship Id="rId15" Type="http://schemas.openxmlformats.org/officeDocument/2006/relationships/slideLayout" Target="../slideLayouts/slideLayout124.xml"/><Relationship Id="rId23" Type="http://schemas.openxmlformats.org/officeDocument/2006/relationships/slideLayout" Target="../slideLayouts/slideLayout132.xml"/><Relationship Id="rId10" Type="http://schemas.openxmlformats.org/officeDocument/2006/relationships/slideLayout" Target="../slideLayouts/slideLayout119.xml"/><Relationship Id="rId19" Type="http://schemas.openxmlformats.org/officeDocument/2006/relationships/slideLayout" Target="../slideLayouts/slideLayout128.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slideLayout" Target="../slideLayouts/slideLayout123.xml"/><Relationship Id="rId22" Type="http://schemas.openxmlformats.org/officeDocument/2006/relationships/slideLayout" Target="../slideLayouts/slideLayout13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26" Type="http://schemas.openxmlformats.org/officeDocument/2006/relationships/slideLayout" Target="../slideLayouts/slideLayout159.xml"/><Relationship Id="rId39" Type="http://schemas.openxmlformats.org/officeDocument/2006/relationships/slideLayout" Target="../slideLayouts/slideLayout172.xml"/><Relationship Id="rId21" Type="http://schemas.openxmlformats.org/officeDocument/2006/relationships/slideLayout" Target="../slideLayouts/slideLayout154.xml"/><Relationship Id="rId34" Type="http://schemas.openxmlformats.org/officeDocument/2006/relationships/slideLayout" Target="../slideLayouts/slideLayout167.xml"/><Relationship Id="rId42" Type="http://schemas.openxmlformats.org/officeDocument/2006/relationships/slideLayout" Target="../slideLayouts/slideLayout175.xml"/><Relationship Id="rId7" Type="http://schemas.openxmlformats.org/officeDocument/2006/relationships/slideLayout" Target="../slideLayouts/slideLayout14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9" Type="http://schemas.openxmlformats.org/officeDocument/2006/relationships/slideLayout" Target="../slideLayouts/slideLayout162.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24" Type="http://schemas.openxmlformats.org/officeDocument/2006/relationships/slideLayout" Target="../slideLayouts/slideLayout157.xml"/><Relationship Id="rId32" Type="http://schemas.openxmlformats.org/officeDocument/2006/relationships/slideLayout" Target="../slideLayouts/slideLayout165.xml"/><Relationship Id="rId37" Type="http://schemas.openxmlformats.org/officeDocument/2006/relationships/slideLayout" Target="../slideLayouts/slideLayout170.xml"/><Relationship Id="rId40" Type="http://schemas.openxmlformats.org/officeDocument/2006/relationships/slideLayout" Target="../slideLayouts/slideLayout173.xml"/><Relationship Id="rId45" Type="http://schemas.openxmlformats.org/officeDocument/2006/relationships/theme" Target="../theme/theme8.xml"/><Relationship Id="rId5" Type="http://schemas.openxmlformats.org/officeDocument/2006/relationships/slideLayout" Target="../slideLayouts/slideLayout138.xml"/><Relationship Id="rId15" Type="http://schemas.openxmlformats.org/officeDocument/2006/relationships/slideLayout" Target="../slideLayouts/slideLayout148.xml"/><Relationship Id="rId23" Type="http://schemas.openxmlformats.org/officeDocument/2006/relationships/slideLayout" Target="../slideLayouts/slideLayout156.xml"/><Relationship Id="rId28" Type="http://schemas.openxmlformats.org/officeDocument/2006/relationships/slideLayout" Target="../slideLayouts/slideLayout161.xml"/><Relationship Id="rId36" Type="http://schemas.openxmlformats.org/officeDocument/2006/relationships/slideLayout" Target="../slideLayouts/slideLayout169.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31" Type="http://schemas.openxmlformats.org/officeDocument/2006/relationships/slideLayout" Target="../slideLayouts/slideLayout164.xml"/><Relationship Id="rId44" Type="http://schemas.openxmlformats.org/officeDocument/2006/relationships/slideLayout" Target="../slideLayouts/slideLayout177.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 Id="rId22" Type="http://schemas.openxmlformats.org/officeDocument/2006/relationships/slideLayout" Target="../slideLayouts/slideLayout155.xml"/><Relationship Id="rId27" Type="http://schemas.openxmlformats.org/officeDocument/2006/relationships/slideLayout" Target="../slideLayouts/slideLayout160.xml"/><Relationship Id="rId30" Type="http://schemas.openxmlformats.org/officeDocument/2006/relationships/slideLayout" Target="../slideLayouts/slideLayout163.xml"/><Relationship Id="rId35" Type="http://schemas.openxmlformats.org/officeDocument/2006/relationships/slideLayout" Target="../slideLayouts/slideLayout168.xml"/><Relationship Id="rId43" Type="http://schemas.openxmlformats.org/officeDocument/2006/relationships/slideLayout" Target="../slideLayouts/slideLayout176.xml"/><Relationship Id="rId8" Type="http://schemas.openxmlformats.org/officeDocument/2006/relationships/slideLayout" Target="../slideLayouts/slideLayout141.xml"/><Relationship Id="rId3" Type="http://schemas.openxmlformats.org/officeDocument/2006/relationships/slideLayout" Target="../slideLayouts/slideLayout136.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5" Type="http://schemas.openxmlformats.org/officeDocument/2006/relationships/slideLayout" Target="../slideLayouts/slideLayout158.xml"/><Relationship Id="rId33" Type="http://schemas.openxmlformats.org/officeDocument/2006/relationships/slideLayout" Target="../slideLayouts/slideLayout166.xml"/><Relationship Id="rId38" Type="http://schemas.openxmlformats.org/officeDocument/2006/relationships/slideLayout" Target="../slideLayouts/slideLayout171.xml"/><Relationship Id="rId46" Type="http://schemas.openxmlformats.org/officeDocument/2006/relationships/image" Target="../media/image6.emf"/><Relationship Id="rId20" Type="http://schemas.openxmlformats.org/officeDocument/2006/relationships/slideLayout" Target="../slideLayouts/slideLayout153.xml"/><Relationship Id="rId41" Type="http://schemas.openxmlformats.org/officeDocument/2006/relationships/slideLayout" Target="../slideLayouts/slideLayout17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5.xml"/><Relationship Id="rId13" Type="http://schemas.openxmlformats.org/officeDocument/2006/relationships/theme" Target="../theme/theme9.xml"/><Relationship Id="rId3" Type="http://schemas.openxmlformats.org/officeDocument/2006/relationships/slideLayout" Target="../slideLayouts/slideLayout180.xml"/><Relationship Id="rId7" Type="http://schemas.openxmlformats.org/officeDocument/2006/relationships/slideLayout" Target="../slideLayouts/slideLayout184.xml"/><Relationship Id="rId12" Type="http://schemas.openxmlformats.org/officeDocument/2006/relationships/slideLayout" Target="../slideLayouts/slideLayout189.xml"/><Relationship Id="rId2" Type="http://schemas.openxmlformats.org/officeDocument/2006/relationships/slideLayout" Target="../slideLayouts/slideLayout179.xml"/><Relationship Id="rId1" Type="http://schemas.openxmlformats.org/officeDocument/2006/relationships/slideLayout" Target="../slideLayouts/slideLayout178.xml"/><Relationship Id="rId6" Type="http://schemas.openxmlformats.org/officeDocument/2006/relationships/slideLayout" Target="../slideLayouts/slideLayout183.xml"/><Relationship Id="rId11" Type="http://schemas.openxmlformats.org/officeDocument/2006/relationships/slideLayout" Target="../slideLayouts/slideLayout188.xml"/><Relationship Id="rId5" Type="http://schemas.openxmlformats.org/officeDocument/2006/relationships/slideLayout" Target="../slideLayouts/slideLayout182.xml"/><Relationship Id="rId10" Type="http://schemas.openxmlformats.org/officeDocument/2006/relationships/slideLayout" Target="../slideLayouts/slideLayout187.xml"/><Relationship Id="rId4" Type="http://schemas.openxmlformats.org/officeDocument/2006/relationships/slideLayout" Target="../slideLayouts/slideLayout181.xml"/><Relationship Id="rId9" Type="http://schemas.openxmlformats.org/officeDocument/2006/relationships/slideLayout" Target="../slideLayouts/slideLayout1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928"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0"/>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86423860"/>
      </p:ext>
    </p:extLst>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 id="2147484863" r:id="rId14"/>
    <p:sldLayoutId id="2147484864" r:id="rId15"/>
    <p:sldLayoutId id="2147484865" r:id="rId16"/>
    <p:sldLayoutId id="2147484866" r:id="rId17"/>
    <p:sldLayoutId id="2147484867" r:id="rId18"/>
    <p:sldLayoutId id="2147484868" r:id="rId19"/>
    <p:sldLayoutId id="2147484869" r:id="rId20"/>
    <p:sldLayoutId id="2147484870" r:id="rId21"/>
    <p:sldLayoutId id="2147484871" r:id="rId22"/>
    <p:sldLayoutId id="2147484872" r:id="rId23"/>
    <p:sldLayoutId id="2147484873" r:id="rId24"/>
    <p:sldLayoutId id="2147484874" r:id="rId25"/>
    <p:sldLayoutId id="2147484875" r:id="rId26"/>
    <p:sldLayoutId id="2147484876" r:id="rId27"/>
    <p:sldLayoutId id="2147484877" r:id="rId28"/>
    <p:sldLayoutId id="2147484878" r:id="rId29"/>
    <p:sldLayoutId id="2147484879" r:id="rId30"/>
    <p:sldLayoutId id="2147484880" r:id="rId31"/>
    <p:sldLayoutId id="2147484881" r:id="rId32"/>
    <p:sldLayoutId id="2147484882" r:id="rId33"/>
    <p:sldLayoutId id="2147484883" r:id="rId34"/>
    <p:sldLayoutId id="2147484884" r:id="rId35"/>
    <p:sldLayoutId id="2147484885" r:id="rId36"/>
    <p:sldLayoutId id="2147484886" r:id="rId37"/>
    <p:sldLayoutId id="2147484887"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2"/>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5"/>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16"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1"/>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247604582"/>
      </p:ext>
    </p:extLst>
  </p:cSld>
  <p:clrMap bg1="lt1" tx1="dk1" bg2="lt2" tx2="dk2" accent1="accent1" accent2="accent2" accent3="accent3" accent4="accent4" accent5="accent5" accent6="accent6" hlink="hlink" folHlink="folHlink"/>
  <p:sldLayoutIdLst>
    <p:sldLayoutId id="2147484889" r:id="rId1"/>
    <p:sldLayoutId id="2147484890" r:id="rId2"/>
    <p:sldLayoutId id="2147484891" r:id="rId3"/>
    <p:sldLayoutId id="2147484892" r:id="rId4"/>
    <p:sldLayoutId id="2147484893" r:id="rId5"/>
    <p:sldLayoutId id="2147484894" r:id="rId6"/>
    <p:sldLayoutId id="2147484895" r:id="rId7"/>
    <p:sldLayoutId id="2147484896" r:id="rId8"/>
    <p:sldLayoutId id="2147484897" r:id="rId9"/>
    <p:sldLayoutId id="2147484898" r:id="rId10"/>
    <p:sldLayoutId id="2147484899" r:id="rId11"/>
    <p:sldLayoutId id="2147484900" r:id="rId12"/>
    <p:sldLayoutId id="2147484901" r:id="rId13"/>
    <p:sldLayoutId id="2147484902" r:id="rId14"/>
    <p:sldLayoutId id="2147484903" r:id="rId15"/>
    <p:sldLayoutId id="2147484904" r:id="rId16"/>
    <p:sldLayoutId id="2147484905" r:id="rId17"/>
    <p:sldLayoutId id="2147484906" r:id="rId18"/>
    <p:sldLayoutId id="2147484907" r:id="rId19"/>
    <p:sldLayoutId id="2147484908" r:id="rId20"/>
    <p:sldLayoutId id="2147484909" r:id="rId21"/>
    <p:sldLayoutId id="2147484910" r:id="rId22"/>
    <p:sldLayoutId id="2147484911" r:id="rId23"/>
    <p:sldLayoutId id="2147484912" r:id="rId24"/>
    <p:sldLayoutId id="2147484913" r:id="rId25"/>
    <p:sldLayoutId id="2147484914" r:id="rId26"/>
    <p:sldLayoutId id="2147484915" r:id="rId27"/>
    <p:sldLayoutId id="2147484916" r:id="rId28"/>
    <p:sldLayoutId id="2147484917" r:id="rId29"/>
    <p:sldLayoutId id="2147484918" r:id="rId30"/>
    <p:sldLayoutId id="2147484919" r:id="rId31"/>
    <p:sldLayoutId id="2147484920" r:id="rId32"/>
    <p:sldLayoutId id="2147484921" r:id="rId33"/>
    <p:sldLayoutId id="2147484922" r:id="rId34"/>
    <p:sldLayoutId id="2147484923" r:id="rId35"/>
    <p:sldLayoutId id="2147484924" r:id="rId36"/>
    <p:sldLayoutId id="2147484925" r:id="rId37"/>
    <p:sldLayoutId id="2147484926" r:id="rId38"/>
    <p:sldLayoutId id="2147484927" r:id="rId39"/>
  </p:sldLayoutIdLst>
  <p:transition>
    <p:fade/>
  </p:transition>
  <p:hf sldNum="0" hdr="0" ftr="0" dt="0"/>
  <p:txStyles>
    <p:titleStyle>
      <a:lvl1pPr algn="l" defTabSz="932587"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p:titleStyle>
    <p:bodyStyle>
      <a:lvl1pPr marL="228562" marR="0" indent="-22856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24" marR="0" indent="-22856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116" marR="0" indent="-199992"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22" marR="0" indent="-180945"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67" marR="0" indent="-168247" algn="l" defTabSz="93258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610"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04"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97"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90" indent="-233148" algn="l" defTabSz="9325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87" rtl="0" eaLnBrk="1" latinLnBrk="0" hangingPunct="1">
        <a:defRPr sz="1800" kern="1200">
          <a:solidFill>
            <a:schemeClr val="tx1"/>
          </a:solidFill>
          <a:latin typeface="+mn-lt"/>
          <a:ea typeface="+mn-ea"/>
          <a:cs typeface="+mn-cs"/>
        </a:defRPr>
      </a:lvl1pPr>
      <a:lvl2pPr marL="466292" algn="l" defTabSz="932587" rtl="0" eaLnBrk="1" latinLnBrk="0" hangingPunct="1">
        <a:defRPr sz="1800" kern="1200">
          <a:solidFill>
            <a:schemeClr val="tx1"/>
          </a:solidFill>
          <a:latin typeface="+mn-lt"/>
          <a:ea typeface="+mn-ea"/>
          <a:cs typeface="+mn-cs"/>
        </a:defRPr>
      </a:lvl2pPr>
      <a:lvl3pPr marL="932587" algn="l" defTabSz="932587" rtl="0" eaLnBrk="1" latinLnBrk="0" hangingPunct="1">
        <a:defRPr sz="1800" kern="1200">
          <a:solidFill>
            <a:schemeClr val="tx1"/>
          </a:solidFill>
          <a:latin typeface="+mn-lt"/>
          <a:ea typeface="+mn-ea"/>
          <a:cs typeface="+mn-cs"/>
        </a:defRPr>
      </a:lvl3pPr>
      <a:lvl4pPr marL="1398879" algn="l" defTabSz="932587" rtl="0" eaLnBrk="1" latinLnBrk="0" hangingPunct="1">
        <a:defRPr sz="1800" kern="1200">
          <a:solidFill>
            <a:schemeClr val="tx1"/>
          </a:solidFill>
          <a:latin typeface="+mn-lt"/>
          <a:ea typeface="+mn-ea"/>
          <a:cs typeface="+mn-cs"/>
        </a:defRPr>
      </a:lvl4pPr>
      <a:lvl5pPr marL="1865172" algn="l" defTabSz="932587" rtl="0" eaLnBrk="1" latinLnBrk="0" hangingPunct="1">
        <a:defRPr sz="1800" kern="1200">
          <a:solidFill>
            <a:schemeClr val="tx1"/>
          </a:solidFill>
          <a:latin typeface="+mn-lt"/>
          <a:ea typeface="+mn-ea"/>
          <a:cs typeface="+mn-cs"/>
        </a:defRPr>
      </a:lvl5pPr>
      <a:lvl6pPr marL="2331465" algn="l" defTabSz="932587" rtl="0" eaLnBrk="1" latinLnBrk="0" hangingPunct="1">
        <a:defRPr sz="1800" kern="1200">
          <a:solidFill>
            <a:schemeClr val="tx1"/>
          </a:solidFill>
          <a:latin typeface="+mn-lt"/>
          <a:ea typeface="+mn-ea"/>
          <a:cs typeface="+mn-cs"/>
        </a:defRPr>
      </a:lvl6pPr>
      <a:lvl7pPr marL="2797758" algn="l" defTabSz="932587" rtl="0" eaLnBrk="1" latinLnBrk="0" hangingPunct="1">
        <a:defRPr sz="1800" kern="1200">
          <a:solidFill>
            <a:schemeClr val="tx1"/>
          </a:solidFill>
          <a:latin typeface="+mn-lt"/>
          <a:ea typeface="+mn-ea"/>
          <a:cs typeface="+mn-cs"/>
        </a:defRPr>
      </a:lvl7pPr>
      <a:lvl8pPr marL="3264050" algn="l" defTabSz="932587" rtl="0" eaLnBrk="1" latinLnBrk="0" hangingPunct="1">
        <a:defRPr sz="1800" kern="1200">
          <a:solidFill>
            <a:schemeClr val="tx1"/>
          </a:solidFill>
          <a:latin typeface="+mn-lt"/>
          <a:ea typeface="+mn-ea"/>
          <a:cs typeface="+mn-cs"/>
        </a:defRPr>
      </a:lvl8pPr>
      <a:lvl9pPr marL="3730344" algn="l" defTabSz="93258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rot="5400000">
            <a:off x="9432277" y="2842059"/>
            <a:ext cx="6843271" cy="1164777"/>
          </a:xfrm>
          <a:prstGeom prst="rect">
            <a:avLst/>
          </a:prstGeom>
        </p:spPr>
      </p:pic>
    </p:spTree>
    <p:extLst>
      <p:ext uri="{BB962C8B-B14F-4D97-AF65-F5344CB8AC3E}">
        <p14:creationId xmlns:p14="http://schemas.microsoft.com/office/powerpoint/2010/main" val="3546685649"/>
      </p:ext>
    </p:extLst>
  </p:cSld>
  <p:clrMap bg1="lt1" tx1="dk1" bg2="lt2" tx2="dk2" accent1="accent1" accent2="accent2" accent3="accent3" accent4="accent4" accent5="accent5" accent6="accent6" hlink="hlink" folHlink="folHlink"/>
  <p:sldLayoutIdLst>
    <p:sldLayoutId id="2147484930"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 id="2147484941" r:id="rId12"/>
    <p:sldLayoutId id="2147484942" r:id="rId13"/>
    <p:sldLayoutId id="2147484943" r:id="rId14"/>
    <p:sldLayoutId id="2147484944" r:id="rId15"/>
    <p:sldLayoutId id="2147484945" r:id="rId16"/>
    <p:sldLayoutId id="2147484946" r:id="rId17"/>
    <p:sldLayoutId id="2147484947" r:id="rId18"/>
    <p:sldLayoutId id="2147484948" r:id="rId19"/>
    <p:sldLayoutId id="2147484949" r:id="rId20"/>
    <p:sldLayoutId id="2147484950" r:id="rId21"/>
    <p:sldLayoutId id="2147484951" r:id="rId22"/>
    <p:sldLayoutId id="2147484952" r:id="rId23"/>
    <p:sldLayoutId id="2147484953" r:id="rId24"/>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6"/>
          <a:srcRect l="762"/>
          <a:stretch/>
        </p:blipFill>
        <p:spPr>
          <a:xfrm rot="5400000">
            <a:off x="9464500" y="2843774"/>
            <a:ext cx="6858000" cy="1170455"/>
          </a:xfrm>
          <a:prstGeom prst="rect">
            <a:avLst/>
          </a:prstGeom>
        </p:spPr>
      </p:pic>
    </p:spTree>
    <p:extLst>
      <p:ext uri="{BB962C8B-B14F-4D97-AF65-F5344CB8AC3E}">
        <p14:creationId xmlns:p14="http://schemas.microsoft.com/office/powerpoint/2010/main" val="524127006"/>
      </p:ext>
    </p:extLst>
  </p:cSld>
  <p:clrMap bg1="lt1" tx1="dk1" bg2="lt2" tx2="dk2" accent1="accent1" accent2="accent2" accent3="accent3" accent4="accent4" accent5="accent5" accent6="accent6" hlink="hlink" folHlink="folHlink"/>
  <p:sldLayoutIdLst>
    <p:sldLayoutId id="2147484955" r:id="rId1"/>
    <p:sldLayoutId id="2147484956" r:id="rId2"/>
    <p:sldLayoutId id="2147484957" r:id="rId3"/>
    <p:sldLayoutId id="2147484958" r:id="rId4"/>
    <p:sldLayoutId id="2147484959" r:id="rId5"/>
    <p:sldLayoutId id="2147484960" r:id="rId6"/>
    <p:sldLayoutId id="2147484961" r:id="rId7"/>
    <p:sldLayoutId id="2147484962" r:id="rId8"/>
    <p:sldLayoutId id="2147484963" r:id="rId9"/>
    <p:sldLayoutId id="2147484964" r:id="rId10"/>
    <p:sldLayoutId id="2147484965" r:id="rId11"/>
    <p:sldLayoutId id="2147484966" r:id="rId12"/>
    <p:sldLayoutId id="2147484967" r:id="rId13"/>
    <p:sldLayoutId id="2147484968" r:id="rId14"/>
    <p:sldLayoutId id="2147484969" r:id="rId15"/>
    <p:sldLayoutId id="2147484970" r:id="rId16"/>
    <p:sldLayoutId id="2147484971" r:id="rId17"/>
    <p:sldLayoutId id="2147484972" r:id="rId18"/>
    <p:sldLayoutId id="2147484973" r:id="rId19"/>
    <p:sldLayoutId id="2147484974" r:id="rId20"/>
    <p:sldLayoutId id="2147484975" r:id="rId21"/>
    <p:sldLayoutId id="2147484976" r:id="rId22"/>
    <p:sldLayoutId id="2147484977" r:id="rId23"/>
    <p:sldLayoutId id="2147484978" r:id="rId24"/>
    <p:sldLayoutId id="2147484979" r:id="rId25"/>
    <p:sldLayoutId id="2147484980" r:id="rId26"/>
    <p:sldLayoutId id="2147484981" r:id="rId27"/>
    <p:sldLayoutId id="2147484982" r:id="rId28"/>
    <p:sldLayoutId id="2147484983" r:id="rId29"/>
    <p:sldLayoutId id="2147484984" r:id="rId30"/>
    <p:sldLayoutId id="2147484985" r:id="rId31"/>
    <p:sldLayoutId id="2147484986" r:id="rId32"/>
    <p:sldLayoutId id="2147484987" r:id="rId33"/>
    <p:sldLayoutId id="2147484988" r:id="rId34"/>
    <p:sldLayoutId id="2147484989" r:id="rId35"/>
    <p:sldLayoutId id="2147484990" r:id="rId36"/>
    <p:sldLayoutId id="2147484991" r:id="rId37"/>
    <p:sldLayoutId id="2147484992" r:id="rId38"/>
    <p:sldLayoutId id="2147484993" r:id="rId39"/>
    <p:sldLayoutId id="2147484994" r:id="rId40"/>
    <p:sldLayoutId id="2147484995" r:id="rId41"/>
    <p:sldLayoutId id="2147484996" r:id="rId42"/>
    <p:sldLayoutId id="2147484997" r:id="rId43"/>
    <p:sldLayoutId id="2147484998" r:id="rId44"/>
  </p:sldLayoutIdLst>
  <p:transition>
    <p:fade/>
  </p:transition>
  <p:hf sldNum="0" hdr="0" ftr="0" dt="0"/>
  <p:txStyles>
    <p:titleStyle>
      <a:lvl1pPr algn="l" defTabSz="932719"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4F98C4-BE19-4404-B78A-0D6678928327}"/>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70293D-B400-41CE-B2D6-8536DC0FC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1D842-4B1D-4371-A469-45A5415C9F5A}"/>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EAACF-8C87-44EA-A065-A1173270F563}" type="datetimeFigureOut">
              <a:rPr lang="en-US" smtClean="0"/>
              <a:t>1/6/2020</a:t>
            </a:fld>
            <a:endParaRPr lang="en-US"/>
          </a:p>
        </p:txBody>
      </p:sp>
      <p:sp>
        <p:nvSpPr>
          <p:cNvPr id="5" name="Footer Placeholder 4">
            <a:extLst>
              <a:ext uri="{FF2B5EF4-FFF2-40B4-BE49-F238E27FC236}">
                <a16:creationId xmlns:a16="http://schemas.microsoft.com/office/drawing/2014/main" id="{D202F91A-3129-4DBA-AF70-C3226BEFCABA}"/>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95861-CE43-4370-B14D-904F931C35C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35E86-1D8F-428B-94A1-C2894A763B6E}" type="slidenum">
              <a:rPr lang="en-US" smtClean="0"/>
              <a:t>‹#›</a:t>
            </a:fld>
            <a:endParaRPr lang="en-US"/>
          </a:p>
        </p:txBody>
      </p:sp>
    </p:spTree>
    <p:extLst>
      <p:ext uri="{BB962C8B-B14F-4D97-AF65-F5344CB8AC3E}">
        <p14:creationId xmlns:p14="http://schemas.microsoft.com/office/powerpoint/2010/main" val="3519415068"/>
      </p:ext>
    </p:extLst>
  </p:cSld>
  <p:clrMap bg1="lt1" tx1="dk1" bg2="lt2" tx2="dk2" accent1="accent1" accent2="accent2" accent3="accent3" accent4="accent4" accent5="accent5" accent6="accent6" hlink="hlink" folHlink="folHlink"/>
  <p:sldLayoutIdLst>
    <p:sldLayoutId id="2147485001" r:id="rId1"/>
    <p:sldLayoutId id="2147485002" r:id="rId2"/>
    <p:sldLayoutId id="2147485003" r:id="rId3"/>
    <p:sldLayoutId id="2147485004" r:id="rId4"/>
    <p:sldLayoutId id="2147485005" r:id="rId5"/>
    <p:sldLayoutId id="2147485006" r:id="rId6"/>
    <p:sldLayoutId id="2147485007" r:id="rId7"/>
    <p:sldLayoutId id="2147485008" r:id="rId8"/>
    <p:sldLayoutId id="2147485009" r:id="rId9"/>
    <p:sldLayoutId id="2147485010" r:id="rId10"/>
    <p:sldLayoutId id="2147485011" r:id="rId11"/>
    <p:sldLayoutId id="2147485012" r:id="rId12"/>
  </p:sldLayoutIdLst>
  <p:txStyles>
    <p:titleStyle>
      <a:lvl1pPr algn="l" defTabSz="91422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20.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sv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109.xml"/><Relationship Id="rId6" Type="http://schemas.openxmlformats.org/officeDocument/2006/relationships/diagramColors" Target="../diagrams/colors4.xml"/><Relationship Id="rId11" Type="http://schemas.openxmlformats.org/officeDocument/2006/relationships/image" Target="../media/image39.svg"/><Relationship Id="rId5" Type="http://schemas.openxmlformats.org/officeDocument/2006/relationships/diagramQuickStyle" Target="../diagrams/quickStyle4.xml"/><Relationship Id="rId15" Type="http://schemas.openxmlformats.org/officeDocument/2006/relationships/image" Target="../media/image26.svg"/><Relationship Id="rId10" Type="http://schemas.openxmlformats.org/officeDocument/2006/relationships/image" Target="../media/image38.png"/><Relationship Id="rId4" Type="http://schemas.openxmlformats.org/officeDocument/2006/relationships/diagramLayout" Target="../diagrams/layout4.xml"/><Relationship Id="rId9" Type="http://schemas.openxmlformats.org/officeDocument/2006/relationships/image" Target="../media/image37.png"/><Relationship Id="rId1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sv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43.png"/><Relationship Id="rId1" Type="http://schemas.openxmlformats.org/officeDocument/2006/relationships/slideLayout" Target="../slideLayouts/slideLayout109.xml"/><Relationship Id="rId6" Type="http://schemas.openxmlformats.org/officeDocument/2006/relationships/diagramColors" Target="../diagrams/colors5.xml"/><Relationship Id="rId11" Type="http://schemas.openxmlformats.org/officeDocument/2006/relationships/image" Target="../media/image39.svg"/><Relationship Id="rId5" Type="http://schemas.openxmlformats.org/officeDocument/2006/relationships/diagramQuickStyle" Target="../diagrams/quickStyle5.xml"/><Relationship Id="rId15" Type="http://schemas.openxmlformats.org/officeDocument/2006/relationships/image" Target="../media/image28.svg"/><Relationship Id="rId10" Type="http://schemas.openxmlformats.org/officeDocument/2006/relationships/image" Target="../media/image38.png"/><Relationship Id="rId4" Type="http://schemas.openxmlformats.org/officeDocument/2006/relationships/diagramLayout" Target="../diagrams/layout5.xml"/><Relationship Id="rId9" Type="http://schemas.openxmlformats.org/officeDocument/2006/relationships/image" Target="../media/image37.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70.xml"/><Relationship Id="rId6" Type="http://schemas.openxmlformats.org/officeDocument/2006/relationships/image" Target="../media/image45.svg"/><Relationship Id="rId11" Type="http://schemas.openxmlformats.org/officeDocument/2006/relationships/image" Target="../media/image29.png"/><Relationship Id="rId5" Type="http://schemas.openxmlformats.org/officeDocument/2006/relationships/image" Target="../media/image44.png"/><Relationship Id="rId10" Type="http://schemas.openxmlformats.org/officeDocument/2006/relationships/image" Target="../media/image47.svg"/><Relationship Id="rId4" Type="http://schemas.openxmlformats.org/officeDocument/2006/relationships/image" Target="../media/image26.sv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0.xml"/></Relationships>
</file>

<file path=ppt/slides/_rels/slide1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140.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140.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8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0.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diagramColors" Target="../diagrams/colors1.xml"/><Relationship Id="rId12" Type="http://schemas.openxmlformats.org/officeDocument/2006/relationships/image" Target="../media/image39.svg"/><Relationship Id="rId2" Type="http://schemas.openxmlformats.org/officeDocument/2006/relationships/notesSlide" Target="../notesSlides/notesSlide7.xml"/><Relationship Id="rId16" Type="http://schemas.openxmlformats.org/officeDocument/2006/relationships/image" Target="../media/image30.svg"/><Relationship Id="rId1" Type="http://schemas.openxmlformats.org/officeDocument/2006/relationships/slideLayout" Target="../slideLayouts/slideLayout109.xml"/><Relationship Id="rId6" Type="http://schemas.openxmlformats.org/officeDocument/2006/relationships/diagramQuickStyle" Target="../diagrams/quickStyle1.xml"/><Relationship Id="rId11" Type="http://schemas.openxmlformats.org/officeDocument/2006/relationships/image" Target="../media/image38.png"/><Relationship Id="rId5" Type="http://schemas.openxmlformats.org/officeDocument/2006/relationships/diagramLayout" Target="../diagrams/layout1.xml"/><Relationship Id="rId1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diagramData" Target="../diagrams/data1.xml"/><Relationship Id="rId9" Type="http://schemas.openxmlformats.org/officeDocument/2006/relationships/image" Target="../media/image36.jpeg"/><Relationship Id="rId14" Type="http://schemas.openxmlformats.org/officeDocument/2006/relationships/image" Target="../media/image41.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The Azure SQL Workshop</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IaaS vs PaaS</a:t>
            </a:r>
          </a:p>
        </p:txBody>
      </p:sp>
      <p:graphicFrame>
        <p:nvGraphicFramePr>
          <p:cNvPr id="3" name="Diagram 2">
            <a:extLst>
              <a:ext uri="{FF2B5EF4-FFF2-40B4-BE49-F238E27FC236}">
                <a16:creationId xmlns:a16="http://schemas.microsoft.com/office/drawing/2014/main" id="{20D76EE0-796D-4698-A77E-CDF50CB2634E}"/>
              </a:ext>
            </a:extLst>
          </p:cNvPr>
          <p:cNvGraphicFramePr/>
          <p:nvPr/>
        </p:nvGraphicFramePr>
        <p:xfrm>
          <a:off x="0" y="1113820"/>
          <a:ext cx="65423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7B6DE66-4189-48D6-BA39-9D4A34216E81}"/>
              </a:ext>
            </a:extLst>
          </p:cNvPr>
          <p:cNvGraphicFramePr/>
          <p:nvPr/>
        </p:nvGraphicFramePr>
        <p:xfrm>
          <a:off x="5649687" y="1113820"/>
          <a:ext cx="6237513"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0" name="Light_Bulb">
            <a:extLst>
              <a:ext uri="{FF2B5EF4-FFF2-40B4-BE49-F238E27FC236}">
                <a16:creationId xmlns:a16="http://schemas.microsoft.com/office/drawing/2014/main" id="{63A7E458-1233-4130-9C25-AA71A0A6204A}"/>
              </a:ext>
            </a:extLst>
          </p:cNvPr>
          <p:cNvGrpSpPr/>
          <p:nvPr/>
        </p:nvGrpSpPr>
        <p:grpSpPr>
          <a:xfrm>
            <a:off x="6698590" y="5746370"/>
            <a:ext cx="452690" cy="702850"/>
            <a:chOff x="2026143" y="1624779"/>
            <a:chExt cx="497504" cy="772427"/>
          </a:xfrm>
        </p:grpSpPr>
        <p:sp>
          <p:nvSpPr>
            <p:cNvPr id="11" name="Freeform: Shape 10">
              <a:extLst>
                <a:ext uri="{FF2B5EF4-FFF2-40B4-BE49-F238E27FC236}">
                  <a16:creationId xmlns:a16="http://schemas.microsoft.com/office/drawing/2014/main" id="{42F04A2F-820D-4891-B42E-2F79FF233084}"/>
                </a:ext>
              </a:extLst>
            </p:cNvPr>
            <p:cNvSpPr/>
            <p:nvPr/>
          </p:nvSpPr>
          <p:spPr>
            <a:xfrm>
              <a:off x="2026143" y="1624779"/>
              <a:ext cx="497504" cy="597006"/>
            </a:xfrm>
            <a:custGeom>
              <a:avLst/>
              <a:gdLst/>
              <a:ahLst/>
              <a:cxnLst/>
              <a:rect l="0" t="0" r="0" b="0"/>
              <a:pathLst>
                <a:path w="497504" h="597005">
                  <a:moveTo>
                    <a:pt x="499595" y="253364"/>
                  </a:moveTo>
                  <a:cubicBezTo>
                    <a:pt x="499595" y="111852"/>
                    <a:pt x="379088" y="-2021"/>
                    <a:pt x="235365" y="9034"/>
                  </a:cubicBezTo>
                  <a:cubicBezTo>
                    <a:pt x="113752" y="17879"/>
                    <a:pt x="15357" y="117380"/>
                    <a:pt x="8724" y="240097"/>
                  </a:cubicBezTo>
                  <a:cubicBezTo>
                    <a:pt x="4301" y="315276"/>
                    <a:pt x="34152" y="382715"/>
                    <a:pt x="83902" y="430255"/>
                  </a:cubicBezTo>
                  <a:cubicBezTo>
                    <a:pt x="128125" y="472266"/>
                    <a:pt x="151342" y="531967"/>
                    <a:pt x="151342" y="592773"/>
                  </a:cubicBezTo>
                  <a:lnTo>
                    <a:pt x="151342" y="597195"/>
                  </a:lnTo>
                  <a:lnTo>
                    <a:pt x="358082" y="597195"/>
                  </a:lnTo>
                  <a:lnTo>
                    <a:pt x="358082" y="592773"/>
                  </a:lnTo>
                  <a:cubicBezTo>
                    <a:pt x="358082" y="530861"/>
                    <a:pt x="384616" y="471160"/>
                    <a:pt x="428839" y="428043"/>
                  </a:cubicBezTo>
                  <a:cubicBezTo>
                    <a:pt x="471956" y="382715"/>
                    <a:pt x="499595" y="320804"/>
                    <a:pt x="499595" y="253364"/>
                  </a:cubicBezTo>
                  <a:close/>
                </a:path>
              </a:pathLst>
            </a:custGeom>
            <a:solidFill>
              <a:srgbClr val="0078D4"/>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4884486C-4C5C-4DB5-B4C9-2A13940085DC}"/>
                </a:ext>
              </a:extLst>
            </p:cNvPr>
            <p:cNvSpPr/>
            <p:nvPr/>
          </p:nvSpPr>
          <p:spPr>
            <a:xfrm>
              <a:off x="2142659" y="1811257"/>
              <a:ext cx="121612" cy="475393"/>
            </a:xfrm>
            <a:custGeom>
              <a:avLst/>
              <a:gdLst/>
              <a:ahLst/>
              <a:cxnLst/>
              <a:rect l="0" t="0" r="0" b="0"/>
              <a:pathLst>
                <a:path w="121612" h="475393">
                  <a:moveTo>
                    <a:pt x="105582" y="118848"/>
                  </a:moveTo>
                  <a:lnTo>
                    <a:pt x="104476" y="100054"/>
                  </a:lnTo>
                  <a:cubicBezTo>
                    <a:pt x="104476" y="100054"/>
                    <a:pt x="104476" y="100054"/>
                    <a:pt x="104476" y="100054"/>
                  </a:cubicBezTo>
                  <a:lnTo>
                    <a:pt x="103370" y="55831"/>
                  </a:lnTo>
                  <a:cubicBezTo>
                    <a:pt x="103370" y="30403"/>
                    <a:pt x="82365" y="8292"/>
                    <a:pt x="55831" y="8292"/>
                  </a:cubicBezTo>
                  <a:cubicBezTo>
                    <a:pt x="30403" y="8292"/>
                    <a:pt x="8292" y="29297"/>
                    <a:pt x="8292" y="55831"/>
                  </a:cubicBezTo>
                  <a:lnTo>
                    <a:pt x="8292" y="58042"/>
                  </a:lnTo>
                  <a:cubicBezTo>
                    <a:pt x="8292" y="76837"/>
                    <a:pt x="19347" y="94526"/>
                    <a:pt x="37036" y="101159"/>
                  </a:cubicBezTo>
                  <a:lnTo>
                    <a:pt x="38142" y="101159"/>
                  </a:lnTo>
                  <a:cubicBezTo>
                    <a:pt x="53620" y="107793"/>
                    <a:pt x="69098" y="112215"/>
                    <a:pt x="84576" y="115532"/>
                  </a:cubicBezTo>
                  <a:lnTo>
                    <a:pt x="96737" y="470418"/>
                  </a:lnTo>
                  <a:lnTo>
                    <a:pt x="115532" y="469312"/>
                  </a:lnTo>
                  <a:lnTo>
                    <a:pt x="105582" y="118848"/>
                  </a:lnTo>
                  <a:cubicBezTo>
                    <a:pt x="105582" y="118848"/>
                    <a:pt x="105582" y="118848"/>
                    <a:pt x="105582" y="118848"/>
                  </a:cubicBezTo>
                  <a:close/>
                  <a:moveTo>
                    <a:pt x="46987" y="84576"/>
                  </a:moveTo>
                  <a:lnTo>
                    <a:pt x="45881" y="84576"/>
                  </a:lnTo>
                  <a:cubicBezTo>
                    <a:pt x="34825" y="80153"/>
                    <a:pt x="28192" y="70203"/>
                    <a:pt x="28192" y="59148"/>
                  </a:cubicBezTo>
                  <a:lnTo>
                    <a:pt x="28192" y="56937"/>
                  </a:lnTo>
                  <a:cubicBezTo>
                    <a:pt x="28192" y="41459"/>
                    <a:pt x="40353" y="29297"/>
                    <a:pt x="55831" y="29297"/>
                  </a:cubicBezTo>
                  <a:cubicBezTo>
                    <a:pt x="71309" y="29297"/>
                    <a:pt x="83470" y="41459"/>
                    <a:pt x="83470" y="58042"/>
                  </a:cubicBezTo>
                  <a:lnTo>
                    <a:pt x="84576" y="98948"/>
                  </a:lnTo>
                  <a:cubicBezTo>
                    <a:pt x="72415" y="93420"/>
                    <a:pt x="59148" y="88998"/>
                    <a:pt x="46987" y="84576"/>
                  </a:cubicBezTo>
                  <a:close/>
                </a:path>
              </a:pathLst>
            </a:custGeom>
            <a:solidFill>
              <a:schemeClr val="bg1"/>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992E077B-7E66-4ACB-8F82-D3FD6F305BC3}"/>
                </a:ext>
              </a:extLst>
            </p:cNvPr>
            <p:cNvSpPr/>
            <p:nvPr/>
          </p:nvSpPr>
          <p:spPr>
            <a:xfrm>
              <a:off x="2253215" y="1811257"/>
              <a:ext cx="154779" cy="475393"/>
            </a:xfrm>
            <a:custGeom>
              <a:avLst/>
              <a:gdLst/>
              <a:ahLst/>
              <a:cxnLst/>
              <a:rect l="0" t="0" r="0" b="0"/>
              <a:pathLst>
                <a:path w="154779" h="475393">
                  <a:moveTo>
                    <a:pt x="108898" y="8292"/>
                  </a:moveTo>
                  <a:lnTo>
                    <a:pt x="108898" y="8292"/>
                  </a:lnTo>
                  <a:cubicBezTo>
                    <a:pt x="82365" y="8292"/>
                    <a:pt x="61359" y="29297"/>
                    <a:pt x="61359" y="54725"/>
                  </a:cubicBezTo>
                  <a:lnTo>
                    <a:pt x="60253" y="98948"/>
                  </a:lnTo>
                  <a:cubicBezTo>
                    <a:pt x="42564" y="101159"/>
                    <a:pt x="25981" y="101159"/>
                    <a:pt x="8292" y="100054"/>
                  </a:cubicBezTo>
                  <a:lnTo>
                    <a:pt x="9397" y="118848"/>
                  </a:lnTo>
                  <a:cubicBezTo>
                    <a:pt x="25981" y="119954"/>
                    <a:pt x="43670" y="119954"/>
                    <a:pt x="60253" y="117743"/>
                  </a:cubicBezTo>
                  <a:lnTo>
                    <a:pt x="46987" y="470418"/>
                  </a:lnTo>
                  <a:lnTo>
                    <a:pt x="65781" y="471524"/>
                  </a:lnTo>
                  <a:lnTo>
                    <a:pt x="77942" y="116637"/>
                  </a:lnTo>
                  <a:lnTo>
                    <a:pt x="79048" y="96737"/>
                  </a:lnTo>
                  <a:lnTo>
                    <a:pt x="80154" y="55831"/>
                  </a:lnTo>
                  <a:cubicBezTo>
                    <a:pt x="80154" y="40353"/>
                    <a:pt x="92315" y="28192"/>
                    <a:pt x="107793" y="28192"/>
                  </a:cubicBezTo>
                  <a:lnTo>
                    <a:pt x="108898" y="28192"/>
                  </a:lnTo>
                  <a:cubicBezTo>
                    <a:pt x="124376" y="28192"/>
                    <a:pt x="136537" y="40353"/>
                    <a:pt x="136537" y="55831"/>
                  </a:cubicBezTo>
                  <a:lnTo>
                    <a:pt x="136537" y="58042"/>
                  </a:lnTo>
                  <a:cubicBezTo>
                    <a:pt x="136537" y="69098"/>
                    <a:pt x="129904" y="79048"/>
                    <a:pt x="118848" y="83470"/>
                  </a:cubicBezTo>
                  <a:cubicBezTo>
                    <a:pt x="111109" y="86787"/>
                    <a:pt x="102265" y="90104"/>
                    <a:pt x="93420" y="92315"/>
                  </a:cubicBezTo>
                  <a:lnTo>
                    <a:pt x="92315" y="112215"/>
                  </a:lnTo>
                  <a:cubicBezTo>
                    <a:pt x="103370" y="108898"/>
                    <a:pt x="114426" y="105581"/>
                    <a:pt x="125482" y="101159"/>
                  </a:cubicBezTo>
                  <a:cubicBezTo>
                    <a:pt x="143171" y="93420"/>
                    <a:pt x="154226" y="76837"/>
                    <a:pt x="154226" y="58042"/>
                  </a:cubicBezTo>
                  <a:lnTo>
                    <a:pt x="154226" y="55831"/>
                  </a:lnTo>
                  <a:cubicBezTo>
                    <a:pt x="156438" y="29297"/>
                    <a:pt x="135432" y="8292"/>
                    <a:pt x="108898" y="8292"/>
                  </a:cubicBezTo>
                  <a:close/>
                </a:path>
              </a:pathLst>
            </a:custGeom>
            <a:solidFill>
              <a:schemeClr val="bg1"/>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6AFCA76D-E1C8-4D75-A89D-84A8B3F60AD6}"/>
                </a:ext>
              </a:extLst>
            </p:cNvPr>
            <p:cNvSpPr/>
            <p:nvPr/>
          </p:nvSpPr>
          <p:spPr>
            <a:xfrm>
              <a:off x="2169192" y="2209260"/>
              <a:ext cx="221113" cy="187946"/>
            </a:xfrm>
            <a:custGeom>
              <a:avLst/>
              <a:gdLst/>
              <a:ahLst/>
              <a:cxnLst/>
              <a:rect l="0" t="0" r="0" b="0"/>
              <a:pathLst>
                <a:path w="221113" h="187946">
                  <a:moveTo>
                    <a:pt x="8292" y="8292"/>
                  </a:moveTo>
                  <a:lnTo>
                    <a:pt x="8292" y="125482"/>
                  </a:lnTo>
                  <a:cubicBezTo>
                    <a:pt x="8292" y="142065"/>
                    <a:pt x="21559" y="156438"/>
                    <a:pt x="39248" y="156438"/>
                  </a:cubicBezTo>
                  <a:lnTo>
                    <a:pt x="81259" y="156438"/>
                  </a:lnTo>
                  <a:lnTo>
                    <a:pt x="81259" y="182971"/>
                  </a:lnTo>
                  <a:lnTo>
                    <a:pt x="144276" y="182971"/>
                  </a:lnTo>
                  <a:lnTo>
                    <a:pt x="144276" y="156438"/>
                  </a:lnTo>
                  <a:lnTo>
                    <a:pt x="186288" y="156438"/>
                  </a:lnTo>
                  <a:cubicBezTo>
                    <a:pt x="202871" y="156438"/>
                    <a:pt x="217244" y="143171"/>
                    <a:pt x="217244" y="125482"/>
                  </a:cubicBezTo>
                  <a:lnTo>
                    <a:pt x="217244" y="8292"/>
                  </a:lnTo>
                  <a:lnTo>
                    <a:pt x="8292" y="8292"/>
                  </a:lnTo>
                  <a:close/>
                </a:path>
              </a:pathLst>
            </a:custGeom>
            <a:solidFill>
              <a:srgbClr val="163E6A"/>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4B2F2411-9A67-4840-BDF9-C91CAF71A6AA}"/>
                </a:ext>
              </a:extLst>
            </p:cNvPr>
            <p:cNvSpPr/>
            <p:nvPr/>
          </p:nvSpPr>
          <p:spPr>
            <a:xfrm>
              <a:off x="2169192" y="2242427"/>
              <a:ext cx="176891" cy="33167"/>
            </a:xfrm>
            <a:custGeom>
              <a:avLst/>
              <a:gdLst/>
              <a:ahLst/>
              <a:cxnLst/>
              <a:rect l="0" t="0" r="0" b="0"/>
              <a:pathLst>
                <a:path w="176890" h="33166">
                  <a:moveTo>
                    <a:pt x="8292" y="8292"/>
                  </a:moveTo>
                  <a:lnTo>
                    <a:pt x="173021" y="8292"/>
                  </a:lnTo>
                  <a:lnTo>
                    <a:pt x="173021" y="31509"/>
                  </a:lnTo>
                  <a:lnTo>
                    <a:pt x="8292" y="31509"/>
                  </a:lnTo>
                  <a:close/>
                </a:path>
              </a:pathLst>
            </a:custGeom>
            <a:solidFill>
              <a:srgbClr val="0078D4"/>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D28A53FF-9A43-4EE1-A1AD-06C5D4CF22D9}"/>
                </a:ext>
              </a:extLst>
            </p:cNvPr>
            <p:cNvSpPr/>
            <p:nvPr/>
          </p:nvSpPr>
          <p:spPr>
            <a:xfrm>
              <a:off x="2169192" y="2294389"/>
              <a:ext cx="176891" cy="33167"/>
            </a:xfrm>
            <a:custGeom>
              <a:avLst/>
              <a:gdLst/>
              <a:ahLst/>
              <a:cxnLst/>
              <a:rect l="0" t="0" r="0" b="0"/>
              <a:pathLst>
                <a:path w="176890" h="33166">
                  <a:moveTo>
                    <a:pt x="8292" y="8292"/>
                  </a:moveTo>
                  <a:lnTo>
                    <a:pt x="173021" y="8292"/>
                  </a:lnTo>
                  <a:lnTo>
                    <a:pt x="173021" y="31509"/>
                  </a:lnTo>
                  <a:lnTo>
                    <a:pt x="8292" y="31509"/>
                  </a:lnTo>
                  <a:close/>
                </a:path>
              </a:pathLst>
            </a:custGeom>
            <a:solidFill>
              <a:srgbClr val="0078D4"/>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2D4C57BB-69E4-4FEF-B7C2-CFD9CBDB5667}"/>
              </a:ext>
            </a:extLst>
          </p:cNvPr>
          <p:cNvGrpSpPr/>
          <p:nvPr/>
        </p:nvGrpSpPr>
        <p:grpSpPr>
          <a:xfrm>
            <a:off x="6579943" y="1275628"/>
            <a:ext cx="670649" cy="451667"/>
            <a:chOff x="6579943" y="1275628"/>
            <a:chExt cx="670649" cy="451667"/>
          </a:xfrm>
        </p:grpSpPr>
        <p:sp>
          <p:nvSpPr>
            <p:cNvPr id="18" name="Freeform 5">
              <a:extLst>
                <a:ext uri="{FF2B5EF4-FFF2-40B4-BE49-F238E27FC236}">
                  <a16:creationId xmlns:a16="http://schemas.microsoft.com/office/drawing/2014/main" id="{85C4B39A-5FF0-4883-9670-EABAFF4A2880}"/>
                </a:ext>
              </a:extLst>
            </p:cNvPr>
            <p:cNvSpPr>
              <a:spLocks/>
            </p:cNvSpPr>
            <p:nvPr/>
          </p:nvSpPr>
          <p:spPr bwMode="auto">
            <a:xfrm>
              <a:off x="6579943" y="1275628"/>
              <a:ext cx="670649" cy="451667"/>
            </a:xfrm>
            <a:custGeom>
              <a:avLst/>
              <a:gdLst>
                <a:gd name="T0" fmla="*/ 113 w 172"/>
                <a:gd name="T1" fmla="*/ 103 h 104"/>
                <a:gd name="T2" fmla="*/ 146 w 172"/>
                <a:gd name="T3" fmla="*/ 103 h 104"/>
                <a:gd name="T4" fmla="*/ 172 w 172"/>
                <a:gd name="T5" fmla="*/ 77 h 104"/>
                <a:gd name="T6" fmla="*/ 146 w 172"/>
                <a:gd name="T7" fmla="*/ 51 h 104"/>
                <a:gd name="T8" fmla="*/ 135 w 172"/>
                <a:gd name="T9" fmla="*/ 54 h 104"/>
                <a:gd name="T10" fmla="*/ 138 w 172"/>
                <a:gd name="T11" fmla="*/ 40 h 104"/>
                <a:gd name="T12" fmla="*/ 98 w 172"/>
                <a:gd name="T13" fmla="*/ 0 h 104"/>
                <a:gd name="T14" fmla="*/ 60 w 172"/>
                <a:gd name="T15" fmla="*/ 31 h 104"/>
                <a:gd name="T16" fmla="*/ 44 w 172"/>
                <a:gd name="T17" fmla="*/ 24 h 104"/>
                <a:gd name="T18" fmla="*/ 23 w 172"/>
                <a:gd name="T19" fmla="*/ 46 h 104"/>
                <a:gd name="T20" fmla="*/ 23 w 172"/>
                <a:gd name="T21" fmla="*/ 46 h 104"/>
                <a:gd name="T22" fmla="*/ 0 w 172"/>
                <a:gd name="T23" fmla="*/ 74 h 104"/>
                <a:gd name="T24" fmla="*/ 29 w 172"/>
                <a:gd name="T25" fmla="*/ 103 h 104"/>
                <a:gd name="T26" fmla="*/ 55 w 172"/>
                <a:gd name="T27" fmla="*/ 104 h 104"/>
                <a:gd name="T28" fmla="*/ 99 w 172"/>
                <a:gd name="T29" fmla="*/ 7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04">
                  <a:moveTo>
                    <a:pt x="113" y="103"/>
                  </a:moveTo>
                  <a:cubicBezTo>
                    <a:pt x="132" y="103"/>
                    <a:pt x="146" y="103"/>
                    <a:pt x="146" y="103"/>
                  </a:cubicBezTo>
                  <a:cubicBezTo>
                    <a:pt x="160" y="103"/>
                    <a:pt x="172" y="92"/>
                    <a:pt x="172" y="77"/>
                  </a:cubicBezTo>
                  <a:cubicBezTo>
                    <a:pt x="172" y="63"/>
                    <a:pt x="160" y="51"/>
                    <a:pt x="146" y="51"/>
                  </a:cubicBezTo>
                  <a:cubicBezTo>
                    <a:pt x="142" y="51"/>
                    <a:pt x="139" y="52"/>
                    <a:pt x="135" y="54"/>
                  </a:cubicBezTo>
                  <a:cubicBezTo>
                    <a:pt x="137" y="49"/>
                    <a:pt x="138" y="45"/>
                    <a:pt x="138" y="40"/>
                  </a:cubicBezTo>
                  <a:cubicBezTo>
                    <a:pt x="138" y="18"/>
                    <a:pt x="120" y="0"/>
                    <a:pt x="98" y="0"/>
                  </a:cubicBezTo>
                  <a:cubicBezTo>
                    <a:pt x="79" y="0"/>
                    <a:pt x="64" y="13"/>
                    <a:pt x="60" y="31"/>
                  </a:cubicBezTo>
                  <a:cubicBezTo>
                    <a:pt x="56" y="27"/>
                    <a:pt x="50" y="24"/>
                    <a:pt x="44" y="24"/>
                  </a:cubicBezTo>
                  <a:cubicBezTo>
                    <a:pt x="33" y="24"/>
                    <a:pt x="23" y="34"/>
                    <a:pt x="23" y="46"/>
                  </a:cubicBezTo>
                  <a:cubicBezTo>
                    <a:pt x="23" y="46"/>
                    <a:pt x="23" y="46"/>
                    <a:pt x="23" y="46"/>
                  </a:cubicBezTo>
                  <a:cubicBezTo>
                    <a:pt x="10" y="49"/>
                    <a:pt x="0" y="60"/>
                    <a:pt x="0" y="74"/>
                  </a:cubicBezTo>
                  <a:cubicBezTo>
                    <a:pt x="0" y="90"/>
                    <a:pt x="13" y="103"/>
                    <a:pt x="29" y="103"/>
                  </a:cubicBezTo>
                  <a:cubicBezTo>
                    <a:pt x="30" y="103"/>
                    <a:pt x="30" y="104"/>
                    <a:pt x="55" y="104"/>
                  </a:cubicBezTo>
                  <a:cubicBezTo>
                    <a:pt x="76" y="104"/>
                    <a:pt x="80" y="95"/>
                    <a:pt x="99" y="74"/>
                  </a:cubicBezTo>
                </a:path>
              </a:pathLst>
            </a:custGeom>
            <a:noFill/>
            <a:ln w="19050" cap="rnd">
              <a:solidFill>
                <a:srgbClr val="163E6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19" name="Freeform 6">
              <a:extLst>
                <a:ext uri="{FF2B5EF4-FFF2-40B4-BE49-F238E27FC236}">
                  <a16:creationId xmlns:a16="http://schemas.microsoft.com/office/drawing/2014/main" id="{AB0FB94C-8F9E-4EA6-ABA7-4873398318C9}"/>
                </a:ext>
              </a:extLst>
            </p:cNvPr>
            <p:cNvSpPr>
              <a:spLocks/>
            </p:cNvSpPr>
            <p:nvPr/>
          </p:nvSpPr>
          <p:spPr bwMode="auto">
            <a:xfrm>
              <a:off x="6908363" y="1532609"/>
              <a:ext cx="76708" cy="96613"/>
            </a:xfrm>
            <a:custGeom>
              <a:avLst/>
              <a:gdLst>
                <a:gd name="T0" fmla="*/ 0 w 35"/>
                <a:gd name="T1" fmla="*/ 16 h 40"/>
                <a:gd name="T2" fmla="*/ 35 w 35"/>
                <a:gd name="T3" fmla="*/ 0 h 40"/>
                <a:gd name="T4" fmla="*/ 33 w 35"/>
                <a:gd name="T5" fmla="*/ 40 h 40"/>
                <a:gd name="T6" fmla="*/ 0 w 35"/>
                <a:gd name="T7" fmla="*/ 16 h 40"/>
              </a:gdLst>
              <a:ahLst/>
              <a:cxnLst>
                <a:cxn ang="0">
                  <a:pos x="T0" y="T1"/>
                </a:cxn>
                <a:cxn ang="0">
                  <a:pos x="T2" y="T3"/>
                </a:cxn>
                <a:cxn ang="0">
                  <a:pos x="T4" y="T5"/>
                </a:cxn>
                <a:cxn ang="0">
                  <a:pos x="T6" y="T7"/>
                </a:cxn>
              </a:cxnLst>
              <a:rect l="0" t="0" r="r" b="b"/>
              <a:pathLst>
                <a:path w="35" h="40">
                  <a:moveTo>
                    <a:pt x="0" y="16"/>
                  </a:moveTo>
                  <a:lnTo>
                    <a:pt x="35" y="0"/>
                  </a:lnTo>
                  <a:lnTo>
                    <a:pt x="33" y="40"/>
                  </a:lnTo>
                  <a:lnTo>
                    <a:pt x="0" y="16"/>
                  </a:lnTo>
                  <a:close/>
                </a:path>
              </a:pathLst>
            </a:custGeom>
            <a:solidFill>
              <a:srgbClr val="163E6A"/>
            </a:solidFill>
            <a:ln w="9525">
              <a:solidFill>
                <a:srgbClr val="163E6A"/>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3D317BB0-2E5C-403A-9F46-F106B0F03E2E}"/>
              </a:ext>
            </a:extLst>
          </p:cNvPr>
          <p:cNvGrpSpPr/>
          <p:nvPr/>
        </p:nvGrpSpPr>
        <p:grpSpPr>
          <a:xfrm>
            <a:off x="6671951" y="2443041"/>
            <a:ext cx="486632" cy="549320"/>
            <a:chOff x="9592192" y="1744460"/>
            <a:chExt cx="551498" cy="552450"/>
          </a:xfrm>
        </p:grpSpPr>
        <p:sp>
          <p:nvSpPr>
            <p:cNvPr id="21" name="Freeform: Shape 20">
              <a:extLst>
                <a:ext uri="{FF2B5EF4-FFF2-40B4-BE49-F238E27FC236}">
                  <a16:creationId xmlns:a16="http://schemas.microsoft.com/office/drawing/2014/main" id="{DA2B5ABE-9C59-4F74-843E-9C1DF4CF86D4}"/>
                </a:ext>
              </a:extLst>
            </p:cNvPr>
            <p:cNvSpPr/>
            <p:nvPr/>
          </p:nvSpPr>
          <p:spPr>
            <a:xfrm>
              <a:off x="9848415" y="1744460"/>
              <a:ext cx="295275" cy="552450"/>
            </a:xfrm>
            <a:custGeom>
              <a:avLst/>
              <a:gdLst/>
              <a:ahLst/>
              <a:cxnLst/>
              <a:rect l="0" t="0" r="0" b="0"/>
              <a:pathLst>
                <a:path w="295275" h="552450">
                  <a:moveTo>
                    <a:pt x="19526" y="7144"/>
                  </a:moveTo>
                  <a:lnTo>
                    <a:pt x="7144" y="246221"/>
                  </a:lnTo>
                  <a:lnTo>
                    <a:pt x="19526" y="547211"/>
                  </a:lnTo>
                  <a:lnTo>
                    <a:pt x="42386" y="534829"/>
                  </a:lnTo>
                  <a:cubicBezTo>
                    <a:pt x="194786" y="451009"/>
                    <a:pt x="290036" y="290036"/>
                    <a:pt x="290036" y="115729"/>
                  </a:cubicBezTo>
                  <a:lnTo>
                    <a:pt x="290036" y="7144"/>
                  </a:lnTo>
                  <a:lnTo>
                    <a:pt x="290036" y="7144"/>
                  </a:lnTo>
                  <a:cubicBezTo>
                    <a:pt x="204311" y="50006"/>
                    <a:pt x="104299" y="50006"/>
                    <a:pt x="19526" y="7144"/>
                  </a:cubicBezTo>
                  <a:lnTo>
                    <a:pt x="19526" y="7144"/>
                  </a:lnTo>
                  <a:close/>
                </a:path>
              </a:pathLst>
            </a:custGeom>
            <a:solidFill>
              <a:schemeClr val="accent5"/>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22" name="Freeform: Shape 21">
              <a:extLst>
                <a:ext uri="{FF2B5EF4-FFF2-40B4-BE49-F238E27FC236}">
                  <a16:creationId xmlns:a16="http://schemas.microsoft.com/office/drawing/2014/main" id="{F9320BAD-1D24-4C11-AAAF-8FDF3DF28A06}"/>
                </a:ext>
              </a:extLst>
            </p:cNvPr>
            <p:cNvSpPr/>
            <p:nvPr/>
          </p:nvSpPr>
          <p:spPr>
            <a:xfrm>
              <a:off x="9592192" y="1744460"/>
              <a:ext cx="485775" cy="552450"/>
            </a:xfrm>
            <a:custGeom>
              <a:avLst/>
              <a:gdLst/>
              <a:ahLst/>
              <a:cxnLst/>
              <a:rect l="0" t="0" r="0" b="0"/>
              <a:pathLst>
                <a:path w="485775" h="552450">
                  <a:moveTo>
                    <a:pt x="481489" y="214789"/>
                  </a:moveTo>
                  <a:lnTo>
                    <a:pt x="442436" y="175736"/>
                  </a:lnTo>
                  <a:lnTo>
                    <a:pt x="277654" y="340519"/>
                  </a:lnTo>
                  <a:lnTo>
                    <a:pt x="277654" y="7144"/>
                  </a:lnTo>
                  <a:cubicBezTo>
                    <a:pt x="192881" y="50006"/>
                    <a:pt x="91916" y="50006"/>
                    <a:pt x="7144" y="7144"/>
                  </a:cubicBezTo>
                  <a:lnTo>
                    <a:pt x="7144" y="115729"/>
                  </a:lnTo>
                  <a:cubicBezTo>
                    <a:pt x="7144" y="290036"/>
                    <a:pt x="101441" y="450056"/>
                    <a:pt x="254794" y="534829"/>
                  </a:cubicBezTo>
                  <a:lnTo>
                    <a:pt x="277654" y="547211"/>
                  </a:lnTo>
                  <a:lnTo>
                    <a:pt x="277654" y="419576"/>
                  </a:lnTo>
                  <a:lnTo>
                    <a:pt x="481489" y="214789"/>
                  </a:lnTo>
                  <a:close/>
                </a:path>
              </a:pathLst>
            </a:custGeom>
            <a:solidFill>
              <a:schemeClr val="tx2"/>
            </a:solidFill>
            <a:ln w="9525" cap="flat">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23" name="Freeform: Shape 22">
              <a:extLst>
                <a:ext uri="{FF2B5EF4-FFF2-40B4-BE49-F238E27FC236}">
                  <a16:creationId xmlns:a16="http://schemas.microsoft.com/office/drawing/2014/main" id="{564E159A-616F-4B6E-9BD6-79BC290FBFF5}"/>
                </a:ext>
              </a:extLst>
            </p:cNvPr>
            <p:cNvSpPr/>
            <p:nvPr/>
          </p:nvSpPr>
          <p:spPr bwMode="auto">
            <a:xfrm rot="18900000">
              <a:off x="9773899" y="1883265"/>
              <a:ext cx="284225" cy="150955"/>
            </a:xfrm>
            <a:custGeom>
              <a:avLst/>
              <a:gdLst>
                <a:gd name="connsiteX0" fmla="*/ 284225 w 284225"/>
                <a:gd name="connsiteY0" fmla="*/ 107849 h 150955"/>
                <a:gd name="connsiteX1" fmla="*/ 284225 w 284225"/>
                <a:gd name="connsiteY1" fmla="*/ 150955 h 150955"/>
                <a:gd name="connsiteX2" fmla="*/ 0 w 284225"/>
                <a:gd name="connsiteY2" fmla="*/ 150955 h 150955"/>
                <a:gd name="connsiteX3" fmla="*/ 0 w 284225"/>
                <a:gd name="connsiteY3" fmla="*/ 0 h 150955"/>
                <a:gd name="connsiteX4" fmla="*/ 43779 w 284225"/>
                <a:gd name="connsiteY4" fmla="*/ 0 h 150955"/>
                <a:gd name="connsiteX5" fmla="*/ 43779 w 284225"/>
                <a:gd name="connsiteY5" fmla="*/ 107176 h 150955"/>
                <a:gd name="connsiteX6" fmla="*/ 284225 w 284225"/>
                <a:gd name="connsiteY6" fmla="*/ 107849 h 1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225" h="150955">
                  <a:moveTo>
                    <a:pt x="284225" y="107849"/>
                  </a:moveTo>
                  <a:lnTo>
                    <a:pt x="284225" y="150955"/>
                  </a:lnTo>
                  <a:lnTo>
                    <a:pt x="0" y="150955"/>
                  </a:lnTo>
                  <a:lnTo>
                    <a:pt x="0" y="0"/>
                  </a:lnTo>
                  <a:lnTo>
                    <a:pt x="43779" y="0"/>
                  </a:lnTo>
                  <a:lnTo>
                    <a:pt x="43779" y="107176"/>
                  </a:lnTo>
                  <a:lnTo>
                    <a:pt x="284225" y="10784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AB69674B-275A-45DF-A95E-3F980FBF63E1}"/>
              </a:ext>
            </a:extLst>
          </p:cNvPr>
          <p:cNvGrpSpPr/>
          <p:nvPr/>
        </p:nvGrpSpPr>
        <p:grpSpPr>
          <a:xfrm>
            <a:off x="6642703" y="4654884"/>
            <a:ext cx="545130" cy="670507"/>
            <a:chOff x="9654309" y="1660397"/>
            <a:chExt cx="577922" cy="641131"/>
          </a:xfrm>
        </p:grpSpPr>
        <p:sp>
          <p:nvSpPr>
            <p:cNvPr id="25" name="Oval 24">
              <a:extLst>
                <a:ext uri="{FF2B5EF4-FFF2-40B4-BE49-F238E27FC236}">
                  <a16:creationId xmlns:a16="http://schemas.microsoft.com/office/drawing/2014/main" id="{6C7E41C9-8496-404A-BC9F-36E20B01E5EE}"/>
                </a:ext>
              </a:extLst>
            </p:cNvPr>
            <p:cNvSpPr/>
            <p:nvPr/>
          </p:nvSpPr>
          <p:spPr bwMode="auto">
            <a:xfrm>
              <a:off x="9761229" y="1802607"/>
              <a:ext cx="361195" cy="447674"/>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6" name="Group 25">
              <a:extLst>
                <a:ext uri="{FF2B5EF4-FFF2-40B4-BE49-F238E27FC236}">
                  <a16:creationId xmlns:a16="http://schemas.microsoft.com/office/drawing/2014/main" id="{2318337E-2949-4EE4-8BC5-CAACF3F9537D}"/>
                </a:ext>
              </a:extLst>
            </p:cNvPr>
            <p:cNvGrpSpPr/>
            <p:nvPr/>
          </p:nvGrpSpPr>
          <p:grpSpPr>
            <a:xfrm>
              <a:off x="9654309" y="1660397"/>
              <a:ext cx="577922" cy="641131"/>
              <a:chOff x="8836356" y="1762284"/>
              <a:chExt cx="260789" cy="289312"/>
            </a:xfrm>
          </p:grpSpPr>
          <p:sp>
            <p:nvSpPr>
              <p:cNvPr id="27" name="Freeform 732">
                <a:extLst>
                  <a:ext uri="{FF2B5EF4-FFF2-40B4-BE49-F238E27FC236}">
                    <a16:creationId xmlns:a16="http://schemas.microsoft.com/office/drawing/2014/main" id="{A27786A7-170B-45DA-952F-31FBAC37217F}"/>
                  </a:ext>
                </a:extLst>
              </p:cNvPr>
              <p:cNvSpPr>
                <a:spLocks/>
              </p:cNvSpPr>
              <p:nvPr/>
            </p:nvSpPr>
            <p:spPr bwMode="auto">
              <a:xfrm>
                <a:off x="8874605" y="1789464"/>
                <a:ext cx="182986" cy="148759"/>
              </a:xfrm>
              <a:custGeom>
                <a:avLst/>
                <a:gdLst>
                  <a:gd name="T0" fmla="*/ 183 w 277"/>
                  <a:gd name="T1" fmla="*/ 4 h 227"/>
                  <a:gd name="T2" fmla="*/ 238 w 277"/>
                  <a:gd name="T3" fmla="*/ 34 h 227"/>
                  <a:gd name="T4" fmla="*/ 271 w 277"/>
                  <a:gd name="T5" fmla="*/ 81 h 227"/>
                  <a:gd name="T6" fmla="*/ 277 w 277"/>
                  <a:gd name="T7" fmla="*/ 128 h 227"/>
                  <a:gd name="T8" fmla="*/ 275 w 277"/>
                  <a:gd name="T9" fmla="*/ 164 h 227"/>
                  <a:gd name="T10" fmla="*/ 271 w 277"/>
                  <a:gd name="T11" fmla="*/ 195 h 227"/>
                  <a:gd name="T12" fmla="*/ 269 w 277"/>
                  <a:gd name="T13" fmla="*/ 205 h 227"/>
                  <a:gd name="T14" fmla="*/ 263 w 277"/>
                  <a:gd name="T15" fmla="*/ 221 h 227"/>
                  <a:gd name="T16" fmla="*/ 251 w 277"/>
                  <a:gd name="T17" fmla="*/ 227 h 227"/>
                  <a:gd name="T18" fmla="*/ 251 w 277"/>
                  <a:gd name="T19" fmla="*/ 215 h 227"/>
                  <a:gd name="T20" fmla="*/ 253 w 277"/>
                  <a:gd name="T21" fmla="*/ 205 h 227"/>
                  <a:gd name="T22" fmla="*/ 253 w 277"/>
                  <a:gd name="T23" fmla="*/ 175 h 227"/>
                  <a:gd name="T24" fmla="*/ 244 w 277"/>
                  <a:gd name="T25" fmla="*/ 136 h 227"/>
                  <a:gd name="T26" fmla="*/ 214 w 277"/>
                  <a:gd name="T27" fmla="*/ 124 h 227"/>
                  <a:gd name="T28" fmla="*/ 181 w 277"/>
                  <a:gd name="T29" fmla="*/ 120 h 227"/>
                  <a:gd name="T30" fmla="*/ 133 w 277"/>
                  <a:gd name="T31" fmla="*/ 110 h 227"/>
                  <a:gd name="T32" fmla="*/ 102 w 277"/>
                  <a:gd name="T33" fmla="*/ 89 h 227"/>
                  <a:gd name="T34" fmla="*/ 90 w 277"/>
                  <a:gd name="T35" fmla="*/ 83 h 227"/>
                  <a:gd name="T36" fmla="*/ 72 w 277"/>
                  <a:gd name="T37" fmla="*/ 83 h 227"/>
                  <a:gd name="T38" fmla="*/ 53 w 277"/>
                  <a:gd name="T39" fmla="*/ 104 h 227"/>
                  <a:gd name="T40" fmla="*/ 29 w 277"/>
                  <a:gd name="T41" fmla="*/ 146 h 227"/>
                  <a:gd name="T42" fmla="*/ 21 w 277"/>
                  <a:gd name="T43" fmla="*/ 183 h 227"/>
                  <a:gd name="T44" fmla="*/ 21 w 277"/>
                  <a:gd name="T45" fmla="*/ 209 h 227"/>
                  <a:gd name="T46" fmla="*/ 21 w 277"/>
                  <a:gd name="T47" fmla="*/ 223 h 227"/>
                  <a:gd name="T48" fmla="*/ 7 w 277"/>
                  <a:gd name="T49" fmla="*/ 227 h 227"/>
                  <a:gd name="T50" fmla="*/ 7 w 277"/>
                  <a:gd name="T51" fmla="*/ 221 h 227"/>
                  <a:gd name="T52" fmla="*/ 7 w 277"/>
                  <a:gd name="T53" fmla="*/ 201 h 227"/>
                  <a:gd name="T54" fmla="*/ 2 w 277"/>
                  <a:gd name="T55" fmla="*/ 173 h 227"/>
                  <a:gd name="T56" fmla="*/ 0 w 277"/>
                  <a:gd name="T57" fmla="*/ 138 h 227"/>
                  <a:gd name="T58" fmla="*/ 2 w 277"/>
                  <a:gd name="T59" fmla="*/ 100 h 227"/>
                  <a:gd name="T60" fmla="*/ 13 w 277"/>
                  <a:gd name="T61" fmla="*/ 67 h 227"/>
                  <a:gd name="T62" fmla="*/ 39 w 277"/>
                  <a:gd name="T63" fmla="*/ 47 h 227"/>
                  <a:gd name="T64" fmla="*/ 76 w 277"/>
                  <a:gd name="T65" fmla="*/ 16 h 227"/>
                  <a:gd name="T66" fmla="*/ 126 w 277"/>
                  <a:gd name="T67" fmla="*/ 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7" h="227">
                    <a:moveTo>
                      <a:pt x="149" y="0"/>
                    </a:moveTo>
                    <a:lnTo>
                      <a:pt x="183" y="4"/>
                    </a:lnTo>
                    <a:lnTo>
                      <a:pt x="212" y="16"/>
                    </a:lnTo>
                    <a:lnTo>
                      <a:pt x="238" y="34"/>
                    </a:lnTo>
                    <a:lnTo>
                      <a:pt x="259" y="57"/>
                    </a:lnTo>
                    <a:lnTo>
                      <a:pt x="271" y="81"/>
                    </a:lnTo>
                    <a:lnTo>
                      <a:pt x="277" y="104"/>
                    </a:lnTo>
                    <a:lnTo>
                      <a:pt x="277" y="128"/>
                    </a:lnTo>
                    <a:lnTo>
                      <a:pt x="275" y="154"/>
                    </a:lnTo>
                    <a:lnTo>
                      <a:pt x="275" y="164"/>
                    </a:lnTo>
                    <a:lnTo>
                      <a:pt x="273" y="177"/>
                    </a:lnTo>
                    <a:lnTo>
                      <a:pt x="271" y="195"/>
                    </a:lnTo>
                    <a:lnTo>
                      <a:pt x="269" y="199"/>
                    </a:lnTo>
                    <a:lnTo>
                      <a:pt x="269" y="205"/>
                    </a:lnTo>
                    <a:lnTo>
                      <a:pt x="267" y="213"/>
                    </a:lnTo>
                    <a:lnTo>
                      <a:pt x="263" y="221"/>
                    </a:lnTo>
                    <a:lnTo>
                      <a:pt x="261" y="227"/>
                    </a:lnTo>
                    <a:lnTo>
                      <a:pt x="251" y="227"/>
                    </a:lnTo>
                    <a:lnTo>
                      <a:pt x="251" y="221"/>
                    </a:lnTo>
                    <a:lnTo>
                      <a:pt x="251" y="215"/>
                    </a:lnTo>
                    <a:lnTo>
                      <a:pt x="253" y="209"/>
                    </a:lnTo>
                    <a:lnTo>
                      <a:pt x="253" y="205"/>
                    </a:lnTo>
                    <a:lnTo>
                      <a:pt x="253" y="201"/>
                    </a:lnTo>
                    <a:lnTo>
                      <a:pt x="253" y="175"/>
                    </a:lnTo>
                    <a:lnTo>
                      <a:pt x="251" y="148"/>
                    </a:lnTo>
                    <a:lnTo>
                      <a:pt x="244" y="136"/>
                    </a:lnTo>
                    <a:lnTo>
                      <a:pt x="232" y="128"/>
                    </a:lnTo>
                    <a:lnTo>
                      <a:pt x="214" y="124"/>
                    </a:lnTo>
                    <a:lnTo>
                      <a:pt x="196" y="122"/>
                    </a:lnTo>
                    <a:lnTo>
                      <a:pt x="181" y="120"/>
                    </a:lnTo>
                    <a:lnTo>
                      <a:pt x="165" y="120"/>
                    </a:lnTo>
                    <a:lnTo>
                      <a:pt x="133" y="110"/>
                    </a:lnTo>
                    <a:lnTo>
                      <a:pt x="106" y="93"/>
                    </a:lnTo>
                    <a:lnTo>
                      <a:pt x="102" y="89"/>
                    </a:lnTo>
                    <a:lnTo>
                      <a:pt x="96" y="87"/>
                    </a:lnTo>
                    <a:lnTo>
                      <a:pt x="90" y="83"/>
                    </a:lnTo>
                    <a:lnTo>
                      <a:pt x="84" y="81"/>
                    </a:lnTo>
                    <a:lnTo>
                      <a:pt x="72" y="83"/>
                    </a:lnTo>
                    <a:lnTo>
                      <a:pt x="61" y="93"/>
                    </a:lnTo>
                    <a:lnTo>
                      <a:pt x="53" y="104"/>
                    </a:lnTo>
                    <a:lnTo>
                      <a:pt x="41" y="124"/>
                    </a:lnTo>
                    <a:lnTo>
                      <a:pt x="29" y="146"/>
                    </a:lnTo>
                    <a:lnTo>
                      <a:pt x="21" y="167"/>
                    </a:lnTo>
                    <a:lnTo>
                      <a:pt x="21" y="183"/>
                    </a:lnTo>
                    <a:lnTo>
                      <a:pt x="21" y="199"/>
                    </a:lnTo>
                    <a:lnTo>
                      <a:pt x="21" y="209"/>
                    </a:lnTo>
                    <a:lnTo>
                      <a:pt x="21" y="219"/>
                    </a:lnTo>
                    <a:lnTo>
                      <a:pt x="21" y="223"/>
                    </a:lnTo>
                    <a:lnTo>
                      <a:pt x="21" y="227"/>
                    </a:lnTo>
                    <a:lnTo>
                      <a:pt x="7" y="227"/>
                    </a:lnTo>
                    <a:lnTo>
                      <a:pt x="7" y="223"/>
                    </a:lnTo>
                    <a:lnTo>
                      <a:pt x="7" y="221"/>
                    </a:lnTo>
                    <a:lnTo>
                      <a:pt x="7" y="211"/>
                    </a:lnTo>
                    <a:lnTo>
                      <a:pt x="7" y="201"/>
                    </a:lnTo>
                    <a:lnTo>
                      <a:pt x="5" y="191"/>
                    </a:lnTo>
                    <a:lnTo>
                      <a:pt x="2" y="173"/>
                    </a:lnTo>
                    <a:lnTo>
                      <a:pt x="2" y="154"/>
                    </a:lnTo>
                    <a:lnTo>
                      <a:pt x="0" y="138"/>
                    </a:lnTo>
                    <a:lnTo>
                      <a:pt x="0" y="120"/>
                    </a:lnTo>
                    <a:lnTo>
                      <a:pt x="2" y="100"/>
                    </a:lnTo>
                    <a:lnTo>
                      <a:pt x="5" y="83"/>
                    </a:lnTo>
                    <a:lnTo>
                      <a:pt x="13" y="67"/>
                    </a:lnTo>
                    <a:lnTo>
                      <a:pt x="23" y="53"/>
                    </a:lnTo>
                    <a:lnTo>
                      <a:pt x="39" y="47"/>
                    </a:lnTo>
                    <a:lnTo>
                      <a:pt x="55" y="30"/>
                    </a:lnTo>
                    <a:lnTo>
                      <a:pt x="76" y="16"/>
                    </a:lnTo>
                    <a:lnTo>
                      <a:pt x="100" y="8"/>
                    </a:lnTo>
                    <a:lnTo>
                      <a:pt x="126" y="2"/>
                    </a:lnTo>
                    <a:lnTo>
                      <a:pt x="149" y="0"/>
                    </a:lnTo>
                    <a:close/>
                  </a:path>
                </a:pathLst>
              </a:custGeom>
              <a:solidFill>
                <a:schemeClr val="tx2"/>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28" name="Freeform 739">
                <a:extLst>
                  <a:ext uri="{FF2B5EF4-FFF2-40B4-BE49-F238E27FC236}">
                    <a16:creationId xmlns:a16="http://schemas.microsoft.com/office/drawing/2014/main" id="{93C4A83A-915F-4E34-9E60-1169BFAFFBDB}"/>
                  </a:ext>
                </a:extLst>
              </p:cNvPr>
              <p:cNvSpPr>
                <a:spLocks/>
              </p:cNvSpPr>
              <p:nvPr/>
            </p:nvSpPr>
            <p:spPr bwMode="auto">
              <a:xfrm>
                <a:off x="8836356" y="1762284"/>
                <a:ext cx="260789" cy="289312"/>
              </a:xfrm>
              <a:custGeom>
                <a:avLst/>
                <a:gdLst>
                  <a:gd name="T0" fmla="*/ 233 w 384"/>
                  <a:gd name="T1" fmla="*/ 4 h 426"/>
                  <a:gd name="T2" fmla="*/ 302 w 384"/>
                  <a:gd name="T3" fmla="*/ 36 h 426"/>
                  <a:gd name="T4" fmla="*/ 343 w 384"/>
                  <a:gd name="T5" fmla="*/ 89 h 426"/>
                  <a:gd name="T6" fmla="*/ 361 w 384"/>
                  <a:gd name="T7" fmla="*/ 152 h 426"/>
                  <a:gd name="T8" fmla="*/ 361 w 384"/>
                  <a:gd name="T9" fmla="*/ 213 h 426"/>
                  <a:gd name="T10" fmla="*/ 380 w 384"/>
                  <a:gd name="T11" fmla="*/ 239 h 426"/>
                  <a:gd name="T12" fmla="*/ 382 w 384"/>
                  <a:gd name="T13" fmla="*/ 278 h 426"/>
                  <a:gd name="T14" fmla="*/ 365 w 384"/>
                  <a:gd name="T15" fmla="*/ 314 h 426"/>
                  <a:gd name="T16" fmla="*/ 288 w 384"/>
                  <a:gd name="T17" fmla="*/ 391 h 426"/>
                  <a:gd name="T18" fmla="*/ 286 w 384"/>
                  <a:gd name="T19" fmla="*/ 398 h 426"/>
                  <a:gd name="T20" fmla="*/ 254 w 384"/>
                  <a:gd name="T21" fmla="*/ 426 h 426"/>
                  <a:gd name="T22" fmla="*/ 246 w 384"/>
                  <a:gd name="T23" fmla="*/ 424 h 426"/>
                  <a:gd name="T24" fmla="*/ 239 w 384"/>
                  <a:gd name="T25" fmla="*/ 414 h 426"/>
                  <a:gd name="T26" fmla="*/ 243 w 384"/>
                  <a:gd name="T27" fmla="*/ 406 h 426"/>
                  <a:gd name="T28" fmla="*/ 272 w 384"/>
                  <a:gd name="T29" fmla="*/ 379 h 426"/>
                  <a:gd name="T30" fmla="*/ 280 w 384"/>
                  <a:gd name="T31" fmla="*/ 381 h 426"/>
                  <a:gd name="T32" fmla="*/ 331 w 384"/>
                  <a:gd name="T33" fmla="*/ 320 h 426"/>
                  <a:gd name="T34" fmla="*/ 349 w 384"/>
                  <a:gd name="T35" fmla="*/ 209 h 426"/>
                  <a:gd name="T36" fmla="*/ 349 w 384"/>
                  <a:gd name="T37" fmla="*/ 152 h 426"/>
                  <a:gd name="T38" fmla="*/ 333 w 384"/>
                  <a:gd name="T39" fmla="*/ 93 h 426"/>
                  <a:gd name="T40" fmla="*/ 294 w 384"/>
                  <a:gd name="T41" fmla="*/ 46 h 426"/>
                  <a:gd name="T42" fmla="*/ 231 w 384"/>
                  <a:gd name="T43" fmla="*/ 16 h 426"/>
                  <a:gd name="T44" fmla="*/ 154 w 384"/>
                  <a:gd name="T45" fmla="*/ 16 h 426"/>
                  <a:gd name="T46" fmla="*/ 89 w 384"/>
                  <a:gd name="T47" fmla="*/ 46 h 426"/>
                  <a:gd name="T48" fmla="*/ 52 w 384"/>
                  <a:gd name="T49" fmla="*/ 93 h 426"/>
                  <a:gd name="T50" fmla="*/ 36 w 384"/>
                  <a:gd name="T51" fmla="*/ 152 h 426"/>
                  <a:gd name="T52" fmla="*/ 34 w 384"/>
                  <a:gd name="T53" fmla="*/ 209 h 426"/>
                  <a:gd name="T54" fmla="*/ 52 w 384"/>
                  <a:gd name="T55" fmla="*/ 320 h 426"/>
                  <a:gd name="T56" fmla="*/ 16 w 384"/>
                  <a:gd name="T57" fmla="*/ 314 h 426"/>
                  <a:gd name="T58" fmla="*/ 0 w 384"/>
                  <a:gd name="T59" fmla="*/ 278 h 426"/>
                  <a:gd name="T60" fmla="*/ 2 w 384"/>
                  <a:gd name="T61" fmla="*/ 239 h 426"/>
                  <a:gd name="T62" fmla="*/ 22 w 384"/>
                  <a:gd name="T63" fmla="*/ 213 h 426"/>
                  <a:gd name="T64" fmla="*/ 22 w 384"/>
                  <a:gd name="T65" fmla="*/ 152 h 426"/>
                  <a:gd name="T66" fmla="*/ 40 w 384"/>
                  <a:gd name="T67" fmla="*/ 89 h 426"/>
                  <a:gd name="T68" fmla="*/ 83 w 384"/>
                  <a:gd name="T69" fmla="*/ 36 h 426"/>
                  <a:gd name="T70" fmla="*/ 152 w 384"/>
                  <a:gd name="T71" fmla="*/ 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4" h="426">
                    <a:moveTo>
                      <a:pt x="191" y="0"/>
                    </a:moveTo>
                    <a:lnTo>
                      <a:pt x="233" y="4"/>
                    </a:lnTo>
                    <a:lnTo>
                      <a:pt x="270" y="18"/>
                    </a:lnTo>
                    <a:lnTo>
                      <a:pt x="302" y="36"/>
                    </a:lnTo>
                    <a:lnTo>
                      <a:pt x="325" y="60"/>
                    </a:lnTo>
                    <a:lnTo>
                      <a:pt x="343" y="89"/>
                    </a:lnTo>
                    <a:lnTo>
                      <a:pt x="355" y="121"/>
                    </a:lnTo>
                    <a:lnTo>
                      <a:pt x="361" y="152"/>
                    </a:lnTo>
                    <a:lnTo>
                      <a:pt x="363" y="184"/>
                    </a:lnTo>
                    <a:lnTo>
                      <a:pt x="361" y="213"/>
                    </a:lnTo>
                    <a:lnTo>
                      <a:pt x="374" y="223"/>
                    </a:lnTo>
                    <a:lnTo>
                      <a:pt x="380" y="239"/>
                    </a:lnTo>
                    <a:lnTo>
                      <a:pt x="384" y="259"/>
                    </a:lnTo>
                    <a:lnTo>
                      <a:pt x="382" y="278"/>
                    </a:lnTo>
                    <a:lnTo>
                      <a:pt x="376" y="302"/>
                    </a:lnTo>
                    <a:lnTo>
                      <a:pt x="365" y="314"/>
                    </a:lnTo>
                    <a:lnTo>
                      <a:pt x="349" y="320"/>
                    </a:lnTo>
                    <a:lnTo>
                      <a:pt x="288" y="391"/>
                    </a:lnTo>
                    <a:lnTo>
                      <a:pt x="288" y="394"/>
                    </a:lnTo>
                    <a:lnTo>
                      <a:pt x="286" y="398"/>
                    </a:lnTo>
                    <a:lnTo>
                      <a:pt x="258" y="424"/>
                    </a:lnTo>
                    <a:lnTo>
                      <a:pt x="254" y="426"/>
                    </a:lnTo>
                    <a:lnTo>
                      <a:pt x="250" y="426"/>
                    </a:lnTo>
                    <a:lnTo>
                      <a:pt x="246" y="424"/>
                    </a:lnTo>
                    <a:lnTo>
                      <a:pt x="241" y="418"/>
                    </a:lnTo>
                    <a:lnTo>
                      <a:pt x="239" y="414"/>
                    </a:lnTo>
                    <a:lnTo>
                      <a:pt x="239" y="410"/>
                    </a:lnTo>
                    <a:lnTo>
                      <a:pt x="243" y="406"/>
                    </a:lnTo>
                    <a:lnTo>
                      <a:pt x="268" y="381"/>
                    </a:lnTo>
                    <a:lnTo>
                      <a:pt x="272" y="379"/>
                    </a:lnTo>
                    <a:lnTo>
                      <a:pt x="276" y="379"/>
                    </a:lnTo>
                    <a:lnTo>
                      <a:pt x="280" y="381"/>
                    </a:lnTo>
                    <a:lnTo>
                      <a:pt x="333" y="320"/>
                    </a:lnTo>
                    <a:lnTo>
                      <a:pt x="331" y="320"/>
                    </a:lnTo>
                    <a:lnTo>
                      <a:pt x="349" y="209"/>
                    </a:lnTo>
                    <a:lnTo>
                      <a:pt x="349" y="209"/>
                    </a:lnTo>
                    <a:lnTo>
                      <a:pt x="351" y="182"/>
                    </a:lnTo>
                    <a:lnTo>
                      <a:pt x="349" y="152"/>
                    </a:lnTo>
                    <a:lnTo>
                      <a:pt x="343" y="123"/>
                    </a:lnTo>
                    <a:lnTo>
                      <a:pt x="333" y="93"/>
                    </a:lnTo>
                    <a:lnTo>
                      <a:pt x="315" y="67"/>
                    </a:lnTo>
                    <a:lnTo>
                      <a:pt x="294" y="46"/>
                    </a:lnTo>
                    <a:lnTo>
                      <a:pt x="266" y="28"/>
                    </a:lnTo>
                    <a:lnTo>
                      <a:pt x="231" y="16"/>
                    </a:lnTo>
                    <a:lnTo>
                      <a:pt x="191" y="12"/>
                    </a:lnTo>
                    <a:lnTo>
                      <a:pt x="154" y="16"/>
                    </a:lnTo>
                    <a:lnTo>
                      <a:pt x="120" y="28"/>
                    </a:lnTo>
                    <a:lnTo>
                      <a:pt x="89" y="46"/>
                    </a:lnTo>
                    <a:lnTo>
                      <a:pt x="67" y="67"/>
                    </a:lnTo>
                    <a:lnTo>
                      <a:pt x="52" y="93"/>
                    </a:lnTo>
                    <a:lnTo>
                      <a:pt x="42" y="123"/>
                    </a:lnTo>
                    <a:lnTo>
                      <a:pt x="36" y="152"/>
                    </a:lnTo>
                    <a:lnTo>
                      <a:pt x="34" y="182"/>
                    </a:lnTo>
                    <a:lnTo>
                      <a:pt x="34" y="209"/>
                    </a:lnTo>
                    <a:lnTo>
                      <a:pt x="34" y="209"/>
                    </a:lnTo>
                    <a:lnTo>
                      <a:pt x="52" y="320"/>
                    </a:lnTo>
                    <a:lnTo>
                      <a:pt x="32" y="320"/>
                    </a:lnTo>
                    <a:lnTo>
                      <a:pt x="16" y="314"/>
                    </a:lnTo>
                    <a:lnTo>
                      <a:pt x="6" y="300"/>
                    </a:lnTo>
                    <a:lnTo>
                      <a:pt x="0" y="278"/>
                    </a:lnTo>
                    <a:lnTo>
                      <a:pt x="0" y="259"/>
                    </a:lnTo>
                    <a:lnTo>
                      <a:pt x="2" y="239"/>
                    </a:lnTo>
                    <a:lnTo>
                      <a:pt x="10" y="223"/>
                    </a:lnTo>
                    <a:lnTo>
                      <a:pt x="22" y="213"/>
                    </a:lnTo>
                    <a:lnTo>
                      <a:pt x="20" y="184"/>
                    </a:lnTo>
                    <a:lnTo>
                      <a:pt x="22" y="152"/>
                    </a:lnTo>
                    <a:lnTo>
                      <a:pt x="28" y="121"/>
                    </a:lnTo>
                    <a:lnTo>
                      <a:pt x="40" y="89"/>
                    </a:lnTo>
                    <a:lnTo>
                      <a:pt x="58" y="60"/>
                    </a:lnTo>
                    <a:lnTo>
                      <a:pt x="83" y="36"/>
                    </a:lnTo>
                    <a:lnTo>
                      <a:pt x="115" y="18"/>
                    </a:lnTo>
                    <a:lnTo>
                      <a:pt x="152" y="4"/>
                    </a:lnTo>
                    <a:lnTo>
                      <a:pt x="191" y="0"/>
                    </a:lnTo>
                    <a:close/>
                  </a:path>
                </a:pathLst>
              </a:custGeom>
              <a:solidFill>
                <a:schemeClr val="tx2"/>
              </a:solid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D3CD4161-965C-4BB9-84BA-9F621190490F}"/>
              </a:ext>
            </a:extLst>
          </p:cNvPr>
          <p:cNvGrpSpPr/>
          <p:nvPr/>
        </p:nvGrpSpPr>
        <p:grpSpPr>
          <a:xfrm>
            <a:off x="1053949" y="3555789"/>
            <a:ext cx="555420" cy="549320"/>
            <a:chOff x="7771092" y="4169735"/>
            <a:chExt cx="875142" cy="786170"/>
          </a:xfrm>
        </p:grpSpPr>
        <p:sp>
          <p:nvSpPr>
            <p:cNvPr id="30" name="Rectangle 29">
              <a:extLst>
                <a:ext uri="{FF2B5EF4-FFF2-40B4-BE49-F238E27FC236}">
                  <a16:creationId xmlns:a16="http://schemas.microsoft.com/office/drawing/2014/main" id="{55E6F043-CED2-4B94-95CD-21DFD2D6E77E}"/>
                </a:ext>
              </a:extLst>
            </p:cNvPr>
            <p:cNvSpPr/>
            <p:nvPr/>
          </p:nvSpPr>
          <p:spPr bwMode="auto">
            <a:xfrm>
              <a:off x="7771092" y="4169735"/>
              <a:ext cx="875142" cy="786170"/>
            </a:xfrm>
            <a:prstGeom prst="rect">
              <a:avLst/>
            </a:prstGeom>
            <a:solidFill>
              <a:schemeClr val="accent5">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1" name="Group 20">
              <a:extLst>
                <a:ext uri="{FF2B5EF4-FFF2-40B4-BE49-F238E27FC236}">
                  <a16:creationId xmlns:a16="http://schemas.microsoft.com/office/drawing/2014/main" id="{A5EB98D0-4A59-4632-B149-B37B6028C1F8}"/>
                </a:ext>
              </a:extLst>
            </p:cNvPr>
            <p:cNvGrpSpPr>
              <a:grpSpLocks noChangeAspect="1"/>
            </p:cNvGrpSpPr>
            <p:nvPr/>
          </p:nvGrpSpPr>
          <p:grpSpPr bwMode="auto">
            <a:xfrm>
              <a:off x="7885262" y="4290522"/>
              <a:ext cx="636599" cy="557250"/>
              <a:chOff x="3764" y="3313"/>
              <a:chExt cx="353" cy="309"/>
            </a:xfrm>
          </p:grpSpPr>
          <p:sp>
            <p:nvSpPr>
              <p:cNvPr id="32" name="Freeform 21">
                <a:extLst>
                  <a:ext uri="{FF2B5EF4-FFF2-40B4-BE49-F238E27FC236}">
                    <a16:creationId xmlns:a16="http://schemas.microsoft.com/office/drawing/2014/main" id="{7A513C0E-75FB-494F-A20D-A54323ACBF31}"/>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 name="Freeform 22">
                <a:extLst>
                  <a:ext uri="{FF2B5EF4-FFF2-40B4-BE49-F238E27FC236}">
                    <a16:creationId xmlns:a16="http://schemas.microsoft.com/office/drawing/2014/main" id="{B75B1C48-D6FF-411F-B977-DF6693F59EBD}"/>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 name="Freeform 23">
                <a:extLst>
                  <a:ext uri="{FF2B5EF4-FFF2-40B4-BE49-F238E27FC236}">
                    <a16:creationId xmlns:a16="http://schemas.microsoft.com/office/drawing/2014/main" id="{6300013C-2D87-4025-B8D3-6ADC7C427A86}"/>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 name="Freeform 24">
                <a:extLst>
                  <a:ext uri="{FF2B5EF4-FFF2-40B4-BE49-F238E27FC236}">
                    <a16:creationId xmlns:a16="http://schemas.microsoft.com/office/drawing/2014/main" id="{B3CB9B63-2BB2-41F0-AC63-60722FDA9485}"/>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 name="Freeform 25">
                <a:extLst>
                  <a:ext uri="{FF2B5EF4-FFF2-40B4-BE49-F238E27FC236}">
                    <a16:creationId xmlns:a16="http://schemas.microsoft.com/office/drawing/2014/main" id="{2DF1DBA0-293E-4FC4-93F6-1EAF796487E3}"/>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Freeform 26">
                <a:extLst>
                  <a:ext uri="{FF2B5EF4-FFF2-40B4-BE49-F238E27FC236}">
                    <a16:creationId xmlns:a16="http://schemas.microsoft.com/office/drawing/2014/main" id="{B40DF091-19EA-4FAD-A429-04F44682F6E8}"/>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 name="Freeform 27">
                <a:extLst>
                  <a:ext uri="{FF2B5EF4-FFF2-40B4-BE49-F238E27FC236}">
                    <a16:creationId xmlns:a16="http://schemas.microsoft.com/office/drawing/2014/main" id="{701C2D6D-5E2D-4219-9396-B985D88BDC32}"/>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 name="Freeform 28">
                <a:extLst>
                  <a:ext uri="{FF2B5EF4-FFF2-40B4-BE49-F238E27FC236}">
                    <a16:creationId xmlns:a16="http://schemas.microsoft.com/office/drawing/2014/main" id="{00705550-03E9-4622-B2FF-6E9F0AF56AD1}"/>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 name="Freeform 29">
                <a:extLst>
                  <a:ext uri="{FF2B5EF4-FFF2-40B4-BE49-F238E27FC236}">
                    <a16:creationId xmlns:a16="http://schemas.microsoft.com/office/drawing/2014/main" id="{AF244329-C509-4ECC-974D-D4D62C712A53}"/>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 name="Freeform 30">
                <a:extLst>
                  <a:ext uri="{FF2B5EF4-FFF2-40B4-BE49-F238E27FC236}">
                    <a16:creationId xmlns:a16="http://schemas.microsoft.com/office/drawing/2014/main" id="{CEDFDE19-11FB-48B3-8EA0-B30E219AF5E5}"/>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 name="Freeform 31">
                <a:extLst>
                  <a:ext uri="{FF2B5EF4-FFF2-40B4-BE49-F238E27FC236}">
                    <a16:creationId xmlns:a16="http://schemas.microsoft.com/office/drawing/2014/main" id="{26D4F1CF-F2A6-45B6-97F6-C34391DB04E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 name="Freeform 32">
                <a:extLst>
                  <a:ext uri="{FF2B5EF4-FFF2-40B4-BE49-F238E27FC236}">
                    <a16:creationId xmlns:a16="http://schemas.microsoft.com/office/drawing/2014/main" id="{E203DC34-9EA4-4716-8386-A70798B6D69B}"/>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 name="Freeform 33">
                <a:extLst>
                  <a:ext uri="{FF2B5EF4-FFF2-40B4-BE49-F238E27FC236}">
                    <a16:creationId xmlns:a16="http://schemas.microsoft.com/office/drawing/2014/main" id="{31E55BFA-152F-4700-9B7C-94D8EA7A335E}"/>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 name="Freeform 34">
                <a:extLst>
                  <a:ext uri="{FF2B5EF4-FFF2-40B4-BE49-F238E27FC236}">
                    <a16:creationId xmlns:a16="http://schemas.microsoft.com/office/drawing/2014/main" id="{FC76AF30-4BAD-4838-BE0C-E80A5FCD2FE2}"/>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 name="Freeform 35">
                <a:extLst>
                  <a:ext uri="{FF2B5EF4-FFF2-40B4-BE49-F238E27FC236}">
                    <a16:creationId xmlns:a16="http://schemas.microsoft.com/office/drawing/2014/main" id="{30B16EEA-58A7-4C05-AF3F-6451C764F578}"/>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Freeform 36">
                <a:extLst>
                  <a:ext uri="{FF2B5EF4-FFF2-40B4-BE49-F238E27FC236}">
                    <a16:creationId xmlns:a16="http://schemas.microsoft.com/office/drawing/2014/main" id="{25FD287F-1949-457B-BCB6-267221FE9574}"/>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 name="Freeform 37">
                <a:extLst>
                  <a:ext uri="{FF2B5EF4-FFF2-40B4-BE49-F238E27FC236}">
                    <a16:creationId xmlns:a16="http://schemas.microsoft.com/office/drawing/2014/main" id="{18668241-E7A2-46D5-94EA-D68359C1A7EC}"/>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 name="Freeform 38">
                <a:extLst>
                  <a:ext uri="{FF2B5EF4-FFF2-40B4-BE49-F238E27FC236}">
                    <a16:creationId xmlns:a16="http://schemas.microsoft.com/office/drawing/2014/main" id="{8AB0299A-DC95-4712-9B22-7D30CF3D91D1}"/>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grpSp>
        <p:nvGrpSpPr>
          <p:cNvPr id="50" name="Group 49" descr="eye, visual">
            <a:extLst>
              <a:ext uri="{FF2B5EF4-FFF2-40B4-BE49-F238E27FC236}">
                <a16:creationId xmlns:a16="http://schemas.microsoft.com/office/drawing/2014/main" id="{09011B34-59CC-4BD8-93AA-4302BB9AEAD2}"/>
              </a:ext>
            </a:extLst>
          </p:cNvPr>
          <p:cNvGrpSpPr/>
          <p:nvPr/>
        </p:nvGrpSpPr>
        <p:grpSpPr>
          <a:xfrm>
            <a:off x="975500" y="2492600"/>
            <a:ext cx="716701" cy="422783"/>
            <a:chOff x="9125687" y="3118633"/>
            <a:chExt cx="502135" cy="275278"/>
          </a:xfrm>
        </p:grpSpPr>
        <p:sp>
          <p:nvSpPr>
            <p:cNvPr id="51" name="Freeform 5">
              <a:extLst>
                <a:ext uri="{FF2B5EF4-FFF2-40B4-BE49-F238E27FC236}">
                  <a16:creationId xmlns:a16="http://schemas.microsoft.com/office/drawing/2014/main" id="{86E963A1-5575-4EDD-9B09-B3081E4E8C18}"/>
                </a:ext>
              </a:extLst>
            </p:cNvPr>
            <p:cNvSpPr>
              <a:spLocks/>
            </p:cNvSpPr>
            <p:nvPr/>
          </p:nvSpPr>
          <p:spPr bwMode="auto">
            <a:xfrm>
              <a:off x="9125687" y="3118633"/>
              <a:ext cx="502135" cy="275278"/>
            </a:xfrm>
            <a:custGeom>
              <a:avLst/>
              <a:gdLst>
                <a:gd name="T0" fmla="*/ 249 w 250"/>
                <a:gd name="T1" fmla="*/ 66 h 136"/>
                <a:gd name="T2" fmla="*/ 199 w 250"/>
                <a:gd name="T3" fmla="*/ 22 h 136"/>
                <a:gd name="T4" fmla="*/ 124 w 250"/>
                <a:gd name="T5" fmla="*/ 0 h 136"/>
                <a:gd name="T6" fmla="*/ 50 w 250"/>
                <a:gd name="T7" fmla="*/ 22 h 136"/>
                <a:gd name="T8" fmla="*/ 0 w 250"/>
                <a:gd name="T9" fmla="*/ 66 h 136"/>
                <a:gd name="T10" fmla="*/ 1 w 250"/>
                <a:gd name="T11" fmla="*/ 70 h 136"/>
                <a:gd name="T12" fmla="*/ 50 w 250"/>
                <a:gd name="T13" fmla="*/ 113 h 136"/>
                <a:gd name="T14" fmla="*/ 125 w 250"/>
                <a:gd name="T15" fmla="*/ 136 h 136"/>
                <a:gd name="T16" fmla="*/ 203 w 250"/>
                <a:gd name="T17" fmla="*/ 112 h 136"/>
                <a:gd name="T18" fmla="*/ 249 w 250"/>
                <a:gd name="T19" fmla="*/ 70 h 136"/>
                <a:gd name="T20" fmla="*/ 249 w 250"/>
                <a:gd name="T21" fmla="*/ 6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36">
                  <a:moveTo>
                    <a:pt x="249" y="66"/>
                  </a:moveTo>
                  <a:cubicBezTo>
                    <a:pt x="236" y="50"/>
                    <a:pt x="221" y="36"/>
                    <a:pt x="199" y="22"/>
                  </a:cubicBezTo>
                  <a:cubicBezTo>
                    <a:pt x="174" y="7"/>
                    <a:pt x="150" y="0"/>
                    <a:pt x="124" y="0"/>
                  </a:cubicBezTo>
                  <a:cubicBezTo>
                    <a:pt x="95" y="0"/>
                    <a:pt x="76" y="8"/>
                    <a:pt x="50" y="22"/>
                  </a:cubicBezTo>
                  <a:cubicBezTo>
                    <a:pt x="30" y="34"/>
                    <a:pt x="12" y="50"/>
                    <a:pt x="0" y="66"/>
                  </a:cubicBezTo>
                  <a:cubicBezTo>
                    <a:pt x="0" y="67"/>
                    <a:pt x="0" y="69"/>
                    <a:pt x="1" y="70"/>
                  </a:cubicBezTo>
                  <a:cubicBezTo>
                    <a:pt x="14" y="89"/>
                    <a:pt x="26" y="98"/>
                    <a:pt x="50" y="113"/>
                  </a:cubicBezTo>
                  <a:cubicBezTo>
                    <a:pt x="76" y="128"/>
                    <a:pt x="101" y="136"/>
                    <a:pt x="125" y="136"/>
                  </a:cubicBezTo>
                  <a:cubicBezTo>
                    <a:pt x="152" y="136"/>
                    <a:pt x="178" y="128"/>
                    <a:pt x="203" y="112"/>
                  </a:cubicBezTo>
                  <a:cubicBezTo>
                    <a:pt x="222" y="100"/>
                    <a:pt x="238" y="86"/>
                    <a:pt x="249" y="70"/>
                  </a:cubicBezTo>
                  <a:cubicBezTo>
                    <a:pt x="250" y="70"/>
                    <a:pt x="250" y="67"/>
                    <a:pt x="249" y="6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sp>
          <p:nvSpPr>
            <p:cNvPr id="52" name="Oval 6">
              <a:extLst>
                <a:ext uri="{FF2B5EF4-FFF2-40B4-BE49-F238E27FC236}">
                  <a16:creationId xmlns:a16="http://schemas.microsoft.com/office/drawing/2014/main" id="{2EB5CBCF-0745-4175-997B-B40C7191BE50}"/>
                </a:ext>
              </a:extLst>
            </p:cNvPr>
            <p:cNvSpPr>
              <a:spLocks noChangeArrowheads="1"/>
            </p:cNvSpPr>
            <p:nvPr/>
          </p:nvSpPr>
          <p:spPr bwMode="auto">
            <a:xfrm>
              <a:off x="9259250" y="3133334"/>
              <a:ext cx="235009" cy="237380"/>
            </a:xfrm>
            <a:prstGeom prst="ellipse">
              <a:avLst/>
            </a:prstGeom>
            <a:solidFill>
              <a:schemeClr val="accent5">
                <a:lumMod val="60000"/>
                <a:lumOff val="40000"/>
              </a:schemeClr>
            </a:solidFill>
            <a:ln>
              <a:noFill/>
            </a:ln>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sp>
          <p:nvSpPr>
            <p:cNvPr id="53" name="Oval 6">
              <a:extLst>
                <a:ext uri="{FF2B5EF4-FFF2-40B4-BE49-F238E27FC236}">
                  <a16:creationId xmlns:a16="http://schemas.microsoft.com/office/drawing/2014/main" id="{956460F8-AB9E-455F-8EAC-6A9D65FBEFF7}"/>
                </a:ext>
              </a:extLst>
            </p:cNvPr>
            <p:cNvSpPr>
              <a:spLocks noChangeArrowheads="1"/>
            </p:cNvSpPr>
            <p:nvPr/>
          </p:nvSpPr>
          <p:spPr bwMode="auto">
            <a:xfrm>
              <a:off x="9334698" y="3209543"/>
              <a:ext cx="84114" cy="8496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1FAEA670-2FB1-4BC6-81FD-4E0F38C64253}"/>
              </a:ext>
            </a:extLst>
          </p:cNvPr>
          <p:cNvGrpSpPr/>
          <p:nvPr/>
        </p:nvGrpSpPr>
        <p:grpSpPr>
          <a:xfrm rot="2700000">
            <a:off x="1038936" y="1286822"/>
            <a:ext cx="589827" cy="588186"/>
            <a:chOff x="1349297" y="3122177"/>
            <a:chExt cx="1040782" cy="1040780"/>
          </a:xfrm>
          <a:solidFill>
            <a:schemeClr val="bg1"/>
          </a:solidFill>
        </p:grpSpPr>
        <p:sp>
          <p:nvSpPr>
            <p:cNvPr id="55" name="Freeform 35">
              <a:extLst>
                <a:ext uri="{FF2B5EF4-FFF2-40B4-BE49-F238E27FC236}">
                  <a16:creationId xmlns:a16="http://schemas.microsoft.com/office/drawing/2014/main" id="{04B69217-E6AD-4353-BEC4-5A0899F89896}"/>
                </a:ext>
              </a:extLst>
            </p:cNvPr>
            <p:cNvSpPr/>
            <p:nvPr/>
          </p:nvSpPr>
          <p:spPr bwMode="auto">
            <a:xfrm rot="5400000">
              <a:off x="2040673" y="3471748"/>
              <a:ext cx="356841" cy="341971"/>
            </a:xfrm>
            <a:custGeom>
              <a:avLst/>
              <a:gdLst>
                <a:gd name="connsiteX0" fmla="*/ 52258 w 356841"/>
                <a:gd name="connsiteY0" fmla="*/ 52258 h 341971"/>
                <a:gd name="connsiteX1" fmla="*/ 178420 w 356841"/>
                <a:gd name="connsiteY1" fmla="*/ 0 h 341971"/>
                <a:gd name="connsiteX2" fmla="*/ 178421 w 356841"/>
                <a:gd name="connsiteY2" fmla="*/ 1 h 341971"/>
                <a:gd name="connsiteX3" fmla="*/ 356841 w 356841"/>
                <a:gd name="connsiteY3" fmla="*/ 178421 h 341971"/>
                <a:gd name="connsiteX4" fmla="*/ 356841 w 356841"/>
                <a:gd name="connsiteY4" fmla="*/ 341971 h 341971"/>
                <a:gd name="connsiteX5" fmla="*/ 0 w 356841"/>
                <a:gd name="connsiteY5" fmla="*/ 341971 h 341971"/>
                <a:gd name="connsiteX6" fmla="*/ 0 w 356841"/>
                <a:gd name="connsiteY6" fmla="*/ 178420 h 341971"/>
                <a:gd name="connsiteX7" fmla="*/ 52258 w 356841"/>
                <a:gd name="connsiteY7" fmla="*/ 52258 h 34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841" h="341971">
                  <a:moveTo>
                    <a:pt x="52258" y="52258"/>
                  </a:moveTo>
                  <a:cubicBezTo>
                    <a:pt x="84546" y="19970"/>
                    <a:pt x="129151" y="-1"/>
                    <a:pt x="178420" y="0"/>
                  </a:cubicBezTo>
                  <a:lnTo>
                    <a:pt x="178421" y="1"/>
                  </a:lnTo>
                  <a:cubicBezTo>
                    <a:pt x="276959" y="1"/>
                    <a:pt x="356840" y="79882"/>
                    <a:pt x="356841" y="178421"/>
                  </a:cubicBezTo>
                  <a:lnTo>
                    <a:pt x="356841" y="341971"/>
                  </a:lnTo>
                  <a:lnTo>
                    <a:pt x="0" y="341971"/>
                  </a:lnTo>
                  <a:lnTo>
                    <a:pt x="0" y="178420"/>
                  </a:lnTo>
                  <a:cubicBezTo>
                    <a:pt x="0" y="129150"/>
                    <a:pt x="19971" y="84545"/>
                    <a:pt x="52258" y="52258"/>
                  </a:cubicBezTo>
                  <a:close/>
                </a:path>
              </a:pathLst>
            </a:custGeom>
            <a:solidFill>
              <a:schemeClr val="accent5">
                <a:lumMod val="60000"/>
                <a:lumOff val="40000"/>
              </a:schemeClr>
            </a:solidFill>
            <a:ln w="19050" cap="rnd">
              <a:solidFill>
                <a:schemeClr val="bg2"/>
              </a:solidFill>
              <a:miter lim="800000"/>
              <a:headEnd/>
              <a:tailEnd/>
            </a:ln>
            <a:effectLst/>
          </p:spPr>
          <p:txBody>
            <a:bodyPr wrap="square" lIns="91440" tIns="45720" rIns="91440" bIns="45720" numCol="1" spcCol="0" rtlCol="0" fromWordArt="0" anchor="ctr" anchorCtr="0" forceAA="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56" name="Freeform 36">
              <a:extLst>
                <a:ext uri="{FF2B5EF4-FFF2-40B4-BE49-F238E27FC236}">
                  <a16:creationId xmlns:a16="http://schemas.microsoft.com/office/drawing/2014/main" id="{9554B7F9-FDED-4392-AD63-BC9480D28790}"/>
                </a:ext>
              </a:extLst>
            </p:cNvPr>
            <p:cNvSpPr/>
            <p:nvPr/>
          </p:nvSpPr>
          <p:spPr bwMode="auto">
            <a:xfrm rot="5400000">
              <a:off x="1341863" y="3471747"/>
              <a:ext cx="356840" cy="341971"/>
            </a:xfrm>
            <a:custGeom>
              <a:avLst/>
              <a:gdLst>
                <a:gd name="connsiteX0" fmla="*/ 0 w 356840"/>
                <a:gd name="connsiteY0" fmla="*/ 0 h 341971"/>
                <a:gd name="connsiteX1" fmla="*/ 356840 w 356840"/>
                <a:gd name="connsiteY1" fmla="*/ 1 h 341971"/>
                <a:gd name="connsiteX2" fmla="*/ 356840 w 356840"/>
                <a:gd name="connsiteY2" fmla="*/ 163551 h 341971"/>
                <a:gd name="connsiteX3" fmla="*/ 178420 w 356840"/>
                <a:gd name="connsiteY3" fmla="*/ 341971 h 341971"/>
                <a:gd name="connsiteX4" fmla="*/ 178420 w 356840"/>
                <a:gd name="connsiteY4" fmla="*/ 341970 h 341971"/>
                <a:gd name="connsiteX5" fmla="*/ 0 w 356840"/>
                <a:gd name="connsiteY5" fmla="*/ 163550 h 341971"/>
                <a:gd name="connsiteX6" fmla="*/ 0 w 356840"/>
                <a:gd name="connsiteY6" fmla="*/ 0 h 34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840" h="341971">
                  <a:moveTo>
                    <a:pt x="0" y="0"/>
                  </a:moveTo>
                  <a:lnTo>
                    <a:pt x="356840" y="1"/>
                  </a:lnTo>
                  <a:lnTo>
                    <a:pt x="356840" y="163551"/>
                  </a:lnTo>
                  <a:cubicBezTo>
                    <a:pt x="356840" y="262089"/>
                    <a:pt x="276959" y="341970"/>
                    <a:pt x="178420" y="341971"/>
                  </a:cubicBezTo>
                  <a:lnTo>
                    <a:pt x="178420" y="341970"/>
                  </a:lnTo>
                  <a:cubicBezTo>
                    <a:pt x="79882" y="341970"/>
                    <a:pt x="1" y="262089"/>
                    <a:pt x="0" y="163550"/>
                  </a:cubicBezTo>
                  <a:lnTo>
                    <a:pt x="0" y="0"/>
                  </a:lnTo>
                  <a:close/>
                </a:path>
              </a:pathLst>
            </a:custGeom>
            <a:solidFill>
              <a:schemeClr val="accent5">
                <a:lumMod val="60000"/>
                <a:lumOff val="40000"/>
              </a:schemeClr>
            </a:solidFill>
            <a:ln w="19050" cap="rnd">
              <a:solidFill>
                <a:schemeClr val="bg2"/>
              </a:solidFill>
              <a:miter lim="800000"/>
              <a:headEnd/>
              <a:tailEnd/>
            </a:ln>
            <a:effectLst/>
          </p:spPr>
          <p:txBody>
            <a:bodyPr wrap="square" lIns="91440" tIns="45720" rIns="91440" bIns="45720" numCol="1" spcCol="0" rtlCol="0" fromWordArt="0" anchor="ctr" anchorCtr="0" forceAA="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57" name="Rounded Rectangle 37">
              <a:extLst>
                <a:ext uri="{FF2B5EF4-FFF2-40B4-BE49-F238E27FC236}">
                  <a16:creationId xmlns:a16="http://schemas.microsoft.com/office/drawing/2014/main" id="{BC841F56-17B8-402C-96EA-4263F6B510EF}"/>
                </a:ext>
              </a:extLst>
            </p:cNvPr>
            <p:cNvSpPr/>
            <p:nvPr/>
          </p:nvSpPr>
          <p:spPr bwMode="auto">
            <a:xfrm rot="5400000">
              <a:off x="1349130" y="3464147"/>
              <a:ext cx="1040780" cy="356839"/>
            </a:xfrm>
            <a:prstGeom prst="roundRect">
              <a:avLst>
                <a:gd name="adj" fmla="val 50000"/>
              </a:avLst>
            </a:prstGeom>
            <a:solidFill>
              <a:schemeClr val="accent4"/>
            </a:solid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58" name="Group 57">
              <a:extLst>
                <a:ext uri="{FF2B5EF4-FFF2-40B4-BE49-F238E27FC236}">
                  <a16:creationId xmlns:a16="http://schemas.microsoft.com/office/drawing/2014/main" id="{FD4EA7E4-8F50-4AAC-AFCC-CDC010B0B047}"/>
                </a:ext>
              </a:extLst>
            </p:cNvPr>
            <p:cNvGrpSpPr/>
            <p:nvPr/>
          </p:nvGrpSpPr>
          <p:grpSpPr>
            <a:xfrm>
              <a:off x="1940029" y="3517313"/>
              <a:ext cx="45720" cy="217170"/>
              <a:chOff x="1859166" y="3501176"/>
              <a:chExt cx="45720" cy="217170"/>
            </a:xfrm>
            <a:grpFill/>
          </p:grpSpPr>
          <p:sp>
            <p:nvSpPr>
              <p:cNvPr id="67" name="Oval 66">
                <a:extLst>
                  <a:ext uri="{FF2B5EF4-FFF2-40B4-BE49-F238E27FC236}">
                    <a16:creationId xmlns:a16="http://schemas.microsoft.com/office/drawing/2014/main" id="{B2C9A82A-BEA0-430B-89A4-4887770DEA1D}"/>
                  </a:ext>
                </a:extLst>
              </p:cNvPr>
              <p:cNvSpPr/>
              <p:nvPr/>
            </p:nvSpPr>
            <p:spPr bwMode="auto">
              <a:xfrm>
                <a:off x="1859166" y="350117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8" name="Oval 67">
                <a:extLst>
                  <a:ext uri="{FF2B5EF4-FFF2-40B4-BE49-F238E27FC236}">
                    <a16:creationId xmlns:a16="http://schemas.microsoft.com/office/drawing/2014/main" id="{8ACB5084-4B07-4287-A2AB-CF47A198BE5B}"/>
                  </a:ext>
                </a:extLst>
              </p:cNvPr>
              <p:cNvSpPr/>
              <p:nvPr/>
            </p:nvSpPr>
            <p:spPr bwMode="auto">
              <a:xfrm>
                <a:off x="1859166" y="3586901"/>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9" name="Oval 68">
                <a:extLst>
                  <a:ext uri="{FF2B5EF4-FFF2-40B4-BE49-F238E27FC236}">
                    <a16:creationId xmlns:a16="http://schemas.microsoft.com/office/drawing/2014/main" id="{95B5BBFA-E1B7-4C59-ADFA-2B877DE1022E}"/>
                  </a:ext>
                </a:extLst>
              </p:cNvPr>
              <p:cNvSpPr/>
              <p:nvPr/>
            </p:nvSpPr>
            <p:spPr bwMode="auto">
              <a:xfrm>
                <a:off x="1859166" y="367262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59" name="Group 58">
              <a:extLst>
                <a:ext uri="{FF2B5EF4-FFF2-40B4-BE49-F238E27FC236}">
                  <a16:creationId xmlns:a16="http://schemas.microsoft.com/office/drawing/2014/main" id="{FE0E5331-A9B4-4EC4-BE4B-817CA10F7F49}"/>
                </a:ext>
              </a:extLst>
            </p:cNvPr>
            <p:cNvGrpSpPr/>
            <p:nvPr/>
          </p:nvGrpSpPr>
          <p:grpSpPr>
            <a:xfrm>
              <a:off x="1847981" y="3517313"/>
              <a:ext cx="45720" cy="217170"/>
              <a:chOff x="1859166" y="3501176"/>
              <a:chExt cx="45720" cy="217170"/>
            </a:xfrm>
            <a:grpFill/>
          </p:grpSpPr>
          <p:sp>
            <p:nvSpPr>
              <p:cNvPr id="64" name="Oval 63">
                <a:extLst>
                  <a:ext uri="{FF2B5EF4-FFF2-40B4-BE49-F238E27FC236}">
                    <a16:creationId xmlns:a16="http://schemas.microsoft.com/office/drawing/2014/main" id="{F26002EF-77ED-4D6F-A8AE-211292DE60A3}"/>
                  </a:ext>
                </a:extLst>
              </p:cNvPr>
              <p:cNvSpPr/>
              <p:nvPr/>
            </p:nvSpPr>
            <p:spPr bwMode="auto">
              <a:xfrm>
                <a:off x="1859166" y="350117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5" name="Oval 64">
                <a:extLst>
                  <a:ext uri="{FF2B5EF4-FFF2-40B4-BE49-F238E27FC236}">
                    <a16:creationId xmlns:a16="http://schemas.microsoft.com/office/drawing/2014/main" id="{D07AB34C-5F0B-4B31-8A00-00B2AE847AA3}"/>
                  </a:ext>
                </a:extLst>
              </p:cNvPr>
              <p:cNvSpPr/>
              <p:nvPr/>
            </p:nvSpPr>
            <p:spPr bwMode="auto">
              <a:xfrm>
                <a:off x="1859166" y="3586901"/>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6" name="Oval 65">
                <a:extLst>
                  <a:ext uri="{FF2B5EF4-FFF2-40B4-BE49-F238E27FC236}">
                    <a16:creationId xmlns:a16="http://schemas.microsoft.com/office/drawing/2014/main" id="{88864808-5F77-4798-9B0A-C0786C86374D}"/>
                  </a:ext>
                </a:extLst>
              </p:cNvPr>
              <p:cNvSpPr/>
              <p:nvPr/>
            </p:nvSpPr>
            <p:spPr bwMode="auto">
              <a:xfrm>
                <a:off x="1859166" y="367262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60" name="Group 59">
              <a:extLst>
                <a:ext uri="{FF2B5EF4-FFF2-40B4-BE49-F238E27FC236}">
                  <a16:creationId xmlns:a16="http://schemas.microsoft.com/office/drawing/2014/main" id="{2E43EC71-8FCF-4A80-88D3-E3802244D287}"/>
                </a:ext>
              </a:extLst>
            </p:cNvPr>
            <p:cNvGrpSpPr/>
            <p:nvPr/>
          </p:nvGrpSpPr>
          <p:grpSpPr>
            <a:xfrm>
              <a:off x="1755933" y="3517313"/>
              <a:ext cx="45720" cy="217170"/>
              <a:chOff x="1859166" y="3501176"/>
              <a:chExt cx="45720" cy="217170"/>
            </a:xfrm>
            <a:grpFill/>
          </p:grpSpPr>
          <p:sp>
            <p:nvSpPr>
              <p:cNvPr id="61" name="Oval 60">
                <a:extLst>
                  <a:ext uri="{FF2B5EF4-FFF2-40B4-BE49-F238E27FC236}">
                    <a16:creationId xmlns:a16="http://schemas.microsoft.com/office/drawing/2014/main" id="{82E210A8-5C58-4ED8-B7FE-DF67C6258850}"/>
                  </a:ext>
                </a:extLst>
              </p:cNvPr>
              <p:cNvSpPr/>
              <p:nvPr/>
            </p:nvSpPr>
            <p:spPr bwMode="auto">
              <a:xfrm>
                <a:off x="1859166" y="350117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2" name="Oval 61">
                <a:extLst>
                  <a:ext uri="{FF2B5EF4-FFF2-40B4-BE49-F238E27FC236}">
                    <a16:creationId xmlns:a16="http://schemas.microsoft.com/office/drawing/2014/main" id="{805FB53E-F249-4758-A7D2-B69B454285CF}"/>
                  </a:ext>
                </a:extLst>
              </p:cNvPr>
              <p:cNvSpPr/>
              <p:nvPr/>
            </p:nvSpPr>
            <p:spPr bwMode="auto">
              <a:xfrm>
                <a:off x="1859166" y="3586901"/>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63" name="Oval 62">
                <a:extLst>
                  <a:ext uri="{FF2B5EF4-FFF2-40B4-BE49-F238E27FC236}">
                    <a16:creationId xmlns:a16="http://schemas.microsoft.com/office/drawing/2014/main" id="{E233C03C-2ED4-4524-B631-8147E76B4ADA}"/>
                  </a:ext>
                </a:extLst>
              </p:cNvPr>
              <p:cNvSpPr/>
              <p:nvPr/>
            </p:nvSpPr>
            <p:spPr bwMode="auto">
              <a:xfrm>
                <a:off x="1859166" y="3672626"/>
                <a:ext cx="45720" cy="45720"/>
              </a:xfrm>
              <a:prstGeom prst="ellipse">
                <a:avLst/>
              </a:prstGeom>
              <a:grpFill/>
              <a:ln w="19050" cap="rnd">
                <a:solidFill>
                  <a:schemeClr val="bg2"/>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grpSp>
        <p:nvGrpSpPr>
          <p:cNvPr id="70" name="Group 69" descr="scale, elasticity">
            <a:extLst>
              <a:ext uri="{FF2B5EF4-FFF2-40B4-BE49-F238E27FC236}">
                <a16:creationId xmlns:a16="http://schemas.microsoft.com/office/drawing/2014/main" id="{D7EE364D-9066-4B91-97C1-0A591B2603B2}"/>
              </a:ext>
            </a:extLst>
          </p:cNvPr>
          <p:cNvGrpSpPr/>
          <p:nvPr/>
        </p:nvGrpSpPr>
        <p:grpSpPr>
          <a:xfrm>
            <a:off x="1047271" y="5876741"/>
            <a:ext cx="545551" cy="511192"/>
            <a:chOff x="690617" y="3992880"/>
            <a:chExt cx="367168" cy="365760"/>
          </a:xfrm>
        </p:grpSpPr>
        <p:sp>
          <p:nvSpPr>
            <p:cNvPr id="71" name="Freeform 330">
              <a:extLst>
                <a:ext uri="{FF2B5EF4-FFF2-40B4-BE49-F238E27FC236}">
                  <a16:creationId xmlns:a16="http://schemas.microsoft.com/office/drawing/2014/main" id="{DDBE03DA-03CC-4E44-89D2-A27B1A37DDEC}"/>
                </a:ext>
              </a:extLst>
            </p:cNvPr>
            <p:cNvSpPr>
              <a:spLocks noEditPoints="1"/>
            </p:cNvSpPr>
            <p:nvPr/>
          </p:nvSpPr>
          <p:spPr bwMode="auto">
            <a:xfrm>
              <a:off x="690617" y="3992880"/>
              <a:ext cx="367168" cy="365760"/>
            </a:xfrm>
            <a:custGeom>
              <a:avLst/>
              <a:gdLst>
                <a:gd name="T0" fmla="*/ 233 w 261"/>
                <a:gd name="T1" fmla="*/ 27 h 260"/>
                <a:gd name="T2" fmla="*/ 233 w 261"/>
                <a:gd name="T3" fmla="*/ 233 h 260"/>
                <a:gd name="T4" fmla="*/ 27 w 261"/>
                <a:gd name="T5" fmla="*/ 233 h 260"/>
                <a:gd name="T6" fmla="*/ 27 w 261"/>
                <a:gd name="T7" fmla="*/ 27 h 260"/>
                <a:gd name="T8" fmla="*/ 233 w 261"/>
                <a:gd name="T9" fmla="*/ 27 h 260"/>
                <a:gd name="T10" fmla="*/ 261 w 261"/>
                <a:gd name="T11" fmla="*/ 0 h 260"/>
                <a:gd name="T12" fmla="*/ 0 w 261"/>
                <a:gd name="T13" fmla="*/ 0 h 260"/>
                <a:gd name="T14" fmla="*/ 0 w 261"/>
                <a:gd name="T15" fmla="*/ 260 h 260"/>
                <a:gd name="T16" fmla="*/ 261 w 261"/>
                <a:gd name="T17" fmla="*/ 260 h 260"/>
                <a:gd name="T18" fmla="*/ 261 w 261"/>
                <a:gd name="T1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0">
                  <a:moveTo>
                    <a:pt x="233" y="27"/>
                  </a:moveTo>
                  <a:lnTo>
                    <a:pt x="233" y="233"/>
                  </a:lnTo>
                  <a:lnTo>
                    <a:pt x="27" y="233"/>
                  </a:lnTo>
                  <a:lnTo>
                    <a:pt x="27" y="27"/>
                  </a:lnTo>
                  <a:lnTo>
                    <a:pt x="233" y="27"/>
                  </a:lnTo>
                  <a:close/>
                  <a:moveTo>
                    <a:pt x="261" y="0"/>
                  </a:moveTo>
                  <a:lnTo>
                    <a:pt x="0" y="0"/>
                  </a:lnTo>
                  <a:lnTo>
                    <a:pt x="0" y="260"/>
                  </a:lnTo>
                  <a:lnTo>
                    <a:pt x="261" y="260"/>
                  </a:lnTo>
                  <a:lnTo>
                    <a:pt x="26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sp>
          <p:nvSpPr>
            <p:cNvPr id="72" name="Rectangle 331">
              <a:extLst>
                <a:ext uri="{FF2B5EF4-FFF2-40B4-BE49-F238E27FC236}">
                  <a16:creationId xmlns:a16="http://schemas.microsoft.com/office/drawing/2014/main" id="{EE6D08ED-4A4B-42F3-A4F7-24F6C54CEBB7}"/>
                </a:ext>
              </a:extLst>
            </p:cNvPr>
            <p:cNvSpPr>
              <a:spLocks noChangeArrowheads="1"/>
            </p:cNvSpPr>
            <p:nvPr/>
          </p:nvSpPr>
          <p:spPr bwMode="auto">
            <a:xfrm>
              <a:off x="690617" y="4185607"/>
              <a:ext cx="173033" cy="17303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sp>
          <p:nvSpPr>
            <p:cNvPr id="73" name="Freeform 332">
              <a:extLst>
                <a:ext uri="{FF2B5EF4-FFF2-40B4-BE49-F238E27FC236}">
                  <a16:creationId xmlns:a16="http://schemas.microsoft.com/office/drawing/2014/main" id="{C9DDD8B0-FC13-4DC4-9F4F-F9B0269F94ED}"/>
                </a:ext>
              </a:extLst>
            </p:cNvPr>
            <p:cNvSpPr>
              <a:spLocks/>
            </p:cNvSpPr>
            <p:nvPr/>
          </p:nvSpPr>
          <p:spPr bwMode="auto">
            <a:xfrm>
              <a:off x="922734" y="3992880"/>
              <a:ext cx="135050" cy="135050"/>
            </a:xfrm>
            <a:custGeom>
              <a:avLst/>
              <a:gdLst>
                <a:gd name="T0" fmla="*/ 0 w 96"/>
                <a:gd name="T1" fmla="*/ 0 h 96"/>
                <a:gd name="T2" fmla="*/ 0 w 96"/>
                <a:gd name="T3" fmla="*/ 27 h 96"/>
                <a:gd name="T4" fmla="*/ 68 w 96"/>
                <a:gd name="T5" fmla="*/ 27 h 96"/>
                <a:gd name="T6" fmla="*/ 68 w 96"/>
                <a:gd name="T7" fmla="*/ 96 h 96"/>
                <a:gd name="T8" fmla="*/ 96 w 96"/>
                <a:gd name="T9" fmla="*/ 96 h 96"/>
                <a:gd name="T10" fmla="*/ 96 w 96"/>
                <a:gd name="T11" fmla="*/ 0 h 96"/>
                <a:gd name="T12" fmla="*/ 0 w 96"/>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0" y="0"/>
                  </a:moveTo>
                  <a:lnTo>
                    <a:pt x="0" y="27"/>
                  </a:lnTo>
                  <a:lnTo>
                    <a:pt x="68" y="27"/>
                  </a:lnTo>
                  <a:lnTo>
                    <a:pt x="68" y="96"/>
                  </a:lnTo>
                  <a:lnTo>
                    <a:pt x="96" y="96"/>
                  </a:lnTo>
                  <a:lnTo>
                    <a:pt x="96"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ctr" defTabSz="896386" rtl="0" eaLnBrk="1" fontAlgn="base" latinLnBrk="0" hangingPunct="1">
                <a:lnSpc>
                  <a:spcPct val="100000"/>
                </a:lnSpc>
                <a:spcBef>
                  <a:spcPts val="0"/>
                </a:spcBef>
                <a:spcAft>
                  <a:spcPts val="0"/>
                </a:spcAft>
                <a:buClrTx/>
                <a:buSzTx/>
                <a:buFontTx/>
                <a:buNone/>
                <a:tabLst/>
                <a:defRPr/>
              </a:pPr>
              <a:endParaRPr kumimoji="0" lang="en-US" sz="1667"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74" name="Graphic 261" descr="protect">
            <a:extLst>
              <a:ext uri="{FF2B5EF4-FFF2-40B4-BE49-F238E27FC236}">
                <a16:creationId xmlns:a16="http://schemas.microsoft.com/office/drawing/2014/main" id="{764C25DD-24C2-4F3F-B246-3E1FBD6A0E21}"/>
              </a:ext>
            </a:extLst>
          </p:cNvPr>
          <p:cNvGrpSpPr/>
          <p:nvPr/>
        </p:nvGrpSpPr>
        <p:grpSpPr>
          <a:xfrm>
            <a:off x="1053949" y="4717408"/>
            <a:ext cx="540987" cy="534502"/>
            <a:chOff x="10236634" y="4964871"/>
            <a:chExt cx="220903" cy="218255"/>
          </a:xfrm>
        </p:grpSpPr>
        <p:sp>
          <p:nvSpPr>
            <p:cNvPr id="75" name="Freeform: Shape 74">
              <a:extLst>
                <a:ext uri="{FF2B5EF4-FFF2-40B4-BE49-F238E27FC236}">
                  <a16:creationId xmlns:a16="http://schemas.microsoft.com/office/drawing/2014/main" id="{595993E6-034D-4750-BCA5-B35A0A67A16E}"/>
                </a:ext>
              </a:extLst>
            </p:cNvPr>
            <p:cNvSpPr/>
            <p:nvPr/>
          </p:nvSpPr>
          <p:spPr>
            <a:xfrm>
              <a:off x="10236634" y="5111093"/>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76" name="Freeform: Shape 75">
              <a:extLst>
                <a:ext uri="{FF2B5EF4-FFF2-40B4-BE49-F238E27FC236}">
                  <a16:creationId xmlns:a16="http://schemas.microsoft.com/office/drawing/2014/main" id="{7ED51A7C-A646-400C-9537-63C3176369E1}"/>
                </a:ext>
              </a:extLst>
            </p:cNvPr>
            <p:cNvSpPr/>
            <p:nvPr/>
          </p:nvSpPr>
          <p:spPr>
            <a:xfrm>
              <a:off x="10236634" y="508618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50E6FF"/>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77" name="Freeform: Shape 76">
              <a:extLst>
                <a:ext uri="{FF2B5EF4-FFF2-40B4-BE49-F238E27FC236}">
                  <a16:creationId xmlns:a16="http://schemas.microsoft.com/office/drawing/2014/main" id="{CC79CB1E-7835-436F-8C8A-0780760DB266}"/>
                </a:ext>
              </a:extLst>
            </p:cNvPr>
            <p:cNvSpPr/>
            <p:nvPr/>
          </p:nvSpPr>
          <p:spPr>
            <a:xfrm>
              <a:off x="10236634" y="5060952"/>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1"/>
                    <a:pt x="219690" y="37954"/>
                  </a:cubicBezTo>
                  <a:cubicBezTo>
                    <a:pt x="219690" y="17987"/>
                    <a:pt x="170914" y="1801"/>
                    <a:pt x="110746" y="1801"/>
                  </a:cubicBezTo>
                  <a:cubicBezTo>
                    <a:pt x="50577" y="1801"/>
                    <a:pt x="1801" y="17987"/>
                    <a:pt x="1801" y="37954"/>
                  </a:cubicBezTo>
                  <a:cubicBezTo>
                    <a:pt x="1801" y="57921"/>
                    <a:pt x="50577" y="74106"/>
                    <a:pt x="110746" y="74106"/>
                  </a:cubicBezTo>
                  <a:close/>
                </a:path>
              </a:pathLst>
            </a:custGeom>
            <a:solidFill>
              <a:srgbClr val="0078D4"/>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78" name="Freeform: Shape 77">
              <a:extLst>
                <a:ext uri="{FF2B5EF4-FFF2-40B4-BE49-F238E27FC236}">
                  <a16:creationId xmlns:a16="http://schemas.microsoft.com/office/drawing/2014/main" id="{0DC365DC-49A6-4B5C-A3FF-A7D9FD5131FE}"/>
                </a:ext>
              </a:extLst>
            </p:cNvPr>
            <p:cNvSpPr/>
            <p:nvPr/>
          </p:nvSpPr>
          <p:spPr>
            <a:xfrm>
              <a:off x="10236634" y="5035234"/>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79" name="Freeform: Shape 78">
              <a:extLst>
                <a:ext uri="{FF2B5EF4-FFF2-40B4-BE49-F238E27FC236}">
                  <a16:creationId xmlns:a16="http://schemas.microsoft.com/office/drawing/2014/main" id="{F794EBF4-48F0-40B9-B368-F50E8E4B4EDF}"/>
                </a:ext>
              </a:extLst>
            </p:cNvPr>
            <p:cNvSpPr/>
            <p:nvPr/>
          </p:nvSpPr>
          <p:spPr>
            <a:xfrm>
              <a:off x="10236634" y="5011542"/>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0078D4"/>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80" name="Freeform: Shape 79">
              <a:extLst>
                <a:ext uri="{FF2B5EF4-FFF2-40B4-BE49-F238E27FC236}">
                  <a16:creationId xmlns:a16="http://schemas.microsoft.com/office/drawing/2014/main" id="{F413BEEA-313A-4850-9691-D797321923B7}"/>
                </a:ext>
              </a:extLst>
            </p:cNvPr>
            <p:cNvSpPr/>
            <p:nvPr/>
          </p:nvSpPr>
          <p:spPr>
            <a:xfrm>
              <a:off x="10236634" y="4986555"/>
              <a:ext cx="220903" cy="72033"/>
            </a:xfrm>
            <a:custGeom>
              <a:avLst/>
              <a:gdLst>
                <a:gd name="connsiteX0" fmla="*/ 110746 w 220902"/>
                <a:gd name="connsiteY0" fmla="*/ 74107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7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7"/>
                  </a:moveTo>
                  <a:cubicBezTo>
                    <a:pt x="170914" y="74107"/>
                    <a:pt x="219690" y="57921"/>
                    <a:pt x="219690" y="37954"/>
                  </a:cubicBezTo>
                  <a:cubicBezTo>
                    <a:pt x="219690" y="17987"/>
                    <a:pt x="170914" y="1801"/>
                    <a:pt x="110746" y="1801"/>
                  </a:cubicBezTo>
                  <a:cubicBezTo>
                    <a:pt x="50577" y="1801"/>
                    <a:pt x="1801" y="17987"/>
                    <a:pt x="1801" y="37954"/>
                  </a:cubicBezTo>
                  <a:cubicBezTo>
                    <a:pt x="1801" y="57921"/>
                    <a:pt x="50577" y="74107"/>
                    <a:pt x="110746" y="74107"/>
                  </a:cubicBezTo>
                  <a:close/>
                </a:path>
              </a:pathLst>
            </a:custGeom>
            <a:solidFill>
              <a:srgbClr val="50E6FF"/>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81" name="Freeform: Shape 80">
              <a:extLst>
                <a:ext uri="{FF2B5EF4-FFF2-40B4-BE49-F238E27FC236}">
                  <a16:creationId xmlns:a16="http://schemas.microsoft.com/office/drawing/2014/main" id="{922D729E-9793-4F66-AFF5-D3F93C78E329}"/>
                </a:ext>
              </a:extLst>
            </p:cNvPr>
            <p:cNvSpPr/>
            <p:nvPr/>
          </p:nvSpPr>
          <p:spPr>
            <a:xfrm>
              <a:off x="10236634" y="4964871"/>
              <a:ext cx="220903" cy="72033"/>
            </a:xfrm>
            <a:custGeom>
              <a:avLst/>
              <a:gdLst>
                <a:gd name="connsiteX0" fmla="*/ 110746 w 220902"/>
                <a:gd name="connsiteY0" fmla="*/ 74106 h 72032"/>
                <a:gd name="connsiteX1" fmla="*/ 219690 w 220902"/>
                <a:gd name="connsiteY1" fmla="*/ 37954 h 72032"/>
                <a:gd name="connsiteX2" fmla="*/ 110746 w 220902"/>
                <a:gd name="connsiteY2" fmla="*/ 1801 h 72032"/>
                <a:gd name="connsiteX3" fmla="*/ 1801 w 220902"/>
                <a:gd name="connsiteY3" fmla="*/ 37954 h 72032"/>
                <a:gd name="connsiteX4" fmla="*/ 110746 w 220902"/>
                <a:gd name="connsiteY4" fmla="*/ 74106 h 72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902" h="72032">
                  <a:moveTo>
                    <a:pt x="110746" y="74106"/>
                  </a:moveTo>
                  <a:cubicBezTo>
                    <a:pt x="170914" y="74106"/>
                    <a:pt x="219690" y="57920"/>
                    <a:pt x="219690" y="37954"/>
                  </a:cubicBezTo>
                  <a:cubicBezTo>
                    <a:pt x="219690" y="17987"/>
                    <a:pt x="170914" y="1801"/>
                    <a:pt x="110746" y="1801"/>
                  </a:cubicBezTo>
                  <a:cubicBezTo>
                    <a:pt x="50577" y="1801"/>
                    <a:pt x="1801" y="17987"/>
                    <a:pt x="1801" y="37954"/>
                  </a:cubicBezTo>
                  <a:cubicBezTo>
                    <a:pt x="1801" y="57920"/>
                    <a:pt x="50577" y="74106"/>
                    <a:pt x="110746" y="74106"/>
                  </a:cubicBezTo>
                  <a:close/>
                </a:path>
              </a:pathLst>
            </a:custGeom>
            <a:solidFill>
              <a:srgbClr val="163E6A"/>
            </a:solidFill>
            <a:ln w="4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grpSp>
        <p:nvGrpSpPr>
          <p:cNvPr id="82" name="Graphic 291" descr="gear, wrench, engineer">
            <a:extLst>
              <a:ext uri="{FF2B5EF4-FFF2-40B4-BE49-F238E27FC236}">
                <a16:creationId xmlns:a16="http://schemas.microsoft.com/office/drawing/2014/main" id="{13E7CC8C-B86B-46A5-9F5A-DBD5C10DA822}"/>
              </a:ext>
            </a:extLst>
          </p:cNvPr>
          <p:cNvGrpSpPr/>
          <p:nvPr/>
        </p:nvGrpSpPr>
        <p:grpSpPr>
          <a:xfrm>
            <a:off x="6652522" y="3555789"/>
            <a:ext cx="555420" cy="549320"/>
            <a:chOff x="3513079" y="2994448"/>
            <a:chExt cx="498751" cy="498751"/>
          </a:xfrm>
        </p:grpSpPr>
        <p:sp>
          <p:nvSpPr>
            <p:cNvPr id="83" name="Freeform: Shape 82">
              <a:extLst>
                <a:ext uri="{FF2B5EF4-FFF2-40B4-BE49-F238E27FC236}">
                  <a16:creationId xmlns:a16="http://schemas.microsoft.com/office/drawing/2014/main" id="{21093A60-C2EB-42C0-B04C-FB116CC3DB97}"/>
                </a:ext>
              </a:extLst>
            </p:cNvPr>
            <p:cNvSpPr/>
            <p:nvPr/>
          </p:nvSpPr>
          <p:spPr>
            <a:xfrm>
              <a:off x="3510968" y="2992337"/>
              <a:ext cx="498751" cy="498751"/>
            </a:xfrm>
            <a:custGeom>
              <a:avLst/>
              <a:gdLst>
                <a:gd name="connsiteX0" fmla="*/ 499635 w 498751"/>
                <a:gd name="connsiteY0" fmla="*/ 277035 h 498751"/>
                <a:gd name="connsiteX1" fmla="*/ 499635 w 498751"/>
                <a:gd name="connsiteY1" fmla="*/ 224623 h 498751"/>
                <a:gd name="connsiteX2" fmla="*/ 445560 w 498751"/>
                <a:gd name="connsiteY2" fmla="*/ 224623 h 498751"/>
                <a:gd name="connsiteX3" fmla="*/ 407060 w 498751"/>
                <a:gd name="connsiteY3" fmla="*/ 131698 h 498751"/>
                <a:gd name="connsiteX4" fmla="*/ 445298 w 498751"/>
                <a:gd name="connsiteY4" fmla="*/ 93460 h 498751"/>
                <a:gd name="connsiteX5" fmla="*/ 408285 w 498751"/>
                <a:gd name="connsiteY5" fmla="*/ 56448 h 498751"/>
                <a:gd name="connsiteX6" fmla="*/ 370048 w 498751"/>
                <a:gd name="connsiteY6" fmla="*/ 94686 h 498751"/>
                <a:gd name="connsiteX7" fmla="*/ 277123 w 498751"/>
                <a:gd name="connsiteY7" fmla="*/ 56186 h 498751"/>
                <a:gd name="connsiteX8" fmla="*/ 277123 w 498751"/>
                <a:gd name="connsiteY8" fmla="*/ 2111 h 498751"/>
                <a:gd name="connsiteX9" fmla="*/ 224710 w 498751"/>
                <a:gd name="connsiteY9" fmla="*/ 2111 h 498751"/>
                <a:gd name="connsiteX10" fmla="*/ 224710 w 498751"/>
                <a:gd name="connsiteY10" fmla="*/ 56186 h 498751"/>
                <a:gd name="connsiteX11" fmla="*/ 131785 w 498751"/>
                <a:gd name="connsiteY11" fmla="*/ 94686 h 498751"/>
                <a:gd name="connsiteX12" fmla="*/ 93548 w 498751"/>
                <a:gd name="connsiteY12" fmla="*/ 56448 h 498751"/>
                <a:gd name="connsiteX13" fmla="*/ 56536 w 498751"/>
                <a:gd name="connsiteY13" fmla="*/ 93460 h 498751"/>
                <a:gd name="connsiteX14" fmla="*/ 94773 w 498751"/>
                <a:gd name="connsiteY14" fmla="*/ 131698 h 498751"/>
                <a:gd name="connsiteX15" fmla="*/ 56273 w 498751"/>
                <a:gd name="connsiteY15" fmla="*/ 224623 h 498751"/>
                <a:gd name="connsiteX16" fmla="*/ 2111 w 498751"/>
                <a:gd name="connsiteY16" fmla="*/ 224623 h 498751"/>
                <a:gd name="connsiteX17" fmla="*/ 2111 w 498751"/>
                <a:gd name="connsiteY17" fmla="*/ 277035 h 498751"/>
                <a:gd name="connsiteX18" fmla="*/ 56186 w 498751"/>
                <a:gd name="connsiteY18" fmla="*/ 277035 h 498751"/>
                <a:gd name="connsiteX19" fmla="*/ 112010 w 498751"/>
                <a:gd name="connsiteY19" fmla="*/ 389735 h 498751"/>
                <a:gd name="connsiteX20" fmla="*/ 224710 w 498751"/>
                <a:gd name="connsiteY20" fmla="*/ 445560 h 498751"/>
                <a:gd name="connsiteX21" fmla="*/ 224710 w 498751"/>
                <a:gd name="connsiteY21" fmla="*/ 499635 h 498751"/>
                <a:gd name="connsiteX22" fmla="*/ 277123 w 498751"/>
                <a:gd name="connsiteY22" fmla="*/ 499635 h 498751"/>
                <a:gd name="connsiteX23" fmla="*/ 277123 w 498751"/>
                <a:gd name="connsiteY23" fmla="*/ 445560 h 498751"/>
                <a:gd name="connsiteX24" fmla="*/ 370048 w 498751"/>
                <a:gd name="connsiteY24" fmla="*/ 407060 h 498751"/>
                <a:gd name="connsiteX25" fmla="*/ 408285 w 498751"/>
                <a:gd name="connsiteY25" fmla="*/ 445298 h 498751"/>
                <a:gd name="connsiteX26" fmla="*/ 445298 w 498751"/>
                <a:gd name="connsiteY26" fmla="*/ 408285 h 498751"/>
                <a:gd name="connsiteX27" fmla="*/ 407060 w 498751"/>
                <a:gd name="connsiteY27" fmla="*/ 370048 h 498751"/>
                <a:gd name="connsiteX28" fmla="*/ 445560 w 498751"/>
                <a:gd name="connsiteY28" fmla="*/ 277123 h 498751"/>
                <a:gd name="connsiteX29" fmla="*/ 499635 w 498751"/>
                <a:gd name="connsiteY29" fmla="*/ 277123 h 498751"/>
                <a:gd name="connsiteX30" fmla="*/ 499635 w 498751"/>
                <a:gd name="connsiteY30" fmla="*/ 277035 h 498751"/>
                <a:gd name="connsiteX31" fmla="*/ 106848 w 498751"/>
                <a:gd name="connsiteY31" fmla="*/ 250873 h 498751"/>
                <a:gd name="connsiteX32" fmla="*/ 139573 w 498751"/>
                <a:gd name="connsiteY32" fmla="*/ 159523 h 498751"/>
                <a:gd name="connsiteX33" fmla="*/ 222786 w 498751"/>
                <a:gd name="connsiteY33" fmla="*/ 109648 h 498751"/>
                <a:gd name="connsiteX34" fmla="*/ 318773 w 498751"/>
                <a:gd name="connsiteY34" fmla="*/ 123910 h 498751"/>
                <a:gd name="connsiteX35" fmla="*/ 383960 w 498751"/>
                <a:gd name="connsiteY35" fmla="*/ 195835 h 498751"/>
                <a:gd name="connsiteX36" fmla="*/ 388685 w 498751"/>
                <a:gd name="connsiteY36" fmla="*/ 292785 h 498751"/>
                <a:gd name="connsiteX37" fmla="*/ 330848 w 498751"/>
                <a:gd name="connsiteY37" fmla="*/ 370748 h 498751"/>
                <a:gd name="connsiteX38" fmla="*/ 236698 w 498751"/>
                <a:gd name="connsiteY38" fmla="*/ 394285 h 498751"/>
                <a:gd name="connsiteX39" fmla="*/ 148936 w 498751"/>
                <a:gd name="connsiteY39" fmla="*/ 352810 h 498751"/>
                <a:gd name="connsiteX40" fmla="*/ 117610 w 498751"/>
                <a:gd name="connsiteY40" fmla="*/ 306085 h 498751"/>
                <a:gd name="connsiteX41" fmla="*/ 106848 w 498751"/>
                <a:gd name="connsiteY41" fmla="*/ 250873 h 49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98751" h="498751">
                  <a:moveTo>
                    <a:pt x="499635" y="277035"/>
                  </a:moveTo>
                  <a:lnTo>
                    <a:pt x="499635" y="224623"/>
                  </a:lnTo>
                  <a:lnTo>
                    <a:pt x="445560" y="224623"/>
                  </a:lnTo>
                  <a:cubicBezTo>
                    <a:pt x="441098" y="190848"/>
                    <a:pt x="427798" y="158823"/>
                    <a:pt x="407060" y="131698"/>
                  </a:cubicBezTo>
                  <a:lnTo>
                    <a:pt x="445298" y="93460"/>
                  </a:lnTo>
                  <a:lnTo>
                    <a:pt x="408285" y="56448"/>
                  </a:lnTo>
                  <a:lnTo>
                    <a:pt x="370048" y="94686"/>
                  </a:lnTo>
                  <a:cubicBezTo>
                    <a:pt x="342923" y="73948"/>
                    <a:pt x="310898" y="60648"/>
                    <a:pt x="277123" y="56186"/>
                  </a:cubicBezTo>
                  <a:lnTo>
                    <a:pt x="277123" y="2111"/>
                  </a:lnTo>
                  <a:lnTo>
                    <a:pt x="224710" y="2111"/>
                  </a:lnTo>
                  <a:lnTo>
                    <a:pt x="224710" y="56186"/>
                  </a:lnTo>
                  <a:cubicBezTo>
                    <a:pt x="190935" y="60648"/>
                    <a:pt x="158911" y="73948"/>
                    <a:pt x="131785" y="94686"/>
                  </a:cubicBezTo>
                  <a:lnTo>
                    <a:pt x="93548" y="56448"/>
                  </a:lnTo>
                  <a:lnTo>
                    <a:pt x="56536" y="93460"/>
                  </a:lnTo>
                  <a:lnTo>
                    <a:pt x="94773" y="131698"/>
                  </a:lnTo>
                  <a:cubicBezTo>
                    <a:pt x="74036" y="158823"/>
                    <a:pt x="60736" y="190848"/>
                    <a:pt x="56273" y="224623"/>
                  </a:cubicBezTo>
                  <a:lnTo>
                    <a:pt x="2111" y="224623"/>
                  </a:lnTo>
                  <a:lnTo>
                    <a:pt x="2111" y="277035"/>
                  </a:lnTo>
                  <a:lnTo>
                    <a:pt x="56186" y="277035"/>
                  </a:lnTo>
                  <a:cubicBezTo>
                    <a:pt x="61961" y="319648"/>
                    <a:pt x="81561" y="359285"/>
                    <a:pt x="112010" y="389735"/>
                  </a:cubicBezTo>
                  <a:cubicBezTo>
                    <a:pt x="142461" y="420185"/>
                    <a:pt x="182011" y="439785"/>
                    <a:pt x="224710" y="445560"/>
                  </a:cubicBezTo>
                  <a:lnTo>
                    <a:pt x="224710" y="499635"/>
                  </a:lnTo>
                  <a:lnTo>
                    <a:pt x="277123" y="499635"/>
                  </a:lnTo>
                  <a:lnTo>
                    <a:pt x="277123" y="445560"/>
                  </a:lnTo>
                  <a:cubicBezTo>
                    <a:pt x="310898" y="441098"/>
                    <a:pt x="342923" y="427798"/>
                    <a:pt x="370048" y="407060"/>
                  </a:cubicBezTo>
                  <a:lnTo>
                    <a:pt x="408285" y="445298"/>
                  </a:lnTo>
                  <a:lnTo>
                    <a:pt x="445298" y="408285"/>
                  </a:lnTo>
                  <a:lnTo>
                    <a:pt x="407060" y="370048"/>
                  </a:lnTo>
                  <a:cubicBezTo>
                    <a:pt x="427798" y="342923"/>
                    <a:pt x="441098" y="310898"/>
                    <a:pt x="445560" y="277123"/>
                  </a:cubicBezTo>
                  <a:lnTo>
                    <a:pt x="499635" y="277123"/>
                  </a:lnTo>
                  <a:lnTo>
                    <a:pt x="499635" y="277035"/>
                  </a:lnTo>
                  <a:close/>
                  <a:moveTo>
                    <a:pt x="106848" y="250873"/>
                  </a:moveTo>
                  <a:cubicBezTo>
                    <a:pt x="106848" y="217535"/>
                    <a:pt x="118398" y="185248"/>
                    <a:pt x="139573" y="159523"/>
                  </a:cubicBezTo>
                  <a:cubicBezTo>
                    <a:pt x="160748" y="133798"/>
                    <a:pt x="190148" y="116123"/>
                    <a:pt x="222786" y="109648"/>
                  </a:cubicBezTo>
                  <a:cubicBezTo>
                    <a:pt x="255423" y="103173"/>
                    <a:pt x="289373" y="108161"/>
                    <a:pt x="318773" y="123910"/>
                  </a:cubicBezTo>
                  <a:cubicBezTo>
                    <a:pt x="348173" y="139573"/>
                    <a:pt x="371185" y="165035"/>
                    <a:pt x="383960" y="195835"/>
                  </a:cubicBezTo>
                  <a:cubicBezTo>
                    <a:pt x="396735" y="226635"/>
                    <a:pt x="398397" y="260848"/>
                    <a:pt x="388685" y="292785"/>
                  </a:cubicBezTo>
                  <a:cubicBezTo>
                    <a:pt x="378973" y="324635"/>
                    <a:pt x="358585" y="352197"/>
                    <a:pt x="330848" y="370748"/>
                  </a:cubicBezTo>
                  <a:cubicBezTo>
                    <a:pt x="303110" y="389298"/>
                    <a:pt x="269860" y="397610"/>
                    <a:pt x="236698" y="394285"/>
                  </a:cubicBezTo>
                  <a:cubicBezTo>
                    <a:pt x="203535" y="391048"/>
                    <a:pt x="172560" y="376347"/>
                    <a:pt x="148936" y="352810"/>
                  </a:cubicBezTo>
                  <a:cubicBezTo>
                    <a:pt x="135548" y="339510"/>
                    <a:pt x="124873" y="323585"/>
                    <a:pt x="117610" y="306085"/>
                  </a:cubicBezTo>
                  <a:cubicBezTo>
                    <a:pt x="110523" y="288498"/>
                    <a:pt x="106761" y="269773"/>
                    <a:pt x="106848" y="250873"/>
                  </a:cubicBezTo>
                  <a:close/>
                </a:path>
              </a:pathLst>
            </a:custGeom>
            <a:solidFill>
              <a:srgbClr val="163E6A"/>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sp>
          <p:nvSpPr>
            <p:cNvPr id="84" name="Freeform: Shape 83">
              <a:extLst>
                <a:ext uri="{FF2B5EF4-FFF2-40B4-BE49-F238E27FC236}">
                  <a16:creationId xmlns:a16="http://schemas.microsoft.com/office/drawing/2014/main" id="{0727B711-3796-4BB8-8C01-07674CF1542B}"/>
                </a:ext>
              </a:extLst>
            </p:cNvPr>
            <p:cNvSpPr/>
            <p:nvPr/>
          </p:nvSpPr>
          <p:spPr>
            <a:xfrm>
              <a:off x="3525494" y="3127375"/>
              <a:ext cx="348087" cy="348087"/>
            </a:xfrm>
            <a:custGeom>
              <a:avLst/>
              <a:gdLst>
                <a:gd name="connsiteX0" fmla="*/ 286398 w 348086"/>
                <a:gd name="connsiteY0" fmla="*/ 124333 h 348086"/>
                <a:gd name="connsiteX1" fmla="*/ 226548 w 348086"/>
                <a:gd name="connsiteY1" fmla="*/ 64483 h 348086"/>
                <a:gd name="connsiteX2" fmla="*/ 280448 w 348086"/>
                <a:gd name="connsiteY2" fmla="*/ 10583 h 348086"/>
                <a:gd name="connsiteX3" fmla="*/ 216923 w 348086"/>
                <a:gd name="connsiteY3" fmla="*/ 4108 h 348086"/>
                <a:gd name="connsiteX4" fmla="*/ 160310 w 348086"/>
                <a:gd name="connsiteY4" fmla="*/ 33683 h 348086"/>
                <a:gd name="connsiteX5" fmla="*/ 129335 w 348086"/>
                <a:gd name="connsiteY5" fmla="*/ 89508 h 348086"/>
                <a:gd name="connsiteX6" fmla="*/ 134235 w 348086"/>
                <a:gd name="connsiteY6" fmla="*/ 153121 h 348086"/>
                <a:gd name="connsiteX7" fmla="*/ 15236 w 348086"/>
                <a:gd name="connsiteY7" fmla="*/ 272121 h 348086"/>
                <a:gd name="connsiteX8" fmla="*/ 2111 w 348086"/>
                <a:gd name="connsiteY8" fmla="*/ 303883 h 348086"/>
                <a:gd name="connsiteX9" fmla="*/ 15236 w 348086"/>
                <a:gd name="connsiteY9" fmla="*/ 335645 h 348086"/>
                <a:gd name="connsiteX10" fmla="*/ 46998 w 348086"/>
                <a:gd name="connsiteY10" fmla="*/ 348770 h 348086"/>
                <a:gd name="connsiteX11" fmla="*/ 78760 w 348086"/>
                <a:gd name="connsiteY11" fmla="*/ 335645 h 348086"/>
                <a:gd name="connsiteX12" fmla="*/ 197760 w 348086"/>
                <a:gd name="connsiteY12" fmla="*/ 216645 h 348086"/>
                <a:gd name="connsiteX13" fmla="*/ 261373 w 348086"/>
                <a:gd name="connsiteY13" fmla="*/ 221546 h 348086"/>
                <a:gd name="connsiteX14" fmla="*/ 317198 w 348086"/>
                <a:gd name="connsiteY14" fmla="*/ 190571 h 348086"/>
                <a:gd name="connsiteX15" fmla="*/ 346773 w 348086"/>
                <a:gd name="connsiteY15" fmla="*/ 134045 h 348086"/>
                <a:gd name="connsiteX16" fmla="*/ 340298 w 348086"/>
                <a:gd name="connsiteY16" fmla="*/ 70521 h 348086"/>
                <a:gd name="connsiteX17" fmla="*/ 286398 w 348086"/>
                <a:gd name="connsiteY17" fmla="*/ 124333 h 348086"/>
                <a:gd name="connsiteX18" fmla="*/ 63011 w 348086"/>
                <a:gd name="connsiteY18" fmla="*/ 319633 h 348086"/>
                <a:gd name="connsiteX19" fmla="*/ 51548 w 348086"/>
                <a:gd name="connsiteY19" fmla="*/ 325758 h 348086"/>
                <a:gd name="connsiteX20" fmla="*/ 38598 w 348086"/>
                <a:gd name="connsiteY20" fmla="*/ 324445 h 348086"/>
                <a:gd name="connsiteX21" fmla="*/ 28536 w 348086"/>
                <a:gd name="connsiteY21" fmla="*/ 316220 h 348086"/>
                <a:gd name="connsiteX22" fmla="*/ 24773 w 348086"/>
                <a:gd name="connsiteY22" fmla="*/ 303795 h 348086"/>
                <a:gd name="connsiteX23" fmla="*/ 28536 w 348086"/>
                <a:gd name="connsiteY23" fmla="*/ 291371 h 348086"/>
                <a:gd name="connsiteX24" fmla="*/ 38598 w 348086"/>
                <a:gd name="connsiteY24" fmla="*/ 283146 h 348086"/>
                <a:gd name="connsiteX25" fmla="*/ 51548 w 348086"/>
                <a:gd name="connsiteY25" fmla="*/ 281833 h 348086"/>
                <a:gd name="connsiteX26" fmla="*/ 63011 w 348086"/>
                <a:gd name="connsiteY26" fmla="*/ 287958 h 348086"/>
                <a:gd name="connsiteX27" fmla="*/ 69573 w 348086"/>
                <a:gd name="connsiteY27" fmla="*/ 303795 h 348086"/>
                <a:gd name="connsiteX28" fmla="*/ 63011 w 348086"/>
                <a:gd name="connsiteY28" fmla="*/ 319633 h 348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48086" h="348086">
                  <a:moveTo>
                    <a:pt x="286398" y="124333"/>
                  </a:moveTo>
                  <a:lnTo>
                    <a:pt x="226548" y="64483"/>
                  </a:lnTo>
                  <a:lnTo>
                    <a:pt x="280448" y="10583"/>
                  </a:lnTo>
                  <a:cubicBezTo>
                    <a:pt x="260410" y="2271"/>
                    <a:pt x="238273" y="-4"/>
                    <a:pt x="216923" y="4108"/>
                  </a:cubicBezTo>
                  <a:cubicBezTo>
                    <a:pt x="195573" y="8221"/>
                    <a:pt x="175885" y="18458"/>
                    <a:pt x="160310" y="33683"/>
                  </a:cubicBezTo>
                  <a:cubicBezTo>
                    <a:pt x="144735" y="48821"/>
                    <a:pt x="133973" y="68246"/>
                    <a:pt x="129335" y="89508"/>
                  </a:cubicBezTo>
                  <a:cubicBezTo>
                    <a:pt x="124698" y="110771"/>
                    <a:pt x="126448" y="132908"/>
                    <a:pt x="134235" y="153121"/>
                  </a:cubicBezTo>
                  <a:lnTo>
                    <a:pt x="15236" y="272121"/>
                  </a:lnTo>
                  <a:cubicBezTo>
                    <a:pt x="6836" y="280520"/>
                    <a:pt x="2111" y="291983"/>
                    <a:pt x="2111" y="303883"/>
                  </a:cubicBezTo>
                  <a:cubicBezTo>
                    <a:pt x="2111" y="315783"/>
                    <a:pt x="6836" y="327158"/>
                    <a:pt x="15236" y="335645"/>
                  </a:cubicBezTo>
                  <a:cubicBezTo>
                    <a:pt x="23636" y="344046"/>
                    <a:pt x="35098" y="348770"/>
                    <a:pt x="46998" y="348770"/>
                  </a:cubicBezTo>
                  <a:cubicBezTo>
                    <a:pt x="58898" y="348770"/>
                    <a:pt x="70273" y="344046"/>
                    <a:pt x="78760" y="335645"/>
                  </a:cubicBezTo>
                  <a:lnTo>
                    <a:pt x="197760" y="216645"/>
                  </a:lnTo>
                  <a:cubicBezTo>
                    <a:pt x="218060" y="224520"/>
                    <a:pt x="240110" y="226183"/>
                    <a:pt x="261373" y="221546"/>
                  </a:cubicBezTo>
                  <a:cubicBezTo>
                    <a:pt x="282635" y="216908"/>
                    <a:pt x="301973" y="206146"/>
                    <a:pt x="317198" y="190571"/>
                  </a:cubicBezTo>
                  <a:cubicBezTo>
                    <a:pt x="332335" y="174996"/>
                    <a:pt x="342660" y="155308"/>
                    <a:pt x="346773" y="134045"/>
                  </a:cubicBezTo>
                  <a:cubicBezTo>
                    <a:pt x="350885" y="112696"/>
                    <a:pt x="348610" y="90646"/>
                    <a:pt x="340298" y="70521"/>
                  </a:cubicBezTo>
                  <a:lnTo>
                    <a:pt x="286398" y="124333"/>
                  </a:lnTo>
                  <a:close/>
                  <a:moveTo>
                    <a:pt x="63011" y="319633"/>
                  </a:moveTo>
                  <a:cubicBezTo>
                    <a:pt x="59861" y="322783"/>
                    <a:pt x="55835" y="324883"/>
                    <a:pt x="51548" y="325758"/>
                  </a:cubicBezTo>
                  <a:cubicBezTo>
                    <a:pt x="47173" y="326633"/>
                    <a:pt x="42710" y="326196"/>
                    <a:pt x="38598" y="324445"/>
                  </a:cubicBezTo>
                  <a:cubicBezTo>
                    <a:pt x="34486" y="322783"/>
                    <a:pt x="30986" y="319896"/>
                    <a:pt x="28536" y="316220"/>
                  </a:cubicBezTo>
                  <a:cubicBezTo>
                    <a:pt x="26086" y="312545"/>
                    <a:pt x="24773" y="308170"/>
                    <a:pt x="24773" y="303795"/>
                  </a:cubicBezTo>
                  <a:cubicBezTo>
                    <a:pt x="24773" y="299333"/>
                    <a:pt x="26086" y="295045"/>
                    <a:pt x="28536" y="291371"/>
                  </a:cubicBezTo>
                  <a:cubicBezTo>
                    <a:pt x="30986" y="287696"/>
                    <a:pt x="34486" y="284808"/>
                    <a:pt x="38598" y="283146"/>
                  </a:cubicBezTo>
                  <a:cubicBezTo>
                    <a:pt x="42710" y="281483"/>
                    <a:pt x="47173" y="281046"/>
                    <a:pt x="51548" y="281833"/>
                  </a:cubicBezTo>
                  <a:cubicBezTo>
                    <a:pt x="55923" y="282708"/>
                    <a:pt x="59861" y="284808"/>
                    <a:pt x="63011" y="287958"/>
                  </a:cubicBezTo>
                  <a:cubicBezTo>
                    <a:pt x="67211" y="292158"/>
                    <a:pt x="69573" y="297846"/>
                    <a:pt x="69573" y="303795"/>
                  </a:cubicBezTo>
                  <a:cubicBezTo>
                    <a:pt x="69573" y="309746"/>
                    <a:pt x="67211" y="315433"/>
                    <a:pt x="63011" y="319633"/>
                  </a:cubicBezTo>
                  <a:close/>
                </a:path>
              </a:pathLst>
            </a:custGeom>
            <a:solidFill>
              <a:srgbClr val="0078D4"/>
            </a:solidFill>
            <a:ln w="51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C3C41"/>
                </a:solidFill>
                <a:effectLst/>
                <a:uLnTx/>
                <a:uFillTx/>
                <a:latin typeface="Segoe UI"/>
                <a:ea typeface="+mn-ea"/>
                <a:cs typeface="+mn-cs"/>
              </a:endParaRPr>
            </a:p>
          </p:txBody>
        </p:sp>
      </p:grpSp>
    </p:spTree>
    <p:extLst>
      <p:ext uri="{BB962C8B-B14F-4D97-AF65-F5344CB8AC3E}">
        <p14:creationId xmlns:p14="http://schemas.microsoft.com/office/powerpoint/2010/main" val="6860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28">
            <a:extLst>
              <a:ext uri="{FF2B5EF4-FFF2-40B4-BE49-F238E27FC236}">
                <a16:creationId xmlns:a16="http://schemas.microsoft.com/office/drawing/2014/main" id="{5F9324C3-1B1E-4701-9CC1-FAE887CA9537}"/>
              </a:ext>
            </a:extLst>
          </p:cNvPr>
          <p:cNvSpPr>
            <a:spLocks noGrp="1"/>
          </p:cNvSpPr>
          <p:nvPr>
            <p:ph type="title"/>
          </p:nvPr>
        </p:nvSpPr>
        <p:spPr>
          <a:xfrm>
            <a:off x="4222067" y="1026076"/>
            <a:ext cx="5902968" cy="553982"/>
          </a:xfrm>
        </p:spPr>
        <p:txBody>
          <a:bodyPr/>
          <a:lstStyle/>
          <a:p>
            <a:pPr algn="l"/>
            <a:r>
              <a:rPr lang="en-US" dirty="0"/>
              <a:t>Azure SQL managed instance</a:t>
            </a:r>
          </a:p>
        </p:txBody>
      </p:sp>
      <p:sp>
        <p:nvSpPr>
          <p:cNvPr id="55" name="Rectangle 54">
            <a:extLst>
              <a:ext uri="{FF2B5EF4-FFF2-40B4-BE49-F238E27FC236}">
                <a16:creationId xmlns:a16="http://schemas.microsoft.com/office/drawing/2014/main" id="{29D0180E-B803-47F1-8FF6-A4203439AA80}"/>
              </a:ext>
            </a:extLst>
          </p:cNvPr>
          <p:cNvSpPr/>
          <p:nvPr/>
        </p:nvSpPr>
        <p:spPr>
          <a:xfrm>
            <a:off x="4141466" y="1590023"/>
            <a:ext cx="7381452" cy="338542"/>
          </a:xfrm>
          <a:prstGeom prst="rect">
            <a:avLst/>
          </a:prstGeom>
        </p:spPr>
        <p:txBody>
          <a:bodyPr wrap="square" lIns="91427" tIns="45713" rIns="91427" bIns="45713" anchor="t">
            <a:spAutoFit/>
          </a:bodyPr>
          <a:lstStyle/>
          <a:p>
            <a:pPr defTabSz="914048">
              <a:spcAft>
                <a:spcPts val="800"/>
              </a:spcAft>
              <a:defRPr/>
            </a:pPr>
            <a:r>
              <a:rPr lang="en-US" sz="1600" kern="0">
                <a:solidFill>
                  <a:srgbClr val="0078D4"/>
                </a:solidFill>
                <a:latin typeface="Segoe UI Semibold"/>
              </a:rPr>
              <a:t>Best for </a:t>
            </a:r>
            <a:r>
              <a:rPr lang="en-US" sz="1600" kern="0">
                <a:gradFill>
                  <a:gsLst>
                    <a:gs pos="1770">
                      <a:srgbClr val="1A1A1A"/>
                    </a:gs>
                    <a:gs pos="16000">
                      <a:srgbClr val="1A1A1A"/>
                    </a:gs>
                  </a:gsLst>
                  <a:lin ang="0" scaled="0"/>
                </a:gradFill>
                <a:latin typeface="Segoe UI Semibold"/>
              </a:rPr>
              <a:t>most lift-and-shift migrations to the cloud</a:t>
            </a:r>
            <a:endParaRPr lang="en-US" sz="1600" kern="0">
              <a:gradFill>
                <a:gsLst>
                  <a:gs pos="1770">
                    <a:srgbClr val="1A1A1A"/>
                  </a:gs>
                  <a:gs pos="16000">
                    <a:srgbClr val="1A1A1A"/>
                  </a:gs>
                </a:gsLst>
                <a:lin ang="0" scaled="0"/>
              </a:gradFill>
              <a:latin typeface="Segoe UI Semibold"/>
              <a:cs typeface="Segoe UI Semibold"/>
            </a:endParaRPr>
          </a:p>
        </p:txBody>
      </p:sp>
      <p:grpSp>
        <p:nvGrpSpPr>
          <p:cNvPr id="68" name="Group 67">
            <a:extLst>
              <a:ext uri="{FF2B5EF4-FFF2-40B4-BE49-F238E27FC236}">
                <a16:creationId xmlns:a16="http://schemas.microsoft.com/office/drawing/2014/main" id="{14901030-DDD7-4E2F-821D-1C50F7309C8C}"/>
              </a:ext>
            </a:extLst>
          </p:cNvPr>
          <p:cNvGrpSpPr/>
          <p:nvPr/>
        </p:nvGrpSpPr>
        <p:grpSpPr>
          <a:xfrm>
            <a:off x="296385" y="351153"/>
            <a:ext cx="3408949" cy="2821261"/>
            <a:chOff x="629690" y="5072901"/>
            <a:chExt cx="2786657" cy="402828"/>
          </a:xfrm>
        </p:grpSpPr>
        <p:sp>
          <p:nvSpPr>
            <p:cNvPr id="69" name="Freeform: Shape 68">
              <a:extLst>
                <a:ext uri="{FF2B5EF4-FFF2-40B4-BE49-F238E27FC236}">
                  <a16:creationId xmlns:a16="http://schemas.microsoft.com/office/drawing/2014/main" id="{E6B52E60-ECDE-41D3-B2B6-D1C6D3C393F9}"/>
                </a:ext>
              </a:extLst>
            </p:cNvPr>
            <p:cNvSpPr/>
            <p:nvPr/>
          </p:nvSpPr>
          <p:spPr>
            <a:xfrm>
              <a:off x="629690" y="5152619"/>
              <a:ext cx="2786657" cy="323110"/>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marL="336145" indent="-336145" defTabSz="914314">
                <a:buFont typeface="Arial" panose="020B0604020202020204" pitchFamily="34" charset="0"/>
                <a:buChar char="•"/>
              </a:pPr>
              <a:r>
                <a:rPr lang="en-US" sz="1568">
                  <a:solidFill>
                    <a:srgbClr val="000000"/>
                  </a:solidFill>
                  <a:latin typeface="Segoe UI"/>
                </a:rPr>
                <a:t>I want to migrate to Azure </a:t>
              </a:r>
            </a:p>
            <a:p>
              <a:pPr marL="336145" indent="-336145" defTabSz="914314">
                <a:buFont typeface="Arial" panose="020B0604020202020204" pitchFamily="34" charset="0"/>
                <a:buChar char="•"/>
              </a:pPr>
              <a:r>
                <a:rPr lang="en-US" sz="1568">
                  <a:solidFill>
                    <a:srgbClr val="000000"/>
                  </a:solidFill>
                  <a:latin typeface="Segoe UI"/>
                </a:rPr>
                <a:t>I want to remove some of the management overhead and stress with regards to business continuity, high availability, and disaster recovery</a:t>
              </a:r>
            </a:p>
            <a:p>
              <a:pPr marL="336145" indent="-336145" defTabSz="914314">
                <a:buFont typeface="Arial" panose="020B0604020202020204" pitchFamily="34" charset="0"/>
                <a:buChar char="•"/>
              </a:pPr>
              <a:r>
                <a:rPr lang="en-US" sz="1568">
                  <a:solidFill>
                    <a:srgbClr val="000000"/>
                  </a:solidFill>
                  <a:latin typeface="Segoe UI"/>
                </a:rPr>
                <a:t>I need instance-scoped features like SQL Server Agent, Database Mail, Service Broker, CLR, etc. </a:t>
              </a:r>
            </a:p>
          </p:txBody>
        </p:sp>
        <p:sp>
          <p:nvSpPr>
            <p:cNvPr id="70" name="Freeform: Shape 69">
              <a:extLst>
                <a:ext uri="{FF2B5EF4-FFF2-40B4-BE49-F238E27FC236}">
                  <a16:creationId xmlns:a16="http://schemas.microsoft.com/office/drawing/2014/main" id="{D00CCA5A-FA26-4D3E-8807-DD6F5BAC1361}"/>
                </a:ext>
              </a:extLst>
            </p:cNvPr>
            <p:cNvSpPr/>
            <p:nvPr/>
          </p:nvSpPr>
          <p:spPr>
            <a:xfrm>
              <a:off x="1250439" y="5072901"/>
              <a:ext cx="2157657" cy="7971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Challenges</a:t>
              </a:r>
            </a:p>
          </p:txBody>
        </p:sp>
      </p:grpSp>
      <p:graphicFrame>
        <p:nvGraphicFramePr>
          <p:cNvPr id="3" name="Diagram 2">
            <a:extLst>
              <a:ext uri="{FF2B5EF4-FFF2-40B4-BE49-F238E27FC236}">
                <a16:creationId xmlns:a16="http://schemas.microsoft.com/office/drawing/2014/main" id="{16C6641C-105F-4711-A108-93B0BC22430F}"/>
              </a:ext>
            </a:extLst>
          </p:cNvPr>
          <p:cNvGraphicFramePr/>
          <p:nvPr/>
        </p:nvGraphicFramePr>
        <p:xfrm>
          <a:off x="3768769" y="2151174"/>
          <a:ext cx="8126847" cy="4059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8" name="Freeform: Shape 77">
            <a:extLst>
              <a:ext uri="{FF2B5EF4-FFF2-40B4-BE49-F238E27FC236}">
                <a16:creationId xmlns:a16="http://schemas.microsoft.com/office/drawing/2014/main" id="{ABC6E835-EE23-4C19-9ABD-3FD6485DEEE1}"/>
              </a:ext>
            </a:extLst>
          </p:cNvPr>
          <p:cNvSpPr/>
          <p:nvPr/>
        </p:nvSpPr>
        <p:spPr>
          <a:xfrm>
            <a:off x="312837" y="4996295"/>
            <a:ext cx="3382402" cy="491814"/>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2745" kern="0">
                <a:gradFill>
                  <a:gsLst>
                    <a:gs pos="0">
                      <a:srgbClr val="FFFFFF"/>
                    </a:gs>
                    <a:gs pos="100000">
                      <a:srgbClr val="FFFFFF"/>
                    </a:gs>
                  </a:gsLst>
                  <a:lin ang="5400000" scaled="0"/>
                </a:gradFill>
                <a:latin typeface="Segoe UI"/>
                <a:cs typeface="Segoe UI" pitchFamily="34" charset="0"/>
              </a:rPr>
              <a:t>Customer example</a:t>
            </a:r>
          </a:p>
        </p:txBody>
      </p:sp>
      <p:pic>
        <p:nvPicPr>
          <p:cNvPr id="1026" name="Picture 2" descr="Image result for road icon">
            <a:extLst>
              <a:ext uri="{FF2B5EF4-FFF2-40B4-BE49-F238E27FC236}">
                <a16:creationId xmlns:a16="http://schemas.microsoft.com/office/drawing/2014/main" id="{48E6B510-0F31-468F-9705-9B250608F781}"/>
              </a:ext>
            </a:extLst>
          </p:cNvPr>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6385" y="351164"/>
            <a:ext cx="749617" cy="558314"/>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56A357A-7D4A-4243-A88E-BECFD1D046F8}"/>
              </a:ext>
            </a:extLst>
          </p:cNvPr>
          <p:cNvGrpSpPr/>
          <p:nvPr/>
        </p:nvGrpSpPr>
        <p:grpSpPr>
          <a:xfrm>
            <a:off x="4249182" y="388184"/>
            <a:ext cx="5805897" cy="558320"/>
            <a:chOff x="4334386" y="395471"/>
            <a:chExt cx="5922317" cy="569515"/>
          </a:xfrm>
        </p:grpSpPr>
        <p:sp>
          <p:nvSpPr>
            <p:cNvPr id="77" name="Rectangle 76">
              <a:extLst>
                <a:ext uri="{FF2B5EF4-FFF2-40B4-BE49-F238E27FC236}">
                  <a16:creationId xmlns:a16="http://schemas.microsoft.com/office/drawing/2014/main" id="{AD52D645-5080-4510-B41B-C4D39B9B1B3B}"/>
                </a:ext>
              </a:extLst>
            </p:cNvPr>
            <p:cNvSpPr/>
            <p:nvPr/>
          </p:nvSpPr>
          <p:spPr>
            <a:xfrm>
              <a:off x="4938150" y="395471"/>
              <a:ext cx="5318553" cy="569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Solution</a:t>
              </a:r>
              <a:endParaRPr lang="en-US" sz="2000" b="1" kern="0">
                <a:solidFill>
                  <a:srgbClr val="9BF00B">
                    <a:lumMod val="75000"/>
                  </a:srgbClr>
                </a:solidFill>
                <a:latin typeface="Segoe UI Semibold"/>
                <a:cs typeface="Segoe UI Semibold" panose="020B0502040204020203" pitchFamily="34" charset="0"/>
              </a:endParaRPr>
            </a:p>
          </p:txBody>
        </p:sp>
        <p:pic>
          <p:nvPicPr>
            <p:cNvPr id="1028" name="Picture 4" descr="See the source image">
              <a:extLst>
                <a:ext uri="{FF2B5EF4-FFF2-40B4-BE49-F238E27FC236}">
                  <a16:creationId xmlns:a16="http://schemas.microsoft.com/office/drawing/2014/main" id="{EEABFCE9-EA0C-4A98-A8B8-8C838AD66327}"/>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34386" y="395471"/>
              <a:ext cx="569515" cy="56951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75C87E3B-68AF-42FE-BC35-E0C70468820D}"/>
              </a:ext>
            </a:extLst>
          </p:cNvPr>
          <p:cNvSpPr/>
          <p:nvPr/>
        </p:nvSpPr>
        <p:spPr bwMode="auto">
          <a:xfrm>
            <a:off x="296385" y="336810"/>
            <a:ext cx="3398855" cy="4381488"/>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032B6FB3-D0E8-4E01-9FDC-B7CC5728A2EF}"/>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50676" y="2336539"/>
            <a:ext cx="1319539" cy="1319539"/>
          </a:xfrm>
          <a:prstGeom prst="rect">
            <a:avLst/>
          </a:prstGeom>
        </p:spPr>
      </p:pic>
      <p:pic>
        <p:nvPicPr>
          <p:cNvPr id="21" name="Graphic 20">
            <a:extLst>
              <a:ext uri="{FF2B5EF4-FFF2-40B4-BE49-F238E27FC236}">
                <a16:creationId xmlns:a16="http://schemas.microsoft.com/office/drawing/2014/main" id="{0FF49DF9-6F6E-41BB-93A5-7ADF26EF03C7}"/>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47867" y="4718298"/>
            <a:ext cx="1319539" cy="1319539"/>
          </a:xfrm>
          <a:prstGeom prst="rect">
            <a:avLst/>
          </a:prstGeom>
        </p:spPr>
      </p:pic>
      <p:sp>
        <p:nvSpPr>
          <p:cNvPr id="23" name="Rectangle 22">
            <a:extLst>
              <a:ext uri="{FF2B5EF4-FFF2-40B4-BE49-F238E27FC236}">
                <a16:creationId xmlns:a16="http://schemas.microsoft.com/office/drawing/2014/main" id="{EF658551-98D5-485F-B6DB-772C0B4B3635}"/>
              </a:ext>
            </a:extLst>
          </p:cNvPr>
          <p:cNvSpPr/>
          <p:nvPr/>
        </p:nvSpPr>
        <p:spPr bwMode="auto">
          <a:xfrm>
            <a:off x="4141466" y="388184"/>
            <a:ext cx="7872688" cy="6258211"/>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10C57CBA-3224-4CE5-BC24-411FA727BECA}"/>
              </a:ext>
            </a:extLst>
          </p:cNvPr>
          <p:cNvSpPr/>
          <p:nvPr/>
        </p:nvSpPr>
        <p:spPr bwMode="auto">
          <a:xfrm>
            <a:off x="312837" y="4996295"/>
            <a:ext cx="3382402" cy="1650100"/>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4" name="Graphic 23">
            <a:extLst>
              <a:ext uri="{FF2B5EF4-FFF2-40B4-BE49-F238E27FC236}">
                <a16:creationId xmlns:a16="http://schemas.microsoft.com/office/drawing/2014/main" id="{DC97055F-444F-46A6-913B-35F32DBC6F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61167" y="497084"/>
            <a:ext cx="1354675" cy="1354675"/>
          </a:xfrm>
          <a:prstGeom prst="rect">
            <a:avLst/>
          </a:prstGeom>
        </p:spPr>
      </p:pic>
      <p:pic>
        <p:nvPicPr>
          <p:cNvPr id="27" name="Picture 26">
            <a:extLst>
              <a:ext uri="{FF2B5EF4-FFF2-40B4-BE49-F238E27FC236}">
                <a16:creationId xmlns:a16="http://schemas.microsoft.com/office/drawing/2014/main" id="{B6236359-B3A5-4DFE-81D4-0B9750039090}"/>
              </a:ext>
            </a:extLst>
          </p:cNvPr>
          <p:cNvPicPr>
            <a:picLocks noChangeAspect="1"/>
          </p:cNvPicPr>
          <p:nvPr/>
        </p:nvPicPr>
        <p:blipFill>
          <a:blip r:embed="rId16"/>
          <a:stretch>
            <a:fillRect/>
          </a:stretch>
        </p:blipFill>
        <p:spPr>
          <a:xfrm>
            <a:off x="458883" y="5693379"/>
            <a:ext cx="3073856" cy="6998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3512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0664ED57-19E0-48AA-8845-F92AB19CB7C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2F012053-EABA-4BFF-BD4C-ACCB269D88EC}"/>
                                            </p:graphic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graphicEl>
                                              <a:dgm id="{5B5A01E4-2218-4D94-81CE-0694A833D0E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22CC0818-BA99-4BF6-9CA5-E0DDF87981DB}"/>
                                            </p:graphic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55" grpId="0"/>
      <p:bldGraphic spid="3" grpId="0" uiExpand="1">
        <p:bldSub>
          <a:bldDgm bld="one"/>
        </p:bldSub>
      </p:bldGraphic>
      <p:bldP spid="78" grpId="0" animBg="1"/>
      <p:bldP spid="2" grpId="0" animBg="1"/>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28">
            <a:extLst>
              <a:ext uri="{FF2B5EF4-FFF2-40B4-BE49-F238E27FC236}">
                <a16:creationId xmlns:a16="http://schemas.microsoft.com/office/drawing/2014/main" id="{5F9324C3-1B1E-4701-9CC1-FAE887CA9537}"/>
              </a:ext>
            </a:extLst>
          </p:cNvPr>
          <p:cNvSpPr>
            <a:spLocks noGrp="1"/>
          </p:cNvSpPr>
          <p:nvPr>
            <p:ph type="title"/>
          </p:nvPr>
        </p:nvSpPr>
        <p:spPr>
          <a:xfrm>
            <a:off x="4222067" y="1026076"/>
            <a:ext cx="5902968" cy="553982"/>
          </a:xfrm>
        </p:spPr>
        <p:txBody>
          <a:bodyPr/>
          <a:lstStyle/>
          <a:p>
            <a:pPr algn="l"/>
            <a:r>
              <a:rPr lang="en-US"/>
              <a:t>Azure SQL Database</a:t>
            </a:r>
          </a:p>
        </p:txBody>
      </p:sp>
      <p:sp>
        <p:nvSpPr>
          <p:cNvPr id="55" name="Rectangle 54">
            <a:extLst>
              <a:ext uri="{FF2B5EF4-FFF2-40B4-BE49-F238E27FC236}">
                <a16:creationId xmlns:a16="http://schemas.microsoft.com/office/drawing/2014/main" id="{29D0180E-B803-47F1-8FF6-A4203439AA80}"/>
              </a:ext>
            </a:extLst>
          </p:cNvPr>
          <p:cNvSpPr/>
          <p:nvPr/>
        </p:nvSpPr>
        <p:spPr>
          <a:xfrm>
            <a:off x="4141466" y="1590023"/>
            <a:ext cx="7381452" cy="338542"/>
          </a:xfrm>
          <a:prstGeom prst="rect">
            <a:avLst/>
          </a:prstGeom>
        </p:spPr>
        <p:txBody>
          <a:bodyPr wrap="square" lIns="91427" tIns="45713" rIns="91427" bIns="45713" anchor="t">
            <a:spAutoFit/>
          </a:bodyPr>
          <a:lstStyle/>
          <a:p>
            <a:pPr defTabSz="914048">
              <a:spcAft>
                <a:spcPts val="800"/>
              </a:spcAft>
              <a:defRPr/>
            </a:pPr>
            <a:r>
              <a:rPr lang="en-US" sz="1600" kern="0">
                <a:solidFill>
                  <a:srgbClr val="0078D4"/>
                </a:solidFill>
                <a:latin typeface="Segoe UI Semibold"/>
              </a:rPr>
              <a:t>Best for </a:t>
            </a:r>
            <a:r>
              <a:rPr lang="en-US" sz="1600" kern="0">
                <a:gradFill>
                  <a:gsLst>
                    <a:gs pos="1770">
                      <a:srgbClr val="1A1A1A"/>
                    </a:gs>
                    <a:gs pos="16000">
                      <a:srgbClr val="1A1A1A"/>
                    </a:gs>
                  </a:gsLst>
                  <a:lin ang="0" scaled="0"/>
                </a:gradFill>
                <a:latin typeface="Segoe UI Semibold"/>
              </a:rPr>
              <a:t>modern cloud applications</a:t>
            </a:r>
            <a:endParaRPr lang="en-US" sz="1600" kern="0">
              <a:gradFill>
                <a:gsLst>
                  <a:gs pos="1770">
                    <a:srgbClr val="1A1A1A"/>
                  </a:gs>
                  <a:gs pos="16000">
                    <a:srgbClr val="1A1A1A"/>
                  </a:gs>
                </a:gsLst>
                <a:lin ang="0" scaled="0"/>
              </a:gradFill>
              <a:latin typeface="Segoe UI Semibold"/>
              <a:cs typeface="Segoe UI Semibold"/>
            </a:endParaRPr>
          </a:p>
        </p:txBody>
      </p:sp>
      <p:grpSp>
        <p:nvGrpSpPr>
          <p:cNvPr id="68" name="Group 67">
            <a:extLst>
              <a:ext uri="{FF2B5EF4-FFF2-40B4-BE49-F238E27FC236}">
                <a16:creationId xmlns:a16="http://schemas.microsoft.com/office/drawing/2014/main" id="{14901030-DDD7-4E2F-821D-1C50F7309C8C}"/>
              </a:ext>
            </a:extLst>
          </p:cNvPr>
          <p:cNvGrpSpPr/>
          <p:nvPr/>
        </p:nvGrpSpPr>
        <p:grpSpPr>
          <a:xfrm>
            <a:off x="296385" y="351145"/>
            <a:ext cx="3408949" cy="4752477"/>
            <a:chOff x="629690" y="5072901"/>
            <a:chExt cx="2786657" cy="678573"/>
          </a:xfrm>
        </p:grpSpPr>
        <p:sp>
          <p:nvSpPr>
            <p:cNvPr id="69" name="Freeform: Shape 68">
              <a:extLst>
                <a:ext uri="{FF2B5EF4-FFF2-40B4-BE49-F238E27FC236}">
                  <a16:creationId xmlns:a16="http://schemas.microsoft.com/office/drawing/2014/main" id="{E6B52E60-ECDE-41D3-B2B6-D1C6D3C393F9}"/>
                </a:ext>
              </a:extLst>
            </p:cNvPr>
            <p:cNvSpPr/>
            <p:nvPr/>
          </p:nvSpPr>
          <p:spPr>
            <a:xfrm>
              <a:off x="629690" y="5152619"/>
              <a:ext cx="2786657" cy="59885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marL="336145" indent="-336145" defTabSz="914314">
                <a:buFont typeface="Arial" panose="020B0604020202020204" pitchFamily="34" charset="0"/>
                <a:buChar char="•"/>
              </a:pPr>
              <a:r>
                <a:rPr lang="en-US" sz="1568">
                  <a:solidFill>
                    <a:srgbClr val="000000"/>
                  </a:solidFill>
                  <a:latin typeface="Segoe UI"/>
                </a:rPr>
                <a:t>I want to build a modern multi-tenant SaaS app </a:t>
              </a:r>
            </a:p>
            <a:p>
              <a:pPr marL="336145" indent="-336145" defTabSz="914314">
                <a:buFont typeface="Arial" panose="020B0604020202020204" pitchFamily="34" charset="0"/>
                <a:buChar char="•"/>
              </a:pPr>
              <a:r>
                <a:rPr lang="en-US" sz="1568">
                  <a:solidFill>
                    <a:srgbClr val="000000"/>
                  </a:solidFill>
                  <a:latin typeface="Segoe UI"/>
                </a:rPr>
                <a:t>I want to use a database with dedicated resources and predictable performance</a:t>
              </a:r>
            </a:p>
            <a:p>
              <a:pPr marL="336145" indent="-336145" defTabSz="914314">
                <a:buFont typeface="Arial" panose="020B0604020202020204" pitchFamily="34" charset="0"/>
                <a:buChar char="•"/>
              </a:pPr>
              <a:r>
                <a:rPr lang="en-US" sz="1568">
                  <a:solidFill>
                    <a:srgbClr val="000000"/>
                  </a:solidFill>
                  <a:latin typeface="Segoe UI"/>
                </a:rPr>
                <a:t>I want to independently scale compute and storage in my database</a:t>
              </a:r>
            </a:p>
            <a:p>
              <a:pPr marL="336145" indent="-336145" defTabSz="914314">
                <a:buFont typeface="Arial" panose="020B0604020202020204" pitchFamily="34" charset="0"/>
                <a:buChar char="•"/>
              </a:pPr>
              <a:r>
                <a:rPr lang="en-US" sz="1568">
                  <a:solidFill>
                    <a:srgbClr val="000000"/>
                  </a:solidFill>
                  <a:latin typeface="Segoe UI"/>
                </a:rPr>
                <a:t>I want to have unlimited databases storage when I need it</a:t>
              </a:r>
            </a:p>
            <a:p>
              <a:pPr marL="336145" indent="-336145" defTabSz="914314">
                <a:buFont typeface="Arial" panose="020B0604020202020204" pitchFamily="34" charset="0"/>
                <a:buChar char="•"/>
              </a:pPr>
              <a:r>
                <a:rPr lang="en-US" sz="1568">
                  <a:solidFill>
                    <a:srgbClr val="000000"/>
                  </a:solidFill>
                  <a:latin typeface="Segoe UI"/>
                </a:rPr>
                <a:t>I want to build a mission critical application with highest uptime</a:t>
              </a:r>
            </a:p>
            <a:p>
              <a:pPr marL="336145" indent="-336145" defTabSz="914314">
                <a:buFont typeface="Arial" panose="020B0604020202020204" pitchFamily="34" charset="0"/>
                <a:buChar char="•"/>
              </a:pPr>
              <a:r>
                <a:rPr lang="en-US" sz="1568">
                  <a:solidFill>
                    <a:srgbClr val="000000"/>
                  </a:solidFill>
                  <a:latin typeface="Segoe UI"/>
                </a:rPr>
                <a:t>I want to integrate Azure services into my applications</a:t>
              </a:r>
            </a:p>
            <a:p>
              <a:pPr marL="336145" indent="-336145" defTabSz="914314">
                <a:buFont typeface="Arial" panose="020B0604020202020204" pitchFamily="34" charset="0"/>
                <a:buChar char="•"/>
              </a:pPr>
              <a:endParaRPr lang="en-US" sz="1568">
                <a:solidFill>
                  <a:srgbClr val="000000"/>
                </a:solidFill>
                <a:latin typeface="Segoe UI"/>
              </a:endParaRPr>
            </a:p>
            <a:p>
              <a:pPr defTabSz="914314"/>
              <a:endParaRPr lang="en-US" sz="1568">
                <a:solidFill>
                  <a:srgbClr val="000000"/>
                </a:solidFill>
                <a:latin typeface="Segoe UI"/>
              </a:endParaRPr>
            </a:p>
          </p:txBody>
        </p:sp>
        <p:sp>
          <p:nvSpPr>
            <p:cNvPr id="70" name="Freeform: Shape 69">
              <a:extLst>
                <a:ext uri="{FF2B5EF4-FFF2-40B4-BE49-F238E27FC236}">
                  <a16:creationId xmlns:a16="http://schemas.microsoft.com/office/drawing/2014/main" id="{D00CCA5A-FA26-4D3E-8807-DD6F5BAC1361}"/>
                </a:ext>
              </a:extLst>
            </p:cNvPr>
            <p:cNvSpPr/>
            <p:nvPr/>
          </p:nvSpPr>
          <p:spPr>
            <a:xfrm>
              <a:off x="1250439" y="5072901"/>
              <a:ext cx="2157657" cy="7971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Challenges</a:t>
              </a:r>
            </a:p>
          </p:txBody>
        </p:sp>
      </p:grpSp>
      <p:graphicFrame>
        <p:nvGraphicFramePr>
          <p:cNvPr id="3" name="Diagram 2">
            <a:extLst>
              <a:ext uri="{FF2B5EF4-FFF2-40B4-BE49-F238E27FC236}">
                <a16:creationId xmlns:a16="http://schemas.microsoft.com/office/drawing/2014/main" id="{16C6641C-105F-4711-A108-93B0BC22430F}"/>
              </a:ext>
            </a:extLst>
          </p:cNvPr>
          <p:cNvGraphicFramePr/>
          <p:nvPr/>
        </p:nvGraphicFramePr>
        <p:xfrm>
          <a:off x="3768769" y="2151174"/>
          <a:ext cx="8126847" cy="4059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8" name="Freeform: Shape 77">
            <a:extLst>
              <a:ext uri="{FF2B5EF4-FFF2-40B4-BE49-F238E27FC236}">
                <a16:creationId xmlns:a16="http://schemas.microsoft.com/office/drawing/2014/main" id="{ABC6E835-EE23-4C19-9ABD-3FD6485DEEE1}"/>
              </a:ext>
            </a:extLst>
          </p:cNvPr>
          <p:cNvSpPr/>
          <p:nvPr/>
        </p:nvSpPr>
        <p:spPr>
          <a:xfrm>
            <a:off x="312837" y="4996295"/>
            <a:ext cx="3382402" cy="491814"/>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2745" kern="0">
                <a:gradFill>
                  <a:gsLst>
                    <a:gs pos="0">
                      <a:srgbClr val="FFFFFF"/>
                    </a:gs>
                    <a:gs pos="100000">
                      <a:srgbClr val="FFFFFF"/>
                    </a:gs>
                  </a:gsLst>
                  <a:lin ang="5400000" scaled="0"/>
                </a:gradFill>
                <a:latin typeface="Segoe UI"/>
                <a:cs typeface="Segoe UI" pitchFamily="34" charset="0"/>
              </a:rPr>
              <a:t>Customer example</a:t>
            </a:r>
          </a:p>
        </p:txBody>
      </p:sp>
      <p:pic>
        <p:nvPicPr>
          <p:cNvPr id="1026" name="Picture 2" descr="Image result for road icon">
            <a:extLst>
              <a:ext uri="{FF2B5EF4-FFF2-40B4-BE49-F238E27FC236}">
                <a16:creationId xmlns:a16="http://schemas.microsoft.com/office/drawing/2014/main" id="{48E6B510-0F31-468F-9705-9B250608F781}"/>
              </a:ext>
            </a:extLst>
          </p:cNvPr>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6385" y="351164"/>
            <a:ext cx="749617" cy="558314"/>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56A357A-7D4A-4243-A88E-BECFD1D046F8}"/>
              </a:ext>
            </a:extLst>
          </p:cNvPr>
          <p:cNvGrpSpPr/>
          <p:nvPr/>
        </p:nvGrpSpPr>
        <p:grpSpPr>
          <a:xfrm>
            <a:off x="4249182" y="388184"/>
            <a:ext cx="5805897" cy="558320"/>
            <a:chOff x="4334386" y="395471"/>
            <a:chExt cx="5922317" cy="569515"/>
          </a:xfrm>
        </p:grpSpPr>
        <p:sp>
          <p:nvSpPr>
            <p:cNvPr id="77" name="Rectangle 76">
              <a:extLst>
                <a:ext uri="{FF2B5EF4-FFF2-40B4-BE49-F238E27FC236}">
                  <a16:creationId xmlns:a16="http://schemas.microsoft.com/office/drawing/2014/main" id="{AD52D645-5080-4510-B41B-C4D39B9B1B3B}"/>
                </a:ext>
              </a:extLst>
            </p:cNvPr>
            <p:cNvSpPr/>
            <p:nvPr/>
          </p:nvSpPr>
          <p:spPr>
            <a:xfrm>
              <a:off x="4938150" y="395471"/>
              <a:ext cx="5318553" cy="569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Solution</a:t>
              </a:r>
              <a:endParaRPr lang="en-US" sz="2000" b="1" kern="0">
                <a:solidFill>
                  <a:srgbClr val="9BF00B">
                    <a:lumMod val="75000"/>
                  </a:srgbClr>
                </a:solidFill>
                <a:latin typeface="Segoe UI Semibold"/>
                <a:cs typeface="Segoe UI Semibold" panose="020B0502040204020203" pitchFamily="34" charset="0"/>
              </a:endParaRPr>
            </a:p>
          </p:txBody>
        </p:sp>
        <p:pic>
          <p:nvPicPr>
            <p:cNvPr id="1028" name="Picture 4" descr="See the source image">
              <a:extLst>
                <a:ext uri="{FF2B5EF4-FFF2-40B4-BE49-F238E27FC236}">
                  <a16:creationId xmlns:a16="http://schemas.microsoft.com/office/drawing/2014/main" id="{EEABFCE9-EA0C-4A98-A8B8-8C838AD66327}"/>
                </a:ext>
              </a:extLst>
            </p:cNvPr>
            <p:cNvPicPr>
              <a:picLocks noChangeAspect="1" noChangeArrowheads="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34386" y="395471"/>
              <a:ext cx="569515" cy="56951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75C87E3B-68AF-42FE-BC35-E0C70468820D}"/>
              </a:ext>
            </a:extLst>
          </p:cNvPr>
          <p:cNvSpPr/>
          <p:nvPr/>
        </p:nvSpPr>
        <p:spPr bwMode="auto">
          <a:xfrm>
            <a:off x="296385" y="336810"/>
            <a:ext cx="3398855" cy="4381488"/>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032B6FB3-D0E8-4E01-9FDC-B7CC5728A2EF}"/>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50676" y="2336539"/>
            <a:ext cx="1319539" cy="1319539"/>
          </a:xfrm>
          <a:prstGeom prst="rect">
            <a:avLst/>
          </a:prstGeom>
        </p:spPr>
      </p:pic>
      <p:pic>
        <p:nvPicPr>
          <p:cNvPr id="21" name="Graphic 20">
            <a:extLst>
              <a:ext uri="{FF2B5EF4-FFF2-40B4-BE49-F238E27FC236}">
                <a16:creationId xmlns:a16="http://schemas.microsoft.com/office/drawing/2014/main" id="{0FF49DF9-6F6E-41BB-93A5-7ADF26EF03C7}"/>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47867" y="4718298"/>
            <a:ext cx="1319539" cy="1319539"/>
          </a:xfrm>
          <a:prstGeom prst="rect">
            <a:avLst/>
          </a:prstGeom>
        </p:spPr>
      </p:pic>
      <p:sp>
        <p:nvSpPr>
          <p:cNvPr id="23" name="Rectangle 22">
            <a:extLst>
              <a:ext uri="{FF2B5EF4-FFF2-40B4-BE49-F238E27FC236}">
                <a16:creationId xmlns:a16="http://schemas.microsoft.com/office/drawing/2014/main" id="{EF658551-98D5-485F-B6DB-772C0B4B3635}"/>
              </a:ext>
            </a:extLst>
          </p:cNvPr>
          <p:cNvSpPr/>
          <p:nvPr/>
        </p:nvSpPr>
        <p:spPr bwMode="auto">
          <a:xfrm>
            <a:off x="4141466" y="388184"/>
            <a:ext cx="7872688" cy="6258211"/>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10C57CBA-3224-4CE5-BC24-411FA727BECA}"/>
              </a:ext>
            </a:extLst>
          </p:cNvPr>
          <p:cNvSpPr/>
          <p:nvPr/>
        </p:nvSpPr>
        <p:spPr bwMode="auto">
          <a:xfrm>
            <a:off x="312837" y="4996295"/>
            <a:ext cx="3382402" cy="1650100"/>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49D69853-70A8-4DD0-B617-51E306E861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6603" y="614710"/>
            <a:ext cx="1288850" cy="1288850"/>
          </a:xfrm>
          <a:prstGeom prst="rect">
            <a:avLst/>
          </a:prstGeom>
        </p:spPr>
      </p:pic>
      <p:pic>
        <p:nvPicPr>
          <p:cNvPr id="26" name="Picture 25">
            <a:extLst>
              <a:ext uri="{FF2B5EF4-FFF2-40B4-BE49-F238E27FC236}">
                <a16:creationId xmlns:a16="http://schemas.microsoft.com/office/drawing/2014/main" id="{9D3F8014-C925-408F-91D5-59C0CB6D50EB}"/>
              </a:ext>
            </a:extLst>
          </p:cNvPr>
          <p:cNvPicPr>
            <a:picLocks noChangeAspect="1"/>
          </p:cNvPicPr>
          <p:nvPr/>
        </p:nvPicPr>
        <p:blipFill>
          <a:blip r:embed="rId16"/>
          <a:stretch>
            <a:fillRect/>
          </a:stretch>
        </p:blipFill>
        <p:spPr>
          <a:xfrm>
            <a:off x="591454" y="5702561"/>
            <a:ext cx="2808715" cy="6705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3634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0664ED57-19E0-48AA-8845-F92AB19CB7C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2F012053-EABA-4BFF-BD4C-ACCB269D88EC}"/>
                                            </p:graphic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graphicEl>
                                              <a:dgm id="{5B5A01E4-2218-4D94-81CE-0694A833D0E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22CC0818-BA99-4BF6-9CA5-E0DDF87981DB}"/>
                                            </p:graphic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55" grpId="0"/>
      <p:bldGraphic spid="3" grpId="0" uiExpand="1">
        <p:bldSub>
          <a:bldDgm bld="one"/>
        </p:bldSub>
      </p:bldGraphic>
      <p:bldP spid="78" grpId="0" animBg="1"/>
      <p:bldP spid="2" grpId="0" animBg="1"/>
      <p:bldP spid="23"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3536980" y="970499"/>
            <a:ext cx="2853557" cy="38472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20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Managed instances</a:t>
            </a:r>
            <a:endParaRPr kumimoji="0" lang="en-US" sz="24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418476" y="319566"/>
            <a:ext cx="11288843" cy="553997"/>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3175959" y="1380405"/>
            <a:ext cx="3575600" cy="1159292"/>
          </a:xfrm>
        </p:spPr>
        <p:txBody>
          <a:bodyPr vert="horz" wrap="square" lIns="91440" tIns="45720" rIns="91440" bIns="45720" rtlCol="0">
            <a:spAutoFit/>
          </a:bodyPr>
          <a:lstStyle/>
          <a:p>
            <a:pPr marL="0" indent="0" algn="ctr" defTabSz="914377">
              <a:spcBef>
                <a:spcPts val="0"/>
              </a:spcBef>
              <a:spcAft>
                <a:spcPts val="800"/>
              </a:spcAft>
              <a:buSzTx/>
              <a:buNone/>
            </a:pPr>
            <a:r>
              <a:rPr lang="en-US" sz="1400" kern="0">
                <a:gradFill>
                  <a:gsLst>
                    <a:gs pos="1770">
                      <a:schemeClr val="tx1"/>
                    </a:gs>
                    <a:gs pos="16000">
                      <a:schemeClr val="tx1"/>
                    </a:gs>
                  </a:gsLst>
                  <a:lin ang="0" scaled="0"/>
                </a:gradFill>
                <a:latin typeface="+mj-lt"/>
                <a:cs typeface="+mn-cs"/>
              </a:rPr>
              <a:t>Best for most lift-and-shift migrations to the cloud</a:t>
            </a:r>
          </a:p>
          <a:p>
            <a:pPr marL="0" indent="0" algn="ctr" defTabSz="914377">
              <a:spcBef>
                <a:spcPts val="0"/>
              </a:spcBef>
              <a:spcAft>
                <a:spcPts val="800"/>
              </a:spcAft>
              <a:buSzTx/>
              <a:buNone/>
            </a:pPr>
            <a:r>
              <a:rPr lang="en-US" sz="1400" kern="0">
                <a:gradFill>
                  <a:gsLst>
                    <a:gs pos="1770">
                      <a:schemeClr val="tx1"/>
                    </a:gs>
                    <a:gs pos="16000">
                      <a:schemeClr val="tx1"/>
                    </a:gs>
                  </a:gsLst>
                  <a:lin ang="0" scaled="0"/>
                </a:gradFill>
                <a:latin typeface="+mj-lt"/>
                <a:cs typeface="+mn-cs"/>
              </a:rPr>
              <a:t> </a:t>
            </a:r>
          </a:p>
          <a:p>
            <a:pPr marL="0" indent="0" algn="ctr" defTabSz="914377">
              <a:spcBef>
                <a:spcPts val="0"/>
              </a:spcBef>
              <a:spcAft>
                <a:spcPts val="800"/>
              </a:spcAft>
              <a:buSzTx/>
              <a:buNone/>
            </a:pPr>
            <a:endParaRPr lang="en-US" sz="1400" kern="0">
              <a:gradFill>
                <a:gsLst>
                  <a:gs pos="1770">
                    <a:schemeClr val="tx1"/>
                  </a:gs>
                  <a:gs pos="16000">
                    <a:schemeClr val="tx1"/>
                  </a:gs>
                </a:gsLst>
                <a:lin ang="0" scaled="0"/>
              </a:gradFill>
              <a:latin typeface="+mj-lt"/>
              <a:cs typeface="+mn-cs"/>
            </a:endParaRPr>
          </a:p>
        </p:txBody>
      </p:sp>
      <p:grpSp>
        <p:nvGrpSpPr>
          <p:cNvPr id="5" name="Group 4">
            <a:extLst>
              <a:ext uri="{FF2B5EF4-FFF2-40B4-BE49-F238E27FC236}">
                <a16:creationId xmlns:a16="http://schemas.microsoft.com/office/drawing/2014/main" id="{FC0CEB49-C21E-4440-B952-AA650AE84054}"/>
              </a:ext>
            </a:extLst>
          </p:cNvPr>
          <p:cNvGrpSpPr/>
          <p:nvPr/>
        </p:nvGrpSpPr>
        <p:grpSpPr>
          <a:xfrm>
            <a:off x="-74139" y="970499"/>
            <a:ext cx="2790220" cy="1121504"/>
            <a:chOff x="271651" y="869974"/>
            <a:chExt cx="2092665" cy="841128"/>
          </a:xfrm>
        </p:grpSpPr>
        <p:sp>
          <p:nvSpPr>
            <p:cNvPr id="85" name="Rectangle 84">
              <a:extLst>
                <a:ext uri="{FF2B5EF4-FFF2-40B4-BE49-F238E27FC236}">
                  <a16:creationId xmlns:a16="http://schemas.microsoft.com/office/drawing/2014/main" id="{CDAD9DB7-3ECE-4141-B0C5-5152B51D3E24}"/>
                </a:ext>
              </a:extLst>
            </p:cNvPr>
            <p:cNvSpPr/>
            <p:nvPr/>
          </p:nvSpPr>
          <p:spPr>
            <a:xfrm>
              <a:off x="327255" y="869974"/>
              <a:ext cx="2037061" cy="28854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20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271651" y="1157104"/>
              <a:ext cx="1914858" cy="553998"/>
            </a:xfrm>
            <a:prstGeom prst="rect">
              <a:avLst/>
            </a:prstGeom>
          </p:spPr>
          <p:txBody>
            <a:bodyPr wrap="square" lIns="91440" tIns="45720" rIns="91440" bIns="45720" anchor="t">
              <a:spAutoFit/>
            </a:bodyPr>
            <a:lstStyle/>
            <a:p>
              <a:pPr marL="0" marR="0" lvl="0" indent="0" algn="ctr" defTabSz="914377" rtl="0" eaLnBrk="1" fontAlgn="auto" latinLnBrk="0" hangingPunct="1">
                <a:lnSpc>
                  <a:spcPct val="100000"/>
                </a:lnSpc>
                <a:spcBef>
                  <a:spcPts val="0"/>
                </a:spcBef>
                <a:spcAft>
                  <a:spcPts val="800"/>
                </a:spcAft>
                <a:buClrTx/>
                <a:buSzTx/>
                <a:buFontTx/>
                <a:buNone/>
                <a:tabLst/>
                <a:defRPr/>
              </a:pPr>
              <a:r>
                <a:rPr kumimoji="0" lang="en-US" sz="1400" b="0" i="0" u="none" strike="noStrike" kern="0" cap="none" spc="0" normalizeH="0" baseline="0" noProof="0">
                  <a:ln>
                    <a:noFill/>
                  </a:ln>
                  <a:gradFill>
                    <a:gsLst>
                      <a:gs pos="1770">
                        <a:srgbClr val="1A1A1A"/>
                      </a:gs>
                      <a:gs pos="16000">
                        <a:srgbClr val="1A1A1A"/>
                      </a:gs>
                    </a:gsLst>
                    <a:lin ang="0" scaled="0"/>
                  </a:gradFill>
                  <a:effectLst/>
                  <a:uLnTx/>
                  <a:uFillTx/>
                  <a:latin typeface="Segoe UI Semibold"/>
                  <a:ea typeface="+mn-ea"/>
                  <a:cs typeface="+mn-cs"/>
                </a:rPr>
                <a:t>Best for migrations and applications requiring OS-level access</a:t>
              </a:r>
              <a:endParaRPr kumimoji="0" lang="en-US" sz="1400" b="0" i="0" u="none" strike="noStrike" kern="0" cap="none" spc="0" normalizeH="0" baseline="0" noProof="0">
                <a:ln>
                  <a:noFill/>
                </a:ln>
                <a:gradFill>
                  <a:gsLst>
                    <a:gs pos="1770">
                      <a:srgbClr val="1A1A1A"/>
                    </a:gs>
                    <a:gs pos="16000">
                      <a:srgbClr val="1A1A1A"/>
                    </a:gs>
                  </a:gsLst>
                  <a:lin ang="0" scaled="0"/>
                </a:gradFill>
                <a:effectLst/>
                <a:uLnTx/>
                <a:uFillTx/>
                <a:latin typeface="Segoe UI Semibold"/>
                <a:ea typeface="+mn-ea"/>
                <a:cs typeface="Segoe UI Semibold"/>
              </a:endParaRPr>
            </a:p>
          </p:txBody>
        </p: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1128023" y="1619248"/>
              <a:ext cx="148263" cy="81067"/>
            </a:xfrm>
            <a:prstGeom prst="line">
              <a:avLst/>
            </a:prstGeom>
            <a:solidFill>
              <a:srgbClr val="4CB1FF"/>
            </a:solid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8316986" y="970500"/>
            <a:ext cx="2853557" cy="38472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20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Databases</a:t>
            </a:r>
            <a:endParaRPr kumimoji="0" lang="en-US" sz="24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7448513" y="1368490"/>
            <a:ext cx="4576651" cy="523220"/>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400" b="0" i="0" u="none" strike="noStrike" kern="0" cap="none" spc="0" normalizeH="0" baseline="0" noProof="0">
                <a:ln>
                  <a:noFill/>
                </a:ln>
                <a:gradFill>
                  <a:gsLst>
                    <a:gs pos="1770">
                      <a:srgbClr val="1A1A1A"/>
                    </a:gs>
                    <a:gs pos="16000">
                      <a:srgbClr val="1A1A1A"/>
                    </a:gs>
                  </a:gsLst>
                  <a:lin ang="0" scaled="0"/>
                </a:gradFill>
                <a:effectLst/>
                <a:uLnTx/>
                <a:uFillTx/>
                <a:latin typeface="Segoe UI Semibold"/>
                <a:ea typeface="+mn-ea"/>
                <a:cs typeface="Segoe UI Semilight" panose="020B0402040204020203" pitchFamily="34" charset="0"/>
              </a:rPr>
              <a:t>Best for modern cloud applications. Hyperscale and serverless options are available</a:t>
            </a:r>
          </a:p>
        </p:txBody>
      </p:sp>
      <p:sp>
        <p:nvSpPr>
          <p:cNvPr id="54" name="Freeform: Shape 53">
            <a:extLst>
              <a:ext uri="{FF2B5EF4-FFF2-40B4-BE49-F238E27FC236}">
                <a16:creationId xmlns:a16="http://schemas.microsoft.com/office/drawing/2014/main" id="{C91675D6-94A6-4BD9-9813-EB8E7285E80C}"/>
              </a:ext>
            </a:extLst>
          </p:cNvPr>
          <p:cNvSpPr/>
          <p:nvPr/>
        </p:nvSpPr>
        <p:spPr>
          <a:xfrm>
            <a:off x="6137647" y="4263584"/>
            <a:ext cx="2516188" cy="1534312"/>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noFill/>
            <a:prstDash val="solid"/>
          </a:ln>
          <a:effectLst/>
        </p:spPr>
        <p:txBody>
          <a:bodyPr spcFirstLastPara="0" vert="horz" wrap="square" lIns="125481" tIns="125481" rIns="167309" bIns="188223" numCol="1" spcCol="1270" anchor="t" anchorCtr="0">
            <a:noAutofit/>
          </a:bodyPr>
          <a:lstStyle/>
          <a:p>
            <a:pPr marL="224049" marR="0" lvl="1" indent="-224049" algn="l" defTabSz="1045557" rtl="0" eaLnBrk="1" fontAlgn="auto" latinLnBrk="0" hangingPunct="1">
              <a:lnSpc>
                <a:spcPct val="100000"/>
              </a:lnSpc>
              <a:spcBef>
                <a:spcPts val="400"/>
              </a:spcBef>
              <a:spcAft>
                <a:spcPts val="0"/>
              </a:spcAft>
              <a:buClrTx/>
              <a:buSzTx/>
              <a:buFontTx/>
              <a:buChar char="•"/>
              <a:tabLst/>
              <a:defRPr/>
            </a:pPr>
            <a:endPar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endParaRPr>
          </a:p>
        </p:txBody>
      </p:sp>
      <p:grpSp>
        <p:nvGrpSpPr>
          <p:cNvPr id="55" name="Group 54">
            <a:extLst>
              <a:ext uri="{FF2B5EF4-FFF2-40B4-BE49-F238E27FC236}">
                <a16:creationId xmlns:a16="http://schemas.microsoft.com/office/drawing/2014/main" id="{F9E22514-0D6D-4900-B20C-A642E8F5FA6E}"/>
              </a:ext>
            </a:extLst>
          </p:cNvPr>
          <p:cNvGrpSpPr/>
          <p:nvPr/>
        </p:nvGrpSpPr>
        <p:grpSpPr>
          <a:xfrm>
            <a:off x="2672822" y="3688089"/>
            <a:ext cx="2151213" cy="2541129"/>
            <a:chOff x="601416" y="3327036"/>
            <a:chExt cx="2525800" cy="3057728"/>
          </a:xfrm>
        </p:grpSpPr>
        <p:sp>
          <p:nvSpPr>
            <p:cNvPr id="56" name="Freeform: Shape 55">
              <a:extLst>
                <a:ext uri="{FF2B5EF4-FFF2-40B4-BE49-F238E27FC236}">
                  <a16:creationId xmlns:a16="http://schemas.microsoft.com/office/drawing/2014/main" id="{06D705DA-F061-4EAC-95CF-32D96709B49B}"/>
                </a:ext>
              </a:extLst>
            </p:cNvPr>
            <p:cNvSpPr/>
            <p:nvPr/>
          </p:nvSpPr>
          <p:spPr>
            <a:xfrm>
              <a:off x="601416" y="3327036"/>
              <a:ext cx="2525800" cy="666623"/>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Single instance</a:t>
              </a:r>
            </a:p>
          </p:txBody>
        </p:sp>
        <p:sp>
          <p:nvSpPr>
            <p:cNvPr id="57" name="Freeform: Shape 56">
              <a:extLst>
                <a:ext uri="{FF2B5EF4-FFF2-40B4-BE49-F238E27FC236}">
                  <a16:creationId xmlns:a16="http://schemas.microsoft.com/office/drawing/2014/main" id="{26B8DA18-7B40-46E3-A1DE-70607AFB9AAE}"/>
                </a:ext>
              </a:extLst>
            </p:cNvPr>
            <p:cNvSpPr/>
            <p:nvPr/>
          </p:nvSpPr>
          <p:spPr>
            <a:xfrm>
              <a:off x="601416" y="3993659"/>
              <a:ext cx="2525800" cy="2391105"/>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81" tIns="125481" rIns="167309" bIns="188223" numCol="1" spcCol="1270" anchor="t" anchorCtr="0">
              <a:noAutofit/>
            </a:bodyPr>
            <a:lstStyle/>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SQL Server surface area (vast majority)</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Native virtual network support</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Fully managed service</a:t>
              </a:r>
            </a:p>
          </p:txBody>
        </p:sp>
      </p:grpSp>
      <p:grpSp>
        <p:nvGrpSpPr>
          <p:cNvPr id="8" name="Group 7">
            <a:extLst>
              <a:ext uri="{FF2B5EF4-FFF2-40B4-BE49-F238E27FC236}">
                <a16:creationId xmlns:a16="http://schemas.microsoft.com/office/drawing/2014/main" id="{33D75913-4358-40CC-860D-2418EE9C7AD1}"/>
              </a:ext>
            </a:extLst>
          </p:cNvPr>
          <p:cNvGrpSpPr/>
          <p:nvPr/>
        </p:nvGrpSpPr>
        <p:grpSpPr>
          <a:xfrm>
            <a:off x="67864" y="3688089"/>
            <a:ext cx="2411139" cy="2541129"/>
            <a:chOff x="440902" y="5054460"/>
            <a:chExt cx="2476148" cy="2541129"/>
          </a:xfrm>
        </p:grpSpPr>
        <p:sp>
          <p:nvSpPr>
            <p:cNvPr id="60" name="Freeform: Shape 59">
              <a:extLst>
                <a:ext uri="{FF2B5EF4-FFF2-40B4-BE49-F238E27FC236}">
                  <a16:creationId xmlns:a16="http://schemas.microsoft.com/office/drawing/2014/main" id="{7A10C7FC-1F89-4C4A-9C94-D8CB5695857C}"/>
                </a:ext>
              </a:extLst>
            </p:cNvPr>
            <p:cNvSpPr/>
            <p:nvPr/>
          </p:nvSpPr>
          <p:spPr>
            <a:xfrm>
              <a:off x="440902"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81" tIns="125481" rIns="167309" bIns="188223" numCol="1" spcCol="1270" anchor="t" anchorCtr="0">
              <a:noAutofit/>
            </a:bodyPr>
            <a:lstStyle/>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SQL Server and OS server access</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Expansive SQL And OS version support</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Automated manageability features for SQL Server</a:t>
              </a:r>
            </a:p>
          </p:txBody>
        </p:sp>
        <p:sp>
          <p:nvSpPr>
            <p:cNvPr id="70" name="Freeform: Shape 69">
              <a:extLst>
                <a:ext uri="{FF2B5EF4-FFF2-40B4-BE49-F238E27FC236}">
                  <a16:creationId xmlns:a16="http://schemas.microsoft.com/office/drawing/2014/main" id="{B34713A0-BD10-40F6-8553-31EEB7E7FD8C}"/>
                </a:ext>
              </a:extLst>
            </p:cNvPr>
            <p:cNvSpPr/>
            <p:nvPr/>
          </p:nvSpPr>
          <p:spPr>
            <a:xfrm>
              <a:off x="440902" y="5054460"/>
              <a:ext cx="2476148" cy="553997"/>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SQL virtual machine</a:t>
              </a:r>
            </a:p>
          </p:txBody>
        </p:sp>
      </p:grpSp>
      <p:grpSp>
        <p:nvGrpSpPr>
          <p:cNvPr id="10" name="Group 9">
            <a:extLst>
              <a:ext uri="{FF2B5EF4-FFF2-40B4-BE49-F238E27FC236}">
                <a16:creationId xmlns:a16="http://schemas.microsoft.com/office/drawing/2014/main" id="{50886245-05AD-49BE-9D12-21C5B5A75DE6}"/>
              </a:ext>
            </a:extLst>
          </p:cNvPr>
          <p:cNvGrpSpPr/>
          <p:nvPr/>
        </p:nvGrpSpPr>
        <p:grpSpPr>
          <a:xfrm>
            <a:off x="4964534" y="3676469"/>
            <a:ext cx="2366681" cy="2541129"/>
            <a:chOff x="6707137" y="5054460"/>
            <a:chExt cx="2476148" cy="2541129"/>
          </a:xfrm>
        </p:grpSpPr>
        <p:sp>
          <p:nvSpPr>
            <p:cNvPr id="63" name="Freeform: Shape 62">
              <a:extLst>
                <a:ext uri="{FF2B5EF4-FFF2-40B4-BE49-F238E27FC236}">
                  <a16:creationId xmlns:a16="http://schemas.microsoft.com/office/drawing/2014/main" id="{BC876974-8646-4CCF-BB23-59982B1EF2C7}"/>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81" tIns="125481" rIns="167309" bIns="188223" numCol="1" spcCol="1270" anchor="t" anchorCtr="0">
              <a:noAutofit/>
            </a:bodyPr>
            <a:lstStyle/>
            <a:p>
              <a:pPr marL="167923" marR="0" lvl="1" indent="-167923" algn="l" defTabSz="783638" rtl="0" eaLnBrk="1" fontAlgn="auto" latinLnBrk="0" hangingPunct="1">
                <a:lnSpc>
                  <a:spcPct val="100000"/>
                </a:lnSpc>
                <a:spcBef>
                  <a:spcPts val="3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Pre-provision compute resources for migration</a:t>
              </a:r>
            </a:p>
            <a:p>
              <a:pPr marL="167923" marR="0" lvl="1" indent="-167923" algn="l" defTabSz="783638" rtl="0" eaLnBrk="1" fontAlgn="auto" latinLnBrk="0" hangingPunct="1">
                <a:lnSpc>
                  <a:spcPct val="100000"/>
                </a:lnSpc>
                <a:spcBef>
                  <a:spcPts val="3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Enables cost-efficient migration.</a:t>
              </a:r>
            </a:p>
            <a:p>
              <a:pPr marL="167923" marR="0" lvl="1" indent="-167923" algn="l" defTabSz="783638" rtl="0" eaLnBrk="1" fontAlgn="auto" latinLnBrk="0" hangingPunct="1">
                <a:lnSpc>
                  <a:spcPct val="100000"/>
                </a:lnSpc>
                <a:spcBef>
                  <a:spcPts val="3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Ability to host smaller instances (2Vcore)</a:t>
              </a:r>
            </a:p>
            <a:p>
              <a:pPr marL="167923" marR="0" lvl="1" indent="-167923" algn="l" defTabSz="783638" rtl="0" eaLnBrk="1" fontAlgn="auto" latinLnBrk="0" hangingPunct="1">
                <a:lnSpc>
                  <a:spcPct val="100000"/>
                </a:lnSpc>
                <a:spcBef>
                  <a:spcPts val="3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Currently in public preview</a:t>
              </a:r>
            </a:p>
          </p:txBody>
        </p:sp>
        <p:sp>
          <p:nvSpPr>
            <p:cNvPr id="71" name="Freeform: Shape 70">
              <a:extLst>
                <a:ext uri="{FF2B5EF4-FFF2-40B4-BE49-F238E27FC236}">
                  <a16:creationId xmlns:a16="http://schemas.microsoft.com/office/drawing/2014/main" id="{41E5767C-8C90-4EA0-9231-9774F012D450}"/>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Instance pool</a:t>
              </a:r>
            </a:p>
          </p:txBody>
        </p:sp>
      </p:grpSp>
      <p:grpSp>
        <p:nvGrpSpPr>
          <p:cNvPr id="11" name="Group 10">
            <a:extLst>
              <a:ext uri="{FF2B5EF4-FFF2-40B4-BE49-F238E27FC236}">
                <a16:creationId xmlns:a16="http://schemas.microsoft.com/office/drawing/2014/main" id="{5C28E9F9-09F0-4B11-852B-0B5A86721EAB}"/>
              </a:ext>
            </a:extLst>
          </p:cNvPr>
          <p:cNvGrpSpPr/>
          <p:nvPr/>
        </p:nvGrpSpPr>
        <p:grpSpPr>
          <a:xfrm>
            <a:off x="9757454" y="3676468"/>
            <a:ext cx="2366681" cy="2552750"/>
            <a:chOff x="9410103" y="5030740"/>
            <a:chExt cx="2476148" cy="2535202"/>
          </a:xfrm>
        </p:grpSpPr>
        <p:sp>
          <p:nvSpPr>
            <p:cNvPr id="66" name="Freeform: Shape 65">
              <a:extLst>
                <a:ext uri="{FF2B5EF4-FFF2-40B4-BE49-F238E27FC236}">
                  <a16:creationId xmlns:a16="http://schemas.microsoft.com/office/drawing/2014/main" id="{9E25DC74-AFDF-4BB6-B6A1-A5557826835C}"/>
                </a:ext>
              </a:extLst>
            </p:cNvPr>
            <p:cNvSpPr/>
            <p:nvPr/>
          </p:nvSpPr>
          <p:spPr>
            <a:xfrm>
              <a:off x="9410103" y="5578811"/>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81" tIns="125481" rIns="167309" bIns="188223" numCol="1" spcCol="1270" anchor="t" anchorCtr="0">
              <a:noAutofit/>
            </a:bodyPr>
            <a:lstStyle/>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Resource sharing between multiple databases to price optimize</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Simplified performance management for multiple databases</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Segoe UI"/>
                  <a:ea typeface="+mn-ea"/>
                  <a:cs typeface="+mn-cs"/>
                </a:rPr>
                <a:t>Fully managed service</a:t>
              </a:r>
            </a:p>
          </p:txBody>
        </p:sp>
        <p:sp>
          <p:nvSpPr>
            <p:cNvPr id="72" name="Freeform: Shape 71">
              <a:extLst>
                <a:ext uri="{FF2B5EF4-FFF2-40B4-BE49-F238E27FC236}">
                  <a16:creationId xmlns:a16="http://schemas.microsoft.com/office/drawing/2014/main" id="{6A3E98E8-98F7-44EE-828C-60FA817351FC}"/>
                </a:ext>
              </a:extLst>
            </p:cNvPr>
            <p:cNvSpPr/>
            <p:nvPr/>
          </p:nvSpPr>
          <p:spPr>
            <a:xfrm>
              <a:off x="9410103" y="503074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Elastic pool</a:t>
              </a:r>
            </a:p>
          </p:txBody>
        </p:sp>
      </p:grpSp>
      <p:grpSp>
        <p:nvGrpSpPr>
          <p:cNvPr id="41" name="Group 40">
            <a:extLst>
              <a:ext uri="{FF2B5EF4-FFF2-40B4-BE49-F238E27FC236}">
                <a16:creationId xmlns:a16="http://schemas.microsoft.com/office/drawing/2014/main" id="{70A625C0-3E09-47A3-B2B2-AFDAA0004076}"/>
              </a:ext>
            </a:extLst>
          </p:cNvPr>
          <p:cNvGrpSpPr/>
          <p:nvPr/>
        </p:nvGrpSpPr>
        <p:grpSpPr>
          <a:xfrm>
            <a:off x="7473563" y="3688089"/>
            <a:ext cx="2151213" cy="2541129"/>
            <a:chOff x="6707137" y="5054460"/>
            <a:chExt cx="2476148" cy="2541129"/>
          </a:xfrm>
        </p:grpSpPr>
        <p:sp>
          <p:nvSpPr>
            <p:cNvPr id="43" name="Freeform: Shape 42">
              <a:extLst>
                <a:ext uri="{FF2B5EF4-FFF2-40B4-BE49-F238E27FC236}">
                  <a16:creationId xmlns:a16="http://schemas.microsoft.com/office/drawing/2014/main" id="{BF7D846F-D535-4AA8-86E5-0918E04F7B81}"/>
                </a:ext>
              </a:extLst>
            </p:cNvPr>
            <p:cNvSpPr/>
            <p:nvPr/>
          </p:nvSpPr>
          <p:spPr>
            <a:xfrm>
              <a:off x="6707137" y="5608458"/>
              <a:ext cx="2476148" cy="198713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w="10795" cap="flat" cmpd="sng" algn="ctr">
              <a:solidFill>
                <a:srgbClr val="EBEBEB"/>
              </a:solidFill>
              <a:prstDash val="solid"/>
            </a:ln>
            <a:effectLst/>
          </p:spPr>
          <p:txBody>
            <a:bodyPr spcFirstLastPara="0" vert="horz" wrap="square" lIns="125481" tIns="125481" rIns="167309" bIns="188223" numCol="1" spcCol="1270" anchor="t" anchorCtr="0">
              <a:noAutofit/>
            </a:bodyPr>
            <a:lstStyle/>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dirty="0">
                  <a:ln>
                    <a:noFill/>
                  </a:ln>
                  <a:solidFill>
                    <a:prstClr val="black">
                      <a:hueOff val="0"/>
                      <a:satOff val="0"/>
                      <a:lumOff val="0"/>
                      <a:alphaOff val="0"/>
                    </a:prstClr>
                  </a:solidFill>
                  <a:effectLst/>
                  <a:uLnTx/>
                  <a:uFillTx/>
                  <a:latin typeface="Segoe UI"/>
                  <a:ea typeface="+mn-ea"/>
                  <a:cs typeface="+mn-cs"/>
                </a:rPr>
                <a:t>Hyperscale storage (up to 100TB)</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dirty="0">
                  <a:ln>
                    <a:noFill/>
                  </a:ln>
                  <a:solidFill>
                    <a:prstClr val="black">
                      <a:hueOff val="0"/>
                      <a:satOff val="0"/>
                      <a:lumOff val="0"/>
                      <a:alphaOff val="0"/>
                    </a:prstClr>
                  </a:solidFill>
                  <a:effectLst/>
                  <a:uLnTx/>
                  <a:uFillTx/>
                  <a:latin typeface="Segoe UI"/>
                  <a:ea typeface="+mn-ea"/>
                  <a:cs typeface="+mn-cs"/>
                </a:rPr>
                <a:t>Serverless compute</a:t>
              </a:r>
            </a:p>
            <a:p>
              <a:pPr marL="224049" marR="0" lvl="1" indent="-224049" algn="l" defTabSz="1045557" rtl="0" eaLnBrk="1" fontAlgn="auto" latinLnBrk="0" hangingPunct="1">
                <a:lnSpc>
                  <a:spcPct val="100000"/>
                </a:lnSpc>
                <a:spcBef>
                  <a:spcPts val="400"/>
                </a:spcBef>
                <a:spcAft>
                  <a:spcPts val="0"/>
                </a:spcAft>
                <a:buClrTx/>
                <a:buSzTx/>
                <a:buFontTx/>
                <a:buChar char="•"/>
                <a:tabLst/>
                <a:defRPr/>
              </a:pPr>
              <a:r>
                <a:rPr kumimoji="0" lang="en-US" sz="1400" b="0" i="0" u="none" strike="noStrike" kern="0" cap="none" spc="0" normalizeH="0" baseline="0" noProof="0" dirty="0">
                  <a:ln>
                    <a:noFill/>
                  </a:ln>
                  <a:solidFill>
                    <a:prstClr val="black">
                      <a:hueOff val="0"/>
                      <a:satOff val="0"/>
                      <a:lumOff val="0"/>
                      <a:alphaOff val="0"/>
                    </a:prstClr>
                  </a:solidFill>
                  <a:effectLst/>
                  <a:uLnTx/>
                  <a:uFillTx/>
                  <a:latin typeface="Segoe UI"/>
                  <a:ea typeface="+mn-ea"/>
                  <a:cs typeface="+mn-cs"/>
                </a:rPr>
                <a:t>Fully managed service</a:t>
              </a:r>
            </a:p>
          </p:txBody>
        </p:sp>
        <p:sp>
          <p:nvSpPr>
            <p:cNvPr id="44" name="Freeform: Shape 43">
              <a:extLst>
                <a:ext uri="{FF2B5EF4-FFF2-40B4-BE49-F238E27FC236}">
                  <a16:creationId xmlns:a16="http://schemas.microsoft.com/office/drawing/2014/main" id="{50D946AA-2D85-47D9-865B-F766F698D3B2}"/>
                </a:ext>
              </a:extLst>
            </p:cNvPr>
            <p:cNvSpPr/>
            <p:nvPr/>
          </p:nvSpPr>
          <p:spPr>
            <a:xfrm>
              <a:off x="6707137" y="5054460"/>
              <a:ext cx="2476148" cy="55399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solidFill>
              <a:srgbClr val="0078D3"/>
            </a:solidFill>
            <a:ln w="9525" cap="flat" cmpd="sng" algn="ctr">
              <a:solidFill>
                <a:srgbClr val="EBEBEB"/>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Single database</a:t>
              </a:r>
            </a:p>
          </p:txBody>
        </p:sp>
      </p:grpSp>
      <p:pic>
        <p:nvPicPr>
          <p:cNvPr id="45" name="Graphic 44">
            <a:extLst>
              <a:ext uri="{FF2B5EF4-FFF2-40B4-BE49-F238E27FC236}">
                <a16:creationId xmlns:a16="http://schemas.microsoft.com/office/drawing/2014/main" id="{80F4B6EF-BF73-40C4-8FBD-E33FC2444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6353" y="2286637"/>
            <a:ext cx="1164491" cy="1164491"/>
          </a:xfrm>
          <a:prstGeom prst="rect">
            <a:avLst/>
          </a:prstGeom>
        </p:spPr>
      </p:pic>
      <p:pic>
        <p:nvPicPr>
          <p:cNvPr id="46" name="Graphic 45">
            <a:extLst>
              <a:ext uri="{FF2B5EF4-FFF2-40B4-BE49-F238E27FC236}">
                <a16:creationId xmlns:a16="http://schemas.microsoft.com/office/drawing/2014/main" id="{22BB214C-DF3E-48F6-83FA-ED0ACAE58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0652" y="2286637"/>
            <a:ext cx="1164491" cy="1164491"/>
          </a:xfrm>
          <a:prstGeom prst="rect">
            <a:avLst/>
          </a:prstGeom>
        </p:spPr>
      </p:pic>
      <p:pic>
        <p:nvPicPr>
          <p:cNvPr id="48" name="Graphic 47">
            <a:extLst>
              <a:ext uri="{FF2B5EF4-FFF2-40B4-BE49-F238E27FC236}">
                <a16:creationId xmlns:a16="http://schemas.microsoft.com/office/drawing/2014/main" id="{5EFA521F-7D5F-41EC-8474-C00A79E049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61770" y="2288018"/>
            <a:ext cx="1164489" cy="1164489"/>
          </a:xfrm>
          <a:prstGeom prst="rect">
            <a:avLst/>
          </a:prstGeom>
        </p:spPr>
      </p:pic>
      <p:pic>
        <p:nvPicPr>
          <p:cNvPr id="49" name="Graphic 48">
            <a:extLst>
              <a:ext uri="{FF2B5EF4-FFF2-40B4-BE49-F238E27FC236}">
                <a16:creationId xmlns:a16="http://schemas.microsoft.com/office/drawing/2014/main" id="{8ED7B5F8-CBCE-4D3F-A526-CCF619C5D5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58549" y="2282204"/>
            <a:ext cx="1164489" cy="1164489"/>
          </a:xfrm>
          <a:prstGeom prst="rect">
            <a:avLst/>
          </a:prstGeom>
        </p:spPr>
      </p:pic>
      <p:pic>
        <p:nvPicPr>
          <p:cNvPr id="51" name="Graphic 50">
            <a:extLst>
              <a:ext uri="{FF2B5EF4-FFF2-40B4-BE49-F238E27FC236}">
                <a16:creationId xmlns:a16="http://schemas.microsoft.com/office/drawing/2014/main" id="{5A23ED46-7CC7-44F4-822A-4626A61F18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4285" y="2286637"/>
            <a:ext cx="1164492" cy="1164492"/>
          </a:xfrm>
          <a:prstGeom prst="rect">
            <a:avLst/>
          </a:prstGeom>
        </p:spPr>
      </p:pic>
    </p:spTree>
    <p:extLst>
      <p:ext uri="{BB962C8B-B14F-4D97-AF65-F5344CB8AC3E}">
        <p14:creationId xmlns:p14="http://schemas.microsoft.com/office/powerpoint/2010/main" val="3623063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947-456A-465A-8C21-6285376E5468}"/>
              </a:ext>
            </a:extLst>
          </p:cNvPr>
          <p:cNvSpPr>
            <a:spLocks noGrp="1"/>
          </p:cNvSpPr>
          <p:nvPr>
            <p:ph type="title"/>
          </p:nvPr>
        </p:nvSpPr>
        <p:spPr/>
        <p:txBody>
          <a:bodyPr/>
          <a:lstStyle/>
          <a:p>
            <a:pPr algn="l"/>
            <a:r>
              <a:rPr lang="en-US" dirty="0"/>
              <a:t>Deploy and Configure Azure SQL</a:t>
            </a:r>
          </a:p>
        </p:txBody>
      </p:sp>
      <p:sp>
        <p:nvSpPr>
          <p:cNvPr id="3" name="Text Placeholder 2">
            <a:extLst>
              <a:ext uri="{FF2B5EF4-FFF2-40B4-BE49-F238E27FC236}">
                <a16:creationId xmlns:a16="http://schemas.microsoft.com/office/drawing/2014/main" id="{33DC44AA-4149-4AA4-89A2-11ADCA553034}"/>
              </a:ext>
            </a:extLst>
          </p:cNvPr>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a:t>Deployment methods</a:t>
            </a:r>
          </a:p>
          <a:p>
            <a:pPr marL="457200" indent="-457200">
              <a:buFont typeface="Arial" panose="020B0604020202020204" pitchFamily="34" charset="0"/>
              <a:buChar char="•"/>
            </a:pPr>
            <a:r>
              <a:rPr lang="en-US" dirty="0"/>
              <a:t>Configuration choices during deployment</a:t>
            </a:r>
          </a:p>
          <a:p>
            <a:pPr marL="457200" indent="-457200">
              <a:buFont typeface="Arial" panose="020B0604020202020204" pitchFamily="34" charset="0"/>
              <a:buChar char="•"/>
            </a:pPr>
            <a:r>
              <a:rPr lang="en-US" dirty="0"/>
              <a:t>Verify deployment</a:t>
            </a:r>
          </a:p>
          <a:p>
            <a:pPr marL="457200" indent="-457200">
              <a:buFont typeface="Arial" panose="020B0604020202020204" pitchFamily="34" charset="0"/>
              <a:buChar char="•"/>
            </a:pPr>
            <a:r>
              <a:rPr lang="en-US" dirty="0"/>
              <a:t>Determine what features exist</a:t>
            </a:r>
          </a:p>
          <a:p>
            <a:pPr marL="457200" indent="-457200">
              <a:buFont typeface="Arial" panose="020B0604020202020204" pitchFamily="34" charset="0"/>
              <a:buChar char="•"/>
            </a:pPr>
            <a:r>
              <a:rPr lang="en-US" dirty="0"/>
              <a:t>Configure SQL Server</a:t>
            </a:r>
          </a:p>
          <a:p>
            <a:pPr marL="457200" indent="-457200">
              <a:buFont typeface="Arial" panose="020B0604020202020204" pitchFamily="34" charset="0"/>
              <a:buChar char="•"/>
            </a:pPr>
            <a:r>
              <a:rPr lang="en-US" dirty="0"/>
              <a:t>Deploy databases</a:t>
            </a:r>
          </a:p>
          <a:p>
            <a:pPr marL="457200" indent="-457200">
              <a:buFont typeface="Arial" panose="020B0604020202020204" pitchFamily="34" charset="0"/>
              <a:buChar char="•"/>
            </a:pPr>
            <a:r>
              <a:rPr lang="en-US" dirty="0"/>
              <a:t>Configure databases</a:t>
            </a:r>
          </a:p>
          <a:p>
            <a:pPr marL="457200" indent="-457200">
              <a:buFont typeface="Arial" panose="020B0604020202020204" pitchFamily="34" charset="0"/>
              <a:buChar char="•"/>
            </a:pPr>
            <a:r>
              <a:rPr lang="en-US" dirty="0"/>
              <a:t>Load data</a:t>
            </a:r>
          </a:p>
          <a:p>
            <a:pPr marL="457200" indent="-457200">
              <a:buFont typeface="Arial" panose="020B0604020202020204" pitchFamily="34" charset="0"/>
              <a:buChar char="•"/>
            </a:pPr>
            <a:r>
              <a:rPr lang="en-US" dirty="0"/>
              <a:t>Migrate from legacy SQL Server</a:t>
            </a:r>
          </a:p>
        </p:txBody>
      </p:sp>
    </p:spTree>
    <p:extLst>
      <p:ext uri="{BB962C8B-B14F-4D97-AF65-F5344CB8AC3E}">
        <p14:creationId xmlns:p14="http://schemas.microsoft.com/office/powerpoint/2010/main" val="99626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947-456A-465A-8C21-6285376E5468}"/>
              </a:ext>
            </a:extLst>
          </p:cNvPr>
          <p:cNvSpPr>
            <a:spLocks noGrp="1"/>
          </p:cNvSpPr>
          <p:nvPr>
            <p:ph type="title"/>
          </p:nvPr>
        </p:nvSpPr>
        <p:spPr/>
        <p:txBody>
          <a:bodyPr/>
          <a:lstStyle/>
          <a:p>
            <a:pPr algn="l"/>
            <a:r>
              <a:rPr lang="en-US" dirty="0"/>
              <a:t>Deployment methods</a:t>
            </a:r>
          </a:p>
        </p:txBody>
      </p:sp>
      <p:sp>
        <p:nvSpPr>
          <p:cNvPr id="3" name="Text Placeholder 2">
            <a:extLst>
              <a:ext uri="{FF2B5EF4-FFF2-40B4-BE49-F238E27FC236}">
                <a16:creationId xmlns:a16="http://schemas.microsoft.com/office/drawing/2014/main" id="{33DC44AA-4149-4AA4-89A2-11ADCA553034}"/>
              </a:ext>
            </a:extLst>
          </p:cNvPr>
          <p:cNvSpPr>
            <a:spLocks noGrp="1"/>
          </p:cNvSpPr>
          <p:nvPr>
            <p:ph type="body" sz="quarter" idx="10"/>
          </p:nvPr>
        </p:nvSpPr>
        <p:spPr>
          <a:xfrm>
            <a:off x="586390" y="1434370"/>
            <a:ext cx="10486894" cy="1982081"/>
          </a:xfrm>
        </p:spPr>
        <p:txBody>
          <a:bodyPr/>
          <a:lstStyle/>
          <a:p>
            <a:pPr marL="457200" indent="-457200">
              <a:buFont typeface="Arial" panose="020B0604020202020204" pitchFamily="34" charset="0"/>
              <a:buChar char="•"/>
            </a:pPr>
            <a:r>
              <a:rPr lang="en-US" dirty="0"/>
              <a:t>Platform deployment</a:t>
            </a:r>
          </a:p>
          <a:p>
            <a:pPr marL="457200" indent="-457200">
              <a:buFont typeface="Arial" panose="020B0604020202020204" pitchFamily="34" charset="0"/>
              <a:buChar char="•"/>
            </a:pPr>
            <a:r>
              <a:rPr lang="en-US" dirty="0"/>
              <a:t>GUI deployment</a:t>
            </a:r>
          </a:p>
          <a:p>
            <a:pPr marL="457200" indent="-457200">
              <a:buFont typeface="Arial" panose="020B0604020202020204" pitchFamily="34" charset="0"/>
              <a:buChar char="•"/>
            </a:pPr>
            <a:r>
              <a:rPr lang="en-US" dirty="0"/>
              <a:t>Unattended deployment</a:t>
            </a:r>
          </a:p>
          <a:p>
            <a:pPr marL="457200" indent="-457200">
              <a:buFont typeface="Arial" panose="020B0604020202020204" pitchFamily="34" charset="0"/>
              <a:buChar char="•"/>
            </a:pPr>
            <a:r>
              <a:rPr lang="en-US" dirty="0"/>
              <a:t>Offline deployment</a:t>
            </a:r>
          </a:p>
        </p:txBody>
      </p:sp>
    </p:spTree>
    <p:extLst>
      <p:ext uri="{BB962C8B-B14F-4D97-AF65-F5344CB8AC3E}">
        <p14:creationId xmlns:p14="http://schemas.microsoft.com/office/powerpoint/2010/main" val="40667380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947-456A-465A-8C21-6285376E5468}"/>
              </a:ext>
            </a:extLst>
          </p:cNvPr>
          <p:cNvSpPr>
            <a:spLocks noGrp="1"/>
          </p:cNvSpPr>
          <p:nvPr>
            <p:ph type="title"/>
          </p:nvPr>
        </p:nvSpPr>
        <p:spPr/>
        <p:txBody>
          <a:bodyPr/>
          <a:lstStyle/>
          <a:p>
            <a:pPr algn="l"/>
            <a:r>
              <a:rPr lang="en-US" dirty="0"/>
              <a:t>SQL Server: Configuration choices during deployment</a:t>
            </a:r>
          </a:p>
        </p:txBody>
      </p:sp>
      <p:sp>
        <p:nvSpPr>
          <p:cNvPr id="3" name="Text Placeholder 2">
            <a:extLst>
              <a:ext uri="{FF2B5EF4-FFF2-40B4-BE49-F238E27FC236}">
                <a16:creationId xmlns:a16="http://schemas.microsoft.com/office/drawing/2014/main" id="{33DC44AA-4149-4AA4-89A2-11ADCA553034}"/>
              </a:ext>
            </a:extLst>
          </p:cNvPr>
          <p:cNvSpPr>
            <a:spLocks noGrp="1"/>
          </p:cNvSpPr>
          <p:nvPr>
            <p:ph type="body" sz="quarter" idx="10"/>
          </p:nvPr>
        </p:nvSpPr>
        <p:spPr>
          <a:xfrm>
            <a:off x="586390" y="1434370"/>
            <a:ext cx="5010542" cy="4001095"/>
          </a:xfrm>
        </p:spPr>
        <p:txBody>
          <a:bodyPr/>
          <a:lstStyle/>
          <a:p>
            <a:pPr marL="457200" indent="-457200">
              <a:buFont typeface="Arial" panose="020B0604020202020204" pitchFamily="34" charset="0"/>
              <a:buChar char="•"/>
            </a:pPr>
            <a:r>
              <a:rPr lang="en-US" sz="2000" dirty="0"/>
              <a:t>Accept the EULA</a:t>
            </a:r>
          </a:p>
          <a:p>
            <a:pPr marL="457200" indent="-457200">
              <a:buFont typeface="Arial" panose="020B0604020202020204" pitchFamily="34" charset="0"/>
              <a:buChar char="•"/>
            </a:pPr>
            <a:r>
              <a:rPr lang="en-US" sz="2000" dirty="0"/>
              <a:t>Choose the features to be installed</a:t>
            </a:r>
          </a:p>
          <a:p>
            <a:pPr marL="457200" indent="-457200">
              <a:buFont typeface="Arial" panose="020B0604020202020204" pitchFamily="34" charset="0"/>
              <a:buChar char="•"/>
            </a:pPr>
            <a:r>
              <a:rPr lang="en-US" sz="2000" dirty="0"/>
              <a:t>Choose the collation</a:t>
            </a:r>
          </a:p>
          <a:p>
            <a:pPr marL="457200" indent="-457200">
              <a:buFont typeface="Arial" panose="020B0604020202020204" pitchFamily="34" charset="0"/>
              <a:buChar char="•"/>
            </a:pPr>
            <a:r>
              <a:rPr lang="en-US" sz="2000" dirty="0"/>
              <a:t>Choose Instant File Initiation</a:t>
            </a:r>
          </a:p>
          <a:p>
            <a:pPr marL="457200" indent="-457200">
              <a:buFont typeface="Arial" panose="020B0604020202020204" pitchFamily="34" charset="0"/>
              <a:buChar char="•"/>
            </a:pPr>
            <a:r>
              <a:rPr lang="en-US" sz="2000" dirty="0"/>
              <a:t>Choose Directories</a:t>
            </a:r>
          </a:p>
          <a:p>
            <a:pPr marL="457200" indent="-457200">
              <a:buFont typeface="Arial" panose="020B0604020202020204" pitchFamily="34" charset="0"/>
              <a:buChar char="•"/>
            </a:pPr>
            <a:r>
              <a:rPr lang="en-US" sz="2000" dirty="0"/>
              <a:t>Choose Service Accounts</a:t>
            </a:r>
          </a:p>
          <a:p>
            <a:pPr marL="457200" indent="-457200">
              <a:buFont typeface="Arial" panose="020B0604020202020204" pitchFamily="34" charset="0"/>
              <a:buChar char="•"/>
            </a:pPr>
            <a:r>
              <a:rPr lang="en-US" sz="2000" dirty="0"/>
              <a:t>Add sys admin account(s)</a:t>
            </a:r>
          </a:p>
          <a:p>
            <a:pPr marL="457200" indent="-457200">
              <a:buFont typeface="Arial" panose="020B0604020202020204" pitchFamily="34" charset="0"/>
              <a:buChar char="•"/>
            </a:pPr>
            <a:r>
              <a:rPr lang="en-US" sz="2000" dirty="0"/>
              <a:t>Choose </a:t>
            </a:r>
            <a:r>
              <a:rPr lang="en-US" sz="2000" dirty="0" err="1"/>
              <a:t>tempdb</a:t>
            </a:r>
            <a:r>
              <a:rPr lang="en-US" sz="2000" dirty="0"/>
              <a:t> config</a:t>
            </a:r>
          </a:p>
          <a:p>
            <a:pPr marL="457200" indent="-457200">
              <a:buFont typeface="Arial" panose="020B0604020202020204" pitchFamily="34" charset="0"/>
              <a:buChar char="•"/>
            </a:pPr>
            <a:r>
              <a:rPr lang="en-US" sz="2000" dirty="0"/>
              <a:t>Choose MAXDOP config</a:t>
            </a:r>
          </a:p>
          <a:p>
            <a:pPr marL="457200" indent="-457200">
              <a:buFont typeface="Arial" panose="020B0604020202020204" pitchFamily="34" charset="0"/>
              <a:buChar char="•"/>
            </a:pPr>
            <a:r>
              <a:rPr lang="en-US" sz="2000" dirty="0"/>
              <a:t>Choose memory config</a:t>
            </a:r>
          </a:p>
          <a:p>
            <a:pPr marL="457200" indent="-457200">
              <a:buFont typeface="Arial" panose="020B0604020202020204" pitchFamily="34" charset="0"/>
              <a:buChar char="•"/>
            </a:pPr>
            <a:endParaRPr lang="en-US" sz="2000" dirty="0"/>
          </a:p>
        </p:txBody>
      </p:sp>
      <p:sp>
        <p:nvSpPr>
          <p:cNvPr id="4" name="Text Placeholder 2">
            <a:extLst>
              <a:ext uri="{FF2B5EF4-FFF2-40B4-BE49-F238E27FC236}">
                <a16:creationId xmlns:a16="http://schemas.microsoft.com/office/drawing/2014/main" id="{CF0FF923-469E-4A9F-BCED-EF1AAEDAED17}"/>
              </a:ext>
            </a:extLst>
          </p:cNvPr>
          <p:cNvSpPr txBox="1">
            <a:spLocks/>
          </p:cNvSpPr>
          <p:nvPr/>
        </p:nvSpPr>
        <p:spPr>
          <a:xfrm>
            <a:off x="6096000" y="1434369"/>
            <a:ext cx="5861538" cy="510909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000" dirty="0"/>
              <a:t>Create resource group</a:t>
            </a:r>
          </a:p>
          <a:p>
            <a:pPr marL="457200" indent="-457200">
              <a:buFont typeface="Arial" panose="020B0604020202020204" pitchFamily="34" charset="0"/>
              <a:buChar char="•"/>
            </a:pPr>
            <a:r>
              <a:rPr lang="en-US" sz="2000" dirty="0"/>
              <a:t>Choose server name</a:t>
            </a:r>
          </a:p>
          <a:p>
            <a:pPr marL="457200" indent="-457200">
              <a:buFont typeface="Arial" panose="020B0604020202020204" pitchFamily="34" charset="0"/>
              <a:buChar char="•"/>
            </a:pPr>
            <a:r>
              <a:rPr lang="en-US" sz="2000" dirty="0"/>
              <a:t>Add admin login</a:t>
            </a:r>
          </a:p>
          <a:p>
            <a:pPr marL="457200" indent="-457200">
              <a:buFont typeface="Arial" panose="020B0604020202020204" pitchFamily="34" charset="0"/>
              <a:buChar char="•"/>
            </a:pPr>
            <a:r>
              <a:rPr lang="en-US" sz="2000" dirty="0"/>
              <a:t>Select region</a:t>
            </a:r>
          </a:p>
          <a:p>
            <a:pPr marL="457200" indent="-457200">
              <a:buFont typeface="Arial" panose="020B0604020202020204" pitchFamily="34" charset="0"/>
              <a:buChar char="•"/>
            </a:pPr>
            <a:r>
              <a:rPr lang="en-US" sz="2000" dirty="0" err="1"/>
              <a:t>Opt</a:t>
            </a:r>
            <a:r>
              <a:rPr lang="en-US" sz="2000" dirty="0"/>
              <a:t> in for pools</a:t>
            </a:r>
          </a:p>
          <a:p>
            <a:pPr marL="457200" indent="-457200">
              <a:buFont typeface="Arial" panose="020B0604020202020204" pitchFamily="34" charset="0"/>
              <a:buChar char="•"/>
            </a:pPr>
            <a:r>
              <a:rPr lang="en-US" sz="2000" dirty="0"/>
              <a:t>Choose purchasing model</a:t>
            </a:r>
          </a:p>
          <a:p>
            <a:pPr marL="457200" indent="-457200">
              <a:buFont typeface="Arial" panose="020B0604020202020204" pitchFamily="34" charset="0"/>
              <a:buChar char="•"/>
            </a:pPr>
            <a:r>
              <a:rPr lang="en-US" sz="2000" dirty="0"/>
              <a:t>Choose service tier</a:t>
            </a:r>
          </a:p>
          <a:p>
            <a:pPr marL="457200" indent="-457200">
              <a:buFont typeface="Arial" panose="020B0604020202020204" pitchFamily="34" charset="0"/>
              <a:buChar char="•"/>
            </a:pPr>
            <a:r>
              <a:rPr lang="en-US" sz="2000" dirty="0"/>
              <a:t>Choose hardware generation</a:t>
            </a:r>
          </a:p>
          <a:p>
            <a:pPr marL="457200" indent="-457200">
              <a:buFont typeface="Arial" panose="020B0604020202020204" pitchFamily="34" charset="0"/>
              <a:buChar char="•"/>
            </a:pPr>
            <a:r>
              <a:rPr lang="en-US" sz="2000" dirty="0"/>
              <a:t>Choose networking options</a:t>
            </a:r>
          </a:p>
          <a:p>
            <a:pPr marL="457200" indent="-457200">
              <a:buFont typeface="Arial" panose="020B0604020202020204" pitchFamily="34" charset="0"/>
              <a:buChar char="•"/>
            </a:pPr>
            <a:r>
              <a:rPr lang="en-US" sz="2000" dirty="0"/>
              <a:t>Choose data source</a:t>
            </a:r>
          </a:p>
          <a:p>
            <a:pPr marL="457200" indent="-457200">
              <a:buFont typeface="Arial" panose="020B0604020202020204" pitchFamily="34" charset="0"/>
              <a:buChar char="•"/>
            </a:pPr>
            <a:r>
              <a:rPr lang="en-US" sz="2000" dirty="0"/>
              <a:t>Choose collation</a:t>
            </a:r>
          </a:p>
          <a:p>
            <a:pPr marL="457200" indent="-457200">
              <a:buFont typeface="Arial" panose="020B0604020202020204" pitchFamily="34" charset="0"/>
              <a:buChar char="•"/>
            </a:pPr>
            <a:r>
              <a:rPr lang="en-US" sz="2000" dirty="0"/>
              <a:t>Choose time zone</a:t>
            </a:r>
          </a:p>
          <a:p>
            <a:pPr marL="457200" indent="-457200">
              <a:buFont typeface="Arial" panose="020B0604020202020204" pitchFamily="34" charset="0"/>
              <a:buChar char="•"/>
            </a:pPr>
            <a:r>
              <a:rPr lang="en-US" sz="2000" dirty="0" err="1"/>
              <a:t>Opt</a:t>
            </a:r>
            <a:r>
              <a:rPr lang="en-US" sz="2000" dirty="0"/>
              <a:t> in for Advanced Data Security</a:t>
            </a:r>
          </a:p>
          <a:p>
            <a:pPr marL="457200" indent="-457200">
              <a:buFont typeface="Arial" panose="020B0604020202020204" pitchFamily="34" charset="0"/>
              <a:buChar char="•"/>
            </a:pPr>
            <a:r>
              <a:rPr lang="en-US" sz="2000" dirty="0"/>
              <a:t>Review Terms and Privacy</a:t>
            </a:r>
          </a:p>
        </p:txBody>
      </p:sp>
    </p:spTree>
    <p:extLst>
      <p:ext uri="{BB962C8B-B14F-4D97-AF65-F5344CB8AC3E}">
        <p14:creationId xmlns:p14="http://schemas.microsoft.com/office/powerpoint/2010/main" val="6058722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28FF11C-FC6E-4918-B5A2-2786F37ADCFB}"/>
              </a:ext>
            </a:extLst>
          </p:cNvPr>
          <p:cNvGrpSpPr/>
          <p:nvPr/>
        </p:nvGrpSpPr>
        <p:grpSpPr>
          <a:xfrm>
            <a:off x="339366" y="1338605"/>
            <a:ext cx="11714846" cy="5227629"/>
            <a:chOff x="455993" y="763682"/>
            <a:chExt cx="11950828" cy="5961872"/>
          </a:xfrm>
        </p:grpSpPr>
        <p:sp>
          <p:nvSpPr>
            <p:cNvPr id="3" name="TextBox 2">
              <a:extLst>
                <a:ext uri="{FF2B5EF4-FFF2-40B4-BE49-F238E27FC236}">
                  <a16:creationId xmlns:a16="http://schemas.microsoft.com/office/drawing/2014/main" id="{5BF5599C-BE8B-41E5-BAAE-130FA2E7BA79}"/>
                </a:ext>
              </a:extLst>
            </p:cNvPr>
            <p:cNvSpPr txBox="1"/>
            <p:nvPr/>
          </p:nvSpPr>
          <p:spPr>
            <a:xfrm>
              <a:off x="455993" y="5152570"/>
              <a:ext cx="5465833" cy="157298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Pre-packaged, bundled unit that represents the </a:t>
              </a:r>
              <a:br>
                <a:rPr kumimoji="0" lang="en-US" sz="1400" b="0" i="0" u="none" strike="noStrike" kern="1200" cap="none" spc="0" normalizeH="0" baseline="0" noProof="0" dirty="0">
                  <a:ln>
                    <a:noFill/>
                  </a:ln>
                  <a:solidFill>
                    <a:srgbClr val="000000"/>
                  </a:solidFill>
                  <a:effectLst/>
                  <a:uLnTx/>
                  <a:uFillTx/>
                  <a:latin typeface="Segoe UI"/>
                  <a:ea typeface="+mn-ea"/>
                  <a:cs typeface="+mn-cs"/>
                </a:rPr>
              </a:br>
              <a:r>
                <a:rPr kumimoji="0" lang="en-US" sz="1400" b="0" i="0" u="none" strike="noStrike" kern="1200" cap="none" spc="0" normalizeH="0" baseline="0" noProof="0" dirty="0">
                  <a:ln>
                    <a:noFill/>
                  </a:ln>
                  <a:solidFill>
                    <a:srgbClr val="000000"/>
                  </a:solidFill>
                  <a:effectLst/>
                  <a:uLnTx/>
                  <a:uFillTx/>
                  <a:latin typeface="Segoe UI"/>
                  <a:ea typeface="+mn-ea"/>
                  <a:cs typeface="+mn-cs"/>
                </a:rPr>
                <a:t>database power </a:t>
              </a:r>
            </a:p>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Designed for predictable performance, but somewhat inflexible and limited in options</a:t>
              </a:r>
            </a:p>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ZA" sz="1400" b="0" i="0" u="none" strike="noStrike" kern="1200" cap="none" spc="0" normalizeH="0" baseline="0" noProof="0" dirty="0">
                  <a:ln>
                    <a:noFill/>
                  </a:ln>
                  <a:solidFill>
                    <a:srgbClr val="000000"/>
                  </a:solidFill>
                  <a:effectLst/>
                  <a:uLnTx/>
                  <a:uFillTx/>
                  <a:latin typeface="Segoe UI"/>
                  <a:ea typeface="+mn-ea"/>
                  <a:cs typeface="+mn-cs"/>
                </a:rPr>
                <a:t>D</a:t>
              </a:r>
              <a:r>
                <a:rPr kumimoji="0" lang="en-US" sz="1400" b="0" i="0" u="none" strike="noStrike" kern="1200" cap="none" spc="0" normalizeH="0" baseline="0" noProof="0" dirty="0">
                  <a:ln>
                    <a:noFill/>
                  </a:ln>
                  <a:solidFill>
                    <a:srgbClr val="000000"/>
                  </a:solidFill>
                  <a:effectLst/>
                  <a:uLnTx/>
                  <a:uFillTx/>
                  <a:latin typeface="Segoe UI"/>
                  <a:ea typeface="+mn-ea"/>
                  <a:cs typeface="+mn-cs"/>
                </a:rPr>
                <a:t>TU sizing offers simplicity of choice </a:t>
              </a:r>
            </a:p>
          </p:txBody>
        </p:sp>
        <p:grpSp>
          <p:nvGrpSpPr>
            <p:cNvPr id="5" name="Group 4">
              <a:extLst>
                <a:ext uri="{FF2B5EF4-FFF2-40B4-BE49-F238E27FC236}">
                  <a16:creationId xmlns:a16="http://schemas.microsoft.com/office/drawing/2014/main" id="{3315FD06-35ED-4B9C-A4F1-6A5580CF2AB9}"/>
                </a:ext>
              </a:extLst>
            </p:cNvPr>
            <p:cNvGrpSpPr/>
            <p:nvPr/>
          </p:nvGrpSpPr>
          <p:grpSpPr>
            <a:xfrm>
              <a:off x="459401" y="763682"/>
              <a:ext cx="11947420" cy="5888313"/>
              <a:chOff x="244581" y="654253"/>
              <a:chExt cx="11947420" cy="6051677"/>
            </a:xfrm>
          </p:grpSpPr>
          <p:cxnSp>
            <p:nvCxnSpPr>
              <p:cNvPr id="218" name="Straight Connector 217">
                <a:extLst>
                  <a:ext uri="{FF2B5EF4-FFF2-40B4-BE49-F238E27FC236}">
                    <a16:creationId xmlns:a16="http://schemas.microsoft.com/office/drawing/2014/main" id="{956BB68D-3B7D-4E02-86D0-E01DD8B9A349}"/>
                  </a:ext>
                </a:extLst>
              </p:cNvPr>
              <p:cNvCxnSpPr>
                <a:cxnSpLocks/>
              </p:cNvCxnSpPr>
              <p:nvPr/>
            </p:nvCxnSpPr>
            <p:spPr>
              <a:xfrm flipV="1">
                <a:off x="6096000" y="1232059"/>
                <a:ext cx="0" cy="5235941"/>
              </a:xfrm>
              <a:prstGeom prst="line">
                <a:avLst/>
              </a:prstGeom>
              <a:noFill/>
              <a:ln w="19050" cap="flat" cmpd="sng" algn="ctr">
                <a:solidFill>
                  <a:srgbClr val="AFAFAF"/>
                </a:solidFill>
                <a:prstDash val="solid"/>
              </a:ln>
              <a:effectLst/>
            </p:spPr>
          </p:cxnSp>
          <p:cxnSp>
            <p:nvCxnSpPr>
              <p:cNvPr id="219" name="Straight Connector 218">
                <a:extLst>
                  <a:ext uri="{FF2B5EF4-FFF2-40B4-BE49-F238E27FC236}">
                    <a16:creationId xmlns:a16="http://schemas.microsoft.com/office/drawing/2014/main" id="{0BA81CE5-1C40-48D8-8647-72F0D282D342}"/>
                  </a:ext>
                </a:extLst>
              </p:cNvPr>
              <p:cNvCxnSpPr>
                <a:cxnSpLocks/>
              </p:cNvCxnSpPr>
              <p:nvPr/>
            </p:nvCxnSpPr>
            <p:spPr>
              <a:xfrm>
                <a:off x="599769" y="4789245"/>
                <a:ext cx="5014969" cy="0"/>
              </a:xfrm>
              <a:prstGeom prst="line">
                <a:avLst/>
              </a:prstGeom>
              <a:noFill/>
              <a:ln w="9525" cap="flat" cmpd="sng" algn="ctr">
                <a:solidFill>
                  <a:srgbClr val="0070C0"/>
                </a:solidFill>
                <a:prstDash val="solid"/>
                <a:tailEnd type="triangle"/>
              </a:ln>
              <a:effectLst/>
            </p:spPr>
          </p:cxnSp>
          <p:cxnSp>
            <p:nvCxnSpPr>
              <p:cNvPr id="220" name="Straight Connector 219">
                <a:extLst>
                  <a:ext uri="{FF2B5EF4-FFF2-40B4-BE49-F238E27FC236}">
                    <a16:creationId xmlns:a16="http://schemas.microsoft.com/office/drawing/2014/main" id="{0745E966-44E2-45B2-844C-663DEF25D3C3}"/>
                  </a:ext>
                </a:extLst>
              </p:cNvPr>
              <p:cNvCxnSpPr>
                <a:cxnSpLocks/>
              </p:cNvCxnSpPr>
              <p:nvPr/>
            </p:nvCxnSpPr>
            <p:spPr>
              <a:xfrm flipV="1">
                <a:off x="606323" y="2282020"/>
                <a:ext cx="0" cy="2503948"/>
              </a:xfrm>
              <a:prstGeom prst="line">
                <a:avLst/>
              </a:prstGeom>
              <a:noFill/>
              <a:ln w="9525" cap="flat" cmpd="sng" algn="ctr">
                <a:solidFill>
                  <a:srgbClr val="0070C0"/>
                </a:solidFill>
                <a:prstDash val="solid"/>
                <a:headEnd type="none"/>
                <a:tailEnd type="triangle"/>
              </a:ln>
              <a:effectLst/>
            </p:spPr>
          </p:cxnSp>
          <p:cxnSp>
            <p:nvCxnSpPr>
              <p:cNvPr id="221" name="Straight Connector 220">
                <a:extLst>
                  <a:ext uri="{FF2B5EF4-FFF2-40B4-BE49-F238E27FC236}">
                    <a16:creationId xmlns:a16="http://schemas.microsoft.com/office/drawing/2014/main" id="{91AECABD-0569-48F1-9007-DC8460F6DEAA}"/>
                  </a:ext>
                </a:extLst>
              </p:cNvPr>
              <p:cNvCxnSpPr>
                <a:cxnSpLocks/>
              </p:cNvCxnSpPr>
              <p:nvPr/>
            </p:nvCxnSpPr>
            <p:spPr>
              <a:xfrm flipV="1">
                <a:off x="612879" y="2583542"/>
                <a:ext cx="4745184" cy="2189317"/>
              </a:xfrm>
              <a:prstGeom prst="line">
                <a:avLst/>
              </a:prstGeom>
              <a:noFill/>
              <a:ln w="9525" cap="flat" cmpd="sng" algn="ctr">
                <a:solidFill>
                  <a:srgbClr val="505050"/>
                </a:solidFill>
                <a:prstDash val="solid"/>
                <a:tailEnd type="triangle"/>
              </a:ln>
              <a:effectLst/>
            </p:spPr>
          </p:cxnSp>
          <p:sp>
            <p:nvSpPr>
              <p:cNvPr id="222" name="Rectangle 221">
                <a:extLst>
                  <a:ext uri="{FF2B5EF4-FFF2-40B4-BE49-F238E27FC236}">
                    <a16:creationId xmlns:a16="http://schemas.microsoft.com/office/drawing/2014/main" id="{467FCCA3-ED3B-4283-A20D-8D033736A26F}"/>
                  </a:ext>
                </a:extLst>
              </p:cNvPr>
              <p:cNvSpPr/>
              <p:nvPr/>
            </p:nvSpPr>
            <p:spPr>
              <a:xfrm>
                <a:off x="3824138" y="3162580"/>
                <a:ext cx="176981" cy="196645"/>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cxnSp>
            <p:nvCxnSpPr>
              <p:cNvPr id="223" name="Straight Connector 222">
                <a:extLst>
                  <a:ext uri="{FF2B5EF4-FFF2-40B4-BE49-F238E27FC236}">
                    <a16:creationId xmlns:a16="http://schemas.microsoft.com/office/drawing/2014/main" id="{ACC038C3-7C07-4D97-84C2-3D71F9472473}"/>
                  </a:ext>
                </a:extLst>
              </p:cNvPr>
              <p:cNvCxnSpPr>
                <a:cxnSpLocks/>
                <a:endCxn id="222" idx="2"/>
              </p:cNvCxnSpPr>
              <p:nvPr/>
            </p:nvCxnSpPr>
            <p:spPr>
              <a:xfrm flipV="1">
                <a:off x="3912628" y="3359225"/>
                <a:ext cx="0" cy="1438252"/>
              </a:xfrm>
              <a:prstGeom prst="line">
                <a:avLst/>
              </a:prstGeom>
              <a:noFill/>
              <a:ln w="9525" cap="flat" cmpd="sng" algn="ctr">
                <a:solidFill>
                  <a:srgbClr val="505050"/>
                </a:solidFill>
                <a:prstDash val="dash"/>
              </a:ln>
              <a:effectLst/>
            </p:spPr>
          </p:cxnSp>
          <p:cxnSp>
            <p:nvCxnSpPr>
              <p:cNvPr id="224" name="Straight Connector 223">
                <a:extLst>
                  <a:ext uri="{FF2B5EF4-FFF2-40B4-BE49-F238E27FC236}">
                    <a16:creationId xmlns:a16="http://schemas.microsoft.com/office/drawing/2014/main" id="{A03E9735-6DF7-4E15-9A6B-2C7805504327}"/>
                  </a:ext>
                </a:extLst>
              </p:cNvPr>
              <p:cNvCxnSpPr>
                <a:cxnSpLocks/>
                <a:endCxn id="222" idx="1"/>
              </p:cNvCxnSpPr>
              <p:nvPr/>
            </p:nvCxnSpPr>
            <p:spPr>
              <a:xfrm>
                <a:off x="623777" y="3260902"/>
                <a:ext cx="3200360" cy="0"/>
              </a:xfrm>
              <a:prstGeom prst="line">
                <a:avLst/>
              </a:prstGeom>
              <a:noFill/>
              <a:ln w="9525" cap="flat" cmpd="sng" algn="ctr">
                <a:solidFill>
                  <a:srgbClr val="505050"/>
                </a:solidFill>
                <a:prstDash val="dash"/>
              </a:ln>
              <a:effectLst/>
            </p:spPr>
          </p:cxnSp>
          <p:cxnSp>
            <p:nvCxnSpPr>
              <p:cNvPr id="225" name="Straight Connector 224">
                <a:extLst>
                  <a:ext uri="{FF2B5EF4-FFF2-40B4-BE49-F238E27FC236}">
                    <a16:creationId xmlns:a16="http://schemas.microsoft.com/office/drawing/2014/main" id="{8E59F3BC-737F-4BA1-B93D-0EB664FA3124}"/>
                  </a:ext>
                </a:extLst>
              </p:cNvPr>
              <p:cNvCxnSpPr>
                <a:cxnSpLocks/>
                <a:endCxn id="227" idx="1"/>
              </p:cNvCxnSpPr>
              <p:nvPr/>
            </p:nvCxnSpPr>
            <p:spPr>
              <a:xfrm>
                <a:off x="630866" y="2888061"/>
                <a:ext cx="3981727" cy="0"/>
              </a:xfrm>
              <a:prstGeom prst="line">
                <a:avLst/>
              </a:prstGeom>
              <a:noFill/>
              <a:ln w="9525" cap="flat" cmpd="sng" algn="ctr">
                <a:solidFill>
                  <a:srgbClr val="505050"/>
                </a:solidFill>
                <a:prstDash val="dash"/>
              </a:ln>
              <a:effectLst/>
            </p:spPr>
          </p:cxnSp>
          <p:cxnSp>
            <p:nvCxnSpPr>
              <p:cNvPr id="226" name="Straight Connector 225">
                <a:extLst>
                  <a:ext uri="{FF2B5EF4-FFF2-40B4-BE49-F238E27FC236}">
                    <a16:creationId xmlns:a16="http://schemas.microsoft.com/office/drawing/2014/main" id="{08EBE635-C664-4B0B-9A12-D3F4CF3B7C89}"/>
                  </a:ext>
                </a:extLst>
              </p:cNvPr>
              <p:cNvCxnSpPr>
                <a:cxnSpLocks/>
                <a:endCxn id="227" idx="2"/>
              </p:cNvCxnSpPr>
              <p:nvPr/>
            </p:nvCxnSpPr>
            <p:spPr>
              <a:xfrm flipV="1">
                <a:off x="4701083" y="2986384"/>
                <a:ext cx="0" cy="1818181"/>
              </a:xfrm>
              <a:prstGeom prst="line">
                <a:avLst/>
              </a:prstGeom>
              <a:noFill/>
              <a:ln w="9525" cap="flat" cmpd="sng" algn="ctr">
                <a:solidFill>
                  <a:srgbClr val="505050"/>
                </a:solidFill>
                <a:prstDash val="dash"/>
              </a:ln>
              <a:effectLst/>
            </p:spPr>
          </p:cxnSp>
          <p:sp>
            <p:nvSpPr>
              <p:cNvPr id="227" name="Rectangle 226">
                <a:extLst>
                  <a:ext uri="{FF2B5EF4-FFF2-40B4-BE49-F238E27FC236}">
                    <a16:creationId xmlns:a16="http://schemas.microsoft.com/office/drawing/2014/main" id="{2B8928BF-EA53-4B5B-A2B8-1E7AD3EDA4E3}"/>
                  </a:ext>
                </a:extLst>
              </p:cNvPr>
              <p:cNvSpPr/>
              <p:nvPr/>
            </p:nvSpPr>
            <p:spPr>
              <a:xfrm>
                <a:off x="4612592" y="2789738"/>
                <a:ext cx="176981" cy="196645"/>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sp>
            <p:nvSpPr>
              <p:cNvPr id="228" name="Rectangle 227">
                <a:extLst>
                  <a:ext uri="{FF2B5EF4-FFF2-40B4-BE49-F238E27FC236}">
                    <a16:creationId xmlns:a16="http://schemas.microsoft.com/office/drawing/2014/main" id="{0F5DFC0C-04F7-466B-A9CE-CBE21F785503}"/>
                  </a:ext>
                </a:extLst>
              </p:cNvPr>
              <p:cNvSpPr/>
              <p:nvPr/>
            </p:nvSpPr>
            <p:spPr>
              <a:xfrm>
                <a:off x="3061114" y="3507930"/>
                <a:ext cx="176981" cy="196645"/>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sp>
            <p:nvSpPr>
              <p:cNvPr id="229" name="Rectangle 228">
                <a:extLst>
                  <a:ext uri="{FF2B5EF4-FFF2-40B4-BE49-F238E27FC236}">
                    <a16:creationId xmlns:a16="http://schemas.microsoft.com/office/drawing/2014/main" id="{88A69EB3-AA25-4300-92E6-FBB15F812A7E}"/>
                  </a:ext>
                </a:extLst>
              </p:cNvPr>
              <p:cNvSpPr/>
              <p:nvPr/>
            </p:nvSpPr>
            <p:spPr>
              <a:xfrm>
                <a:off x="2270762" y="3877650"/>
                <a:ext cx="176981" cy="196645"/>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sp>
            <p:nvSpPr>
              <p:cNvPr id="230" name="Rectangle 229">
                <a:extLst>
                  <a:ext uri="{FF2B5EF4-FFF2-40B4-BE49-F238E27FC236}">
                    <a16:creationId xmlns:a16="http://schemas.microsoft.com/office/drawing/2014/main" id="{FE19DAAB-255D-4AA4-A808-304FFBD99DD8}"/>
                  </a:ext>
                </a:extLst>
              </p:cNvPr>
              <p:cNvSpPr/>
              <p:nvPr/>
            </p:nvSpPr>
            <p:spPr>
              <a:xfrm>
                <a:off x="1503310" y="4237702"/>
                <a:ext cx="176981" cy="196645"/>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cxnSp>
            <p:nvCxnSpPr>
              <p:cNvPr id="231" name="Straight Connector 230">
                <a:extLst>
                  <a:ext uri="{FF2B5EF4-FFF2-40B4-BE49-F238E27FC236}">
                    <a16:creationId xmlns:a16="http://schemas.microsoft.com/office/drawing/2014/main" id="{28DDB5DF-4E0D-425D-BE7F-BA788D105A0B}"/>
                  </a:ext>
                </a:extLst>
              </p:cNvPr>
              <p:cNvCxnSpPr>
                <a:cxnSpLocks/>
                <a:endCxn id="228" idx="1"/>
              </p:cNvCxnSpPr>
              <p:nvPr/>
            </p:nvCxnSpPr>
            <p:spPr>
              <a:xfrm>
                <a:off x="602513" y="3606253"/>
                <a:ext cx="2458601" cy="0"/>
              </a:xfrm>
              <a:prstGeom prst="line">
                <a:avLst/>
              </a:prstGeom>
              <a:noFill/>
              <a:ln w="9525" cap="flat" cmpd="sng" algn="ctr">
                <a:solidFill>
                  <a:srgbClr val="505050"/>
                </a:solidFill>
                <a:prstDash val="dash"/>
              </a:ln>
              <a:effectLst/>
            </p:spPr>
          </p:cxnSp>
          <p:cxnSp>
            <p:nvCxnSpPr>
              <p:cNvPr id="232" name="Straight Connector 231">
                <a:extLst>
                  <a:ext uri="{FF2B5EF4-FFF2-40B4-BE49-F238E27FC236}">
                    <a16:creationId xmlns:a16="http://schemas.microsoft.com/office/drawing/2014/main" id="{89091686-A155-41A0-9A1B-1E8D4B1D9DDA}"/>
                  </a:ext>
                </a:extLst>
              </p:cNvPr>
              <p:cNvCxnSpPr>
                <a:cxnSpLocks/>
                <a:endCxn id="229" idx="1"/>
              </p:cNvCxnSpPr>
              <p:nvPr/>
            </p:nvCxnSpPr>
            <p:spPr>
              <a:xfrm>
                <a:off x="616689" y="3975973"/>
                <a:ext cx="1654073" cy="0"/>
              </a:xfrm>
              <a:prstGeom prst="line">
                <a:avLst/>
              </a:prstGeom>
              <a:noFill/>
              <a:ln w="9525" cap="flat" cmpd="sng" algn="ctr">
                <a:solidFill>
                  <a:srgbClr val="505050"/>
                </a:solidFill>
                <a:prstDash val="dash"/>
              </a:ln>
              <a:effectLst/>
            </p:spPr>
          </p:cxnSp>
          <p:cxnSp>
            <p:nvCxnSpPr>
              <p:cNvPr id="233" name="Straight Connector 232">
                <a:extLst>
                  <a:ext uri="{FF2B5EF4-FFF2-40B4-BE49-F238E27FC236}">
                    <a16:creationId xmlns:a16="http://schemas.microsoft.com/office/drawing/2014/main" id="{548D10EE-0B11-4530-A0DB-0F0406BEA681}"/>
                  </a:ext>
                </a:extLst>
              </p:cNvPr>
              <p:cNvCxnSpPr>
                <a:cxnSpLocks/>
                <a:endCxn id="230" idx="1"/>
              </p:cNvCxnSpPr>
              <p:nvPr/>
            </p:nvCxnSpPr>
            <p:spPr>
              <a:xfrm>
                <a:off x="616688" y="4336025"/>
                <a:ext cx="886621" cy="0"/>
              </a:xfrm>
              <a:prstGeom prst="line">
                <a:avLst/>
              </a:prstGeom>
              <a:noFill/>
              <a:ln w="9525" cap="flat" cmpd="sng" algn="ctr">
                <a:solidFill>
                  <a:srgbClr val="505050"/>
                </a:solidFill>
                <a:prstDash val="dash"/>
              </a:ln>
              <a:effectLst/>
            </p:spPr>
          </p:cxnSp>
          <p:cxnSp>
            <p:nvCxnSpPr>
              <p:cNvPr id="234" name="Straight Connector 233">
                <a:extLst>
                  <a:ext uri="{FF2B5EF4-FFF2-40B4-BE49-F238E27FC236}">
                    <a16:creationId xmlns:a16="http://schemas.microsoft.com/office/drawing/2014/main" id="{5A8328C5-DDE4-4948-A1EF-26168D9B087F}"/>
                  </a:ext>
                </a:extLst>
              </p:cNvPr>
              <p:cNvCxnSpPr>
                <a:cxnSpLocks/>
                <a:endCxn id="228" idx="2"/>
              </p:cNvCxnSpPr>
              <p:nvPr/>
            </p:nvCxnSpPr>
            <p:spPr>
              <a:xfrm flipV="1">
                <a:off x="3149604" y="3704576"/>
                <a:ext cx="0" cy="1092901"/>
              </a:xfrm>
              <a:prstGeom prst="line">
                <a:avLst/>
              </a:prstGeom>
              <a:noFill/>
              <a:ln w="9525" cap="flat" cmpd="sng" algn="ctr">
                <a:solidFill>
                  <a:srgbClr val="505050"/>
                </a:solidFill>
                <a:prstDash val="dash"/>
              </a:ln>
              <a:effectLst/>
            </p:spPr>
          </p:cxnSp>
          <p:cxnSp>
            <p:nvCxnSpPr>
              <p:cNvPr id="235" name="Straight Connector 234">
                <a:extLst>
                  <a:ext uri="{FF2B5EF4-FFF2-40B4-BE49-F238E27FC236}">
                    <a16:creationId xmlns:a16="http://schemas.microsoft.com/office/drawing/2014/main" id="{B940A4B0-5FF5-49CE-9586-16088A450FF3}"/>
                  </a:ext>
                </a:extLst>
              </p:cNvPr>
              <p:cNvCxnSpPr>
                <a:cxnSpLocks/>
                <a:endCxn id="229" idx="2"/>
              </p:cNvCxnSpPr>
              <p:nvPr/>
            </p:nvCxnSpPr>
            <p:spPr>
              <a:xfrm flipV="1">
                <a:off x="2359252" y="4074296"/>
                <a:ext cx="0" cy="723181"/>
              </a:xfrm>
              <a:prstGeom prst="line">
                <a:avLst/>
              </a:prstGeom>
              <a:noFill/>
              <a:ln w="9525" cap="flat" cmpd="sng" algn="ctr">
                <a:solidFill>
                  <a:srgbClr val="505050"/>
                </a:solidFill>
                <a:prstDash val="dash"/>
              </a:ln>
              <a:effectLst/>
            </p:spPr>
          </p:cxnSp>
          <p:cxnSp>
            <p:nvCxnSpPr>
              <p:cNvPr id="236" name="Straight Connector 235">
                <a:extLst>
                  <a:ext uri="{FF2B5EF4-FFF2-40B4-BE49-F238E27FC236}">
                    <a16:creationId xmlns:a16="http://schemas.microsoft.com/office/drawing/2014/main" id="{97927AC5-E1C9-435F-B0FC-9460F03D2D6D}"/>
                  </a:ext>
                </a:extLst>
              </p:cNvPr>
              <p:cNvCxnSpPr>
                <a:cxnSpLocks/>
                <a:endCxn id="230" idx="2"/>
              </p:cNvCxnSpPr>
              <p:nvPr/>
            </p:nvCxnSpPr>
            <p:spPr>
              <a:xfrm flipV="1">
                <a:off x="1591800" y="4434348"/>
                <a:ext cx="0" cy="356041"/>
              </a:xfrm>
              <a:prstGeom prst="line">
                <a:avLst/>
              </a:prstGeom>
              <a:noFill/>
              <a:ln w="9525" cap="flat" cmpd="sng" algn="ctr">
                <a:solidFill>
                  <a:srgbClr val="505050"/>
                </a:solidFill>
                <a:prstDash val="dash"/>
              </a:ln>
              <a:effectLst/>
            </p:spPr>
          </p:cxnSp>
          <p:sp>
            <p:nvSpPr>
              <p:cNvPr id="237" name="TextBox 236">
                <a:extLst>
                  <a:ext uri="{FF2B5EF4-FFF2-40B4-BE49-F238E27FC236}">
                    <a16:creationId xmlns:a16="http://schemas.microsoft.com/office/drawing/2014/main" id="{1DE64F3D-9832-42E9-81C2-A7F99755A23D}"/>
                  </a:ext>
                </a:extLst>
              </p:cNvPr>
              <p:cNvSpPr txBox="1"/>
              <p:nvPr/>
            </p:nvSpPr>
            <p:spPr>
              <a:xfrm>
                <a:off x="2570966" y="4801084"/>
                <a:ext cx="793165" cy="315001"/>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a:ln>
                      <a:noFill/>
                    </a:ln>
                    <a:solidFill>
                      <a:srgbClr val="000000"/>
                    </a:solidFill>
                    <a:effectLst/>
                    <a:uLnTx/>
                    <a:uFillTx/>
                    <a:latin typeface="Segoe UI"/>
                    <a:ea typeface="+mn-ea"/>
                    <a:cs typeface="+mn-cs"/>
                  </a:rPr>
                  <a:t>Storage</a:t>
                </a:r>
              </a:p>
            </p:txBody>
          </p:sp>
          <p:sp>
            <p:nvSpPr>
              <p:cNvPr id="238" name="TextBox 237">
                <a:extLst>
                  <a:ext uri="{FF2B5EF4-FFF2-40B4-BE49-F238E27FC236}">
                    <a16:creationId xmlns:a16="http://schemas.microsoft.com/office/drawing/2014/main" id="{BB459EC4-29FC-47D6-A4C2-206FB165B12E}"/>
                  </a:ext>
                </a:extLst>
              </p:cNvPr>
              <p:cNvSpPr txBox="1"/>
              <p:nvPr/>
            </p:nvSpPr>
            <p:spPr>
              <a:xfrm rot="16200000">
                <a:off x="-69170" y="3339964"/>
                <a:ext cx="934000" cy="306497"/>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a:ln>
                      <a:noFill/>
                    </a:ln>
                    <a:solidFill>
                      <a:srgbClr val="000000"/>
                    </a:solidFill>
                    <a:effectLst/>
                    <a:uLnTx/>
                    <a:uFillTx/>
                    <a:latin typeface="Segoe UI"/>
                    <a:ea typeface="+mn-ea"/>
                    <a:cs typeface="+mn-cs"/>
                  </a:rPr>
                  <a:t>Compute</a:t>
                </a:r>
              </a:p>
            </p:txBody>
          </p:sp>
          <p:cxnSp>
            <p:nvCxnSpPr>
              <p:cNvPr id="239" name="Straight Connector 238">
                <a:extLst>
                  <a:ext uri="{FF2B5EF4-FFF2-40B4-BE49-F238E27FC236}">
                    <a16:creationId xmlns:a16="http://schemas.microsoft.com/office/drawing/2014/main" id="{73FA39F4-6E8F-4ABB-9E48-9DEEBCB80DE7}"/>
                  </a:ext>
                </a:extLst>
              </p:cNvPr>
              <p:cNvCxnSpPr>
                <a:cxnSpLocks/>
              </p:cNvCxnSpPr>
              <p:nvPr/>
            </p:nvCxnSpPr>
            <p:spPr>
              <a:xfrm>
                <a:off x="6813417" y="4789246"/>
                <a:ext cx="5014969" cy="0"/>
              </a:xfrm>
              <a:prstGeom prst="line">
                <a:avLst/>
              </a:prstGeom>
              <a:noFill/>
              <a:ln w="9525" cap="flat" cmpd="sng" algn="ctr">
                <a:solidFill>
                  <a:srgbClr val="0070C0"/>
                </a:solidFill>
                <a:prstDash val="solid"/>
                <a:tailEnd type="triangle"/>
              </a:ln>
              <a:effectLst/>
            </p:spPr>
          </p:cxnSp>
          <p:cxnSp>
            <p:nvCxnSpPr>
              <p:cNvPr id="240" name="Straight Connector 239">
                <a:extLst>
                  <a:ext uri="{FF2B5EF4-FFF2-40B4-BE49-F238E27FC236}">
                    <a16:creationId xmlns:a16="http://schemas.microsoft.com/office/drawing/2014/main" id="{87D80671-F666-481C-BF01-9F2764CBD5E7}"/>
                  </a:ext>
                </a:extLst>
              </p:cNvPr>
              <p:cNvCxnSpPr>
                <a:cxnSpLocks/>
              </p:cNvCxnSpPr>
              <p:nvPr/>
            </p:nvCxnSpPr>
            <p:spPr>
              <a:xfrm flipV="1">
                <a:off x="6819971" y="2282021"/>
                <a:ext cx="0" cy="2503948"/>
              </a:xfrm>
              <a:prstGeom prst="line">
                <a:avLst/>
              </a:prstGeom>
              <a:noFill/>
              <a:ln w="9525" cap="flat" cmpd="sng" algn="ctr">
                <a:solidFill>
                  <a:srgbClr val="0070C0"/>
                </a:solidFill>
                <a:prstDash val="solid"/>
                <a:headEnd type="none"/>
                <a:tailEnd type="triangle"/>
              </a:ln>
              <a:effectLst/>
            </p:spPr>
          </p:cxnSp>
          <p:grpSp>
            <p:nvGrpSpPr>
              <p:cNvPr id="241" name="Group 240">
                <a:extLst>
                  <a:ext uri="{FF2B5EF4-FFF2-40B4-BE49-F238E27FC236}">
                    <a16:creationId xmlns:a16="http://schemas.microsoft.com/office/drawing/2014/main" id="{F474FBFB-B152-4193-9981-BCDEABBF2E61}"/>
                  </a:ext>
                </a:extLst>
              </p:cNvPr>
              <p:cNvGrpSpPr/>
              <p:nvPr/>
            </p:nvGrpSpPr>
            <p:grpSpPr>
              <a:xfrm>
                <a:off x="10790996" y="2190512"/>
                <a:ext cx="633984" cy="473240"/>
                <a:chOff x="7948868" y="2430382"/>
                <a:chExt cx="475488" cy="473240"/>
              </a:xfrm>
            </p:grpSpPr>
            <p:cxnSp>
              <p:nvCxnSpPr>
                <p:cNvPr id="242" name="Straight Connector 241">
                  <a:extLst>
                    <a:ext uri="{FF2B5EF4-FFF2-40B4-BE49-F238E27FC236}">
                      <a16:creationId xmlns:a16="http://schemas.microsoft.com/office/drawing/2014/main" id="{00FB8EA8-BAC6-4841-9B59-BFE0E7109E7B}"/>
                    </a:ext>
                  </a:extLst>
                </p:cNvPr>
                <p:cNvCxnSpPr>
                  <a:cxnSpLocks/>
                </p:cNvCxnSpPr>
                <p:nvPr/>
              </p:nvCxnSpPr>
              <p:spPr>
                <a:xfrm flipV="1">
                  <a:off x="7948868" y="2667004"/>
                  <a:ext cx="475488" cy="0"/>
                </a:xfrm>
                <a:prstGeom prst="line">
                  <a:avLst/>
                </a:prstGeom>
                <a:noFill/>
                <a:ln w="9525" cap="flat" cmpd="sng" algn="ctr">
                  <a:solidFill>
                    <a:srgbClr val="505050"/>
                  </a:solidFill>
                  <a:prstDash val="solid"/>
                  <a:headEnd type="triangle"/>
                  <a:tailEnd type="triangle"/>
                </a:ln>
                <a:effectLst/>
              </p:spPr>
            </p:cxnSp>
            <p:cxnSp>
              <p:nvCxnSpPr>
                <p:cNvPr id="243" name="Straight Connector 242">
                  <a:extLst>
                    <a:ext uri="{FF2B5EF4-FFF2-40B4-BE49-F238E27FC236}">
                      <a16:creationId xmlns:a16="http://schemas.microsoft.com/office/drawing/2014/main" id="{1E000FC9-BE97-43E3-9AEE-8C11277D5D85}"/>
                    </a:ext>
                  </a:extLst>
                </p:cNvPr>
                <p:cNvCxnSpPr>
                  <a:cxnSpLocks/>
                </p:cNvCxnSpPr>
                <p:nvPr/>
              </p:nvCxnSpPr>
              <p:spPr>
                <a:xfrm flipV="1">
                  <a:off x="8189499" y="2430382"/>
                  <a:ext cx="0" cy="473240"/>
                </a:xfrm>
                <a:prstGeom prst="line">
                  <a:avLst/>
                </a:prstGeom>
                <a:noFill/>
                <a:ln w="9525" cap="flat" cmpd="sng" algn="ctr">
                  <a:solidFill>
                    <a:srgbClr val="505050"/>
                  </a:solidFill>
                  <a:prstDash val="solid"/>
                  <a:headEnd type="triangle"/>
                  <a:tailEnd type="triangle"/>
                </a:ln>
                <a:effectLst/>
              </p:spPr>
            </p:cxnSp>
            <p:sp>
              <p:nvSpPr>
                <p:cNvPr id="244" name="Rectangle 243">
                  <a:extLst>
                    <a:ext uri="{FF2B5EF4-FFF2-40B4-BE49-F238E27FC236}">
                      <a16:creationId xmlns:a16="http://schemas.microsoft.com/office/drawing/2014/main" id="{B12FD8DD-6504-47CC-B0FB-25CBC22F4E1D}"/>
                    </a:ext>
                  </a:extLst>
                </p:cNvPr>
                <p:cNvSpPr/>
                <p:nvPr/>
              </p:nvSpPr>
              <p:spPr>
                <a:xfrm>
                  <a:off x="8119680" y="2593048"/>
                  <a:ext cx="132736" cy="147484"/>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grpSp>
          <p:sp>
            <p:nvSpPr>
              <p:cNvPr id="245" name="TextBox 244">
                <a:extLst>
                  <a:ext uri="{FF2B5EF4-FFF2-40B4-BE49-F238E27FC236}">
                    <a16:creationId xmlns:a16="http://schemas.microsoft.com/office/drawing/2014/main" id="{6C6210D5-AD49-4408-B6B7-81F3DF922031}"/>
                  </a:ext>
                </a:extLst>
              </p:cNvPr>
              <p:cNvSpPr txBox="1"/>
              <p:nvPr/>
            </p:nvSpPr>
            <p:spPr>
              <a:xfrm>
                <a:off x="8784613" y="4801084"/>
                <a:ext cx="793165" cy="315001"/>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a:ln>
                      <a:noFill/>
                    </a:ln>
                    <a:solidFill>
                      <a:srgbClr val="000000"/>
                    </a:solidFill>
                    <a:effectLst/>
                    <a:uLnTx/>
                    <a:uFillTx/>
                    <a:latin typeface="Segoe UI"/>
                    <a:ea typeface="+mn-ea"/>
                    <a:cs typeface="+mn-cs"/>
                  </a:rPr>
                  <a:t>Storage</a:t>
                </a:r>
              </a:p>
            </p:txBody>
          </p:sp>
          <p:sp>
            <p:nvSpPr>
              <p:cNvPr id="246" name="TextBox 245">
                <a:extLst>
                  <a:ext uri="{FF2B5EF4-FFF2-40B4-BE49-F238E27FC236}">
                    <a16:creationId xmlns:a16="http://schemas.microsoft.com/office/drawing/2014/main" id="{36DE97CC-3518-486F-9BCC-2983DAB4024E}"/>
                  </a:ext>
                </a:extLst>
              </p:cNvPr>
              <p:cNvSpPr txBox="1"/>
              <p:nvPr/>
            </p:nvSpPr>
            <p:spPr>
              <a:xfrm rot="16200000">
                <a:off x="6144478" y="3339964"/>
                <a:ext cx="934000" cy="306497"/>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a:ln>
                      <a:noFill/>
                    </a:ln>
                    <a:solidFill>
                      <a:srgbClr val="000000"/>
                    </a:solidFill>
                    <a:effectLst/>
                    <a:uLnTx/>
                    <a:uFillTx/>
                    <a:latin typeface="Segoe UI"/>
                    <a:ea typeface="+mn-ea"/>
                    <a:cs typeface="+mn-cs"/>
                  </a:rPr>
                  <a:t>Compute</a:t>
                </a:r>
              </a:p>
            </p:txBody>
          </p:sp>
          <p:grpSp>
            <p:nvGrpSpPr>
              <p:cNvPr id="247" name="Group 246">
                <a:extLst>
                  <a:ext uri="{FF2B5EF4-FFF2-40B4-BE49-F238E27FC236}">
                    <a16:creationId xmlns:a16="http://schemas.microsoft.com/office/drawing/2014/main" id="{B8E5D799-B3D2-4ADB-A5FE-FDDC6351A2A0}"/>
                  </a:ext>
                </a:extLst>
              </p:cNvPr>
              <p:cNvGrpSpPr/>
              <p:nvPr/>
            </p:nvGrpSpPr>
            <p:grpSpPr>
              <a:xfrm>
                <a:off x="9389985" y="1559521"/>
                <a:ext cx="633984" cy="473240"/>
                <a:chOff x="7948868" y="2430382"/>
                <a:chExt cx="475488" cy="473240"/>
              </a:xfrm>
            </p:grpSpPr>
            <p:cxnSp>
              <p:nvCxnSpPr>
                <p:cNvPr id="248" name="Straight Connector 247">
                  <a:extLst>
                    <a:ext uri="{FF2B5EF4-FFF2-40B4-BE49-F238E27FC236}">
                      <a16:creationId xmlns:a16="http://schemas.microsoft.com/office/drawing/2014/main" id="{6B380B14-C714-4935-A6E8-CED732082E5B}"/>
                    </a:ext>
                  </a:extLst>
                </p:cNvPr>
                <p:cNvCxnSpPr>
                  <a:cxnSpLocks/>
                </p:cNvCxnSpPr>
                <p:nvPr/>
              </p:nvCxnSpPr>
              <p:spPr>
                <a:xfrm flipV="1">
                  <a:off x="7948868" y="2667004"/>
                  <a:ext cx="475488" cy="0"/>
                </a:xfrm>
                <a:prstGeom prst="line">
                  <a:avLst/>
                </a:prstGeom>
                <a:noFill/>
                <a:ln w="9525" cap="flat" cmpd="sng" algn="ctr">
                  <a:solidFill>
                    <a:srgbClr val="505050"/>
                  </a:solidFill>
                  <a:prstDash val="solid"/>
                  <a:headEnd type="triangle"/>
                  <a:tailEnd type="triangle"/>
                </a:ln>
                <a:effectLst/>
              </p:spPr>
            </p:cxnSp>
            <p:cxnSp>
              <p:nvCxnSpPr>
                <p:cNvPr id="249" name="Straight Connector 248">
                  <a:extLst>
                    <a:ext uri="{FF2B5EF4-FFF2-40B4-BE49-F238E27FC236}">
                      <a16:creationId xmlns:a16="http://schemas.microsoft.com/office/drawing/2014/main" id="{C2BF5190-0E9B-4ABD-9969-6EB4F7AF6087}"/>
                    </a:ext>
                  </a:extLst>
                </p:cNvPr>
                <p:cNvCxnSpPr>
                  <a:cxnSpLocks/>
                </p:cNvCxnSpPr>
                <p:nvPr/>
              </p:nvCxnSpPr>
              <p:spPr>
                <a:xfrm flipV="1">
                  <a:off x="8189499" y="2430382"/>
                  <a:ext cx="0" cy="473240"/>
                </a:xfrm>
                <a:prstGeom prst="line">
                  <a:avLst/>
                </a:prstGeom>
                <a:noFill/>
                <a:ln w="9525" cap="flat" cmpd="sng" algn="ctr">
                  <a:solidFill>
                    <a:srgbClr val="505050"/>
                  </a:solidFill>
                  <a:prstDash val="solid"/>
                  <a:headEnd type="triangle"/>
                  <a:tailEnd type="triangle"/>
                </a:ln>
                <a:effectLst/>
              </p:spPr>
            </p:cxnSp>
            <p:sp>
              <p:nvSpPr>
                <p:cNvPr id="250" name="Rectangle 249">
                  <a:extLst>
                    <a:ext uri="{FF2B5EF4-FFF2-40B4-BE49-F238E27FC236}">
                      <a16:creationId xmlns:a16="http://schemas.microsoft.com/office/drawing/2014/main" id="{707551C5-1081-4689-B132-2EEA5EBB9D4F}"/>
                    </a:ext>
                  </a:extLst>
                </p:cNvPr>
                <p:cNvSpPr/>
                <p:nvPr/>
              </p:nvSpPr>
              <p:spPr>
                <a:xfrm>
                  <a:off x="8119680" y="2593048"/>
                  <a:ext cx="132736" cy="147484"/>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grpSp>
          <p:grpSp>
            <p:nvGrpSpPr>
              <p:cNvPr id="251" name="Group 250">
                <a:extLst>
                  <a:ext uri="{FF2B5EF4-FFF2-40B4-BE49-F238E27FC236}">
                    <a16:creationId xmlns:a16="http://schemas.microsoft.com/office/drawing/2014/main" id="{D4A676CA-C575-4E4E-BFA7-4DDDD1031C2B}"/>
                  </a:ext>
                </a:extLst>
              </p:cNvPr>
              <p:cNvGrpSpPr/>
              <p:nvPr/>
            </p:nvGrpSpPr>
            <p:grpSpPr>
              <a:xfrm>
                <a:off x="7251036" y="1612996"/>
                <a:ext cx="633984" cy="473240"/>
                <a:chOff x="7948868" y="2430382"/>
                <a:chExt cx="475488" cy="473240"/>
              </a:xfrm>
            </p:grpSpPr>
            <p:cxnSp>
              <p:nvCxnSpPr>
                <p:cNvPr id="252" name="Straight Connector 251">
                  <a:extLst>
                    <a:ext uri="{FF2B5EF4-FFF2-40B4-BE49-F238E27FC236}">
                      <a16:creationId xmlns:a16="http://schemas.microsoft.com/office/drawing/2014/main" id="{FF4B53B5-BE4B-4B84-8548-AD892080B3CE}"/>
                    </a:ext>
                  </a:extLst>
                </p:cNvPr>
                <p:cNvCxnSpPr>
                  <a:cxnSpLocks/>
                </p:cNvCxnSpPr>
                <p:nvPr/>
              </p:nvCxnSpPr>
              <p:spPr>
                <a:xfrm flipV="1">
                  <a:off x="7948868" y="2667004"/>
                  <a:ext cx="475488" cy="0"/>
                </a:xfrm>
                <a:prstGeom prst="line">
                  <a:avLst/>
                </a:prstGeom>
                <a:noFill/>
                <a:ln w="9525" cap="flat" cmpd="sng" algn="ctr">
                  <a:solidFill>
                    <a:srgbClr val="505050"/>
                  </a:solidFill>
                  <a:prstDash val="solid"/>
                  <a:headEnd type="triangle"/>
                  <a:tailEnd type="triangle"/>
                </a:ln>
                <a:effectLst/>
              </p:spPr>
            </p:cxnSp>
            <p:cxnSp>
              <p:nvCxnSpPr>
                <p:cNvPr id="253" name="Straight Connector 252">
                  <a:extLst>
                    <a:ext uri="{FF2B5EF4-FFF2-40B4-BE49-F238E27FC236}">
                      <a16:creationId xmlns:a16="http://schemas.microsoft.com/office/drawing/2014/main" id="{58CE5C9A-4984-4130-861B-158264A16D04}"/>
                    </a:ext>
                  </a:extLst>
                </p:cNvPr>
                <p:cNvCxnSpPr>
                  <a:cxnSpLocks/>
                </p:cNvCxnSpPr>
                <p:nvPr/>
              </p:nvCxnSpPr>
              <p:spPr>
                <a:xfrm flipV="1">
                  <a:off x="8189499" y="2430382"/>
                  <a:ext cx="0" cy="473240"/>
                </a:xfrm>
                <a:prstGeom prst="line">
                  <a:avLst/>
                </a:prstGeom>
                <a:noFill/>
                <a:ln w="9525" cap="flat" cmpd="sng" algn="ctr">
                  <a:solidFill>
                    <a:srgbClr val="505050"/>
                  </a:solidFill>
                  <a:prstDash val="solid"/>
                  <a:headEnd type="triangle"/>
                  <a:tailEnd type="triangle"/>
                </a:ln>
                <a:effectLst/>
              </p:spPr>
            </p:cxnSp>
            <p:sp>
              <p:nvSpPr>
                <p:cNvPr id="254" name="Rectangle 253">
                  <a:extLst>
                    <a:ext uri="{FF2B5EF4-FFF2-40B4-BE49-F238E27FC236}">
                      <a16:creationId xmlns:a16="http://schemas.microsoft.com/office/drawing/2014/main" id="{5897E675-4EAF-425C-8AEA-F752697F21EA}"/>
                    </a:ext>
                  </a:extLst>
                </p:cNvPr>
                <p:cNvSpPr/>
                <p:nvPr/>
              </p:nvSpPr>
              <p:spPr>
                <a:xfrm>
                  <a:off x="8119680" y="2593049"/>
                  <a:ext cx="132736" cy="147483"/>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grpSp>
          <p:grpSp>
            <p:nvGrpSpPr>
              <p:cNvPr id="255" name="Group 254">
                <a:extLst>
                  <a:ext uri="{FF2B5EF4-FFF2-40B4-BE49-F238E27FC236}">
                    <a16:creationId xmlns:a16="http://schemas.microsoft.com/office/drawing/2014/main" id="{C17281D6-61AA-4283-AEE1-7F95D7023F3A}"/>
                  </a:ext>
                </a:extLst>
              </p:cNvPr>
              <p:cNvGrpSpPr/>
              <p:nvPr/>
            </p:nvGrpSpPr>
            <p:grpSpPr>
              <a:xfrm>
                <a:off x="8427459" y="3003312"/>
                <a:ext cx="633984" cy="473240"/>
                <a:chOff x="7948868" y="2430382"/>
                <a:chExt cx="475488" cy="473240"/>
              </a:xfrm>
            </p:grpSpPr>
            <p:cxnSp>
              <p:nvCxnSpPr>
                <p:cNvPr id="256" name="Straight Connector 255">
                  <a:extLst>
                    <a:ext uri="{FF2B5EF4-FFF2-40B4-BE49-F238E27FC236}">
                      <a16:creationId xmlns:a16="http://schemas.microsoft.com/office/drawing/2014/main" id="{BFC081EA-3BB1-41B4-B509-0D10D09AD5E2}"/>
                    </a:ext>
                  </a:extLst>
                </p:cNvPr>
                <p:cNvCxnSpPr>
                  <a:cxnSpLocks/>
                </p:cNvCxnSpPr>
                <p:nvPr/>
              </p:nvCxnSpPr>
              <p:spPr>
                <a:xfrm flipV="1">
                  <a:off x="7948868" y="2667004"/>
                  <a:ext cx="475488" cy="0"/>
                </a:xfrm>
                <a:prstGeom prst="line">
                  <a:avLst/>
                </a:prstGeom>
                <a:noFill/>
                <a:ln w="9525" cap="flat" cmpd="sng" algn="ctr">
                  <a:solidFill>
                    <a:srgbClr val="505050"/>
                  </a:solidFill>
                  <a:prstDash val="solid"/>
                  <a:headEnd type="triangle"/>
                  <a:tailEnd type="triangle"/>
                </a:ln>
                <a:effectLst/>
              </p:spPr>
            </p:cxnSp>
            <p:cxnSp>
              <p:nvCxnSpPr>
                <p:cNvPr id="257" name="Straight Connector 256">
                  <a:extLst>
                    <a:ext uri="{FF2B5EF4-FFF2-40B4-BE49-F238E27FC236}">
                      <a16:creationId xmlns:a16="http://schemas.microsoft.com/office/drawing/2014/main" id="{57B8B9A7-09ED-4880-8CF5-80D3BACA1160}"/>
                    </a:ext>
                  </a:extLst>
                </p:cNvPr>
                <p:cNvCxnSpPr>
                  <a:cxnSpLocks/>
                </p:cNvCxnSpPr>
                <p:nvPr/>
              </p:nvCxnSpPr>
              <p:spPr>
                <a:xfrm flipV="1">
                  <a:off x="8189499" y="2430382"/>
                  <a:ext cx="0" cy="473240"/>
                </a:xfrm>
                <a:prstGeom prst="line">
                  <a:avLst/>
                </a:prstGeom>
                <a:noFill/>
                <a:ln w="9525" cap="flat" cmpd="sng" algn="ctr">
                  <a:solidFill>
                    <a:srgbClr val="505050"/>
                  </a:solidFill>
                  <a:prstDash val="solid"/>
                  <a:headEnd type="triangle"/>
                  <a:tailEnd type="triangle"/>
                </a:ln>
                <a:effectLst/>
              </p:spPr>
            </p:cxnSp>
            <p:sp>
              <p:nvSpPr>
                <p:cNvPr id="258" name="Rectangle 257">
                  <a:extLst>
                    <a:ext uri="{FF2B5EF4-FFF2-40B4-BE49-F238E27FC236}">
                      <a16:creationId xmlns:a16="http://schemas.microsoft.com/office/drawing/2014/main" id="{F57CB462-5A7A-4F27-A625-7BD9B01C4AF0}"/>
                    </a:ext>
                  </a:extLst>
                </p:cNvPr>
                <p:cNvSpPr/>
                <p:nvPr/>
              </p:nvSpPr>
              <p:spPr>
                <a:xfrm>
                  <a:off x="8119680" y="2593048"/>
                  <a:ext cx="132736" cy="147484"/>
                </a:xfrm>
                <a:prstGeom prst="rect">
                  <a:avLst/>
                </a:prstGeom>
                <a:solidFill>
                  <a:srgbClr val="0070C0"/>
                </a:solidFill>
                <a:ln w="2540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AFAFAF"/>
                    </a:solidFill>
                    <a:effectLst/>
                    <a:uLnTx/>
                    <a:uFillTx/>
                    <a:latin typeface="Segoe UI"/>
                    <a:ea typeface="+mn-ea"/>
                    <a:cs typeface="+mn-cs"/>
                  </a:endParaRPr>
                </a:p>
              </p:txBody>
            </p:sp>
          </p:grpSp>
          <p:sp>
            <p:nvSpPr>
              <p:cNvPr id="259" name="TextBox 258">
                <a:extLst>
                  <a:ext uri="{FF2B5EF4-FFF2-40B4-BE49-F238E27FC236}">
                    <a16:creationId xmlns:a16="http://schemas.microsoft.com/office/drawing/2014/main" id="{9C3DE6E9-37E8-4F75-ABE7-9E291C37E4DC}"/>
                  </a:ext>
                </a:extLst>
              </p:cNvPr>
              <p:cNvSpPr txBox="1"/>
              <p:nvPr/>
            </p:nvSpPr>
            <p:spPr>
              <a:xfrm>
                <a:off x="8056613" y="654253"/>
                <a:ext cx="2339190" cy="749644"/>
              </a:xfrm>
              <a:prstGeom prst="rect">
                <a:avLst/>
              </a:prstGeom>
              <a:noFill/>
            </p:spPr>
            <p:txBody>
              <a:bodyPr wrap="none" rtlCol="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70C0"/>
                    </a:solidFill>
                    <a:effectLst/>
                    <a:uLnTx/>
                    <a:uFillTx/>
                    <a:latin typeface="Segoe Pro" panose="020B0502040504020203" pitchFamily="34" charset="0"/>
                    <a:ea typeface="+mn-ea"/>
                    <a:cs typeface="+mn-cs"/>
                  </a:rPr>
                  <a:t>vCore model</a:t>
                </a:r>
              </a:p>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Independent scalability</a:t>
                </a:r>
              </a:p>
            </p:txBody>
          </p:sp>
          <p:sp>
            <p:nvSpPr>
              <p:cNvPr id="260" name="TextBox 259">
                <a:extLst>
                  <a:ext uri="{FF2B5EF4-FFF2-40B4-BE49-F238E27FC236}">
                    <a16:creationId xmlns:a16="http://schemas.microsoft.com/office/drawing/2014/main" id="{F25673ED-36BB-4973-B547-5015EFC785E4}"/>
                  </a:ext>
                </a:extLst>
              </p:cNvPr>
              <p:cNvSpPr txBox="1"/>
              <p:nvPr/>
            </p:nvSpPr>
            <p:spPr>
              <a:xfrm>
                <a:off x="1608069" y="688201"/>
                <a:ext cx="2243389" cy="749644"/>
              </a:xfrm>
              <a:prstGeom prst="rect">
                <a:avLst/>
              </a:prstGeom>
              <a:noFill/>
            </p:spPr>
            <p:txBody>
              <a:bodyPr wrap="none" rtlCol="0">
                <a:spAutoFit/>
              </a:bodyPr>
              <a:lstStyle/>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70C0"/>
                    </a:solidFill>
                    <a:effectLst/>
                    <a:uLnTx/>
                    <a:uFillTx/>
                    <a:latin typeface="Segoe Pro" panose="020B0502040504020203" pitchFamily="34" charset="0"/>
                    <a:ea typeface="+mn-ea"/>
                    <a:cs typeface="+mn-cs"/>
                  </a:rPr>
                  <a:t>DTU model</a:t>
                </a:r>
              </a:p>
              <a:p>
                <a:pPr marL="0" marR="0" lvl="0" indent="0" algn="ctr" defTabSz="121914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05050"/>
                    </a:solidFill>
                    <a:effectLst/>
                    <a:uLnTx/>
                    <a:uFillTx/>
                    <a:latin typeface="Segoe UI"/>
                    <a:ea typeface="+mn-ea"/>
                    <a:cs typeface="+mn-cs"/>
                  </a:rPr>
                  <a:t>Simple, preconfigured</a:t>
                </a:r>
              </a:p>
            </p:txBody>
          </p:sp>
          <p:sp>
            <p:nvSpPr>
              <p:cNvPr id="4" name="TextBox 3">
                <a:extLst>
                  <a:ext uri="{FF2B5EF4-FFF2-40B4-BE49-F238E27FC236}">
                    <a16:creationId xmlns:a16="http://schemas.microsoft.com/office/drawing/2014/main" id="{C63B084C-F0A5-48F5-AA2A-A116950E04C1}"/>
                  </a:ext>
                </a:extLst>
              </p:cNvPr>
              <p:cNvSpPr txBox="1"/>
              <p:nvPr/>
            </p:nvSpPr>
            <p:spPr>
              <a:xfrm>
                <a:off x="6462755" y="5112122"/>
                <a:ext cx="5729246" cy="1593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This model allows you to independently choose compute and storage resources. It also allows you to use Azure Hybrid Benefit for SQL Server to gain cost savings.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Best for customers who value flexibility, control and transparency</a:t>
                </a:r>
              </a:p>
              <a:p>
                <a:pPr marL="0" marR="0" lvl="0" indent="0" algn="l" defTabSz="914400" rtl="0" eaLnBrk="1" fontAlgn="auto" latinLnBrk="0" hangingPunct="1">
                  <a:lnSpc>
                    <a:spcPct val="90000"/>
                  </a:lnSpc>
                  <a:spcBef>
                    <a:spcPts val="600"/>
                  </a:spcBef>
                  <a:spcAft>
                    <a:spcPts val="600"/>
                  </a:spcAft>
                  <a:buClrTx/>
                  <a:buSzTx/>
                  <a:buFontTx/>
                  <a:buNone/>
                  <a:tabLst/>
                  <a:defRPr/>
                </a:pPr>
                <a:endPar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grpSp>
      <p:sp>
        <p:nvSpPr>
          <p:cNvPr id="50" name="Title 1">
            <a:extLst>
              <a:ext uri="{FF2B5EF4-FFF2-40B4-BE49-F238E27FC236}">
                <a16:creationId xmlns:a16="http://schemas.microsoft.com/office/drawing/2014/main" id="{957FABD2-8103-4B5A-A137-B28E28F3DB6A}"/>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19"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a:lstStyle>
          <a:p>
            <a:r>
              <a:rPr lang="en-US" dirty="0"/>
              <a:t>Choosing purchasing model</a:t>
            </a:r>
          </a:p>
        </p:txBody>
      </p:sp>
      <p:sp>
        <p:nvSpPr>
          <p:cNvPr id="7" name="Flowchart: Alternate Process 6">
            <a:extLst>
              <a:ext uri="{FF2B5EF4-FFF2-40B4-BE49-F238E27FC236}">
                <a16:creationId xmlns:a16="http://schemas.microsoft.com/office/drawing/2014/main" id="{B75DC969-FE18-43E4-8E77-BBDE465C2C8E}"/>
              </a:ext>
            </a:extLst>
          </p:cNvPr>
          <p:cNvSpPr/>
          <p:nvPr/>
        </p:nvSpPr>
        <p:spPr bwMode="auto">
          <a:xfrm>
            <a:off x="9692851" y="3875826"/>
            <a:ext cx="2004926" cy="847165"/>
          </a:xfrm>
          <a:prstGeom prst="flowChartAlternateProcess">
            <a:avLst/>
          </a:prstGeom>
          <a:solidFill>
            <a:schemeClr val="accent1"/>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Microsoft’s recommendation</a:t>
            </a:r>
          </a:p>
        </p:txBody>
      </p:sp>
    </p:spTree>
    <p:extLst>
      <p:ext uri="{BB962C8B-B14F-4D97-AF65-F5344CB8AC3E}">
        <p14:creationId xmlns:p14="http://schemas.microsoft.com/office/powerpoint/2010/main" val="1606366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Rectangle 322">
            <a:extLst>
              <a:ext uri="{FF2B5EF4-FFF2-40B4-BE49-F238E27FC236}">
                <a16:creationId xmlns:a16="http://schemas.microsoft.com/office/drawing/2014/main" id="{CB5C8B4E-1364-49A3-A346-23D7ACD521BE}"/>
              </a:ext>
            </a:extLst>
          </p:cNvPr>
          <p:cNvSpPr/>
          <p:nvPr/>
        </p:nvSpPr>
        <p:spPr bwMode="auto">
          <a:xfrm>
            <a:off x="6143576" y="1562091"/>
            <a:ext cx="2870099" cy="4866200"/>
          </a:xfrm>
          <a:prstGeom prst="rect">
            <a:avLst/>
          </a:prstGeom>
          <a:no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a:extLst>
              <a:ext uri="{FF2B5EF4-FFF2-40B4-BE49-F238E27FC236}">
                <a16:creationId xmlns:a16="http://schemas.microsoft.com/office/drawing/2014/main" id="{4800CBB4-4B5B-4B27-9C84-4DA2D92D47AF}"/>
              </a:ext>
            </a:extLst>
          </p:cNvPr>
          <p:cNvSpPr>
            <a:spLocks noGrp="1"/>
          </p:cNvSpPr>
          <p:nvPr>
            <p:ph type="title"/>
          </p:nvPr>
        </p:nvSpPr>
        <p:spPr/>
        <p:txBody>
          <a:bodyPr/>
          <a:lstStyle/>
          <a:p>
            <a:r>
              <a:rPr lang="en-US" sz="4800"/>
              <a:t> </a:t>
            </a:r>
          </a:p>
        </p:txBody>
      </p:sp>
      <p:sp>
        <p:nvSpPr>
          <p:cNvPr id="243" name="Rectangle 242">
            <a:extLst>
              <a:ext uri="{FF2B5EF4-FFF2-40B4-BE49-F238E27FC236}">
                <a16:creationId xmlns:a16="http://schemas.microsoft.com/office/drawing/2014/main" id="{F21391C2-E8F8-425D-91C2-12D9234F2978}"/>
              </a:ext>
            </a:extLst>
          </p:cNvPr>
          <p:cNvSpPr/>
          <p:nvPr/>
        </p:nvSpPr>
        <p:spPr bwMode="auto">
          <a:xfrm>
            <a:off x="6517495" y="3203637"/>
            <a:ext cx="2248219" cy="253622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4" name="Rectangle 243">
            <a:extLst>
              <a:ext uri="{FF2B5EF4-FFF2-40B4-BE49-F238E27FC236}">
                <a16:creationId xmlns:a16="http://schemas.microsoft.com/office/drawing/2014/main" id="{C0690F31-B186-4A09-BE3D-C8DC0C7C6D4F}"/>
              </a:ext>
            </a:extLst>
          </p:cNvPr>
          <p:cNvSpPr/>
          <p:nvPr/>
        </p:nvSpPr>
        <p:spPr bwMode="auto">
          <a:xfrm>
            <a:off x="6244307" y="1489135"/>
            <a:ext cx="2870099" cy="4866200"/>
          </a:xfrm>
          <a:prstGeom prst="rect">
            <a:avLst/>
          </a:prstGeom>
          <a:noFill/>
          <a:ln w="10795" cap="flat" cmpd="sng" algn="ctr">
            <a:solidFill>
              <a:srgbClr val="FFFFFF"/>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5" name="TextBox 244">
            <a:extLst>
              <a:ext uri="{FF2B5EF4-FFF2-40B4-BE49-F238E27FC236}">
                <a16:creationId xmlns:a16="http://schemas.microsoft.com/office/drawing/2014/main" id="{4F4CE19F-C773-4440-AD5D-7B9A04B3E8CA}"/>
              </a:ext>
            </a:extLst>
          </p:cNvPr>
          <p:cNvSpPr txBox="1"/>
          <p:nvPr/>
        </p:nvSpPr>
        <p:spPr>
          <a:xfrm>
            <a:off x="9761712" y="3103394"/>
            <a:ext cx="1537639" cy="286218"/>
          </a:xfrm>
          <a:prstGeom prst="rect">
            <a:avLst/>
          </a:prstGeom>
          <a:noFill/>
        </p:spPr>
        <p:txBody>
          <a:bodyPr wrap="none" lIns="91427" tIns="45713" rIns="91427" bIns="45713" rtlCol="0">
            <a:spAutoFit/>
          </a:bodyPr>
          <a:lstStyle/>
          <a:p>
            <a:pPr marL="0" marR="0" lvl="0" indent="0" algn="l" defTabSz="914344"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Redundant node</a:t>
            </a:r>
          </a:p>
        </p:txBody>
      </p:sp>
      <p:sp>
        <p:nvSpPr>
          <p:cNvPr id="246" name="TextBox 245">
            <a:extLst>
              <a:ext uri="{FF2B5EF4-FFF2-40B4-BE49-F238E27FC236}">
                <a16:creationId xmlns:a16="http://schemas.microsoft.com/office/drawing/2014/main" id="{21AC4968-32EA-4D46-BCF3-17FFCCB6BA53}"/>
              </a:ext>
            </a:extLst>
          </p:cNvPr>
          <p:cNvSpPr txBox="1"/>
          <p:nvPr/>
        </p:nvSpPr>
        <p:spPr>
          <a:xfrm>
            <a:off x="6699539" y="1677194"/>
            <a:ext cx="1923064" cy="286218"/>
          </a:xfrm>
          <a:prstGeom prst="rect">
            <a:avLst/>
          </a:prstGeom>
          <a:noFill/>
        </p:spPr>
        <p:txBody>
          <a:bodyPr wrap="none" lIns="91427" tIns="45713" rIns="91427" bIns="45713" rtlCol="0">
            <a:spAutoFit/>
          </a:bodyPr>
          <a:lstStyle/>
          <a:p>
            <a:pPr marL="0" marR="0" lvl="0" indent="0" algn="l" defTabSz="914344"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Active compute node</a:t>
            </a:r>
          </a:p>
        </p:txBody>
      </p:sp>
      <p:sp>
        <p:nvSpPr>
          <p:cNvPr id="247" name="TextBox 246">
            <a:extLst>
              <a:ext uri="{FF2B5EF4-FFF2-40B4-BE49-F238E27FC236}">
                <a16:creationId xmlns:a16="http://schemas.microsoft.com/office/drawing/2014/main" id="{893184E9-4F85-4223-A116-1A18E5374356}"/>
              </a:ext>
            </a:extLst>
          </p:cNvPr>
          <p:cNvSpPr txBox="1"/>
          <p:nvPr/>
        </p:nvSpPr>
        <p:spPr>
          <a:xfrm>
            <a:off x="6621134" y="5829150"/>
            <a:ext cx="2004625" cy="286218"/>
          </a:xfrm>
          <a:prstGeom prst="rect">
            <a:avLst/>
          </a:prstGeom>
          <a:noFill/>
        </p:spPr>
        <p:txBody>
          <a:bodyPr wrap="none" lIns="91427" tIns="45713" rIns="91427" bIns="45713" rtlCol="0">
            <a:spAutoFit/>
          </a:bodyPr>
          <a:lstStyle/>
          <a:p>
            <a:pPr marL="0" marR="0" lvl="0" indent="0" algn="l" defTabSz="914344"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storage account</a:t>
            </a:r>
          </a:p>
        </p:txBody>
      </p:sp>
      <p:grpSp>
        <p:nvGrpSpPr>
          <p:cNvPr id="248" name="Group 247">
            <a:extLst>
              <a:ext uri="{FF2B5EF4-FFF2-40B4-BE49-F238E27FC236}">
                <a16:creationId xmlns:a16="http://schemas.microsoft.com/office/drawing/2014/main" id="{CAF8888D-4AF1-4321-ABDD-58E3EF070888}"/>
              </a:ext>
            </a:extLst>
          </p:cNvPr>
          <p:cNvGrpSpPr/>
          <p:nvPr/>
        </p:nvGrpSpPr>
        <p:grpSpPr>
          <a:xfrm>
            <a:off x="6641320" y="3307239"/>
            <a:ext cx="616168" cy="527071"/>
            <a:chOff x="2424279" y="1320237"/>
            <a:chExt cx="4696411" cy="4187931"/>
          </a:xfrm>
        </p:grpSpPr>
        <p:sp>
          <p:nvSpPr>
            <p:cNvPr id="249" name="Hexagon 248">
              <a:extLst>
                <a:ext uri="{FF2B5EF4-FFF2-40B4-BE49-F238E27FC236}">
                  <a16:creationId xmlns:a16="http://schemas.microsoft.com/office/drawing/2014/main" id="{AB89E1F6-4542-4EC6-A7FC-BCF9F6592C3D}"/>
                </a:ext>
              </a:extLst>
            </p:cNvPr>
            <p:cNvSpPr/>
            <p:nvPr/>
          </p:nvSpPr>
          <p:spPr bwMode="auto">
            <a:xfrm>
              <a:off x="2424279" y="1320237"/>
              <a:ext cx="4696411" cy="4187931"/>
            </a:xfrm>
            <a:prstGeom prst="hexagon">
              <a:avLst/>
            </a:prstGeom>
            <a:noFill/>
            <a:ln w="12700" cap="flat" cmpd="sng" algn="ctr">
              <a:solidFill>
                <a:srgbClr val="FFFFFF"/>
              </a:solidFill>
              <a:prstDash val="solid"/>
              <a:miter lim="800000"/>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0" name="Snip Single Corner Rectangle 26">
              <a:extLst>
                <a:ext uri="{FF2B5EF4-FFF2-40B4-BE49-F238E27FC236}">
                  <a16:creationId xmlns:a16="http://schemas.microsoft.com/office/drawing/2014/main" id="{673406FB-A357-4595-9CD5-F7DA538E3F47}"/>
                </a:ext>
              </a:extLst>
            </p:cNvPr>
            <p:cNvSpPr/>
            <p:nvPr/>
          </p:nvSpPr>
          <p:spPr bwMode="auto">
            <a:xfrm>
              <a:off x="3677769" y="2145066"/>
              <a:ext cx="2316908" cy="2449237"/>
            </a:xfrm>
            <a:prstGeom prst="snip1Rect">
              <a:avLst>
                <a:gd name="adj" fmla="val 28736"/>
              </a:avLst>
            </a:prstGeom>
            <a:noFill/>
            <a:ln w="12700" cap="flat" cmpd="sng" algn="ctr">
              <a:solidFill>
                <a:srgbClr val="FFFFFF"/>
              </a:solidFill>
              <a:prstDash val="solid"/>
              <a:miter lim="800000"/>
              <a:headEnd type="none" w="med" len="med"/>
              <a:tailEnd type="none" w="med" len="med"/>
            </a:ln>
            <a:effectLst/>
          </p:spPr>
          <p:txBody>
            <a:bodyPr rot="0" spcFirstLastPara="0" vertOverflow="overflow" horzOverflow="overflow" vert="horz" wrap="square" lIns="0" tIns="91427" rIns="0" bIns="91427" numCol="1" spcCol="0" rtlCol="0" fromWordArt="0" anchor="ctr" anchorCtr="1"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600" b="0" i="0" u="none" strike="noStrike" kern="120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grpSp>
          <p:nvGrpSpPr>
            <p:cNvPr id="251" name="Group 250">
              <a:extLst>
                <a:ext uri="{FF2B5EF4-FFF2-40B4-BE49-F238E27FC236}">
                  <a16:creationId xmlns:a16="http://schemas.microsoft.com/office/drawing/2014/main" id="{B4FD168F-D832-4A87-9C95-E6194D8934FD}"/>
                </a:ext>
              </a:extLst>
            </p:cNvPr>
            <p:cNvGrpSpPr/>
            <p:nvPr/>
          </p:nvGrpSpPr>
          <p:grpSpPr>
            <a:xfrm>
              <a:off x="4271147" y="2716509"/>
              <a:ext cx="790232" cy="1472559"/>
              <a:chOff x="4917030" y="1019829"/>
              <a:chExt cx="123056" cy="229308"/>
            </a:xfrm>
          </p:grpSpPr>
          <p:sp>
            <p:nvSpPr>
              <p:cNvPr id="253" name="Freeform: Shape 252">
                <a:extLst>
                  <a:ext uri="{FF2B5EF4-FFF2-40B4-BE49-F238E27FC236}">
                    <a16:creationId xmlns:a16="http://schemas.microsoft.com/office/drawing/2014/main" id="{B086B30D-FE02-4B72-B8A0-A9627F74E19A}"/>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cap="flat" cmpd="sng" algn="ctr">
                <a:solidFill>
                  <a:srgbClr val="FFFFFF"/>
                </a:solidFill>
                <a:prstDash val="solid"/>
                <a:bevel/>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Freeform: Shape 253">
                <a:extLst>
                  <a:ext uri="{FF2B5EF4-FFF2-40B4-BE49-F238E27FC236}">
                    <a16:creationId xmlns:a16="http://schemas.microsoft.com/office/drawing/2014/main" id="{3289518D-1DDE-4140-BA0B-16A7FFD13A0D}"/>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cap="flat" cmpd="sng" algn="ctr">
                <a:solidFill>
                  <a:srgbClr val="FFFFFF"/>
                </a:solidFill>
                <a:prstDash val="solid"/>
                <a:bevel/>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5" name="Freeform: Shape 254">
                <a:extLst>
                  <a:ext uri="{FF2B5EF4-FFF2-40B4-BE49-F238E27FC236}">
                    <a16:creationId xmlns:a16="http://schemas.microsoft.com/office/drawing/2014/main" id="{7E16AFB6-81C0-47BA-A40C-036E378F1FBA}"/>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cap="flat" cmpd="sng" algn="ctr">
                <a:solidFill>
                  <a:srgbClr val="FFFFFF"/>
                </a:solidFill>
                <a:prstDash val="solid"/>
                <a:bevel/>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6" name="Freeform: Shape 255">
                <a:extLst>
                  <a:ext uri="{FF2B5EF4-FFF2-40B4-BE49-F238E27FC236}">
                    <a16:creationId xmlns:a16="http://schemas.microsoft.com/office/drawing/2014/main" id="{62400A6C-8916-46AE-80FA-1F1229E59488}"/>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cap="flat" cmpd="sng" algn="ctr">
                <a:solidFill>
                  <a:srgbClr val="FFFFFF"/>
                </a:solidFill>
                <a:prstDash val="solid"/>
                <a:bevel/>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52" name="Right Triangle 251">
              <a:extLst>
                <a:ext uri="{FF2B5EF4-FFF2-40B4-BE49-F238E27FC236}">
                  <a16:creationId xmlns:a16="http://schemas.microsoft.com/office/drawing/2014/main" id="{835EDEB4-D6F5-4C85-9F3E-AE995EF46136}"/>
                </a:ext>
              </a:extLst>
            </p:cNvPr>
            <p:cNvSpPr/>
            <p:nvPr/>
          </p:nvSpPr>
          <p:spPr bwMode="auto">
            <a:xfrm>
              <a:off x="5326465" y="2189578"/>
              <a:ext cx="668199" cy="662471"/>
            </a:xfrm>
            <a:prstGeom prst="rtTriangle">
              <a:avLst/>
            </a:prstGeom>
            <a:no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105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57" name="Group 256">
            <a:extLst>
              <a:ext uri="{FF2B5EF4-FFF2-40B4-BE49-F238E27FC236}">
                <a16:creationId xmlns:a16="http://schemas.microsoft.com/office/drawing/2014/main" id="{428188E0-6B24-45C1-B1A7-85182D982069}"/>
              </a:ext>
            </a:extLst>
          </p:cNvPr>
          <p:cNvGrpSpPr/>
          <p:nvPr/>
        </p:nvGrpSpPr>
        <p:grpSpPr>
          <a:xfrm>
            <a:off x="6606495" y="2013009"/>
            <a:ext cx="2038155" cy="897715"/>
            <a:chOff x="6762946" y="1838325"/>
            <a:chExt cx="2038154" cy="897714"/>
          </a:xfrm>
        </p:grpSpPr>
        <p:sp>
          <p:nvSpPr>
            <p:cNvPr id="258" name="Rectangle 257">
              <a:extLst>
                <a:ext uri="{FF2B5EF4-FFF2-40B4-BE49-F238E27FC236}">
                  <a16:creationId xmlns:a16="http://schemas.microsoft.com/office/drawing/2014/main" id="{FF2526E7-23E5-4FCB-AEDF-1C0976FAECAF}"/>
                </a:ext>
              </a:extLst>
            </p:cNvPr>
            <p:cNvSpPr/>
            <p:nvPr/>
          </p:nvSpPr>
          <p:spPr bwMode="auto">
            <a:xfrm>
              <a:off x="6762946" y="1838325"/>
              <a:ext cx="2038154" cy="897714"/>
            </a:xfrm>
            <a:prstGeom prst="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9" name="Rectangle: Rounded Corners 258">
              <a:extLst>
                <a:ext uri="{FF2B5EF4-FFF2-40B4-BE49-F238E27FC236}">
                  <a16:creationId xmlns:a16="http://schemas.microsoft.com/office/drawing/2014/main" id="{BC47E38B-D343-476B-B21E-FFE8C27E94A2}"/>
                </a:ext>
              </a:extLst>
            </p:cNvPr>
            <p:cNvSpPr/>
            <p:nvPr/>
          </p:nvSpPr>
          <p:spPr bwMode="auto">
            <a:xfrm>
              <a:off x="7381875" y="1989287"/>
              <a:ext cx="1294776" cy="647019"/>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60" name="Group 259">
              <a:extLst>
                <a:ext uri="{FF2B5EF4-FFF2-40B4-BE49-F238E27FC236}">
                  <a16:creationId xmlns:a16="http://schemas.microsoft.com/office/drawing/2014/main" id="{884A246F-569A-445C-BEB9-5BED49EEA128}"/>
                </a:ext>
              </a:extLst>
            </p:cNvPr>
            <p:cNvGrpSpPr/>
            <p:nvPr/>
          </p:nvGrpSpPr>
          <p:grpSpPr>
            <a:xfrm>
              <a:off x="8044486" y="2040813"/>
              <a:ext cx="556473" cy="560816"/>
              <a:chOff x="4536491" y="2027077"/>
              <a:chExt cx="556480" cy="560817"/>
            </a:xfrm>
          </p:grpSpPr>
          <p:sp>
            <p:nvSpPr>
              <p:cNvPr id="267" name="chip 4">
                <a:extLst>
                  <a:ext uri="{FF2B5EF4-FFF2-40B4-BE49-F238E27FC236}">
                    <a16:creationId xmlns:a16="http://schemas.microsoft.com/office/drawing/2014/main" id="{BE19898D-37C4-47AF-8A35-A4CC5B920CF2}"/>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8" name="chip 4">
                <a:extLst>
                  <a:ext uri="{FF2B5EF4-FFF2-40B4-BE49-F238E27FC236}">
                    <a16:creationId xmlns:a16="http://schemas.microsoft.com/office/drawing/2014/main" id="{A71DE58E-EDD1-4699-9597-5226A83A748F}"/>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9" name="chip 4">
                <a:extLst>
                  <a:ext uri="{FF2B5EF4-FFF2-40B4-BE49-F238E27FC236}">
                    <a16:creationId xmlns:a16="http://schemas.microsoft.com/office/drawing/2014/main" id="{8BB372CF-FCDD-460F-9A0B-599D3D80F7E2}"/>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70" name="chip 4">
                <a:extLst>
                  <a:ext uri="{FF2B5EF4-FFF2-40B4-BE49-F238E27FC236}">
                    <a16:creationId xmlns:a16="http://schemas.microsoft.com/office/drawing/2014/main" id="{44C52DA8-D94A-4C88-920B-5912EE8266B3}"/>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261" name="Group 260">
              <a:extLst>
                <a:ext uri="{FF2B5EF4-FFF2-40B4-BE49-F238E27FC236}">
                  <a16:creationId xmlns:a16="http://schemas.microsoft.com/office/drawing/2014/main" id="{7AD0FC44-433A-4947-B039-A180A013AB9A}"/>
                </a:ext>
              </a:extLst>
            </p:cNvPr>
            <p:cNvGrpSpPr/>
            <p:nvPr/>
          </p:nvGrpSpPr>
          <p:grpSpPr>
            <a:xfrm>
              <a:off x="7471088" y="2041346"/>
              <a:ext cx="556473" cy="560816"/>
              <a:chOff x="4536491" y="2027077"/>
              <a:chExt cx="556480" cy="560817"/>
            </a:xfrm>
          </p:grpSpPr>
          <p:sp>
            <p:nvSpPr>
              <p:cNvPr id="263" name="chip 4">
                <a:extLst>
                  <a:ext uri="{FF2B5EF4-FFF2-40B4-BE49-F238E27FC236}">
                    <a16:creationId xmlns:a16="http://schemas.microsoft.com/office/drawing/2014/main" id="{63BCFB01-65B2-43FD-BC29-0A024065E886}"/>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4" name="chip 4">
                <a:extLst>
                  <a:ext uri="{FF2B5EF4-FFF2-40B4-BE49-F238E27FC236}">
                    <a16:creationId xmlns:a16="http://schemas.microsoft.com/office/drawing/2014/main" id="{76D4806E-2E14-449A-B3E0-FE080CA30B1A}"/>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5" name="chip 4">
                <a:extLst>
                  <a:ext uri="{FF2B5EF4-FFF2-40B4-BE49-F238E27FC236}">
                    <a16:creationId xmlns:a16="http://schemas.microsoft.com/office/drawing/2014/main" id="{4C16999B-0695-409D-9842-7A33963F16B2}"/>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66" name="chip 4">
                <a:extLst>
                  <a:ext uri="{FF2B5EF4-FFF2-40B4-BE49-F238E27FC236}">
                    <a16:creationId xmlns:a16="http://schemas.microsoft.com/office/drawing/2014/main" id="{9F608A32-33BE-4D0A-9DD5-CFD35A290D02}"/>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262" name="Flowchart: Magnetic Disk 261">
              <a:extLst>
                <a:ext uri="{FF2B5EF4-FFF2-40B4-BE49-F238E27FC236}">
                  <a16:creationId xmlns:a16="http://schemas.microsoft.com/office/drawing/2014/main" id="{31FEF4D0-4C09-434D-B983-4E46AF219286}"/>
                </a:ext>
              </a:extLst>
            </p:cNvPr>
            <p:cNvSpPr/>
            <p:nvPr/>
          </p:nvSpPr>
          <p:spPr bwMode="auto">
            <a:xfrm>
              <a:off x="6826345" y="2099788"/>
              <a:ext cx="466343" cy="472595"/>
            </a:xfrm>
            <a:prstGeom prst="flowChartMagneticDisk">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71" name="Flowchart: Multidocument 270">
            <a:extLst>
              <a:ext uri="{FF2B5EF4-FFF2-40B4-BE49-F238E27FC236}">
                <a16:creationId xmlns:a16="http://schemas.microsoft.com/office/drawing/2014/main" id="{D268890A-4D04-4410-A81D-E47D9347D7FF}"/>
              </a:ext>
            </a:extLst>
          </p:cNvPr>
          <p:cNvSpPr/>
          <p:nvPr/>
        </p:nvSpPr>
        <p:spPr bwMode="auto">
          <a:xfrm>
            <a:off x="7458546" y="3326290"/>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2" name="Flowchart: Multidocument 271">
            <a:extLst>
              <a:ext uri="{FF2B5EF4-FFF2-40B4-BE49-F238E27FC236}">
                <a16:creationId xmlns:a16="http://schemas.microsoft.com/office/drawing/2014/main" id="{F9A40C48-2BE6-42DF-AF16-D1525A90C2AB}"/>
              </a:ext>
            </a:extLst>
          </p:cNvPr>
          <p:cNvSpPr/>
          <p:nvPr/>
        </p:nvSpPr>
        <p:spPr bwMode="auto">
          <a:xfrm>
            <a:off x="8110611" y="3310850"/>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3" name="Flowchart: Multidocument 272">
            <a:extLst>
              <a:ext uri="{FF2B5EF4-FFF2-40B4-BE49-F238E27FC236}">
                <a16:creationId xmlns:a16="http://schemas.microsoft.com/office/drawing/2014/main" id="{2391A732-269A-4BAB-A6AB-D6766BA50BEB}"/>
              </a:ext>
            </a:extLst>
          </p:cNvPr>
          <p:cNvSpPr/>
          <p:nvPr/>
        </p:nvSpPr>
        <p:spPr bwMode="auto">
          <a:xfrm>
            <a:off x="7422399" y="3941128"/>
            <a:ext cx="462699" cy="494741"/>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4" name="Flowchart: Multidocument 273">
            <a:extLst>
              <a:ext uri="{FF2B5EF4-FFF2-40B4-BE49-F238E27FC236}">
                <a16:creationId xmlns:a16="http://schemas.microsoft.com/office/drawing/2014/main" id="{5CC93AA5-B14E-4682-A734-95902E68FF04}"/>
              </a:ext>
            </a:extLst>
          </p:cNvPr>
          <p:cNvSpPr/>
          <p:nvPr/>
        </p:nvSpPr>
        <p:spPr bwMode="auto">
          <a:xfrm>
            <a:off x="8102474" y="3944387"/>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5" name="Flowchart: Multidocument 274">
            <a:extLst>
              <a:ext uri="{FF2B5EF4-FFF2-40B4-BE49-F238E27FC236}">
                <a16:creationId xmlns:a16="http://schemas.microsoft.com/office/drawing/2014/main" id="{43B2BE55-0453-4509-B42B-8E49D8DED2D5}"/>
              </a:ext>
            </a:extLst>
          </p:cNvPr>
          <p:cNvSpPr/>
          <p:nvPr/>
        </p:nvSpPr>
        <p:spPr bwMode="auto">
          <a:xfrm>
            <a:off x="8088595" y="4547006"/>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Flowchart: Multidocument 275">
            <a:extLst>
              <a:ext uri="{FF2B5EF4-FFF2-40B4-BE49-F238E27FC236}">
                <a16:creationId xmlns:a16="http://schemas.microsoft.com/office/drawing/2014/main" id="{422EF6C6-5F33-4625-B7D4-897BEF3F69E3}"/>
              </a:ext>
            </a:extLst>
          </p:cNvPr>
          <p:cNvSpPr/>
          <p:nvPr/>
        </p:nvSpPr>
        <p:spPr bwMode="auto">
          <a:xfrm>
            <a:off x="6747351" y="3938119"/>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Flowchart: Multidocument 276">
            <a:extLst>
              <a:ext uri="{FF2B5EF4-FFF2-40B4-BE49-F238E27FC236}">
                <a16:creationId xmlns:a16="http://schemas.microsoft.com/office/drawing/2014/main" id="{2A184377-4061-4347-B228-AA85724B6E9A}"/>
              </a:ext>
            </a:extLst>
          </p:cNvPr>
          <p:cNvSpPr/>
          <p:nvPr/>
        </p:nvSpPr>
        <p:spPr bwMode="auto">
          <a:xfrm>
            <a:off x="6724971" y="4555274"/>
            <a:ext cx="443319" cy="480359"/>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Flowchart: Multidocument 277">
            <a:extLst>
              <a:ext uri="{FF2B5EF4-FFF2-40B4-BE49-F238E27FC236}">
                <a16:creationId xmlns:a16="http://schemas.microsoft.com/office/drawing/2014/main" id="{832C9CBE-40A3-4BE9-8C32-121E36D95F3F}"/>
              </a:ext>
            </a:extLst>
          </p:cNvPr>
          <p:cNvSpPr/>
          <p:nvPr/>
        </p:nvSpPr>
        <p:spPr bwMode="auto">
          <a:xfrm>
            <a:off x="7392099" y="4583789"/>
            <a:ext cx="462699" cy="480360"/>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Flowchart: Multidocument 278">
            <a:extLst>
              <a:ext uri="{FF2B5EF4-FFF2-40B4-BE49-F238E27FC236}">
                <a16:creationId xmlns:a16="http://schemas.microsoft.com/office/drawing/2014/main" id="{85418AAC-C535-4CEA-93BE-6509850F0DF6}"/>
              </a:ext>
            </a:extLst>
          </p:cNvPr>
          <p:cNvSpPr/>
          <p:nvPr/>
        </p:nvSpPr>
        <p:spPr bwMode="auto">
          <a:xfrm>
            <a:off x="6699539" y="5184165"/>
            <a:ext cx="462699" cy="480360"/>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Flowchart: Multidocument 279">
            <a:extLst>
              <a:ext uri="{FF2B5EF4-FFF2-40B4-BE49-F238E27FC236}">
                <a16:creationId xmlns:a16="http://schemas.microsoft.com/office/drawing/2014/main" id="{7A9E28CC-C0FF-48A0-83E4-1E147A89EEE3}"/>
              </a:ext>
            </a:extLst>
          </p:cNvPr>
          <p:cNvSpPr/>
          <p:nvPr/>
        </p:nvSpPr>
        <p:spPr bwMode="auto">
          <a:xfrm>
            <a:off x="7365879" y="5184165"/>
            <a:ext cx="462699" cy="480360"/>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Flowchart: Multidocument 280">
            <a:extLst>
              <a:ext uri="{FF2B5EF4-FFF2-40B4-BE49-F238E27FC236}">
                <a16:creationId xmlns:a16="http://schemas.microsoft.com/office/drawing/2014/main" id="{B451CEF9-B32C-4F30-812F-4E9EF71306CB}"/>
              </a:ext>
            </a:extLst>
          </p:cNvPr>
          <p:cNvSpPr/>
          <p:nvPr/>
        </p:nvSpPr>
        <p:spPr bwMode="auto">
          <a:xfrm>
            <a:off x="8069215" y="5198475"/>
            <a:ext cx="462699" cy="480360"/>
          </a:xfrm>
          <a:prstGeom prst="flowChartMultidocument">
            <a:avLst/>
          </a:prstGeom>
          <a:solidFill>
            <a:srgbClr val="E6E6E6"/>
          </a:solidFill>
          <a:ln w="10795" cap="flat" cmpd="sng" algn="ctr">
            <a:solidFill>
              <a:srgbClr val="E6E6E6">
                <a:shade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82" name="Group 281">
            <a:extLst>
              <a:ext uri="{FF2B5EF4-FFF2-40B4-BE49-F238E27FC236}">
                <a16:creationId xmlns:a16="http://schemas.microsoft.com/office/drawing/2014/main" id="{BEBDAA8E-719A-4214-B13F-3BF7F809EC82}"/>
              </a:ext>
            </a:extLst>
          </p:cNvPr>
          <p:cNvGrpSpPr/>
          <p:nvPr/>
        </p:nvGrpSpPr>
        <p:grpSpPr>
          <a:xfrm>
            <a:off x="9815443" y="3778887"/>
            <a:ext cx="1466655" cy="897715"/>
            <a:chOff x="9295580" y="1864127"/>
            <a:chExt cx="1466654" cy="897714"/>
          </a:xfrm>
        </p:grpSpPr>
        <p:sp>
          <p:nvSpPr>
            <p:cNvPr id="283" name="Rectangle 282">
              <a:extLst>
                <a:ext uri="{FF2B5EF4-FFF2-40B4-BE49-F238E27FC236}">
                  <a16:creationId xmlns:a16="http://schemas.microsoft.com/office/drawing/2014/main" id="{EDB7B971-EAD5-435D-917C-1A8A7C3AFD59}"/>
                </a:ext>
              </a:extLst>
            </p:cNvPr>
            <p:cNvSpPr/>
            <p:nvPr/>
          </p:nvSpPr>
          <p:spPr bwMode="auto">
            <a:xfrm>
              <a:off x="9295580" y="1864127"/>
              <a:ext cx="1466654" cy="897714"/>
            </a:xfrm>
            <a:prstGeom prst="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Rectangle: Rounded Corners 283">
              <a:extLst>
                <a:ext uri="{FF2B5EF4-FFF2-40B4-BE49-F238E27FC236}">
                  <a16:creationId xmlns:a16="http://schemas.microsoft.com/office/drawing/2014/main" id="{A32EB1FC-57A8-4B2F-898A-B8B63C353D3B}"/>
                </a:ext>
              </a:extLst>
            </p:cNvPr>
            <p:cNvSpPr/>
            <p:nvPr/>
          </p:nvSpPr>
          <p:spPr bwMode="auto">
            <a:xfrm>
              <a:off x="9934575" y="2008337"/>
              <a:ext cx="711563" cy="647019"/>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85" name="Group 284">
              <a:extLst>
                <a:ext uri="{FF2B5EF4-FFF2-40B4-BE49-F238E27FC236}">
                  <a16:creationId xmlns:a16="http://schemas.microsoft.com/office/drawing/2014/main" id="{2AD7552B-4ADD-491C-9D3E-0CD900D217A7}"/>
                </a:ext>
              </a:extLst>
            </p:cNvPr>
            <p:cNvGrpSpPr/>
            <p:nvPr/>
          </p:nvGrpSpPr>
          <p:grpSpPr>
            <a:xfrm>
              <a:off x="10023788" y="2060396"/>
              <a:ext cx="556473" cy="560816"/>
              <a:chOff x="4536491" y="2027077"/>
              <a:chExt cx="556480" cy="560817"/>
            </a:xfrm>
          </p:grpSpPr>
          <p:sp>
            <p:nvSpPr>
              <p:cNvPr id="287" name="chip 4">
                <a:extLst>
                  <a:ext uri="{FF2B5EF4-FFF2-40B4-BE49-F238E27FC236}">
                    <a16:creationId xmlns:a16="http://schemas.microsoft.com/office/drawing/2014/main" id="{82A16E97-EB7E-480B-B679-42FFFB07C179}"/>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8" name="chip 4">
                <a:extLst>
                  <a:ext uri="{FF2B5EF4-FFF2-40B4-BE49-F238E27FC236}">
                    <a16:creationId xmlns:a16="http://schemas.microsoft.com/office/drawing/2014/main" id="{CFFB657E-FA81-49CF-9AD4-0A967C436110}"/>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89" name="chip 4">
                <a:extLst>
                  <a:ext uri="{FF2B5EF4-FFF2-40B4-BE49-F238E27FC236}">
                    <a16:creationId xmlns:a16="http://schemas.microsoft.com/office/drawing/2014/main" id="{122C0547-3DC9-4425-BFAB-33ECA06A7EC6}"/>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90" name="chip 4">
                <a:extLst>
                  <a:ext uri="{FF2B5EF4-FFF2-40B4-BE49-F238E27FC236}">
                    <a16:creationId xmlns:a16="http://schemas.microsoft.com/office/drawing/2014/main" id="{90A31DD9-1F89-4CA0-9289-D3F662386234}"/>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286" name="Flowchart: Magnetic Disk 285">
              <a:extLst>
                <a:ext uri="{FF2B5EF4-FFF2-40B4-BE49-F238E27FC236}">
                  <a16:creationId xmlns:a16="http://schemas.microsoft.com/office/drawing/2014/main" id="{8161F4A6-EDA3-4527-B955-A975572D56BF}"/>
                </a:ext>
              </a:extLst>
            </p:cNvPr>
            <p:cNvSpPr/>
            <p:nvPr/>
          </p:nvSpPr>
          <p:spPr bwMode="auto">
            <a:xfrm>
              <a:off x="9379045" y="2118838"/>
              <a:ext cx="466343" cy="472595"/>
            </a:xfrm>
            <a:prstGeom prst="flowChartMagneticDisk">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91" name="Group 290">
            <a:extLst>
              <a:ext uri="{FF2B5EF4-FFF2-40B4-BE49-F238E27FC236}">
                <a16:creationId xmlns:a16="http://schemas.microsoft.com/office/drawing/2014/main" id="{D580971A-1EB8-47C8-9B2E-ECD76A455845}"/>
              </a:ext>
            </a:extLst>
          </p:cNvPr>
          <p:cNvGrpSpPr/>
          <p:nvPr/>
        </p:nvGrpSpPr>
        <p:grpSpPr>
          <a:xfrm>
            <a:off x="9574169" y="2013009"/>
            <a:ext cx="2038155" cy="897715"/>
            <a:chOff x="6762946" y="1838325"/>
            <a:chExt cx="2038154" cy="897714"/>
          </a:xfrm>
        </p:grpSpPr>
        <p:sp>
          <p:nvSpPr>
            <p:cNvPr id="292" name="Rectangle 291">
              <a:extLst>
                <a:ext uri="{FF2B5EF4-FFF2-40B4-BE49-F238E27FC236}">
                  <a16:creationId xmlns:a16="http://schemas.microsoft.com/office/drawing/2014/main" id="{AC514508-1914-4D66-829F-EA7F3082C1DF}"/>
                </a:ext>
              </a:extLst>
            </p:cNvPr>
            <p:cNvSpPr/>
            <p:nvPr/>
          </p:nvSpPr>
          <p:spPr bwMode="auto">
            <a:xfrm>
              <a:off x="6762946" y="1838325"/>
              <a:ext cx="2038154" cy="897714"/>
            </a:xfrm>
            <a:prstGeom prst="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Rectangle: Rounded Corners 292">
              <a:extLst>
                <a:ext uri="{FF2B5EF4-FFF2-40B4-BE49-F238E27FC236}">
                  <a16:creationId xmlns:a16="http://schemas.microsoft.com/office/drawing/2014/main" id="{87443ECF-36FD-4FC0-858F-DF925130F8C2}"/>
                </a:ext>
              </a:extLst>
            </p:cNvPr>
            <p:cNvSpPr/>
            <p:nvPr/>
          </p:nvSpPr>
          <p:spPr bwMode="auto">
            <a:xfrm>
              <a:off x="7381875" y="1989287"/>
              <a:ext cx="1294776" cy="647019"/>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94" name="Group 293">
              <a:extLst>
                <a:ext uri="{FF2B5EF4-FFF2-40B4-BE49-F238E27FC236}">
                  <a16:creationId xmlns:a16="http://schemas.microsoft.com/office/drawing/2014/main" id="{85A9ED61-DEED-4133-BE79-3CE2147A2D87}"/>
                </a:ext>
              </a:extLst>
            </p:cNvPr>
            <p:cNvGrpSpPr/>
            <p:nvPr/>
          </p:nvGrpSpPr>
          <p:grpSpPr>
            <a:xfrm>
              <a:off x="8044486" y="2040813"/>
              <a:ext cx="556473" cy="560816"/>
              <a:chOff x="4536491" y="2027077"/>
              <a:chExt cx="556480" cy="560817"/>
            </a:xfrm>
          </p:grpSpPr>
          <p:sp>
            <p:nvSpPr>
              <p:cNvPr id="301" name="chip 4">
                <a:extLst>
                  <a:ext uri="{FF2B5EF4-FFF2-40B4-BE49-F238E27FC236}">
                    <a16:creationId xmlns:a16="http://schemas.microsoft.com/office/drawing/2014/main" id="{96B06579-CD83-4C81-8C1F-D0E0C656D3F0}"/>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2" name="chip 4">
                <a:extLst>
                  <a:ext uri="{FF2B5EF4-FFF2-40B4-BE49-F238E27FC236}">
                    <a16:creationId xmlns:a16="http://schemas.microsoft.com/office/drawing/2014/main" id="{135B73E1-EFE3-4C5B-9ED7-E4E3E57BC0BA}"/>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3" name="chip 4">
                <a:extLst>
                  <a:ext uri="{FF2B5EF4-FFF2-40B4-BE49-F238E27FC236}">
                    <a16:creationId xmlns:a16="http://schemas.microsoft.com/office/drawing/2014/main" id="{65C596C1-F918-4302-B7E2-32A9DC4F206B}"/>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4" name="chip 4">
                <a:extLst>
                  <a:ext uri="{FF2B5EF4-FFF2-40B4-BE49-F238E27FC236}">
                    <a16:creationId xmlns:a16="http://schemas.microsoft.com/office/drawing/2014/main" id="{3EC30C59-B2CC-4588-AC12-C8719FACDB2E}"/>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295" name="Group 294">
              <a:extLst>
                <a:ext uri="{FF2B5EF4-FFF2-40B4-BE49-F238E27FC236}">
                  <a16:creationId xmlns:a16="http://schemas.microsoft.com/office/drawing/2014/main" id="{95A122C4-8E2A-4238-A427-27FEE87565A2}"/>
                </a:ext>
              </a:extLst>
            </p:cNvPr>
            <p:cNvGrpSpPr/>
            <p:nvPr/>
          </p:nvGrpSpPr>
          <p:grpSpPr>
            <a:xfrm>
              <a:off x="7471088" y="2041346"/>
              <a:ext cx="556473" cy="560816"/>
              <a:chOff x="4536491" y="2027077"/>
              <a:chExt cx="556480" cy="560817"/>
            </a:xfrm>
          </p:grpSpPr>
          <p:sp>
            <p:nvSpPr>
              <p:cNvPr id="297" name="chip 4">
                <a:extLst>
                  <a:ext uri="{FF2B5EF4-FFF2-40B4-BE49-F238E27FC236}">
                    <a16:creationId xmlns:a16="http://schemas.microsoft.com/office/drawing/2014/main" id="{B846FE36-5564-4368-B5E0-E564A7CA15FF}"/>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98" name="chip 4">
                <a:extLst>
                  <a:ext uri="{FF2B5EF4-FFF2-40B4-BE49-F238E27FC236}">
                    <a16:creationId xmlns:a16="http://schemas.microsoft.com/office/drawing/2014/main" id="{C9C79852-5CEC-41D8-B217-AF02F2416EEB}"/>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99" name="chip 4">
                <a:extLst>
                  <a:ext uri="{FF2B5EF4-FFF2-40B4-BE49-F238E27FC236}">
                    <a16:creationId xmlns:a16="http://schemas.microsoft.com/office/drawing/2014/main" id="{E77B19A2-4249-473C-B9CE-5E7A92187C14}"/>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00" name="chip 4">
                <a:extLst>
                  <a:ext uri="{FF2B5EF4-FFF2-40B4-BE49-F238E27FC236}">
                    <a16:creationId xmlns:a16="http://schemas.microsoft.com/office/drawing/2014/main" id="{FF647933-0621-4CCF-B21F-B3430BF29543}"/>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296" name="Flowchart: Magnetic Disk 295">
              <a:extLst>
                <a:ext uri="{FF2B5EF4-FFF2-40B4-BE49-F238E27FC236}">
                  <a16:creationId xmlns:a16="http://schemas.microsoft.com/office/drawing/2014/main" id="{453B74D0-2A3B-4BD3-9726-31398657B24D}"/>
                </a:ext>
              </a:extLst>
            </p:cNvPr>
            <p:cNvSpPr/>
            <p:nvPr/>
          </p:nvSpPr>
          <p:spPr bwMode="auto">
            <a:xfrm>
              <a:off x="6826345" y="2099788"/>
              <a:ext cx="466343" cy="472595"/>
            </a:xfrm>
            <a:prstGeom prst="flowChartMagneticDisk">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5" name="Group 304">
            <a:extLst>
              <a:ext uri="{FF2B5EF4-FFF2-40B4-BE49-F238E27FC236}">
                <a16:creationId xmlns:a16="http://schemas.microsoft.com/office/drawing/2014/main" id="{F5522D5C-FEBD-456E-9B29-9A3EDAF88A34}"/>
              </a:ext>
            </a:extLst>
          </p:cNvPr>
          <p:cNvGrpSpPr/>
          <p:nvPr/>
        </p:nvGrpSpPr>
        <p:grpSpPr>
          <a:xfrm>
            <a:off x="9574169" y="2014160"/>
            <a:ext cx="2038155" cy="897715"/>
            <a:chOff x="6762946" y="1838325"/>
            <a:chExt cx="2038154" cy="897714"/>
          </a:xfrm>
        </p:grpSpPr>
        <p:sp>
          <p:nvSpPr>
            <p:cNvPr id="306" name="Rectangle 305">
              <a:extLst>
                <a:ext uri="{FF2B5EF4-FFF2-40B4-BE49-F238E27FC236}">
                  <a16:creationId xmlns:a16="http://schemas.microsoft.com/office/drawing/2014/main" id="{FE44D4BE-F46B-4187-8805-BE78155A1926}"/>
                </a:ext>
              </a:extLst>
            </p:cNvPr>
            <p:cNvSpPr/>
            <p:nvPr/>
          </p:nvSpPr>
          <p:spPr bwMode="auto">
            <a:xfrm>
              <a:off x="6762946" y="1838325"/>
              <a:ext cx="2038154" cy="897714"/>
            </a:xfrm>
            <a:prstGeom prst="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7" name="Rectangle: Rounded Corners 306">
              <a:extLst>
                <a:ext uri="{FF2B5EF4-FFF2-40B4-BE49-F238E27FC236}">
                  <a16:creationId xmlns:a16="http://schemas.microsoft.com/office/drawing/2014/main" id="{77EF9EF8-2B00-4BFA-A630-E0ED2DC578EC}"/>
                </a:ext>
              </a:extLst>
            </p:cNvPr>
            <p:cNvSpPr/>
            <p:nvPr/>
          </p:nvSpPr>
          <p:spPr bwMode="auto">
            <a:xfrm>
              <a:off x="7381875" y="1989287"/>
              <a:ext cx="1294776" cy="647019"/>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08" name="Group 307">
              <a:extLst>
                <a:ext uri="{FF2B5EF4-FFF2-40B4-BE49-F238E27FC236}">
                  <a16:creationId xmlns:a16="http://schemas.microsoft.com/office/drawing/2014/main" id="{3A3FFA1E-7BE6-464D-BDA6-EE0ADE82B979}"/>
                </a:ext>
              </a:extLst>
            </p:cNvPr>
            <p:cNvGrpSpPr/>
            <p:nvPr/>
          </p:nvGrpSpPr>
          <p:grpSpPr>
            <a:xfrm>
              <a:off x="8044486" y="2040813"/>
              <a:ext cx="556473" cy="560816"/>
              <a:chOff x="4536491" y="2027077"/>
              <a:chExt cx="556480" cy="560817"/>
            </a:xfrm>
          </p:grpSpPr>
          <p:sp>
            <p:nvSpPr>
              <p:cNvPr id="315" name="chip 4">
                <a:extLst>
                  <a:ext uri="{FF2B5EF4-FFF2-40B4-BE49-F238E27FC236}">
                    <a16:creationId xmlns:a16="http://schemas.microsoft.com/office/drawing/2014/main" id="{A709B547-BC8A-4D5D-870F-979B1D7A3D65}"/>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6" name="chip 4">
                <a:extLst>
                  <a:ext uri="{FF2B5EF4-FFF2-40B4-BE49-F238E27FC236}">
                    <a16:creationId xmlns:a16="http://schemas.microsoft.com/office/drawing/2014/main" id="{E438AFB7-F577-465D-9E6C-18C3FF2C3387}"/>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7" name="chip 4">
                <a:extLst>
                  <a:ext uri="{FF2B5EF4-FFF2-40B4-BE49-F238E27FC236}">
                    <a16:creationId xmlns:a16="http://schemas.microsoft.com/office/drawing/2014/main" id="{E9735BF0-986C-42F2-AE7D-F8FE56E2055B}"/>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8" name="chip 4">
                <a:extLst>
                  <a:ext uri="{FF2B5EF4-FFF2-40B4-BE49-F238E27FC236}">
                    <a16:creationId xmlns:a16="http://schemas.microsoft.com/office/drawing/2014/main" id="{D37D6C3E-F2A3-48AD-8AF1-8E7D162D605B}"/>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nvGrpSpPr>
            <p:cNvPr id="309" name="Group 308">
              <a:extLst>
                <a:ext uri="{FF2B5EF4-FFF2-40B4-BE49-F238E27FC236}">
                  <a16:creationId xmlns:a16="http://schemas.microsoft.com/office/drawing/2014/main" id="{4E54CFAF-E906-4AA8-A179-51E473CF3F94}"/>
                </a:ext>
              </a:extLst>
            </p:cNvPr>
            <p:cNvGrpSpPr/>
            <p:nvPr/>
          </p:nvGrpSpPr>
          <p:grpSpPr>
            <a:xfrm>
              <a:off x="7471088" y="2041346"/>
              <a:ext cx="556473" cy="560816"/>
              <a:chOff x="4536491" y="2027077"/>
              <a:chExt cx="556480" cy="560817"/>
            </a:xfrm>
          </p:grpSpPr>
          <p:sp>
            <p:nvSpPr>
              <p:cNvPr id="311" name="chip 4">
                <a:extLst>
                  <a:ext uri="{FF2B5EF4-FFF2-40B4-BE49-F238E27FC236}">
                    <a16:creationId xmlns:a16="http://schemas.microsoft.com/office/drawing/2014/main" id="{B51B44F2-256C-4B47-A6D5-72AE19FD5F63}"/>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2" name="chip 4">
                <a:extLst>
                  <a:ext uri="{FF2B5EF4-FFF2-40B4-BE49-F238E27FC236}">
                    <a16:creationId xmlns:a16="http://schemas.microsoft.com/office/drawing/2014/main" id="{5197E39B-61F5-4F0E-ABC1-7CF06CC664D0}"/>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3" name="chip 4">
                <a:extLst>
                  <a:ext uri="{FF2B5EF4-FFF2-40B4-BE49-F238E27FC236}">
                    <a16:creationId xmlns:a16="http://schemas.microsoft.com/office/drawing/2014/main" id="{DA67AD3A-67E9-4A5E-8CC5-8939AD153EAD}"/>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314" name="chip 4">
                <a:extLst>
                  <a:ext uri="{FF2B5EF4-FFF2-40B4-BE49-F238E27FC236}">
                    <a16:creationId xmlns:a16="http://schemas.microsoft.com/office/drawing/2014/main" id="{F17DA379-D7E0-439A-841F-558E8AE3E62E}"/>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310" name="Flowchart: Magnetic Disk 309">
              <a:extLst>
                <a:ext uri="{FF2B5EF4-FFF2-40B4-BE49-F238E27FC236}">
                  <a16:creationId xmlns:a16="http://schemas.microsoft.com/office/drawing/2014/main" id="{12B92B02-4649-400C-9817-463C4886930A}"/>
                </a:ext>
              </a:extLst>
            </p:cNvPr>
            <p:cNvSpPr/>
            <p:nvPr/>
          </p:nvSpPr>
          <p:spPr bwMode="auto">
            <a:xfrm>
              <a:off x="6826345" y="2099788"/>
              <a:ext cx="466343" cy="472595"/>
            </a:xfrm>
            <a:prstGeom prst="flowChartMagneticDisk">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9" name="Group 318">
            <a:extLst>
              <a:ext uri="{FF2B5EF4-FFF2-40B4-BE49-F238E27FC236}">
                <a16:creationId xmlns:a16="http://schemas.microsoft.com/office/drawing/2014/main" id="{78D43871-4B73-45FD-AEDC-1497F16EE696}"/>
              </a:ext>
            </a:extLst>
          </p:cNvPr>
          <p:cNvGrpSpPr/>
          <p:nvPr/>
        </p:nvGrpSpPr>
        <p:grpSpPr>
          <a:xfrm>
            <a:off x="5656621" y="1367870"/>
            <a:ext cx="919753" cy="1062911"/>
            <a:chOff x="4064268" y="5053939"/>
            <a:chExt cx="1474485" cy="1595066"/>
          </a:xfrm>
        </p:grpSpPr>
        <p:sp>
          <p:nvSpPr>
            <p:cNvPr id="320" name="Cylinder 319">
              <a:extLst>
                <a:ext uri="{FF2B5EF4-FFF2-40B4-BE49-F238E27FC236}">
                  <a16:creationId xmlns:a16="http://schemas.microsoft.com/office/drawing/2014/main" id="{C0CDDBDF-C58A-4C30-98AF-B197B4DDFEFE}"/>
                </a:ext>
              </a:extLst>
            </p:cNvPr>
            <p:cNvSpPr/>
            <p:nvPr/>
          </p:nvSpPr>
          <p:spPr bwMode="auto">
            <a:xfrm>
              <a:off x="4064268" y="5053939"/>
              <a:ext cx="1043831" cy="1371349"/>
            </a:xfrm>
            <a:prstGeom prst="can">
              <a:avLst>
                <a:gd name="adj" fmla="val 39530"/>
              </a:avLst>
            </a:prstGeom>
            <a:solidFill>
              <a:srgbClr val="E6E6E6"/>
            </a:solidFill>
            <a:ln w="12700" cap="flat"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1" name="Freeform 146">
              <a:extLst>
                <a:ext uri="{FF2B5EF4-FFF2-40B4-BE49-F238E27FC236}">
                  <a16:creationId xmlns:a16="http://schemas.microsoft.com/office/drawing/2014/main" id="{A8F9F044-6551-4A6C-A35F-83E0F33400DF}"/>
                </a:ext>
              </a:extLst>
            </p:cNvPr>
            <p:cNvSpPr>
              <a:spLocks noChangeAspect="1"/>
            </p:cNvSpPr>
            <p:nvPr/>
          </p:nvSpPr>
          <p:spPr bwMode="auto">
            <a:xfrm>
              <a:off x="4523512" y="6006044"/>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rgbClr val="000000"/>
            </a:solidFill>
            <a:ln w="12700" cap="flat" cmpd="sng" algn="ctr">
              <a:solidFill>
                <a:srgbClr val="E6E6E6"/>
              </a:solidFill>
              <a:prstDash val="solid"/>
              <a:miter lim="800000"/>
              <a:headEnd type="none" w="med" len="med"/>
              <a:tailEnd type="none" w="med" len="med"/>
            </a:ln>
            <a:effectLst/>
          </p:spPr>
          <p:txBody>
            <a:bodyPr rot="0" spcFirstLastPara="0" vertOverflow="overflow" horzOverflow="overflow" vert="horz" wrap="square" lIns="179235" tIns="143387" rIns="179235" bIns="143387" numCol="1" spcCol="0" rtlCol="0" fromWordArt="0" anchor="t" anchorCtr="0" forceAA="0" compatLnSpc="1">
              <a:prstTxWarp prst="textNoShape">
                <a:avLst/>
              </a:prstTxWarp>
              <a:noAutofit/>
            </a:bodyPr>
            <a:lstStyle/>
            <a:p>
              <a:pPr marL="0" marR="0" lvl="0" indent="0" algn="ctr" defTabSz="913728"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grpSp>
      <p:sp>
        <p:nvSpPr>
          <p:cNvPr id="322" name="TextBox 321">
            <a:extLst>
              <a:ext uri="{FF2B5EF4-FFF2-40B4-BE49-F238E27FC236}">
                <a16:creationId xmlns:a16="http://schemas.microsoft.com/office/drawing/2014/main" id="{B5D51518-0EAC-4EBF-A365-2C934C346B7D}"/>
              </a:ext>
            </a:extLst>
          </p:cNvPr>
          <p:cNvSpPr txBox="1"/>
          <p:nvPr/>
        </p:nvSpPr>
        <p:spPr>
          <a:xfrm>
            <a:off x="9924826" y="4820813"/>
            <a:ext cx="1175295" cy="286218"/>
          </a:xfrm>
          <a:prstGeom prst="rect">
            <a:avLst/>
          </a:prstGeom>
          <a:noFill/>
        </p:spPr>
        <p:txBody>
          <a:bodyPr wrap="none" lIns="91427" tIns="45713" rIns="91427" bIns="45713" rtlCol="0">
            <a:spAutoFit/>
          </a:bodyPr>
          <a:lstStyle/>
          <a:p>
            <a:pPr marL="0" marR="0" lvl="0" indent="0" algn="l" defTabSz="914344"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Scaled node</a:t>
            </a:r>
          </a:p>
        </p:txBody>
      </p:sp>
      <p:sp>
        <p:nvSpPr>
          <p:cNvPr id="324" name="Text Placeholder 4">
            <a:extLst>
              <a:ext uri="{FF2B5EF4-FFF2-40B4-BE49-F238E27FC236}">
                <a16:creationId xmlns:a16="http://schemas.microsoft.com/office/drawing/2014/main" id="{01B60A51-C3C9-4EC7-85A4-F469779A7AA8}"/>
              </a:ext>
            </a:extLst>
          </p:cNvPr>
          <p:cNvSpPr txBox="1">
            <a:spLocks/>
          </p:cNvSpPr>
          <p:nvPr/>
        </p:nvSpPr>
        <p:spPr>
          <a:xfrm>
            <a:off x="1" y="1608334"/>
            <a:ext cx="5357284" cy="180982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Cloud Database Architecture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Separation of compute and storage</a:t>
            </a:r>
          </a:p>
          <a:p>
            <a:pPr marL="45720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Stateless compute VM</a:t>
            </a:r>
          </a:p>
          <a:p>
            <a:pPr marL="380990" marR="0" lvl="0" indent="-380990" algn="l" defTabSz="914400" rtl="0" eaLnBrk="1" fontAlgn="auto" latinLnBrk="0" hangingPunct="1">
              <a:lnSpc>
                <a:spcPct val="100000"/>
              </a:lnSpc>
              <a:spcBef>
                <a:spcPts val="0"/>
              </a:spcBef>
              <a:spcAft>
                <a:spcPts val="0"/>
              </a:spcAft>
              <a:buClr>
                <a:srgbClr val="000000"/>
              </a:buClr>
              <a:buSzTx/>
              <a:buFontTx/>
              <a:buChar char="-"/>
              <a:tabLst/>
              <a:defRPr/>
            </a:pPr>
            <a:r>
              <a:rPr kumimoji="0" lang="en-US" sz="1867" b="0" i="0" u="none" strike="noStrike" kern="1200" cap="none" spc="0" normalizeH="0" baseline="0" noProof="0" err="1">
                <a:ln>
                  <a:noFill/>
                </a:ln>
                <a:solidFill>
                  <a:srgbClr val="000000"/>
                </a:solidFill>
                <a:effectLst/>
                <a:uLnTx/>
                <a:uFillTx/>
                <a:latin typeface="Arial"/>
                <a:cs typeface="Arial"/>
                <a:sym typeface="Arial"/>
              </a:rPr>
              <a:t>TempDB</a:t>
            </a:r>
            <a:r>
              <a:rPr kumimoji="0" lang="en-US" sz="1867" b="0" i="0" u="none" strike="noStrike" kern="1200" cap="none" spc="0" normalizeH="0" baseline="0" noProof="0">
                <a:ln>
                  <a:noFill/>
                </a:ln>
                <a:solidFill>
                  <a:srgbClr val="000000"/>
                </a:solidFill>
                <a:effectLst/>
                <a:uLnTx/>
                <a:uFillTx/>
                <a:latin typeface="Arial"/>
                <a:cs typeface="Arial"/>
                <a:sym typeface="Arial"/>
              </a:rPr>
              <a:t> on local SSD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Azure Premium Storage</a:t>
            </a:r>
          </a:p>
          <a:p>
            <a:pPr marL="380990" marR="0" lvl="2" indent="-380990" algn="l" defTabSz="914400" rtl="0" eaLnBrk="1" fontAlgn="auto" latinLnBrk="0" hangingPunct="1">
              <a:lnSpc>
                <a:spcPct val="100000"/>
              </a:lnSpc>
              <a:spcBef>
                <a:spcPts val="0"/>
              </a:spcBef>
              <a:spcAft>
                <a:spcPts val="0"/>
              </a:spcAft>
              <a:buClr>
                <a:srgbClr val="000000"/>
              </a:buClr>
              <a:buSzTx/>
              <a:buFontTx/>
              <a:buChar char="-"/>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Replicated remote files</a:t>
            </a:r>
          </a:p>
        </p:txBody>
      </p:sp>
      <p:pic>
        <p:nvPicPr>
          <p:cNvPr id="325" name="Graphic 324" descr="Clock">
            <a:extLst>
              <a:ext uri="{FF2B5EF4-FFF2-40B4-BE49-F238E27FC236}">
                <a16:creationId xmlns:a16="http://schemas.microsoft.com/office/drawing/2014/main" id="{FA563627-5119-4430-AFF3-7BC21980DD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25187" y="3455861"/>
            <a:ext cx="914400" cy="914400"/>
          </a:xfrm>
          <a:prstGeom prst="rect">
            <a:avLst/>
          </a:prstGeom>
        </p:spPr>
      </p:pic>
      <p:graphicFrame>
        <p:nvGraphicFramePr>
          <p:cNvPr id="88" name="Table 3">
            <a:extLst>
              <a:ext uri="{FF2B5EF4-FFF2-40B4-BE49-F238E27FC236}">
                <a16:creationId xmlns:a16="http://schemas.microsoft.com/office/drawing/2014/main" id="{E22BCD17-DF32-4DCB-ADA3-170FC90A42E2}"/>
              </a:ext>
            </a:extLst>
          </p:cNvPr>
          <p:cNvGraphicFramePr>
            <a:graphicFrameLocks noGrp="1"/>
          </p:cNvGraphicFramePr>
          <p:nvPr/>
        </p:nvGraphicFramePr>
        <p:xfrm>
          <a:off x="76601" y="3368623"/>
          <a:ext cx="3563212" cy="2194560"/>
        </p:xfrm>
        <a:graphic>
          <a:graphicData uri="http://schemas.openxmlformats.org/drawingml/2006/table">
            <a:tbl>
              <a:tblPr firstRow="1" bandRow="1">
                <a:tableStyleId>{5C22544A-7EE6-4342-B048-85BDC9FD1C3A}</a:tableStyleId>
              </a:tblPr>
              <a:tblGrid>
                <a:gridCol w="1781606">
                  <a:extLst>
                    <a:ext uri="{9D8B030D-6E8A-4147-A177-3AD203B41FA5}">
                      <a16:colId xmlns:a16="http://schemas.microsoft.com/office/drawing/2014/main" val="2433363488"/>
                    </a:ext>
                  </a:extLst>
                </a:gridCol>
                <a:gridCol w="1781606">
                  <a:extLst>
                    <a:ext uri="{9D8B030D-6E8A-4147-A177-3AD203B41FA5}">
                      <a16:colId xmlns:a16="http://schemas.microsoft.com/office/drawing/2014/main" val="3605662605"/>
                    </a:ext>
                  </a:extLst>
                </a:gridCol>
              </a:tblGrid>
              <a:tr h="340533">
                <a:tc>
                  <a:txBody>
                    <a:bodyPr/>
                    <a:lstStyle/>
                    <a:p>
                      <a:r>
                        <a:rPr lang="en-US"/>
                        <a:t>Property</a:t>
                      </a:r>
                    </a:p>
                  </a:txBody>
                  <a:tcPr/>
                </a:tc>
                <a:tc>
                  <a:txBody>
                    <a:bodyPr/>
                    <a:lstStyle/>
                    <a:p>
                      <a:r>
                        <a:rPr lang="en-US"/>
                        <a:t>Value</a:t>
                      </a:r>
                    </a:p>
                  </a:txBody>
                  <a:tcPr/>
                </a:tc>
                <a:extLst>
                  <a:ext uri="{0D108BD9-81ED-4DB2-BD59-A6C34878D82A}">
                    <a16:rowId xmlns:a16="http://schemas.microsoft.com/office/drawing/2014/main" val="3076931972"/>
                  </a:ext>
                </a:extLst>
              </a:tr>
              <a:tr h="340533">
                <a:tc>
                  <a:txBody>
                    <a:bodyPr/>
                    <a:lstStyle/>
                    <a:p>
                      <a:r>
                        <a:rPr lang="en-US" err="1"/>
                        <a:t>vCores</a:t>
                      </a:r>
                      <a:endParaRPr lang="en-US"/>
                    </a:p>
                  </a:txBody>
                  <a:tcPr/>
                </a:tc>
                <a:tc>
                  <a:txBody>
                    <a:bodyPr/>
                    <a:lstStyle/>
                    <a:p>
                      <a:r>
                        <a:rPr lang="en-US"/>
                        <a:t>4-80</a:t>
                      </a:r>
                    </a:p>
                  </a:txBody>
                  <a:tcPr/>
                </a:tc>
                <a:extLst>
                  <a:ext uri="{0D108BD9-81ED-4DB2-BD59-A6C34878D82A}">
                    <a16:rowId xmlns:a16="http://schemas.microsoft.com/office/drawing/2014/main" val="912296411"/>
                  </a:ext>
                </a:extLst>
              </a:tr>
              <a:tr h="340533">
                <a:tc>
                  <a:txBody>
                    <a:bodyPr/>
                    <a:lstStyle/>
                    <a:p>
                      <a:r>
                        <a:rPr lang="en-US"/>
                        <a:t>Memory</a:t>
                      </a:r>
                    </a:p>
                  </a:txBody>
                  <a:tcPr/>
                </a:tc>
                <a:tc>
                  <a:txBody>
                    <a:bodyPr/>
                    <a:lstStyle/>
                    <a:p>
                      <a:r>
                        <a:rPr lang="en-US"/>
                        <a:t>5.1 GB/core</a:t>
                      </a:r>
                    </a:p>
                  </a:txBody>
                  <a:tcPr/>
                </a:tc>
                <a:extLst>
                  <a:ext uri="{0D108BD9-81ED-4DB2-BD59-A6C34878D82A}">
                    <a16:rowId xmlns:a16="http://schemas.microsoft.com/office/drawing/2014/main" val="624728872"/>
                  </a:ext>
                </a:extLst>
              </a:tr>
              <a:tr h="340533">
                <a:tc>
                  <a:txBody>
                    <a:bodyPr/>
                    <a:lstStyle/>
                    <a:p>
                      <a:r>
                        <a:rPr lang="en-US"/>
                        <a:t>IO latency</a:t>
                      </a:r>
                    </a:p>
                  </a:txBody>
                  <a:tcPr/>
                </a:tc>
                <a:tc>
                  <a:txBody>
                    <a:bodyPr/>
                    <a:lstStyle/>
                    <a:p>
                      <a:r>
                        <a:rPr lang="en-US"/>
                        <a:t>5-10ms</a:t>
                      </a:r>
                    </a:p>
                  </a:txBody>
                  <a:tcPr/>
                </a:tc>
                <a:extLst>
                  <a:ext uri="{0D108BD9-81ED-4DB2-BD59-A6C34878D82A}">
                    <a16:rowId xmlns:a16="http://schemas.microsoft.com/office/drawing/2014/main" val="807625273"/>
                  </a:ext>
                </a:extLst>
              </a:tr>
              <a:tr h="340533">
                <a:tc>
                  <a:txBody>
                    <a:bodyPr/>
                    <a:lstStyle/>
                    <a:p>
                      <a:r>
                        <a:rPr lang="en-US"/>
                        <a:t>IOPS</a:t>
                      </a:r>
                    </a:p>
                  </a:txBody>
                  <a:tcPr/>
                </a:tc>
                <a:tc>
                  <a:txBody>
                    <a:bodyPr/>
                    <a:lstStyle/>
                    <a:p>
                      <a:r>
                        <a:rPr lang="en-US"/>
                        <a:t>Up to 30K</a:t>
                      </a:r>
                    </a:p>
                  </a:txBody>
                  <a:tcPr/>
                </a:tc>
                <a:extLst>
                  <a:ext uri="{0D108BD9-81ED-4DB2-BD59-A6C34878D82A}">
                    <a16:rowId xmlns:a16="http://schemas.microsoft.com/office/drawing/2014/main" val="3674287267"/>
                  </a:ext>
                </a:extLst>
              </a:tr>
              <a:tr h="340533">
                <a:tc>
                  <a:txBody>
                    <a:bodyPr/>
                    <a:lstStyle/>
                    <a:p>
                      <a:r>
                        <a:rPr lang="en-US"/>
                        <a:t>Load</a:t>
                      </a:r>
                    </a:p>
                  </a:txBody>
                  <a:tcPr/>
                </a:tc>
                <a:tc>
                  <a:txBody>
                    <a:bodyPr/>
                    <a:lstStyle/>
                    <a:p>
                      <a:r>
                        <a:rPr lang="en-US"/>
                        <a:t>22MB/s</a:t>
                      </a:r>
                    </a:p>
                  </a:txBody>
                  <a:tcPr/>
                </a:tc>
                <a:extLst>
                  <a:ext uri="{0D108BD9-81ED-4DB2-BD59-A6C34878D82A}">
                    <a16:rowId xmlns:a16="http://schemas.microsoft.com/office/drawing/2014/main" val="2492353889"/>
                  </a:ext>
                </a:extLst>
              </a:tr>
            </a:tbl>
          </a:graphicData>
        </a:graphic>
      </p:graphicFrame>
      <p:pic>
        <p:nvPicPr>
          <p:cNvPr id="89" name="Picture 88">
            <a:extLst>
              <a:ext uri="{FF2B5EF4-FFF2-40B4-BE49-F238E27FC236}">
                <a16:creationId xmlns:a16="http://schemas.microsoft.com/office/drawing/2014/main" id="{E5E332F8-63C2-4064-BF1A-C1029B78CD23}"/>
              </a:ext>
            </a:extLst>
          </p:cNvPr>
          <p:cNvPicPr>
            <a:picLocks noChangeAspect="1"/>
          </p:cNvPicPr>
          <p:nvPr/>
        </p:nvPicPr>
        <p:blipFill>
          <a:blip r:embed="rId4"/>
          <a:stretch>
            <a:fillRect/>
          </a:stretch>
        </p:blipFill>
        <p:spPr>
          <a:xfrm>
            <a:off x="74781" y="5551400"/>
            <a:ext cx="6051479" cy="1325562"/>
          </a:xfrm>
          <a:prstGeom prst="rect">
            <a:avLst/>
          </a:prstGeom>
        </p:spPr>
      </p:pic>
      <p:sp>
        <p:nvSpPr>
          <p:cNvPr id="90" name="Title 1">
            <a:extLst>
              <a:ext uri="{FF2B5EF4-FFF2-40B4-BE49-F238E27FC236}">
                <a16:creationId xmlns:a16="http://schemas.microsoft.com/office/drawing/2014/main" id="{93E36ACC-9640-41AC-B988-CAD362833076}"/>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19"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a:lstStyle>
          <a:p>
            <a:r>
              <a:rPr lang="en-US" dirty="0"/>
              <a:t>General Purpose Architecture</a:t>
            </a:r>
          </a:p>
        </p:txBody>
      </p:sp>
    </p:spTree>
    <p:extLst>
      <p:ext uri="{BB962C8B-B14F-4D97-AF65-F5344CB8AC3E}">
        <p14:creationId xmlns:p14="http://schemas.microsoft.com/office/powerpoint/2010/main" val="2941714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xit" presetSubtype="10" fill="hold" nodeType="clickEffect">
                                  <p:stCondLst>
                                    <p:cond delay="0"/>
                                  </p:stCondLst>
                                  <p:childTnLst>
                                    <p:animEffect transition="out" filter="checkerboard(across)">
                                      <p:cBhvr>
                                        <p:cTn id="12" dur="500"/>
                                        <p:tgtEl>
                                          <p:spTgt spid="257"/>
                                        </p:tgtEl>
                                      </p:cBhvr>
                                    </p:animEffect>
                                    <p:set>
                                      <p:cBhvr>
                                        <p:cTn id="13" dur="1" fill="hold">
                                          <p:stCondLst>
                                            <p:cond delay="499"/>
                                          </p:stCondLst>
                                        </p:cTn>
                                        <p:tgtEl>
                                          <p:spTgt spid="257"/>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6.25E-7 -3.33333E-6 L -0.24453 0.00162 " pathEditMode="relative" rAng="0" ptsTypes="AA">
                                      <p:cBhvr>
                                        <p:cTn id="16" dur="2000" fill="hold"/>
                                        <p:tgtEl>
                                          <p:spTgt spid="291"/>
                                        </p:tgtEl>
                                        <p:attrNameLst>
                                          <p:attrName>ppt_x</p:attrName>
                                          <p:attrName>ppt_y</p:attrName>
                                        </p:attrNameLst>
                                      </p:cBhvr>
                                      <p:rCtr x="-12227" y="69"/>
                                    </p:animMotion>
                                  </p:childTnLst>
                                </p:cTn>
                              </p:par>
                            </p:childTnLst>
                          </p:cTn>
                        </p:par>
                        <p:par>
                          <p:cTn id="17" fill="hold">
                            <p:stCondLst>
                              <p:cond delay="2500"/>
                            </p:stCondLst>
                            <p:childTnLst>
                              <p:par>
                                <p:cTn id="18" presetID="5" presetClass="entr" presetSubtype="10" fill="hold" nodeType="afterEffect">
                                  <p:stCondLst>
                                    <p:cond delay="0"/>
                                  </p:stCondLst>
                                  <p:childTnLst>
                                    <p:set>
                                      <p:cBhvr>
                                        <p:cTn id="19" dur="1" fill="hold">
                                          <p:stCondLst>
                                            <p:cond delay="0"/>
                                          </p:stCondLst>
                                        </p:cTn>
                                        <p:tgtEl>
                                          <p:spTgt spid="305"/>
                                        </p:tgtEl>
                                        <p:attrNameLst>
                                          <p:attrName>style.visibility</p:attrName>
                                        </p:attrNameLst>
                                      </p:cBhvr>
                                      <p:to>
                                        <p:strVal val="visible"/>
                                      </p:to>
                                    </p:set>
                                    <p:animEffect transition="in" filter="checkerboard(across)">
                                      <p:cBhvr>
                                        <p:cTn id="20" dur="500"/>
                                        <p:tgtEl>
                                          <p:spTgt spid="30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2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291"/>
                                        </p:tgtEl>
                                        <p:attrNameLst>
                                          <p:attrName>style.visibility</p:attrName>
                                        </p:attrNameLst>
                                      </p:cBhvr>
                                      <p:to>
                                        <p:strVal val="hidden"/>
                                      </p:to>
                                    </p:set>
                                  </p:childTnLst>
                                </p:cTn>
                              </p:par>
                            </p:childTnLst>
                          </p:cTn>
                        </p:par>
                        <p:par>
                          <p:cTn id="34" fill="hold">
                            <p:stCondLst>
                              <p:cond delay="0"/>
                            </p:stCondLst>
                            <p:childTnLst>
                              <p:par>
                                <p:cTn id="35" presetID="50" presetClass="path" presetSubtype="0" accel="50000" decel="50000" fill="hold" nodeType="afterEffect">
                                  <p:stCondLst>
                                    <p:cond delay="0"/>
                                  </p:stCondLst>
                                  <p:childTnLst>
                                    <p:animMotion origin="layout" path="M 0.00261 0.01042 L -0.05794 -0.18403 C -0.08502 -0.27106 -0.15286 -0.34444 -0.1802 -0.31759 L -0.24192 -0.25671 " pathEditMode="relative" rAng="14460000" ptsTypes="AAAA">
                                      <p:cBhvr>
                                        <p:cTn id="36" dur="2000" fill="hold"/>
                                        <p:tgtEl>
                                          <p:spTgt spid="282"/>
                                        </p:tgtEl>
                                        <p:attrNameLst>
                                          <p:attrName>ppt_x</p:attrName>
                                          <p:attrName>ppt_y</p:attrName>
                                        </p:attrNameLst>
                                      </p:cBhvr>
                                      <p:rCtr x="-12227" y="-13356"/>
                                    </p:animMotion>
                                  </p:childTnLst>
                                </p:cTn>
                              </p:par>
                              <p:par>
                                <p:cTn id="37" presetID="1" presetClass="exit" presetSubtype="0" fill="hold" grpId="1" nodeType="withEffect">
                                  <p:stCondLst>
                                    <p:cond delay="0"/>
                                  </p:stCondLst>
                                  <p:childTnLst>
                                    <p:set>
                                      <p:cBhvr>
                                        <p:cTn id="38" dur="1" fill="hold">
                                          <p:stCondLst>
                                            <p:cond delay="0"/>
                                          </p:stCondLst>
                                        </p:cTn>
                                        <p:tgtEl>
                                          <p:spTgt spid="3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 grpId="0"/>
      <p:bldP spid="322" grpId="0"/>
      <p:bldP spid="32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46F4-FB9A-478C-A382-B348F7918BB4}"/>
              </a:ext>
            </a:extLst>
          </p:cNvPr>
          <p:cNvSpPr>
            <a:spLocks noGrp="1"/>
          </p:cNvSpPr>
          <p:nvPr>
            <p:ph type="title"/>
          </p:nvPr>
        </p:nvSpPr>
        <p:spPr/>
        <p:txBody>
          <a:bodyPr/>
          <a:lstStyle/>
          <a:p>
            <a:r>
              <a:rPr lang="en-US" sz="4800"/>
              <a:t> </a:t>
            </a:r>
          </a:p>
        </p:txBody>
      </p:sp>
      <p:sp>
        <p:nvSpPr>
          <p:cNvPr id="3" name="Circle: Hollow 2">
            <a:extLst>
              <a:ext uri="{FF2B5EF4-FFF2-40B4-BE49-F238E27FC236}">
                <a16:creationId xmlns:a16="http://schemas.microsoft.com/office/drawing/2014/main" id="{85A60871-4B8E-4D28-A7D2-E4C2C5E1FD37}"/>
              </a:ext>
            </a:extLst>
          </p:cNvPr>
          <p:cNvSpPr/>
          <p:nvPr/>
        </p:nvSpPr>
        <p:spPr bwMode="auto">
          <a:xfrm>
            <a:off x="7298485" y="2391149"/>
            <a:ext cx="3657081" cy="3657081"/>
          </a:xfrm>
          <a:prstGeom prst="donut">
            <a:avLst>
              <a:gd name="adj" fmla="val 691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TextBox 3">
            <a:extLst>
              <a:ext uri="{FF2B5EF4-FFF2-40B4-BE49-F238E27FC236}">
                <a16:creationId xmlns:a16="http://schemas.microsoft.com/office/drawing/2014/main" id="{E6CD688D-D33F-43FB-93ED-4F5957C32BC5}"/>
              </a:ext>
            </a:extLst>
          </p:cNvPr>
          <p:cNvSpPr txBox="1"/>
          <p:nvPr/>
        </p:nvSpPr>
        <p:spPr>
          <a:xfrm>
            <a:off x="9566542" y="6317662"/>
            <a:ext cx="1595026" cy="501662"/>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Secondary endpoint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(read-only)</a:t>
            </a:r>
          </a:p>
        </p:txBody>
      </p:sp>
      <p:sp>
        <p:nvSpPr>
          <p:cNvPr id="5" name="TextBox 4">
            <a:extLst>
              <a:ext uri="{FF2B5EF4-FFF2-40B4-BE49-F238E27FC236}">
                <a16:creationId xmlns:a16="http://schemas.microsoft.com/office/drawing/2014/main" id="{CEC6B8B7-CA23-4FE4-B1F9-7CE49D2A7C18}"/>
              </a:ext>
            </a:extLst>
          </p:cNvPr>
          <p:cNvSpPr txBox="1"/>
          <p:nvPr/>
        </p:nvSpPr>
        <p:spPr>
          <a:xfrm>
            <a:off x="7152546" y="1581622"/>
            <a:ext cx="1407475" cy="744805"/>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Primary endpoint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(read-write)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cxnSp>
        <p:nvCxnSpPr>
          <p:cNvPr id="6" name="Straight Arrow Connector 5">
            <a:extLst>
              <a:ext uri="{FF2B5EF4-FFF2-40B4-BE49-F238E27FC236}">
                <a16:creationId xmlns:a16="http://schemas.microsoft.com/office/drawing/2014/main" id="{E5DA08CC-5CF6-4BB9-A226-8EC777F9D57C}"/>
              </a:ext>
            </a:extLst>
          </p:cNvPr>
          <p:cNvCxnSpPr>
            <a:cxnSpLocks/>
          </p:cNvCxnSpPr>
          <p:nvPr/>
        </p:nvCxnSpPr>
        <p:spPr>
          <a:xfrm>
            <a:off x="11185884" y="5805412"/>
            <a:ext cx="0" cy="79705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91EC343-B0AB-42E8-9F45-95631A370EE8}"/>
              </a:ext>
            </a:extLst>
          </p:cNvPr>
          <p:cNvCxnSpPr>
            <a:cxnSpLocks/>
          </p:cNvCxnSpPr>
          <p:nvPr/>
        </p:nvCxnSpPr>
        <p:spPr>
          <a:xfrm flipH="1" flipV="1">
            <a:off x="7041429" y="1799900"/>
            <a:ext cx="1969" cy="132741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0F24CE-6CE7-4A46-91DB-F36318A62C94}"/>
              </a:ext>
            </a:extLst>
          </p:cNvPr>
          <p:cNvSpPr txBox="1"/>
          <p:nvPr/>
        </p:nvSpPr>
        <p:spPr>
          <a:xfrm>
            <a:off x="8552675" y="2414591"/>
            <a:ext cx="1137978" cy="2585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white"/>
                </a:solidFill>
                <a:effectLst/>
                <a:uLnTx/>
                <a:uFillTx/>
                <a:latin typeface="Segoe UI"/>
                <a:ea typeface="+mn-ea"/>
                <a:cs typeface="+mn-cs"/>
              </a:rPr>
              <a:t>Always On AG</a:t>
            </a:r>
          </a:p>
        </p:txBody>
      </p:sp>
      <p:sp>
        <p:nvSpPr>
          <p:cNvPr id="29" name="Rectangle 28">
            <a:extLst>
              <a:ext uri="{FF2B5EF4-FFF2-40B4-BE49-F238E27FC236}">
                <a16:creationId xmlns:a16="http://schemas.microsoft.com/office/drawing/2014/main" id="{CCC38FD7-4C16-4FF8-9624-3C0633DBB312}"/>
              </a:ext>
            </a:extLst>
          </p:cNvPr>
          <p:cNvSpPr/>
          <p:nvPr/>
        </p:nvSpPr>
        <p:spPr bwMode="auto">
          <a:xfrm>
            <a:off x="9699131" y="3141320"/>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Rectangle: Rounded Corners 29">
            <a:extLst>
              <a:ext uri="{FF2B5EF4-FFF2-40B4-BE49-F238E27FC236}">
                <a16:creationId xmlns:a16="http://schemas.microsoft.com/office/drawing/2014/main" id="{D69B56F3-12D4-43CF-A681-F46983456FC1}"/>
              </a:ext>
            </a:extLst>
          </p:cNvPr>
          <p:cNvSpPr/>
          <p:nvPr/>
        </p:nvSpPr>
        <p:spPr bwMode="auto">
          <a:xfrm rot="16200000">
            <a:off x="10808556" y="3355443"/>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Rectangle: Rounded Corners 30">
            <a:extLst>
              <a:ext uri="{FF2B5EF4-FFF2-40B4-BE49-F238E27FC236}">
                <a16:creationId xmlns:a16="http://schemas.microsoft.com/office/drawing/2014/main" id="{705500E8-65D5-4E1B-9438-0A980E86BB18}"/>
              </a:ext>
            </a:extLst>
          </p:cNvPr>
          <p:cNvSpPr/>
          <p:nvPr/>
        </p:nvSpPr>
        <p:spPr bwMode="auto">
          <a:xfrm rot="16200000">
            <a:off x="10780327" y="3331472"/>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Rectangle 31">
            <a:extLst>
              <a:ext uri="{FF2B5EF4-FFF2-40B4-BE49-F238E27FC236}">
                <a16:creationId xmlns:a16="http://schemas.microsoft.com/office/drawing/2014/main" id="{2E509DB2-DE55-4FDA-A61B-AD3E2366E3E7}"/>
              </a:ext>
            </a:extLst>
          </p:cNvPr>
          <p:cNvSpPr/>
          <p:nvPr/>
        </p:nvSpPr>
        <p:spPr bwMode="auto">
          <a:xfrm>
            <a:off x="11031371" y="3526172"/>
            <a:ext cx="73141" cy="7314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3" name="Rectangle 32">
            <a:extLst>
              <a:ext uri="{FF2B5EF4-FFF2-40B4-BE49-F238E27FC236}">
                <a16:creationId xmlns:a16="http://schemas.microsoft.com/office/drawing/2014/main" id="{C450DD6D-B056-4A11-9E85-DF2CAAC29436}"/>
              </a:ext>
            </a:extLst>
          </p:cNvPr>
          <p:cNvSpPr/>
          <p:nvPr/>
        </p:nvSpPr>
        <p:spPr bwMode="auto">
          <a:xfrm>
            <a:off x="10957347" y="353531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402EE8F4-BD85-4D31-93F1-1272B9825080}"/>
              </a:ext>
            </a:extLst>
          </p:cNvPr>
          <p:cNvSpPr/>
          <p:nvPr/>
        </p:nvSpPr>
        <p:spPr bwMode="auto">
          <a:xfrm>
            <a:off x="10836724" y="3544457"/>
            <a:ext cx="36571" cy="36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le 34">
            <a:extLst>
              <a:ext uri="{FF2B5EF4-FFF2-40B4-BE49-F238E27FC236}">
                <a16:creationId xmlns:a16="http://schemas.microsoft.com/office/drawing/2014/main" id="{0AC8D51D-02FC-4B48-A4C7-D04B5841917D}"/>
              </a:ext>
            </a:extLst>
          </p:cNvPr>
          <p:cNvSpPr/>
          <p:nvPr/>
        </p:nvSpPr>
        <p:spPr bwMode="auto">
          <a:xfrm>
            <a:off x="10892465" y="3539886"/>
            <a:ext cx="45713" cy="4571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Rectangle 35">
            <a:extLst>
              <a:ext uri="{FF2B5EF4-FFF2-40B4-BE49-F238E27FC236}">
                <a16:creationId xmlns:a16="http://schemas.microsoft.com/office/drawing/2014/main" id="{3701A049-6DA0-40CE-983B-CE2EF2B1EE5E}"/>
              </a:ext>
            </a:extLst>
          </p:cNvPr>
          <p:cNvSpPr/>
          <p:nvPr/>
        </p:nvSpPr>
        <p:spPr bwMode="auto">
          <a:xfrm>
            <a:off x="10790127" y="354902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7" name="Rectangle 36">
            <a:extLst>
              <a:ext uri="{FF2B5EF4-FFF2-40B4-BE49-F238E27FC236}">
                <a16:creationId xmlns:a16="http://schemas.microsoft.com/office/drawing/2014/main" id="{7B81E861-B771-4842-9B51-2C9A4AAC8677}"/>
              </a:ext>
            </a:extLst>
          </p:cNvPr>
          <p:cNvSpPr/>
          <p:nvPr/>
        </p:nvSpPr>
        <p:spPr bwMode="auto">
          <a:xfrm>
            <a:off x="10752672" y="3553600"/>
            <a:ext cx="18285" cy="18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8" name="Rectangle 37">
            <a:extLst>
              <a:ext uri="{FF2B5EF4-FFF2-40B4-BE49-F238E27FC236}">
                <a16:creationId xmlns:a16="http://schemas.microsoft.com/office/drawing/2014/main" id="{7EAC2045-4DEF-4AE4-92E3-85F64AD43E51}"/>
              </a:ext>
            </a:extLst>
          </p:cNvPr>
          <p:cNvSpPr/>
          <p:nvPr/>
        </p:nvSpPr>
        <p:spPr bwMode="auto">
          <a:xfrm>
            <a:off x="10724361" y="3558171"/>
            <a:ext cx="9143" cy="914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9" name="Rectangle 38">
            <a:extLst>
              <a:ext uri="{FF2B5EF4-FFF2-40B4-BE49-F238E27FC236}">
                <a16:creationId xmlns:a16="http://schemas.microsoft.com/office/drawing/2014/main" id="{0F261B49-0041-4C2C-B841-0E00A5A42ADC}"/>
              </a:ext>
            </a:extLst>
          </p:cNvPr>
          <p:cNvSpPr/>
          <p:nvPr/>
        </p:nvSpPr>
        <p:spPr bwMode="auto">
          <a:xfrm>
            <a:off x="9701373" y="4688547"/>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 name="Rectangle: Rounded Corners 39">
            <a:extLst>
              <a:ext uri="{FF2B5EF4-FFF2-40B4-BE49-F238E27FC236}">
                <a16:creationId xmlns:a16="http://schemas.microsoft.com/office/drawing/2014/main" id="{F4C7C4B9-F710-4ED3-BBD0-1B3E89B077B5}"/>
              </a:ext>
            </a:extLst>
          </p:cNvPr>
          <p:cNvSpPr/>
          <p:nvPr/>
        </p:nvSpPr>
        <p:spPr bwMode="auto">
          <a:xfrm rot="16200000">
            <a:off x="10810799" y="4902669"/>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Rectangle: Rounded Corners 40">
            <a:extLst>
              <a:ext uri="{FF2B5EF4-FFF2-40B4-BE49-F238E27FC236}">
                <a16:creationId xmlns:a16="http://schemas.microsoft.com/office/drawing/2014/main" id="{AFD04C5F-88E1-432E-91BF-80458AE72AB5}"/>
              </a:ext>
            </a:extLst>
          </p:cNvPr>
          <p:cNvSpPr/>
          <p:nvPr/>
        </p:nvSpPr>
        <p:spPr bwMode="auto">
          <a:xfrm rot="16200000">
            <a:off x="10782569" y="4878699"/>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Rectangle 41">
            <a:extLst>
              <a:ext uri="{FF2B5EF4-FFF2-40B4-BE49-F238E27FC236}">
                <a16:creationId xmlns:a16="http://schemas.microsoft.com/office/drawing/2014/main" id="{DDF239DD-BD82-4F39-A588-9579880E3E4E}"/>
              </a:ext>
            </a:extLst>
          </p:cNvPr>
          <p:cNvSpPr/>
          <p:nvPr/>
        </p:nvSpPr>
        <p:spPr bwMode="auto">
          <a:xfrm>
            <a:off x="11033614" y="5073399"/>
            <a:ext cx="73141" cy="7314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3" name="Rectangle 42">
            <a:extLst>
              <a:ext uri="{FF2B5EF4-FFF2-40B4-BE49-F238E27FC236}">
                <a16:creationId xmlns:a16="http://schemas.microsoft.com/office/drawing/2014/main" id="{58FFF2EA-E674-4A22-B664-16B9FC1B8898}"/>
              </a:ext>
            </a:extLst>
          </p:cNvPr>
          <p:cNvSpPr/>
          <p:nvPr/>
        </p:nvSpPr>
        <p:spPr bwMode="auto">
          <a:xfrm>
            <a:off x="10959589" y="5082541"/>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4" name="Rectangle 43">
            <a:extLst>
              <a:ext uri="{FF2B5EF4-FFF2-40B4-BE49-F238E27FC236}">
                <a16:creationId xmlns:a16="http://schemas.microsoft.com/office/drawing/2014/main" id="{7CDADB81-70FF-4D78-ABE4-268B04337561}"/>
              </a:ext>
            </a:extLst>
          </p:cNvPr>
          <p:cNvSpPr/>
          <p:nvPr/>
        </p:nvSpPr>
        <p:spPr bwMode="auto">
          <a:xfrm>
            <a:off x="10838967" y="5091684"/>
            <a:ext cx="36571" cy="36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5" name="Rectangle 44">
            <a:extLst>
              <a:ext uri="{FF2B5EF4-FFF2-40B4-BE49-F238E27FC236}">
                <a16:creationId xmlns:a16="http://schemas.microsoft.com/office/drawing/2014/main" id="{A81C8F28-300F-4502-A5DD-E2AB819335F6}"/>
              </a:ext>
            </a:extLst>
          </p:cNvPr>
          <p:cNvSpPr/>
          <p:nvPr/>
        </p:nvSpPr>
        <p:spPr bwMode="auto">
          <a:xfrm>
            <a:off x="10894708" y="5087113"/>
            <a:ext cx="45713" cy="4571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F76B9A11-1790-4296-A81C-01DCC1F1D91D}"/>
              </a:ext>
            </a:extLst>
          </p:cNvPr>
          <p:cNvSpPr/>
          <p:nvPr/>
        </p:nvSpPr>
        <p:spPr bwMode="auto">
          <a:xfrm>
            <a:off x="10792370" y="5096255"/>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Rectangle 46">
            <a:extLst>
              <a:ext uri="{FF2B5EF4-FFF2-40B4-BE49-F238E27FC236}">
                <a16:creationId xmlns:a16="http://schemas.microsoft.com/office/drawing/2014/main" id="{EA60F9E8-5A64-4839-AD8D-1EA1C9E73599}"/>
              </a:ext>
            </a:extLst>
          </p:cNvPr>
          <p:cNvSpPr/>
          <p:nvPr/>
        </p:nvSpPr>
        <p:spPr bwMode="auto">
          <a:xfrm>
            <a:off x="10754915" y="5100827"/>
            <a:ext cx="18285" cy="18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 name="Rectangle 47">
            <a:extLst>
              <a:ext uri="{FF2B5EF4-FFF2-40B4-BE49-F238E27FC236}">
                <a16:creationId xmlns:a16="http://schemas.microsoft.com/office/drawing/2014/main" id="{FEAE5D90-CAE0-4BC5-803E-C864E45473B0}"/>
              </a:ext>
            </a:extLst>
          </p:cNvPr>
          <p:cNvSpPr/>
          <p:nvPr/>
        </p:nvSpPr>
        <p:spPr bwMode="auto">
          <a:xfrm>
            <a:off x="10726603" y="5105398"/>
            <a:ext cx="9143" cy="914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TextBox 48">
            <a:extLst>
              <a:ext uri="{FF2B5EF4-FFF2-40B4-BE49-F238E27FC236}">
                <a16:creationId xmlns:a16="http://schemas.microsoft.com/office/drawing/2014/main" id="{FFBC1292-5855-42B3-8F9F-BA71F83B7740}"/>
              </a:ext>
            </a:extLst>
          </p:cNvPr>
          <p:cNvSpPr txBox="1"/>
          <p:nvPr/>
        </p:nvSpPr>
        <p:spPr>
          <a:xfrm>
            <a:off x="10492283" y="3189953"/>
            <a:ext cx="881946" cy="2031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Super-fast SSD</a:t>
            </a:r>
          </a:p>
        </p:txBody>
      </p:sp>
      <p:sp>
        <p:nvSpPr>
          <p:cNvPr id="50" name="TextBox 49">
            <a:extLst>
              <a:ext uri="{FF2B5EF4-FFF2-40B4-BE49-F238E27FC236}">
                <a16:creationId xmlns:a16="http://schemas.microsoft.com/office/drawing/2014/main" id="{4541DA95-EC91-4290-991C-5D2D4401E8E3}"/>
              </a:ext>
            </a:extLst>
          </p:cNvPr>
          <p:cNvSpPr txBox="1"/>
          <p:nvPr/>
        </p:nvSpPr>
        <p:spPr>
          <a:xfrm>
            <a:off x="9614624" y="3970548"/>
            <a:ext cx="1184914"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51" name="TextBox 50">
            <a:extLst>
              <a:ext uri="{FF2B5EF4-FFF2-40B4-BE49-F238E27FC236}">
                <a16:creationId xmlns:a16="http://schemas.microsoft.com/office/drawing/2014/main" id="{77FF13A9-183A-46B8-A54A-A92D66F97996}"/>
              </a:ext>
            </a:extLst>
          </p:cNvPr>
          <p:cNvSpPr txBox="1"/>
          <p:nvPr/>
        </p:nvSpPr>
        <p:spPr>
          <a:xfrm>
            <a:off x="7601041" y="3949810"/>
            <a:ext cx="1024613"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Primary replica</a:t>
            </a:r>
          </a:p>
        </p:txBody>
      </p:sp>
      <p:sp>
        <p:nvSpPr>
          <p:cNvPr id="52" name="TextBox 51">
            <a:extLst>
              <a:ext uri="{FF2B5EF4-FFF2-40B4-BE49-F238E27FC236}">
                <a16:creationId xmlns:a16="http://schemas.microsoft.com/office/drawing/2014/main" id="{7B20FAC0-8B88-4D98-8E61-B2D56B6643CE}"/>
              </a:ext>
            </a:extLst>
          </p:cNvPr>
          <p:cNvSpPr txBox="1"/>
          <p:nvPr/>
        </p:nvSpPr>
        <p:spPr>
          <a:xfrm>
            <a:off x="10310877" y="5497325"/>
            <a:ext cx="1184914"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53" name="TextBox 52">
            <a:extLst>
              <a:ext uri="{FF2B5EF4-FFF2-40B4-BE49-F238E27FC236}">
                <a16:creationId xmlns:a16="http://schemas.microsoft.com/office/drawing/2014/main" id="{F86C4299-ECBE-4D3E-A4E5-7D3A2397E0A1}"/>
              </a:ext>
            </a:extLst>
          </p:cNvPr>
          <p:cNvSpPr txBox="1"/>
          <p:nvPr/>
        </p:nvSpPr>
        <p:spPr>
          <a:xfrm>
            <a:off x="6806172" y="5509046"/>
            <a:ext cx="1204005"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cxnSp>
        <p:nvCxnSpPr>
          <p:cNvPr id="54" name="Straight Arrow Connector 53">
            <a:extLst>
              <a:ext uri="{FF2B5EF4-FFF2-40B4-BE49-F238E27FC236}">
                <a16:creationId xmlns:a16="http://schemas.microsoft.com/office/drawing/2014/main" id="{872530E2-6F03-428D-A12A-21DBC01C575D}"/>
              </a:ext>
            </a:extLst>
          </p:cNvPr>
          <p:cNvCxnSpPr>
            <a:endCxn id="10" idx="2"/>
          </p:cNvCxnSpPr>
          <p:nvPr/>
        </p:nvCxnSpPr>
        <p:spPr>
          <a:xfrm flipH="1">
            <a:off x="8419628" y="3544457"/>
            <a:ext cx="1164520" cy="45415"/>
          </a:xfrm>
          <a:prstGeom prst="straightConnector1">
            <a:avLst/>
          </a:prstGeom>
          <a:ln w="38100">
            <a:solidFill>
              <a:srgbClr val="FF0000"/>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B43FDFD-B209-4E95-B0C5-16B196A3DB18}"/>
              </a:ext>
            </a:extLst>
          </p:cNvPr>
          <p:cNvCxnSpPr>
            <a:cxnSpLocks/>
            <a:endCxn id="41" idx="3"/>
          </p:cNvCxnSpPr>
          <p:nvPr/>
        </p:nvCxnSpPr>
        <p:spPr>
          <a:xfrm flipH="1">
            <a:off x="10923227" y="3937072"/>
            <a:ext cx="63791" cy="1035397"/>
          </a:xfrm>
          <a:prstGeom prst="straightConnector1">
            <a:avLst/>
          </a:prstGeom>
          <a:ln w="28575">
            <a:solidFill>
              <a:srgbClr val="FF0000"/>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2309D68-0C7D-4D4A-B401-55F306D31BBA}"/>
              </a:ext>
            </a:extLst>
          </p:cNvPr>
          <p:cNvCxnSpPr>
            <a:cxnSpLocks/>
          </p:cNvCxnSpPr>
          <p:nvPr/>
        </p:nvCxnSpPr>
        <p:spPr>
          <a:xfrm>
            <a:off x="11291057" y="1767017"/>
            <a:ext cx="0" cy="1177929"/>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0BC3D4E-DBA4-46F4-BB2A-7AEB069CC7D1}"/>
              </a:ext>
            </a:extLst>
          </p:cNvPr>
          <p:cNvCxnSpPr>
            <a:cxnSpLocks/>
          </p:cNvCxnSpPr>
          <p:nvPr/>
        </p:nvCxnSpPr>
        <p:spPr>
          <a:xfrm flipV="1">
            <a:off x="8501670" y="3725486"/>
            <a:ext cx="1214153" cy="40071"/>
          </a:xfrm>
          <a:prstGeom prst="straightConnector1">
            <a:avLst/>
          </a:prstGeom>
          <a:ln w="38100">
            <a:solidFill>
              <a:srgbClr val="FF0000"/>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80F2353-E69D-4725-A607-2A0FF2A19E0E}"/>
              </a:ext>
            </a:extLst>
          </p:cNvPr>
          <p:cNvCxnSpPr>
            <a:cxnSpLocks/>
          </p:cNvCxnSpPr>
          <p:nvPr/>
        </p:nvCxnSpPr>
        <p:spPr>
          <a:xfrm flipV="1">
            <a:off x="8552675" y="3848934"/>
            <a:ext cx="1135108" cy="955013"/>
          </a:xfrm>
          <a:prstGeom prst="straightConnector1">
            <a:avLst/>
          </a:prstGeom>
          <a:ln w="38100">
            <a:solidFill>
              <a:srgbClr val="FF0000"/>
            </a:solidFill>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8DC5CA52-20CF-4D11-89FB-58FE7CD7F48A}"/>
              </a:ext>
            </a:extLst>
          </p:cNvPr>
          <p:cNvSpPr/>
          <p:nvPr/>
        </p:nvSpPr>
        <p:spPr bwMode="auto">
          <a:xfrm>
            <a:off x="6501426" y="2191886"/>
            <a:ext cx="5325805" cy="4072991"/>
          </a:xfrm>
          <a:prstGeom prst="rect">
            <a:avLst/>
          </a:prstGeom>
          <a:no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1" name="Group 60">
            <a:extLst>
              <a:ext uri="{FF2B5EF4-FFF2-40B4-BE49-F238E27FC236}">
                <a16:creationId xmlns:a16="http://schemas.microsoft.com/office/drawing/2014/main" id="{495EAA7D-8C67-4740-9C84-79C654130CF1}"/>
              </a:ext>
            </a:extLst>
          </p:cNvPr>
          <p:cNvGrpSpPr/>
          <p:nvPr/>
        </p:nvGrpSpPr>
        <p:grpSpPr>
          <a:xfrm>
            <a:off x="5913740" y="1621810"/>
            <a:ext cx="919753" cy="1062911"/>
            <a:chOff x="4064268" y="5053939"/>
            <a:chExt cx="1474485" cy="1595066"/>
          </a:xfrm>
        </p:grpSpPr>
        <p:sp>
          <p:nvSpPr>
            <p:cNvPr id="62" name="Cylinder 61">
              <a:extLst>
                <a:ext uri="{FF2B5EF4-FFF2-40B4-BE49-F238E27FC236}">
                  <a16:creationId xmlns:a16="http://schemas.microsoft.com/office/drawing/2014/main" id="{6A4168D1-2F43-4D00-9817-472DB87A0508}"/>
                </a:ext>
              </a:extLst>
            </p:cNvPr>
            <p:cNvSpPr/>
            <p:nvPr/>
          </p:nvSpPr>
          <p:spPr bwMode="auto">
            <a:xfrm>
              <a:off x="4064268" y="5053939"/>
              <a:ext cx="1043831" cy="1371349"/>
            </a:xfrm>
            <a:prstGeom prst="can">
              <a:avLst>
                <a:gd name="adj" fmla="val 39530"/>
              </a:avLst>
            </a:prstGeom>
            <a:solidFill>
              <a:srgbClr val="E6E6E6"/>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146">
              <a:extLst>
                <a:ext uri="{FF2B5EF4-FFF2-40B4-BE49-F238E27FC236}">
                  <a16:creationId xmlns:a16="http://schemas.microsoft.com/office/drawing/2014/main" id="{66C6244D-14BB-4033-99E9-563E93F0E2FB}"/>
                </a:ext>
              </a:extLst>
            </p:cNvPr>
            <p:cNvSpPr>
              <a:spLocks noChangeAspect="1"/>
            </p:cNvSpPr>
            <p:nvPr/>
          </p:nvSpPr>
          <p:spPr bwMode="auto">
            <a:xfrm>
              <a:off x="4523512" y="6006044"/>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7" rIns="179235" bIns="143387" numCol="1" spcCol="0" rtlCol="0" fromWordArt="0" anchor="t" anchorCtr="0" forceAA="0" compatLnSpc="1">
              <a:prstTxWarp prst="textNoShape">
                <a:avLst/>
              </a:prstTxWarp>
              <a:noAutofit/>
            </a:bodyPr>
            <a:lstStyle/>
            <a:p>
              <a:pPr marL="0" marR="0" lvl="0" indent="0" algn="ctr" defTabSz="913728"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165" name="Group 164">
            <a:extLst>
              <a:ext uri="{FF2B5EF4-FFF2-40B4-BE49-F238E27FC236}">
                <a16:creationId xmlns:a16="http://schemas.microsoft.com/office/drawing/2014/main" id="{AAC92844-F690-4763-ABC9-8BD7AA35AF6A}"/>
              </a:ext>
            </a:extLst>
          </p:cNvPr>
          <p:cNvGrpSpPr/>
          <p:nvPr/>
        </p:nvGrpSpPr>
        <p:grpSpPr>
          <a:xfrm>
            <a:off x="6935117" y="3141319"/>
            <a:ext cx="1605835" cy="797056"/>
            <a:chOff x="5201338" y="2355989"/>
            <a:chExt cx="1204376" cy="597792"/>
          </a:xfrm>
        </p:grpSpPr>
        <p:sp>
          <p:nvSpPr>
            <p:cNvPr id="9" name="Rectangle 8">
              <a:extLst>
                <a:ext uri="{FF2B5EF4-FFF2-40B4-BE49-F238E27FC236}">
                  <a16:creationId xmlns:a16="http://schemas.microsoft.com/office/drawing/2014/main" id="{8A38A644-2173-4714-9E92-9E490404B8AD}"/>
                </a:ext>
              </a:extLst>
            </p:cNvPr>
            <p:cNvSpPr/>
            <p:nvPr/>
          </p:nvSpPr>
          <p:spPr bwMode="auto">
            <a:xfrm>
              <a:off x="5201338" y="2355989"/>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504E828F-70BA-4D7E-B09C-01BC80069953}"/>
                </a:ext>
              </a:extLst>
            </p:cNvPr>
            <p:cNvSpPr/>
            <p:nvPr/>
          </p:nvSpPr>
          <p:spPr bwMode="auto">
            <a:xfrm rot="16200000">
              <a:off x="6033407" y="2516581"/>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Rectangle: Rounded Corners 10">
              <a:extLst>
                <a:ext uri="{FF2B5EF4-FFF2-40B4-BE49-F238E27FC236}">
                  <a16:creationId xmlns:a16="http://schemas.microsoft.com/office/drawing/2014/main" id="{7895942C-F112-4DC0-B8E7-33D1BFAD9D30}"/>
                </a:ext>
              </a:extLst>
            </p:cNvPr>
            <p:cNvSpPr/>
            <p:nvPr/>
          </p:nvSpPr>
          <p:spPr bwMode="auto">
            <a:xfrm rot="16200000">
              <a:off x="6012235" y="249860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DBCD9A36-99A1-4F8C-8422-3ED4E389FCFB}"/>
                </a:ext>
              </a:extLst>
            </p:cNvPr>
            <p:cNvSpPr/>
            <p:nvPr/>
          </p:nvSpPr>
          <p:spPr bwMode="auto">
            <a:xfrm>
              <a:off x="6200518" y="2644628"/>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F5970C14-AC6E-44FB-B976-F4B6684400B4}"/>
                </a:ext>
              </a:extLst>
            </p:cNvPr>
            <p:cNvSpPr/>
            <p:nvPr/>
          </p:nvSpPr>
          <p:spPr bwMode="auto">
            <a:xfrm>
              <a:off x="6145000" y="2651485"/>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13BDD1FC-5150-4059-8B86-B40F003AB287}"/>
                </a:ext>
              </a:extLst>
            </p:cNvPr>
            <p:cNvSpPr/>
            <p:nvPr/>
          </p:nvSpPr>
          <p:spPr bwMode="auto">
            <a:xfrm>
              <a:off x="6054533" y="2658342"/>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180A6C8F-D64C-4ADE-A9FF-2A55CDA72BE3}"/>
                </a:ext>
              </a:extLst>
            </p:cNvPr>
            <p:cNvSpPr/>
            <p:nvPr/>
          </p:nvSpPr>
          <p:spPr bwMode="auto">
            <a:xfrm>
              <a:off x="6096338" y="2654913"/>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5E087251-1025-45A7-9F49-61CA30A34392}"/>
                </a:ext>
              </a:extLst>
            </p:cNvPr>
            <p:cNvSpPr/>
            <p:nvPr/>
          </p:nvSpPr>
          <p:spPr bwMode="auto">
            <a:xfrm>
              <a:off x="6019585" y="2661770"/>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B893EF00-5DB0-4D79-A4C2-8EC01F9C8CC2}"/>
                </a:ext>
              </a:extLst>
            </p:cNvPr>
            <p:cNvSpPr/>
            <p:nvPr/>
          </p:nvSpPr>
          <p:spPr bwMode="auto">
            <a:xfrm>
              <a:off x="5991494" y="2665199"/>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Rectangle 17">
              <a:extLst>
                <a:ext uri="{FF2B5EF4-FFF2-40B4-BE49-F238E27FC236}">
                  <a16:creationId xmlns:a16="http://schemas.microsoft.com/office/drawing/2014/main" id="{C4D75B51-317F-4E9F-8EBC-99DC603ACDAD}"/>
                </a:ext>
              </a:extLst>
            </p:cNvPr>
            <p:cNvSpPr/>
            <p:nvPr/>
          </p:nvSpPr>
          <p:spPr bwMode="auto">
            <a:xfrm>
              <a:off x="5970260" y="2668627"/>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4" name="Group 63">
              <a:extLst>
                <a:ext uri="{FF2B5EF4-FFF2-40B4-BE49-F238E27FC236}">
                  <a16:creationId xmlns:a16="http://schemas.microsoft.com/office/drawing/2014/main" id="{0BEB5360-6224-4852-A880-1218170C1F4E}"/>
                </a:ext>
              </a:extLst>
            </p:cNvPr>
            <p:cNvGrpSpPr/>
            <p:nvPr/>
          </p:nvGrpSpPr>
          <p:grpSpPr>
            <a:xfrm>
              <a:off x="5298005" y="2489935"/>
              <a:ext cx="363610" cy="343672"/>
              <a:chOff x="3126210" y="3596665"/>
              <a:chExt cx="533672" cy="485265"/>
            </a:xfrm>
          </p:grpSpPr>
          <p:sp>
            <p:nvSpPr>
              <p:cNvPr id="65" name="Rectangle: Rounded Corners 64">
                <a:extLst>
                  <a:ext uri="{FF2B5EF4-FFF2-40B4-BE49-F238E27FC236}">
                    <a16:creationId xmlns:a16="http://schemas.microsoft.com/office/drawing/2014/main" id="{67C301AF-9FEA-4933-B83E-428DB9661CF6}"/>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65">
                <a:extLst>
                  <a:ext uri="{FF2B5EF4-FFF2-40B4-BE49-F238E27FC236}">
                    <a16:creationId xmlns:a16="http://schemas.microsoft.com/office/drawing/2014/main" id="{4DE8AC5F-8B9F-42A7-A20D-8BFBCE1CCC7B}"/>
                  </a:ext>
                </a:extLst>
              </p:cNvPr>
              <p:cNvGrpSpPr/>
              <p:nvPr/>
            </p:nvGrpSpPr>
            <p:grpSpPr>
              <a:xfrm>
                <a:off x="3193120" y="3635709"/>
                <a:ext cx="417355" cy="420612"/>
                <a:chOff x="4536491" y="2027077"/>
                <a:chExt cx="556480" cy="560817"/>
              </a:xfrm>
            </p:grpSpPr>
            <p:sp>
              <p:nvSpPr>
                <p:cNvPr id="67" name="chip 4">
                  <a:extLst>
                    <a:ext uri="{FF2B5EF4-FFF2-40B4-BE49-F238E27FC236}">
                      <a16:creationId xmlns:a16="http://schemas.microsoft.com/office/drawing/2014/main" id="{50E9A26F-6998-4F95-9B2F-BDEE9B2532F3}"/>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 name="chip 4">
                  <a:extLst>
                    <a:ext uri="{FF2B5EF4-FFF2-40B4-BE49-F238E27FC236}">
                      <a16:creationId xmlns:a16="http://schemas.microsoft.com/office/drawing/2014/main" id="{E4F6F920-1B66-4FC2-9106-595E1185B9E5}"/>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9" name="chip 4">
                  <a:extLst>
                    <a:ext uri="{FF2B5EF4-FFF2-40B4-BE49-F238E27FC236}">
                      <a16:creationId xmlns:a16="http://schemas.microsoft.com/office/drawing/2014/main" id="{5B94A64E-CDE4-4A94-8166-F8318E1CA05C}"/>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0" name="chip 4">
                  <a:extLst>
                    <a:ext uri="{FF2B5EF4-FFF2-40B4-BE49-F238E27FC236}">
                      <a16:creationId xmlns:a16="http://schemas.microsoft.com/office/drawing/2014/main" id="{815E0781-6F50-4221-9CA5-606A1BC23F48}"/>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grpSp>
        <p:nvGrpSpPr>
          <p:cNvPr id="105" name="Group 104">
            <a:extLst>
              <a:ext uri="{FF2B5EF4-FFF2-40B4-BE49-F238E27FC236}">
                <a16:creationId xmlns:a16="http://schemas.microsoft.com/office/drawing/2014/main" id="{9958CA39-E785-48E5-9461-205D35ECE954}"/>
              </a:ext>
            </a:extLst>
          </p:cNvPr>
          <p:cNvGrpSpPr/>
          <p:nvPr/>
        </p:nvGrpSpPr>
        <p:grpSpPr>
          <a:xfrm>
            <a:off x="6948709" y="4688545"/>
            <a:ext cx="1605835" cy="797056"/>
            <a:chOff x="5211532" y="3516409"/>
            <a:chExt cx="1204376" cy="597792"/>
          </a:xfrm>
        </p:grpSpPr>
        <p:sp>
          <p:nvSpPr>
            <p:cNvPr id="19" name="Rectangle 18">
              <a:extLst>
                <a:ext uri="{FF2B5EF4-FFF2-40B4-BE49-F238E27FC236}">
                  <a16:creationId xmlns:a16="http://schemas.microsoft.com/office/drawing/2014/main" id="{9B524713-BC09-469F-8F0E-082340DB2A3F}"/>
                </a:ext>
              </a:extLst>
            </p:cNvPr>
            <p:cNvSpPr/>
            <p:nvPr/>
          </p:nvSpPr>
          <p:spPr bwMode="auto">
            <a:xfrm>
              <a:off x="5211532" y="3516409"/>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Rounded Corners 19">
              <a:extLst>
                <a:ext uri="{FF2B5EF4-FFF2-40B4-BE49-F238E27FC236}">
                  <a16:creationId xmlns:a16="http://schemas.microsoft.com/office/drawing/2014/main" id="{647FA10E-349E-4C23-91C6-A323F1B965C9}"/>
                </a:ext>
              </a:extLst>
            </p:cNvPr>
            <p:cNvSpPr/>
            <p:nvPr/>
          </p:nvSpPr>
          <p:spPr bwMode="auto">
            <a:xfrm rot="16200000">
              <a:off x="6043601" y="3677001"/>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Rounded Corners 20">
              <a:extLst>
                <a:ext uri="{FF2B5EF4-FFF2-40B4-BE49-F238E27FC236}">
                  <a16:creationId xmlns:a16="http://schemas.microsoft.com/office/drawing/2014/main" id="{68887297-A6ED-4A5E-BB47-F04BFE5FBD43}"/>
                </a:ext>
              </a:extLst>
            </p:cNvPr>
            <p:cNvSpPr/>
            <p:nvPr/>
          </p:nvSpPr>
          <p:spPr bwMode="auto">
            <a:xfrm rot="16200000">
              <a:off x="6022429" y="365902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74677A13-F634-455B-8FE1-5C6C3278A005}"/>
                </a:ext>
              </a:extLst>
            </p:cNvPr>
            <p:cNvSpPr/>
            <p:nvPr/>
          </p:nvSpPr>
          <p:spPr bwMode="auto">
            <a:xfrm>
              <a:off x="6210712" y="3805048"/>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Rectangle 22">
              <a:extLst>
                <a:ext uri="{FF2B5EF4-FFF2-40B4-BE49-F238E27FC236}">
                  <a16:creationId xmlns:a16="http://schemas.microsoft.com/office/drawing/2014/main" id="{204E3DDE-071A-40F0-AFEA-87BEC7CD1BB8}"/>
                </a:ext>
              </a:extLst>
            </p:cNvPr>
            <p:cNvSpPr/>
            <p:nvPr/>
          </p:nvSpPr>
          <p:spPr bwMode="auto">
            <a:xfrm>
              <a:off x="6155194" y="3811905"/>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Rectangle 23">
              <a:extLst>
                <a:ext uri="{FF2B5EF4-FFF2-40B4-BE49-F238E27FC236}">
                  <a16:creationId xmlns:a16="http://schemas.microsoft.com/office/drawing/2014/main" id="{FA81E3A4-E200-4F8C-9C70-4A9185D32868}"/>
                </a:ext>
              </a:extLst>
            </p:cNvPr>
            <p:cNvSpPr/>
            <p:nvPr/>
          </p:nvSpPr>
          <p:spPr bwMode="auto">
            <a:xfrm>
              <a:off x="6064727" y="3818762"/>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 name="Rectangle 24">
              <a:extLst>
                <a:ext uri="{FF2B5EF4-FFF2-40B4-BE49-F238E27FC236}">
                  <a16:creationId xmlns:a16="http://schemas.microsoft.com/office/drawing/2014/main" id="{4330FB33-C9DE-4A93-B8AF-02DFD8440E3D}"/>
                </a:ext>
              </a:extLst>
            </p:cNvPr>
            <p:cNvSpPr/>
            <p:nvPr/>
          </p:nvSpPr>
          <p:spPr bwMode="auto">
            <a:xfrm>
              <a:off x="6106532" y="3815333"/>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Rectangle 25">
              <a:extLst>
                <a:ext uri="{FF2B5EF4-FFF2-40B4-BE49-F238E27FC236}">
                  <a16:creationId xmlns:a16="http://schemas.microsoft.com/office/drawing/2014/main" id="{9CE61516-4EA1-44C9-889D-A84BD43DE218}"/>
                </a:ext>
              </a:extLst>
            </p:cNvPr>
            <p:cNvSpPr/>
            <p:nvPr/>
          </p:nvSpPr>
          <p:spPr bwMode="auto">
            <a:xfrm>
              <a:off x="6029779" y="3822190"/>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 name="Rectangle 26">
              <a:extLst>
                <a:ext uri="{FF2B5EF4-FFF2-40B4-BE49-F238E27FC236}">
                  <a16:creationId xmlns:a16="http://schemas.microsoft.com/office/drawing/2014/main" id="{669D4F18-4D82-4DF5-8A6E-21BB6E1CAF44}"/>
                </a:ext>
              </a:extLst>
            </p:cNvPr>
            <p:cNvSpPr/>
            <p:nvPr/>
          </p:nvSpPr>
          <p:spPr bwMode="auto">
            <a:xfrm>
              <a:off x="6001688" y="3825619"/>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8" name="Rectangle 27">
              <a:extLst>
                <a:ext uri="{FF2B5EF4-FFF2-40B4-BE49-F238E27FC236}">
                  <a16:creationId xmlns:a16="http://schemas.microsoft.com/office/drawing/2014/main" id="{7EA9CEE2-0C30-469A-B7F6-ABA4342E5C87}"/>
                </a:ext>
              </a:extLst>
            </p:cNvPr>
            <p:cNvSpPr/>
            <p:nvPr/>
          </p:nvSpPr>
          <p:spPr bwMode="auto">
            <a:xfrm>
              <a:off x="5980454" y="3829047"/>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1" name="Group 70">
              <a:extLst>
                <a:ext uri="{FF2B5EF4-FFF2-40B4-BE49-F238E27FC236}">
                  <a16:creationId xmlns:a16="http://schemas.microsoft.com/office/drawing/2014/main" id="{1A5DB460-5D16-4DC0-9F40-F657AA3C7D64}"/>
                </a:ext>
              </a:extLst>
            </p:cNvPr>
            <p:cNvGrpSpPr/>
            <p:nvPr/>
          </p:nvGrpSpPr>
          <p:grpSpPr>
            <a:xfrm>
              <a:off x="5282548" y="3640070"/>
              <a:ext cx="363610" cy="343672"/>
              <a:chOff x="3126210" y="3596665"/>
              <a:chExt cx="533672" cy="485265"/>
            </a:xfrm>
          </p:grpSpPr>
          <p:sp>
            <p:nvSpPr>
              <p:cNvPr id="72" name="Rectangle: Rounded Corners 71">
                <a:extLst>
                  <a:ext uri="{FF2B5EF4-FFF2-40B4-BE49-F238E27FC236}">
                    <a16:creationId xmlns:a16="http://schemas.microsoft.com/office/drawing/2014/main" id="{146E8C7D-F211-4AEC-8AE9-5BD327CE8450}"/>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a:extLst>
                  <a:ext uri="{FF2B5EF4-FFF2-40B4-BE49-F238E27FC236}">
                    <a16:creationId xmlns:a16="http://schemas.microsoft.com/office/drawing/2014/main" id="{679701AA-C94D-4083-828B-D69EC0AD1731}"/>
                  </a:ext>
                </a:extLst>
              </p:cNvPr>
              <p:cNvGrpSpPr/>
              <p:nvPr/>
            </p:nvGrpSpPr>
            <p:grpSpPr>
              <a:xfrm>
                <a:off x="3193120" y="3635709"/>
                <a:ext cx="417355" cy="420612"/>
                <a:chOff x="4536491" y="2027077"/>
                <a:chExt cx="556480" cy="560817"/>
              </a:xfrm>
            </p:grpSpPr>
            <p:sp>
              <p:nvSpPr>
                <p:cNvPr id="74" name="chip 4">
                  <a:extLst>
                    <a:ext uri="{FF2B5EF4-FFF2-40B4-BE49-F238E27FC236}">
                      <a16:creationId xmlns:a16="http://schemas.microsoft.com/office/drawing/2014/main" id="{B55108BE-0A80-4644-B932-6C9300AB3AF8}"/>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5" name="chip 4">
                  <a:extLst>
                    <a:ext uri="{FF2B5EF4-FFF2-40B4-BE49-F238E27FC236}">
                      <a16:creationId xmlns:a16="http://schemas.microsoft.com/office/drawing/2014/main" id="{0F128B98-23B0-42E0-882D-D02C8209159D}"/>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6" name="chip 4">
                  <a:extLst>
                    <a:ext uri="{FF2B5EF4-FFF2-40B4-BE49-F238E27FC236}">
                      <a16:creationId xmlns:a16="http://schemas.microsoft.com/office/drawing/2014/main" id="{6ABA9C82-B415-497C-8945-BCB6BEE65E95}"/>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7" name="chip 4">
                  <a:extLst>
                    <a:ext uri="{FF2B5EF4-FFF2-40B4-BE49-F238E27FC236}">
                      <a16:creationId xmlns:a16="http://schemas.microsoft.com/office/drawing/2014/main" id="{D19F5D7C-DD57-4E57-829F-10FC1422B937}"/>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grpSp>
        <p:nvGrpSpPr>
          <p:cNvPr id="78" name="Group 77">
            <a:extLst>
              <a:ext uri="{FF2B5EF4-FFF2-40B4-BE49-F238E27FC236}">
                <a16:creationId xmlns:a16="http://schemas.microsoft.com/office/drawing/2014/main" id="{598A20D4-B277-4128-98F5-3200A2277539}"/>
              </a:ext>
            </a:extLst>
          </p:cNvPr>
          <p:cNvGrpSpPr/>
          <p:nvPr/>
        </p:nvGrpSpPr>
        <p:grpSpPr>
          <a:xfrm>
            <a:off x="9817463" y="3344148"/>
            <a:ext cx="484813" cy="458229"/>
            <a:chOff x="3126210" y="3596665"/>
            <a:chExt cx="533672" cy="485265"/>
          </a:xfrm>
        </p:grpSpPr>
        <p:sp>
          <p:nvSpPr>
            <p:cNvPr id="79" name="Rectangle: Rounded Corners 78">
              <a:extLst>
                <a:ext uri="{FF2B5EF4-FFF2-40B4-BE49-F238E27FC236}">
                  <a16:creationId xmlns:a16="http://schemas.microsoft.com/office/drawing/2014/main" id="{CF8D01B3-0090-4F1F-81F0-76666A5E5B61}"/>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0" name="Group 79">
              <a:extLst>
                <a:ext uri="{FF2B5EF4-FFF2-40B4-BE49-F238E27FC236}">
                  <a16:creationId xmlns:a16="http://schemas.microsoft.com/office/drawing/2014/main" id="{83331596-A845-4E72-8F39-C415CBD16C92}"/>
                </a:ext>
              </a:extLst>
            </p:cNvPr>
            <p:cNvGrpSpPr/>
            <p:nvPr/>
          </p:nvGrpSpPr>
          <p:grpSpPr>
            <a:xfrm>
              <a:off x="3193120" y="3635709"/>
              <a:ext cx="417355" cy="420612"/>
              <a:chOff x="4536491" y="2027077"/>
              <a:chExt cx="556480" cy="560817"/>
            </a:xfrm>
          </p:grpSpPr>
          <p:sp>
            <p:nvSpPr>
              <p:cNvPr id="81" name="chip 4">
                <a:extLst>
                  <a:ext uri="{FF2B5EF4-FFF2-40B4-BE49-F238E27FC236}">
                    <a16:creationId xmlns:a16="http://schemas.microsoft.com/office/drawing/2014/main" id="{17347083-CC82-4A45-95B0-6BFEF90403C5}"/>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2" name="chip 4">
                <a:extLst>
                  <a:ext uri="{FF2B5EF4-FFF2-40B4-BE49-F238E27FC236}">
                    <a16:creationId xmlns:a16="http://schemas.microsoft.com/office/drawing/2014/main" id="{90AE1C98-2BB5-4C4F-964F-ABCBED69AEFA}"/>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3" name="chip 4">
                <a:extLst>
                  <a:ext uri="{FF2B5EF4-FFF2-40B4-BE49-F238E27FC236}">
                    <a16:creationId xmlns:a16="http://schemas.microsoft.com/office/drawing/2014/main" id="{77807ED4-2AAB-420E-8217-FBDE02D9BF29}"/>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4" name="chip 4">
                <a:extLst>
                  <a:ext uri="{FF2B5EF4-FFF2-40B4-BE49-F238E27FC236}">
                    <a16:creationId xmlns:a16="http://schemas.microsoft.com/office/drawing/2014/main" id="{4E89282B-392C-439E-BB69-26C7C73AC88A}"/>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85" name="Group 84">
            <a:extLst>
              <a:ext uri="{FF2B5EF4-FFF2-40B4-BE49-F238E27FC236}">
                <a16:creationId xmlns:a16="http://schemas.microsoft.com/office/drawing/2014/main" id="{39D00B9E-2A72-43BB-B317-F390C1061823}"/>
              </a:ext>
            </a:extLst>
          </p:cNvPr>
          <p:cNvGrpSpPr/>
          <p:nvPr/>
        </p:nvGrpSpPr>
        <p:grpSpPr>
          <a:xfrm>
            <a:off x="9795092" y="4854168"/>
            <a:ext cx="484813" cy="458229"/>
            <a:chOff x="3126210" y="3596665"/>
            <a:chExt cx="533672" cy="485265"/>
          </a:xfrm>
        </p:grpSpPr>
        <p:sp>
          <p:nvSpPr>
            <p:cNvPr id="86" name="Rectangle: Rounded Corners 85">
              <a:extLst>
                <a:ext uri="{FF2B5EF4-FFF2-40B4-BE49-F238E27FC236}">
                  <a16:creationId xmlns:a16="http://schemas.microsoft.com/office/drawing/2014/main" id="{C7063F22-A016-4F12-8E60-B9EE127E47C0}"/>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7" name="Group 86">
              <a:extLst>
                <a:ext uri="{FF2B5EF4-FFF2-40B4-BE49-F238E27FC236}">
                  <a16:creationId xmlns:a16="http://schemas.microsoft.com/office/drawing/2014/main" id="{5941055A-F87F-4A77-8D92-8B7CC63DD39E}"/>
                </a:ext>
              </a:extLst>
            </p:cNvPr>
            <p:cNvGrpSpPr/>
            <p:nvPr/>
          </p:nvGrpSpPr>
          <p:grpSpPr>
            <a:xfrm>
              <a:off x="3193120" y="3635709"/>
              <a:ext cx="417355" cy="420612"/>
              <a:chOff x="4536491" y="2027077"/>
              <a:chExt cx="556480" cy="560817"/>
            </a:xfrm>
          </p:grpSpPr>
          <p:sp>
            <p:nvSpPr>
              <p:cNvPr id="88" name="chip 4">
                <a:extLst>
                  <a:ext uri="{FF2B5EF4-FFF2-40B4-BE49-F238E27FC236}">
                    <a16:creationId xmlns:a16="http://schemas.microsoft.com/office/drawing/2014/main" id="{0C705C3E-820B-4743-90AC-F203BDA79F29}"/>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9" name="chip 4">
                <a:extLst>
                  <a:ext uri="{FF2B5EF4-FFF2-40B4-BE49-F238E27FC236}">
                    <a16:creationId xmlns:a16="http://schemas.microsoft.com/office/drawing/2014/main" id="{D1BA8044-0DCB-4D29-9996-00CCA1CF8997}"/>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90" name="chip 4">
                <a:extLst>
                  <a:ext uri="{FF2B5EF4-FFF2-40B4-BE49-F238E27FC236}">
                    <a16:creationId xmlns:a16="http://schemas.microsoft.com/office/drawing/2014/main" id="{F1CBE4E5-711A-40A1-BE24-5E97B3287CFD}"/>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91" name="chip 4">
                <a:extLst>
                  <a:ext uri="{FF2B5EF4-FFF2-40B4-BE49-F238E27FC236}">
                    <a16:creationId xmlns:a16="http://schemas.microsoft.com/office/drawing/2014/main" id="{6C92B5F0-1814-4AD1-9F61-7F9A2A70629F}"/>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46" name="Group 145">
            <a:extLst>
              <a:ext uri="{FF2B5EF4-FFF2-40B4-BE49-F238E27FC236}">
                <a16:creationId xmlns:a16="http://schemas.microsoft.com/office/drawing/2014/main" id="{0AF4905E-7B76-48AF-986D-160B0EE830C3}"/>
              </a:ext>
            </a:extLst>
          </p:cNvPr>
          <p:cNvGrpSpPr/>
          <p:nvPr/>
        </p:nvGrpSpPr>
        <p:grpSpPr>
          <a:xfrm>
            <a:off x="4491205" y="4669936"/>
            <a:ext cx="1605835" cy="797056"/>
            <a:chOff x="3368404" y="3502452"/>
            <a:chExt cx="1204376" cy="597792"/>
          </a:xfrm>
        </p:grpSpPr>
        <p:sp>
          <p:nvSpPr>
            <p:cNvPr id="107" name="Rectangle 106">
              <a:extLst>
                <a:ext uri="{FF2B5EF4-FFF2-40B4-BE49-F238E27FC236}">
                  <a16:creationId xmlns:a16="http://schemas.microsoft.com/office/drawing/2014/main" id="{99ACBD53-5B90-4740-BCE0-FB5A8FC4C2E8}"/>
                </a:ext>
              </a:extLst>
            </p:cNvPr>
            <p:cNvSpPr/>
            <p:nvPr/>
          </p:nvSpPr>
          <p:spPr bwMode="auto">
            <a:xfrm>
              <a:off x="3368404" y="3502452"/>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8" name="Rectangle: Rounded Corners 107">
              <a:extLst>
                <a:ext uri="{FF2B5EF4-FFF2-40B4-BE49-F238E27FC236}">
                  <a16:creationId xmlns:a16="http://schemas.microsoft.com/office/drawing/2014/main" id="{10F50B7D-EAA1-4BFF-A663-3CA32FA21DC6}"/>
                </a:ext>
              </a:extLst>
            </p:cNvPr>
            <p:cNvSpPr/>
            <p:nvPr/>
          </p:nvSpPr>
          <p:spPr bwMode="auto">
            <a:xfrm rot="16200000">
              <a:off x="4200473" y="3663044"/>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Rectangle: Rounded Corners 108">
              <a:extLst>
                <a:ext uri="{FF2B5EF4-FFF2-40B4-BE49-F238E27FC236}">
                  <a16:creationId xmlns:a16="http://schemas.microsoft.com/office/drawing/2014/main" id="{FF74B2FB-B27B-4D62-AA0E-287A63449418}"/>
                </a:ext>
              </a:extLst>
            </p:cNvPr>
            <p:cNvSpPr/>
            <p:nvPr/>
          </p:nvSpPr>
          <p:spPr bwMode="auto">
            <a:xfrm rot="16200000">
              <a:off x="4179301" y="3645066"/>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5" name="Rectangle 114">
              <a:extLst>
                <a:ext uri="{FF2B5EF4-FFF2-40B4-BE49-F238E27FC236}">
                  <a16:creationId xmlns:a16="http://schemas.microsoft.com/office/drawing/2014/main" id="{42804241-0D9C-4F0C-A301-BE66E6DFD4A7}"/>
                </a:ext>
              </a:extLst>
            </p:cNvPr>
            <p:cNvSpPr/>
            <p:nvPr/>
          </p:nvSpPr>
          <p:spPr bwMode="auto">
            <a:xfrm>
              <a:off x="4158560" y="3811662"/>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6" name="Rectangle 115">
              <a:extLst>
                <a:ext uri="{FF2B5EF4-FFF2-40B4-BE49-F238E27FC236}">
                  <a16:creationId xmlns:a16="http://schemas.microsoft.com/office/drawing/2014/main" id="{F11B1230-510C-40C1-935F-BB35B3262DA5}"/>
                </a:ext>
              </a:extLst>
            </p:cNvPr>
            <p:cNvSpPr/>
            <p:nvPr/>
          </p:nvSpPr>
          <p:spPr bwMode="auto">
            <a:xfrm>
              <a:off x="4137326" y="3815090"/>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17" name="Group 116">
              <a:extLst>
                <a:ext uri="{FF2B5EF4-FFF2-40B4-BE49-F238E27FC236}">
                  <a16:creationId xmlns:a16="http://schemas.microsoft.com/office/drawing/2014/main" id="{7C8F71F6-8FA7-4E0B-9836-1C02879B6FE3}"/>
                </a:ext>
              </a:extLst>
            </p:cNvPr>
            <p:cNvGrpSpPr/>
            <p:nvPr/>
          </p:nvGrpSpPr>
          <p:grpSpPr>
            <a:xfrm>
              <a:off x="3439420" y="3626113"/>
              <a:ext cx="363610" cy="343672"/>
              <a:chOff x="3126210" y="3596665"/>
              <a:chExt cx="533672" cy="485265"/>
            </a:xfrm>
          </p:grpSpPr>
          <p:sp>
            <p:nvSpPr>
              <p:cNvPr id="118" name="Rectangle: Rounded Corners 117">
                <a:extLst>
                  <a:ext uri="{FF2B5EF4-FFF2-40B4-BE49-F238E27FC236}">
                    <a16:creationId xmlns:a16="http://schemas.microsoft.com/office/drawing/2014/main" id="{65E63D43-287B-4277-B21B-424BAB9C0686}"/>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9" name="Group 118">
                <a:extLst>
                  <a:ext uri="{FF2B5EF4-FFF2-40B4-BE49-F238E27FC236}">
                    <a16:creationId xmlns:a16="http://schemas.microsoft.com/office/drawing/2014/main" id="{C8044916-1E75-4BCD-8469-A4E5ECEA844F}"/>
                  </a:ext>
                </a:extLst>
              </p:cNvPr>
              <p:cNvGrpSpPr/>
              <p:nvPr/>
            </p:nvGrpSpPr>
            <p:grpSpPr>
              <a:xfrm>
                <a:off x="3193120" y="3635709"/>
                <a:ext cx="417355" cy="420612"/>
                <a:chOff x="4536491" y="2027077"/>
                <a:chExt cx="556480" cy="560817"/>
              </a:xfrm>
            </p:grpSpPr>
            <p:sp>
              <p:nvSpPr>
                <p:cNvPr id="120" name="chip 4">
                  <a:extLst>
                    <a:ext uri="{FF2B5EF4-FFF2-40B4-BE49-F238E27FC236}">
                      <a16:creationId xmlns:a16="http://schemas.microsoft.com/office/drawing/2014/main" id="{9DB70187-B1EA-4452-B636-4CA98F5F062C}"/>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21" name="chip 4">
                  <a:extLst>
                    <a:ext uri="{FF2B5EF4-FFF2-40B4-BE49-F238E27FC236}">
                      <a16:creationId xmlns:a16="http://schemas.microsoft.com/office/drawing/2014/main" id="{337B1232-41E1-4F28-A560-88FCF6966211}"/>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22" name="chip 4">
                  <a:extLst>
                    <a:ext uri="{FF2B5EF4-FFF2-40B4-BE49-F238E27FC236}">
                      <a16:creationId xmlns:a16="http://schemas.microsoft.com/office/drawing/2014/main" id="{F40F9B91-850E-44A2-8CBC-0A08BC1BD856}"/>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23" name="chip 4">
                  <a:extLst>
                    <a:ext uri="{FF2B5EF4-FFF2-40B4-BE49-F238E27FC236}">
                      <a16:creationId xmlns:a16="http://schemas.microsoft.com/office/drawing/2014/main" id="{FD1E430A-8597-4E20-844F-75EFF50A1D07}"/>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145" name="Rectangle: Rounded Corners 144">
              <a:extLst>
                <a:ext uri="{FF2B5EF4-FFF2-40B4-BE49-F238E27FC236}">
                  <a16:creationId xmlns:a16="http://schemas.microsoft.com/office/drawing/2014/main" id="{6EB67B9A-B583-46D8-A671-CC7110EFDDF1}"/>
                </a:ext>
              </a:extLst>
            </p:cNvPr>
            <p:cNvSpPr/>
            <p:nvPr/>
          </p:nvSpPr>
          <p:spPr bwMode="auto">
            <a:xfrm rot="16200000">
              <a:off x="4180699" y="365485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7" name="Text Placeholder 2">
            <a:extLst>
              <a:ext uri="{FF2B5EF4-FFF2-40B4-BE49-F238E27FC236}">
                <a16:creationId xmlns:a16="http://schemas.microsoft.com/office/drawing/2014/main" id="{66D5D613-D4D4-4327-B0B1-2E3F3F7A64A1}"/>
              </a:ext>
            </a:extLst>
          </p:cNvPr>
          <p:cNvSpPr txBox="1">
            <a:spLocks/>
          </p:cNvSpPr>
          <p:nvPr/>
        </p:nvSpPr>
        <p:spPr>
          <a:xfrm>
            <a:off x="98967" y="1695254"/>
            <a:ext cx="5227087" cy="114450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All databases on local SSD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67" b="0" i="0" u="none" strike="noStrike" kern="1200" cap="none" spc="0" normalizeH="0" baseline="0" noProof="0">
                <a:ln>
                  <a:noFill/>
                </a:ln>
                <a:solidFill>
                  <a:srgbClr val="000000"/>
                </a:solidFill>
                <a:effectLst/>
                <a:uLnTx/>
                <a:uFillTx/>
                <a:latin typeface="Arial"/>
                <a:cs typeface="Arial"/>
                <a:sym typeface="Arial"/>
              </a:rPr>
              <a:t>Failed node is replaced with the spare</a:t>
            </a:r>
          </a:p>
        </p:txBody>
      </p:sp>
      <p:sp>
        <p:nvSpPr>
          <p:cNvPr id="157" name="Arrow: Down 156">
            <a:extLst>
              <a:ext uri="{FF2B5EF4-FFF2-40B4-BE49-F238E27FC236}">
                <a16:creationId xmlns:a16="http://schemas.microsoft.com/office/drawing/2014/main" id="{54EBBC0F-449A-4869-8536-18C72792700A}"/>
              </a:ext>
            </a:extLst>
          </p:cNvPr>
          <p:cNvSpPr/>
          <p:nvPr/>
        </p:nvSpPr>
        <p:spPr>
          <a:xfrm>
            <a:off x="8031061" y="4169197"/>
            <a:ext cx="281963" cy="51818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Segoe UI"/>
              <a:ea typeface="+mn-ea"/>
              <a:cs typeface="+mn-cs"/>
            </a:endParaRPr>
          </a:p>
        </p:txBody>
      </p:sp>
      <p:grpSp>
        <p:nvGrpSpPr>
          <p:cNvPr id="166" name="Group 165">
            <a:extLst>
              <a:ext uri="{FF2B5EF4-FFF2-40B4-BE49-F238E27FC236}">
                <a16:creationId xmlns:a16="http://schemas.microsoft.com/office/drawing/2014/main" id="{43F178DF-8649-409B-873D-24C3FE0494FD}"/>
              </a:ext>
            </a:extLst>
          </p:cNvPr>
          <p:cNvGrpSpPr/>
          <p:nvPr/>
        </p:nvGrpSpPr>
        <p:grpSpPr>
          <a:xfrm>
            <a:off x="4493069" y="4671800"/>
            <a:ext cx="1605835" cy="797056"/>
            <a:chOff x="3368404" y="3502452"/>
            <a:chExt cx="1204376" cy="597792"/>
          </a:xfrm>
        </p:grpSpPr>
        <p:sp>
          <p:nvSpPr>
            <p:cNvPr id="167" name="Rectangle 166">
              <a:extLst>
                <a:ext uri="{FF2B5EF4-FFF2-40B4-BE49-F238E27FC236}">
                  <a16:creationId xmlns:a16="http://schemas.microsoft.com/office/drawing/2014/main" id="{ED787041-03E7-4F31-A560-993A4240DEC2}"/>
                </a:ext>
              </a:extLst>
            </p:cNvPr>
            <p:cNvSpPr/>
            <p:nvPr/>
          </p:nvSpPr>
          <p:spPr bwMode="auto">
            <a:xfrm>
              <a:off x="3368404" y="3502452"/>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Rectangle: Rounded Corners 167">
              <a:extLst>
                <a:ext uri="{FF2B5EF4-FFF2-40B4-BE49-F238E27FC236}">
                  <a16:creationId xmlns:a16="http://schemas.microsoft.com/office/drawing/2014/main" id="{65ED4FE1-EFEF-489B-A38F-9A375F2CF1F0}"/>
                </a:ext>
              </a:extLst>
            </p:cNvPr>
            <p:cNvSpPr/>
            <p:nvPr/>
          </p:nvSpPr>
          <p:spPr bwMode="auto">
            <a:xfrm rot="16200000">
              <a:off x="4200473" y="3663044"/>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Rectangle: Rounded Corners 168">
              <a:extLst>
                <a:ext uri="{FF2B5EF4-FFF2-40B4-BE49-F238E27FC236}">
                  <a16:creationId xmlns:a16="http://schemas.microsoft.com/office/drawing/2014/main" id="{A668940F-4C10-4DD7-BCD9-8988ADD714FB}"/>
                </a:ext>
              </a:extLst>
            </p:cNvPr>
            <p:cNvSpPr/>
            <p:nvPr/>
          </p:nvSpPr>
          <p:spPr bwMode="auto">
            <a:xfrm rot="16200000">
              <a:off x="4179301" y="3645066"/>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0" name="Rectangle 169">
              <a:extLst>
                <a:ext uri="{FF2B5EF4-FFF2-40B4-BE49-F238E27FC236}">
                  <a16:creationId xmlns:a16="http://schemas.microsoft.com/office/drawing/2014/main" id="{CB079362-4808-4544-8FAB-C35BDB67239D}"/>
                </a:ext>
              </a:extLst>
            </p:cNvPr>
            <p:cNvSpPr/>
            <p:nvPr/>
          </p:nvSpPr>
          <p:spPr bwMode="auto">
            <a:xfrm>
              <a:off x="4158560" y="3811662"/>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1" name="Rectangle 170">
              <a:extLst>
                <a:ext uri="{FF2B5EF4-FFF2-40B4-BE49-F238E27FC236}">
                  <a16:creationId xmlns:a16="http://schemas.microsoft.com/office/drawing/2014/main" id="{7F82C388-A3F8-45A7-A0CB-C1905C4AEB1E}"/>
                </a:ext>
              </a:extLst>
            </p:cNvPr>
            <p:cNvSpPr/>
            <p:nvPr/>
          </p:nvSpPr>
          <p:spPr bwMode="auto">
            <a:xfrm>
              <a:off x="4137326" y="3815090"/>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72" name="Group 171">
              <a:extLst>
                <a:ext uri="{FF2B5EF4-FFF2-40B4-BE49-F238E27FC236}">
                  <a16:creationId xmlns:a16="http://schemas.microsoft.com/office/drawing/2014/main" id="{769D0B2D-DB46-4B3B-9466-9B86439E0338}"/>
                </a:ext>
              </a:extLst>
            </p:cNvPr>
            <p:cNvGrpSpPr/>
            <p:nvPr/>
          </p:nvGrpSpPr>
          <p:grpSpPr>
            <a:xfrm>
              <a:off x="3439420" y="3626113"/>
              <a:ext cx="363610" cy="343672"/>
              <a:chOff x="3126210" y="3596665"/>
              <a:chExt cx="533672" cy="485265"/>
            </a:xfrm>
          </p:grpSpPr>
          <p:sp>
            <p:nvSpPr>
              <p:cNvPr id="174" name="Rectangle: Rounded Corners 173">
                <a:extLst>
                  <a:ext uri="{FF2B5EF4-FFF2-40B4-BE49-F238E27FC236}">
                    <a16:creationId xmlns:a16="http://schemas.microsoft.com/office/drawing/2014/main" id="{FCC03E8F-BD93-4EB7-9E44-25E1FBA3D3DF}"/>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5" name="Group 174">
                <a:extLst>
                  <a:ext uri="{FF2B5EF4-FFF2-40B4-BE49-F238E27FC236}">
                    <a16:creationId xmlns:a16="http://schemas.microsoft.com/office/drawing/2014/main" id="{245CCE06-4072-4D16-867A-88E38343649E}"/>
                  </a:ext>
                </a:extLst>
              </p:cNvPr>
              <p:cNvGrpSpPr/>
              <p:nvPr/>
            </p:nvGrpSpPr>
            <p:grpSpPr>
              <a:xfrm>
                <a:off x="3193120" y="3635709"/>
                <a:ext cx="417355" cy="420612"/>
                <a:chOff x="4536491" y="2027077"/>
                <a:chExt cx="556480" cy="560817"/>
              </a:xfrm>
            </p:grpSpPr>
            <p:sp>
              <p:nvSpPr>
                <p:cNvPr id="176" name="chip 4">
                  <a:extLst>
                    <a:ext uri="{FF2B5EF4-FFF2-40B4-BE49-F238E27FC236}">
                      <a16:creationId xmlns:a16="http://schemas.microsoft.com/office/drawing/2014/main" id="{3FB0C3AF-9635-47E8-9A6A-0FEEAD43DF5D}"/>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7" name="chip 4">
                  <a:extLst>
                    <a:ext uri="{FF2B5EF4-FFF2-40B4-BE49-F238E27FC236}">
                      <a16:creationId xmlns:a16="http://schemas.microsoft.com/office/drawing/2014/main" id="{3C9C0893-7A3A-455C-8E9D-786CC5FCC5D2}"/>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8" name="chip 4">
                  <a:extLst>
                    <a:ext uri="{FF2B5EF4-FFF2-40B4-BE49-F238E27FC236}">
                      <a16:creationId xmlns:a16="http://schemas.microsoft.com/office/drawing/2014/main" id="{E9049B1F-62D8-4CF3-BF01-83FAF9358F1D}"/>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79" name="chip 4">
                  <a:extLst>
                    <a:ext uri="{FF2B5EF4-FFF2-40B4-BE49-F238E27FC236}">
                      <a16:creationId xmlns:a16="http://schemas.microsoft.com/office/drawing/2014/main" id="{4DD337D9-866C-4D08-977A-3AED7D63D247}"/>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173" name="Rectangle: Rounded Corners 172">
              <a:extLst>
                <a:ext uri="{FF2B5EF4-FFF2-40B4-BE49-F238E27FC236}">
                  <a16:creationId xmlns:a16="http://schemas.microsoft.com/office/drawing/2014/main" id="{BD60E1AE-58C9-4938-8D81-F59C82FC751D}"/>
                </a:ext>
              </a:extLst>
            </p:cNvPr>
            <p:cNvSpPr/>
            <p:nvPr/>
          </p:nvSpPr>
          <p:spPr bwMode="auto">
            <a:xfrm rot="16200000">
              <a:off x="4180699" y="365485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94" name="TextBox 193">
            <a:extLst>
              <a:ext uri="{FF2B5EF4-FFF2-40B4-BE49-F238E27FC236}">
                <a16:creationId xmlns:a16="http://schemas.microsoft.com/office/drawing/2014/main" id="{1DCBEB57-6C25-4A6F-83CD-18388E3F4FEF}"/>
              </a:ext>
            </a:extLst>
          </p:cNvPr>
          <p:cNvSpPr txBox="1"/>
          <p:nvPr/>
        </p:nvSpPr>
        <p:spPr>
          <a:xfrm>
            <a:off x="4481487" y="5510910"/>
            <a:ext cx="1204005"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Spare node</a:t>
            </a:r>
          </a:p>
        </p:txBody>
      </p:sp>
      <p:sp>
        <p:nvSpPr>
          <p:cNvPr id="195" name="Arrow: Down 194">
            <a:extLst>
              <a:ext uri="{FF2B5EF4-FFF2-40B4-BE49-F238E27FC236}">
                <a16:creationId xmlns:a16="http://schemas.microsoft.com/office/drawing/2014/main" id="{988E7FE9-CEAB-49F6-A898-0F671DA86738}"/>
              </a:ext>
            </a:extLst>
          </p:cNvPr>
          <p:cNvSpPr/>
          <p:nvPr/>
        </p:nvSpPr>
        <p:spPr>
          <a:xfrm rot="5400000">
            <a:off x="9042668" y="3240105"/>
            <a:ext cx="221685" cy="71122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Segoe UI"/>
              <a:ea typeface="+mn-ea"/>
              <a:cs typeface="+mn-cs"/>
            </a:endParaRPr>
          </a:p>
        </p:txBody>
      </p:sp>
      <p:grpSp>
        <p:nvGrpSpPr>
          <p:cNvPr id="273" name="Group 272">
            <a:extLst>
              <a:ext uri="{FF2B5EF4-FFF2-40B4-BE49-F238E27FC236}">
                <a16:creationId xmlns:a16="http://schemas.microsoft.com/office/drawing/2014/main" id="{11C6FD51-CCE5-4CF3-8ADE-C04010FBDE6B}"/>
              </a:ext>
            </a:extLst>
          </p:cNvPr>
          <p:cNvGrpSpPr/>
          <p:nvPr/>
        </p:nvGrpSpPr>
        <p:grpSpPr>
          <a:xfrm>
            <a:off x="4504653" y="4673712"/>
            <a:ext cx="1605835" cy="797056"/>
            <a:chOff x="3371055" y="4352767"/>
            <a:chExt cx="1204376" cy="597792"/>
          </a:xfrm>
        </p:grpSpPr>
        <p:sp>
          <p:nvSpPr>
            <p:cNvPr id="211" name="Rectangle 210">
              <a:extLst>
                <a:ext uri="{FF2B5EF4-FFF2-40B4-BE49-F238E27FC236}">
                  <a16:creationId xmlns:a16="http://schemas.microsoft.com/office/drawing/2014/main" id="{41C463DF-B275-499F-BAA3-E0F30D4BEBB8}"/>
                </a:ext>
              </a:extLst>
            </p:cNvPr>
            <p:cNvSpPr/>
            <p:nvPr/>
          </p:nvSpPr>
          <p:spPr bwMode="auto">
            <a:xfrm>
              <a:off x="3371055" y="4352767"/>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2" name="Rectangle: Rounded Corners 211">
              <a:extLst>
                <a:ext uri="{FF2B5EF4-FFF2-40B4-BE49-F238E27FC236}">
                  <a16:creationId xmlns:a16="http://schemas.microsoft.com/office/drawing/2014/main" id="{8857CBD9-DB8E-495E-B905-A0274113A644}"/>
                </a:ext>
              </a:extLst>
            </p:cNvPr>
            <p:cNvSpPr/>
            <p:nvPr/>
          </p:nvSpPr>
          <p:spPr bwMode="auto">
            <a:xfrm rot="16200000">
              <a:off x="4203124" y="4513359"/>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3" name="Rectangle: Rounded Corners 212">
              <a:extLst>
                <a:ext uri="{FF2B5EF4-FFF2-40B4-BE49-F238E27FC236}">
                  <a16:creationId xmlns:a16="http://schemas.microsoft.com/office/drawing/2014/main" id="{855C89B7-EE85-49BB-B981-A3CD4541363A}"/>
                </a:ext>
              </a:extLst>
            </p:cNvPr>
            <p:cNvSpPr/>
            <p:nvPr/>
          </p:nvSpPr>
          <p:spPr bwMode="auto">
            <a:xfrm rot="16200000">
              <a:off x="4181952" y="4495381"/>
              <a:ext cx="210986" cy="351642"/>
            </a:xfrm>
            <a:prstGeom prst="roundRect">
              <a:avLst>
                <a:gd name="adj" fmla="val 16667"/>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216" name="Group 215">
              <a:extLst>
                <a:ext uri="{FF2B5EF4-FFF2-40B4-BE49-F238E27FC236}">
                  <a16:creationId xmlns:a16="http://schemas.microsoft.com/office/drawing/2014/main" id="{37E7EDC3-25AA-40DE-B232-5AD7BD07A393}"/>
                </a:ext>
              </a:extLst>
            </p:cNvPr>
            <p:cNvGrpSpPr/>
            <p:nvPr/>
          </p:nvGrpSpPr>
          <p:grpSpPr>
            <a:xfrm>
              <a:off x="3442071" y="4476428"/>
              <a:ext cx="363610" cy="343672"/>
              <a:chOff x="3126210" y="3596665"/>
              <a:chExt cx="533672" cy="485265"/>
            </a:xfrm>
          </p:grpSpPr>
          <p:sp>
            <p:nvSpPr>
              <p:cNvPr id="218" name="Rectangle: Rounded Corners 217">
                <a:extLst>
                  <a:ext uri="{FF2B5EF4-FFF2-40B4-BE49-F238E27FC236}">
                    <a16:creationId xmlns:a16="http://schemas.microsoft.com/office/drawing/2014/main" id="{D892C159-CBA7-450B-B852-E0FAD35B59E8}"/>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9" name="Group 218">
                <a:extLst>
                  <a:ext uri="{FF2B5EF4-FFF2-40B4-BE49-F238E27FC236}">
                    <a16:creationId xmlns:a16="http://schemas.microsoft.com/office/drawing/2014/main" id="{1C3D78AF-5191-4A93-95D6-5923AA3A556F}"/>
                  </a:ext>
                </a:extLst>
              </p:cNvPr>
              <p:cNvGrpSpPr/>
              <p:nvPr/>
            </p:nvGrpSpPr>
            <p:grpSpPr>
              <a:xfrm>
                <a:off x="3193120" y="3635709"/>
                <a:ext cx="417355" cy="420612"/>
                <a:chOff x="4536491" y="2027077"/>
                <a:chExt cx="556480" cy="560817"/>
              </a:xfrm>
            </p:grpSpPr>
            <p:sp>
              <p:nvSpPr>
                <p:cNvPr id="220" name="chip 4">
                  <a:extLst>
                    <a:ext uri="{FF2B5EF4-FFF2-40B4-BE49-F238E27FC236}">
                      <a16:creationId xmlns:a16="http://schemas.microsoft.com/office/drawing/2014/main" id="{D6C93A7C-2E88-4E68-8EDF-6D71AFF386CC}"/>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1" name="chip 4">
                  <a:extLst>
                    <a:ext uri="{FF2B5EF4-FFF2-40B4-BE49-F238E27FC236}">
                      <a16:creationId xmlns:a16="http://schemas.microsoft.com/office/drawing/2014/main" id="{89C746A2-25D0-4A96-90AD-108E30F15987}"/>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2" name="chip 4">
                  <a:extLst>
                    <a:ext uri="{FF2B5EF4-FFF2-40B4-BE49-F238E27FC236}">
                      <a16:creationId xmlns:a16="http://schemas.microsoft.com/office/drawing/2014/main" id="{3DB1CC0D-1DDB-4FE6-AD87-9F57858F4D78}"/>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223" name="chip 4">
                  <a:extLst>
                    <a:ext uri="{FF2B5EF4-FFF2-40B4-BE49-F238E27FC236}">
                      <a16:creationId xmlns:a16="http://schemas.microsoft.com/office/drawing/2014/main" id="{4B4E0DF2-43A9-486C-BE0A-73AD616C5A7A}"/>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sp>
        <p:nvSpPr>
          <p:cNvPr id="224" name="TextBox 223">
            <a:extLst>
              <a:ext uri="{FF2B5EF4-FFF2-40B4-BE49-F238E27FC236}">
                <a16:creationId xmlns:a16="http://schemas.microsoft.com/office/drawing/2014/main" id="{09372B96-EC3F-44DE-92C7-62B6B77E04AC}"/>
              </a:ext>
            </a:extLst>
          </p:cNvPr>
          <p:cNvSpPr txBox="1"/>
          <p:nvPr/>
        </p:nvSpPr>
        <p:spPr>
          <a:xfrm>
            <a:off x="7558850" y="3944653"/>
            <a:ext cx="1184914"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cxnSp>
        <p:nvCxnSpPr>
          <p:cNvPr id="55" name="Straight Arrow Connector 54">
            <a:extLst>
              <a:ext uri="{FF2B5EF4-FFF2-40B4-BE49-F238E27FC236}">
                <a16:creationId xmlns:a16="http://schemas.microsoft.com/office/drawing/2014/main" id="{174B0F38-6B36-4E22-87EB-55DF693FE736}"/>
              </a:ext>
            </a:extLst>
          </p:cNvPr>
          <p:cNvCxnSpPr>
            <a:cxnSpLocks/>
            <a:stCxn id="50" idx="1"/>
            <a:endCxn id="21" idx="2"/>
          </p:cNvCxnSpPr>
          <p:nvPr/>
        </p:nvCxnSpPr>
        <p:spPr>
          <a:xfrm flipH="1">
            <a:off x="8404991" y="4085957"/>
            <a:ext cx="1209633" cy="1027168"/>
          </a:xfrm>
          <a:prstGeom prst="straightConnector1">
            <a:avLst/>
          </a:prstGeom>
          <a:ln w="28575">
            <a:solidFill>
              <a:srgbClr val="FF0000"/>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249" name="Group 248">
            <a:extLst>
              <a:ext uri="{FF2B5EF4-FFF2-40B4-BE49-F238E27FC236}">
                <a16:creationId xmlns:a16="http://schemas.microsoft.com/office/drawing/2014/main" id="{9504A370-5726-4E02-A801-551551821AA2}"/>
              </a:ext>
            </a:extLst>
          </p:cNvPr>
          <p:cNvGrpSpPr/>
          <p:nvPr/>
        </p:nvGrpSpPr>
        <p:grpSpPr>
          <a:xfrm>
            <a:off x="10729495" y="3528664"/>
            <a:ext cx="380152" cy="73141"/>
            <a:chOff x="1694816" y="3654285"/>
            <a:chExt cx="285114" cy="54856"/>
          </a:xfrm>
        </p:grpSpPr>
        <p:sp>
          <p:nvSpPr>
            <p:cNvPr id="250" name="Rectangle 249">
              <a:extLst>
                <a:ext uri="{FF2B5EF4-FFF2-40B4-BE49-F238E27FC236}">
                  <a16:creationId xmlns:a16="http://schemas.microsoft.com/office/drawing/2014/main" id="{9E7DD2B8-5832-4D6B-8E91-FE5A3830BEAE}"/>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1" name="Rectangle 250">
              <a:extLst>
                <a:ext uri="{FF2B5EF4-FFF2-40B4-BE49-F238E27FC236}">
                  <a16:creationId xmlns:a16="http://schemas.microsoft.com/office/drawing/2014/main" id="{337BCC96-B45C-4EAF-B803-E849F246E592}"/>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2" name="Rectangle 251">
              <a:extLst>
                <a:ext uri="{FF2B5EF4-FFF2-40B4-BE49-F238E27FC236}">
                  <a16:creationId xmlns:a16="http://schemas.microsoft.com/office/drawing/2014/main" id="{7FAC306C-D4FB-4639-8B5F-EB703324BED3}"/>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3" name="Rectangle 252">
              <a:extLst>
                <a:ext uri="{FF2B5EF4-FFF2-40B4-BE49-F238E27FC236}">
                  <a16:creationId xmlns:a16="http://schemas.microsoft.com/office/drawing/2014/main" id="{BFB6124E-E60F-4AB4-BBC6-61A026C297F1}"/>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4" name="Rectangle 253">
              <a:extLst>
                <a:ext uri="{FF2B5EF4-FFF2-40B4-BE49-F238E27FC236}">
                  <a16:creationId xmlns:a16="http://schemas.microsoft.com/office/drawing/2014/main" id="{6E78AA4B-5839-47EF-9891-FDF24AE7D82D}"/>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5" name="Rectangle 254">
              <a:extLst>
                <a:ext uri="{FF2B5EF4-FFF2-40B4-BE49-F238E27FC236}">
                  <a16:creationId xmlns:a16="http://schemas.microsoft.com/office/drawing/2014/main" id="{C359A951-6A7D-4801-BD4A-575A7BAE10BE}"/>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6" name="Rectangle 255">
              <a:extLst>
                <a:ext uri="{FF2B5EF4-FFF2-40B4-BE49-F238E27FC236}">
                  <a16:creationId xmlns:a16="http://schemas.microsoft.com/office/drawing/2014/main" id="{56CA2024-1028-4D38-9419-9991D180645B}"/>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265" name="Group 264">
            <a:extLst>
              <a:ext uri="{FF2B5EF4-FFF2-40B4-BE49-F238E27FC236}">
                <a16:creationId xmlns:a16="http://schemas.microsoft.com/office/drawing/2014/main" id="{78F6526C-477E-4A41-92BB-1865A8F5BD30}"/>
              </a:ext>
            </a:extLst>
          </p:cNvPr>
          <p:cNvGrpSpPr/>
          <p:nvPr/>
        </p:nvGrpSpPr>
        <p:grpSpPr>
          <a:xfrm>
            <a:off x="7959244" y="3524327"/>
            <a:ext cx="380152" cy="73141"/>
            <a:chOff x="1694816" y="3654285"/>
            <a:chExt cx="285114" cy="54856"/>
          </a:xfrm>
        </p:grpSpPr>
        <p:sp>
          <p:nvSpPr>
            <p:cNvPr id="266" name="Rectangle 265">
              <a:extLst>
                <a:ext uri="{FF2B5EF4-FFF2-40B4-BE49-F238E27FC236}">
                  <a16:creationId xmlns:a16="http://schemas.microsoft.com/office/drawing/2014/main" id="{AA434937-1C89-4F31-8D31-88A6AE3F67C7}"/>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7" name="Rectangle 266">
              <a:extLst>
                <a:ext uri="{FF2B5EF4-FFF2-40B4-BE49-F238E27FC236}">
                  <a16:creationId xmlns:a16="http://schemas.microsoft.com/office/drawing/2014/main" id="{7D2AD198-F361-4C10-8EE8-D1224BA3C294}"/>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8" name="Rectangle 267">
              <a:extLst>
                <a:ext uri="{FF2B5EF4-FFF2-40B4-BE49-F238E27FC236}">
                  <a16:creationId xmlns:a16="http://schemas.microsoft.com/office/drawing/2014/main" id="{24BB0231-5FED-445A-87CA-7DD97B3F03AC}"/>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9" name="Rectangle 268">
              <a:extLst>
                <a:ext uri="{FF2B5EF4-FFF2-40B4-BE49-F238E27FC236}">
                  <a16:creationId xmlns:a16="http://schemas.microsoft.com/office/drawing/2014/main" id="{BD9928D1-AE52-4DBF-8D2B-9657F1F8531D}"/>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0" name="Rectangle 269">
              <a:extLst>
                <a:ext uri="{FF2B5EF4-FFF2-40B4-BE49-F238E27FC236}">
                  <a16:creationId xmlns:a16="http://schemas.microsoft.com/office/drawing/2014/main" id="{FB35B89D-ACD3-4027-B988-DDA4AD8C2C57}"/>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1" name="Rectangle 270">
              <a:extLst>
                <a:ext uri="{FF2B5EF4-FFF2-40B4-BE49-F238E27FC236}">
                  <a16:creationId xmlns:a16="http://schemas.microsoft.com/office/drawing/2014/main" id="{CAFDA918-C7F9-4068-AA0F-176D62B7604D}"/>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2" name="Rectangle 271">
              <a:extLst>
                <a:ext uri="{FF2B5EF4-FFF2-40B4-BE49-F238E27FC236}">
                  <a16:creationId xmlns:a16="http://schemas.microsoft.com/office/drawing/2014/main" id="{84F7752A-B465-4FE5-B13E-7A6C1EDF9A92}"/>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aphicFrame>
        <p:nvGraphicFramePr>
          <p:cNvPr id="156" name="Table 3">
            <a:extLst>
              <a:ext uri="{FF2B5EF4-FFF2-40B4-BE49-F238E27FC236}">
                <a16:creationId xmlns:a16="http://schemas.microsoft.com/office/drawing/2014/main" id="{D0DEC279-6C21-437D-9406-08CECDF879A0}"/>
              </a:ext>
            </a:extLst>
          </p:cNvPr>
          <p:cNvGraphicFramePr>
            <a:graphicFrameLocks noGrp="1"/>
          </p:cNvGraphicFramePr>
          <p:nvPr>
            <p:extLst>
              <p:ext uri="{D42A27DB-BD31-4B8C-83A1-F6EECF244321}">
                <p14:modId xmlns:p14="http://schemas.microsoft.com/office/powerpoint/2010/main" val="1750756634"/>
              </p:ext>
            </p:extLst>
          </p:nvPr>
        </p:nvGraphicFramePr>
        <p:xfrm>
          <a:off x="76601" y="3091218"/>
          <a:ext cx="3783130" cy="3291840"/>
        </p:xfrm>
        <a:graphic>
          <a:graphicData uri="http://schemas.openxmlformats.org/drawingml/2006/table">
            <a:tbl>
              <a:tblPr firstRow="1" bandRow="1">
                <a:tableStyleId>{5C22544A-7EE6-4342-B048-85BDC9FD1C3A}</a:tableStyleId>
              </a:tblPr>
              <a:tblGrid>
                <a:gridCol w="1450541">
                  <a:extLst>
                    <a:ext uri="{9D8B030D-6E8A-4147-A177-3AD203B41FA5}">
                      <a16:colId xmlns:a16="http://schemas.microsoft.com/office/drawing/2014/main" val="2433363488"/>
                    </a:ext>
                  </a:extLst>
                </a:gridCol>
                <a:gridCol w="2332589">
                  <a:extLst>
                    <a:ext uri="{9D8B030D-6E8A-4147-A177-3AD203B41FA5}">
                      <a16:colId xmlns:a16="http://schemas.microsoft.com/office/drawing/2014/main" val="3605662605"/>
                    </a:ext>
                  </a:extLst>
                </a:gridCol>
              </a:tblGrid>
              <a:tr h="340533">
                <a:tc>
                  <a:txBody>
                    <a:bodyPr/>
                    <a:lstStyle/>
                    <a:p>
                      <a:r>
                        <a:rPr lang="en-US"/>
                        <a:t>Property</a:t>
                      </a:r>
                    </a:p>
                  </a:txBody>
                  <a:tcPr/>
                </a:tc>
                <a:tc>
                  <a:txBody>
                    <a:bodyPr/>
                    <a:lstStyle/>
                    <a:p>
                      <a:r>
                        <a:rPr lang="en-US"/>
                        <a:t>Value</a:t>
                      </a:r>
                    </a:p>
                  </a:txBody>
                  <a:tcPr/>
                </a:tc>
                <a:extLst>
                  <a:ext uri="{0D108BD9-81ED-4DB2-BD59-A6C34878D82A}">
                    <a16:rowId xmlns:a16="http://schemas.microsoft.com/office/drawing/2014/main" val="3076931972"/>
                  </a:ext>
                </a:extLst>
              </a:tr>
              <a:tr h="340533">
                <a:tc>
                  <a:txBody>
                    <a:bodyPr/>
                    <a:lstStyle/>
                    <a:p>
                      <a:r>
                        <a:rPr lang="en-US" err="1"/>
                        <a:t>vCores</a:t>
                      </a:r>
                      <a:endParaRPr lang="en-US"/>
                    </a:p>
                  </a:txBody>
                  <a:tcPr/>
                </a:tc>
                <a:tc>
                  <a:txBody>
                    <a:bodyPr/>
                    <a:lstStyle/>
                    <a:p>
                      <a:r>
                        <a:rPr lang="en-US"/>
                        <a:t>4-80</a:t>
                      </a:r>
                    </a:p>
                    <a:p>
                      <a:r>
                        <a:rPr lang="en-US"/>
                        <a:t>+ 4-80 (read-only)</a:t>
                      </a:r>
                    </a:p>
                  </a:txBody>
                  <a:tcPr/>
                </a:tc>
                <a:extLst>
                  <a:ext uri="{0D108BD9-81ED-4DB2-BD59-A6C34878D82A}">
                    <a16:rowId xmlns:a16="http://schemas.microsoft.com/office/drawing/2014/main" val="912296411"/>
                  </a:ext>
                </a:extLst>
              </a:tr>
              <a:tr h="340533">
                <a:tc>
                  <a:txBody>
                    <a:bodyPr/>
                    <a:lstStyle/>
                    <a:p>
                      <a:r>
                        <a:rPr lang="en-US"/>
                        <a:t>Memory</a:t>
                      </a:r>
                    </a:p>
                  </a:txBody>
                  <a:tcPr/>
                </a:tc>
                <a:tc>
                  <a:txBody>
                    <a:bodyPr/>
                    <a:lstStyle/>
                    <a:p>
                      <a:r>
                        <a:rPr lang="en-US"/>
                        <a:t>5.1 GB/core</a:t>
                      </a:r>
                    </a:p>
                    <a:p>
                      <a:r>
                        <a:rPr lang="en-US"/>
                        <a:t>+ 5.1 GB/core (read-only)</a:t>
                      </a:r>
                    </a:p>
                  </a:txBody>
                  <a:tcPr/>
                </a:tc>
                <a:extLst>
                  <a:ext uri="{0D108BD9-81ED-4DB2-BD59-A6C34878D82A}">
                    <a16:rowId xmlns:a16="http://schemas.microsoft.com/office/drawing/2014/main" val="624728872"/>
                  </a:ext>
                </a:extLst>
              </a:tr>
              <a:tr h="340533">
                <a:tc>
                  <a:txBody>
                    <a:bodyPr/>
                    <a:lstStyle/>
                    <a:p>
                      <a:r>
                        <a:rPr lang="en-US"/>
                        <a:t>IO latency</a:t>
                      </a:r>
                    </a:p>
                  </a:txBody>
                  <a:tcPr/>
                </a:tc>
                <a:tc>
                  <a:txBody>
                    <a:bodyPr/>
                    <a:lstStyle/>
                    <a:p>
                      <a:r>
                        <a:rPr lang="en-US"/>
                        <a:t>&lt; 3 </a:t>
                      </a:r>
                      <a:r>
                        <a:rPr lang="en-US" err="1"/>
                        <a:t>ms</a:t>
                      </a:r>
                      <a:endParaRPr lang="en-US"/>
                    </a:p>
                  </a:txBody>
                  <a:tcPr/>
                </a:tc>
                <a:extLst>
                  <a:ext uri="{0D108BD9-81ED-4DB2-BD59-A6C34878D82A}">
                    <a16:rowId xmlns:a16="http://schemas.microsoft.com/office/drawing/2014/main" val="807625273"/>
                  </a:ext>
                </a:extLst>
              </a:tr>
              <a:tr h="340533">
                <a:tc>
                  <a:txBody>
                    <a:bodyPr/>
                    <a:lstStyle/>
                    <a:p>
                      <a:r>
                        <a:rPr lang="en-US"/>
                        <a:t>In-memory OLTP</a:t>
                      </a:r>
                    </a:p>
                  </a:txBody>
                  <a:tcPr/>
                </a:tc>
                <a:tc>
                  <a:txBody>
                    <a:bodyPr/>
                    <a:lstStyle/>
                    <a:p>
                      <a:r>
                        <a:rPr lang="en-US"/>
                        <a:t>Yes</a:t>
                      </a:r>
                    </a:p>
                    <a:p>
                      <a:r>
                        <a:rPr lang="en-US"/>
                        <a:t>3GB-130GB </a:t>
                      </a:r>
                    </a:p>
                  </a:txBody>
                  <a:tcPr/>
                </a:tc>
                <a:extLst>
                  <a:ext uri="{0D108BD9-81ED-4DB2-BD59-A6C34878D82A}">
                    <a16:rowId xmlns:a16="http://schemas.microsoft.com/office/drawing/2014/main" val="3674287267"/>
                  </a:ext>
                </a:extLst>
              </a:tr>
              <a:tr h="340533">
                <a:tc>
                  <a:txBody>
                    <a:bodyPr/>
                    <a:lstStyle/>
                    <a:p>
                      <a:r>
                        <a:rPr lang="en-US"/>
                        <a:t>Load</a:t>
                      </a:r>
                    </a:p>
                  </a:txBody>
                  <a:tcPr/>
                </a:tc>
                <a:tc>
                  <a:txBody>
                    <a:bodyPr/>
                    <a:lstStyle/>
                    <a:p>
                      <a:r>
                        <a:rPr lang="en-US" dirty="0"/>
                        <a:t>48 MB/s</a:t>
                      </a:r>
                    </a:p>
                  </a:txBody>
                  <a:tcPr/>
                </a:tc>
                <a:extLst>
                  <a:ext uri="{0D108BD9-81ED-4DB2-BD59-A6C34878D82A}">
                    <a16:rowId xmlns:a16="http://schemas.microsoft.com/office/drawing/2014/main" val="2492353889"/>
                  </a:ext>
                </a:extLst>
              </a:tr>
            </a:tbl>
          </a:graphicData>
        </a:graphic>
      </p:graphicFrame>
      <p:sp>
        <p:nvSpPr>
          <p:cNvPr id="158" name="TextBox 157">
            <a:extLst>
              <a:ext uri="{FF2B5EF4-FFF2-40B4-BE49-F238E27FC236}">
                <a16:creationId xmlns:a16="http://schemas.microsoft.com/office/drawing/2014/main" id="{C817EF95-ADA5-4B40-8959-ECEC06ED1F1E}"/>
              </a:ext>
            </a:extLst>
          </p:cNvPr>
          <p:cNvSpPr txBox="1"/>
          <p:nvPr/>
        </p:nvSpPr>
        <p:spPr>
          <a:xfrm>
            <a:off x="496488" y="404310"/>
            <a:ext cx="6021007" cy="646331"/>
          </a:xfrm>
          <a:prstGeom prst="rect">
            <a:avLst/>
          </a:prstGeom>
          <a:noFill/>
        </p:spPr>
        <p:txBody>
          <a:bodyPr wrap="none" rtlCol="0">
            <a:spAutoFit/>
          </a:bodyPr>
          <a:lstStyle/>
          <a:p>
            <a:pPr marR="0" lvl="0" indent="0" defTabSz="932719" fontAlgn="auto">
              <a:spcBef>
                <a:spcPct val="0"/>
              </a:spcBef>
              <a:spcAft>
                <a:spcPts val="0"/>
              </a:spcAft>
              <a:buClrTx/>
              <a:buSzTx/>
              <a:tabLst/>
              <a:defRPr/>
            </a:pPr>
            <a:r>
              <a:rPr lang="en-US" sz="3600" spc="-51" dirty="0">
                <a:ln w="3175">
                  <a:noFill/>
                </a:ln>
                <a:latin typeface="+mj-lt"/>
                <a:cs typeface="Segoe UI" pitchFamily="34" charset="0"/>
              </a:rPr>
              <a:t>Business Critical Architecture</a:t>
            </a:r>
          </a:p>
        </p:txBody>
      </p:sp>
    </p:spTree>
    <p:extLst>
      <p:ext uri="{BB962C8B-B14F-4D97-AF65-F5344CB8AC3E}">
        <p14:creationId xmlns:p14="http://schemas.microsoft.com/office/powerpoint/2010/main" val="16080789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5"/>
                                        </p:tgtEl>
                                        <p:attrNameLst>
                                          <p:attrName>ppt_x</p:attrName>
                                        </p:attrNameLst>
                                      </p:cBhvr>
                                      <p:tavLst>
                                        <p:tav tm="0">
                                          <p:val>
                                            <p:strVal val="ppt_x"/>
                                          </p:val>
                                        </p:tav>
                                        <p:tav tm="100000">
                                          <p:val>
                                            <p:strVal val="ppt_x"/>
                                          </p:val>
                                        </p:tav>
                                      </p:tavLst>
                                    </p:anim>
                                    <p:anim calcmode="lin" valueType="num">
                                      <p:cBhvr additive="base">
                                        <p:cTn id="7" dur="500"/>
                                        <p:tgtEl>
                                          <p:spTgt spid="105"/>
                                        </p:tgtEl>
                                        <p:attrNameLst>
                                          <p:attrName>ppt_y</p:attrName>
                                        </p:attrNameLst>
                                      </p:cBhvr>
                                      <p:tavLst>
                                        <p:tav tm="0">
                                          <p:val>
                                            <p:strVal val="ppt_y"/>
                                          </p:val>
                                        </p:tav>
                                        <p:tav tm="100000">
                                          <p:val>
                                            <p:strVal val="1+ppt_h/2"/>
                                          </p:val>
                                        </p:tav>
                                      </p:tavLst>
                                    </p:anim>
                                    <p:set>
                                      <p:cBhvr>
                                        <p:cTn id="8" dur="1" fill="hold">
                                          <p:stCondLst>
                                            <p:cond delay="499"/>
                                          </p:stCondLst>
                                        </p:cTn>
                                        <p:tgtEl>
                                          <p:spTgt spid="10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1.38889E-6 1.11111E-6 L 0.2007 0.00278 " pathEditMode="relative" rAng="0" ptsTypes="AA">
                                      <p:cBhvr>
                                        <p:cTn id="12" dur="2000" fill="hold"/>
                                        <p:tgtEl>
                                          <p:spTgt spid="146"/>
                                        </p:tgtEl>
                                        <p:attrNameLst>
                                          <p:attrName>ppt_x</p:attrName>
                                          <p:attrName>ppt_y</p:attrName>
                                        </p:attrNameLst>
                                      </p:cBhvr>
                                      <p:rCtr x="10035" y="123"/>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animEffect transition="in" filter="wipe(up)">
                                      <p:cBhvr>
                                        <p:cTn id="21" dur="500"/>
                                        <p:tgtEl>
                                          <p:spTgt spid="15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65"/>
                                        </p:tgtEl>
                                        <p:attrNameLst>
                                          <p:attrName>style.visibility</p:attrName>
                                        </p:attrNameLst>
                                      </p:cBhvr>
                                      <p:to>
                                        <p:strVal val="visible"/>
                                      </p:to>
                                    </p:set>
                                  </p:childTnLst>
                                </p:cTn>
                              </p:par>
                              <p:par>
                                <p:cTn id="26" presetID="42" presetClass="path" presetSubtype="0" accel="50000" decel="50000" fill="hold" nodeType="withEffect">
                                  <p:stCondLst>
                                    <p:cond delay="0"/>
                                  </p:stCondLst>
                                  <p:childTnLst>
                                    <p:animMotion origin="layout" path="M -2.77778E-6 4.19753E-6 L 0.00087 0.22222 " pathEditMode="relative" rAng="0" ptsTypes="AA">
                                      <p:cBhvr>
                                        <p:cTn id="27" dur="2000" fill="hold"/>
                                        <p:tgtEl>
                                          <p:spTgt spid="265"/>
                                        </p:tgtEl>
                                        <p:attrNameLst>
                                          <p:attrName>ppt_x</p:attrName>
                                          <p:attrName>ppt_y</p:attrName>
                                        </p:attrNameLst>
                                      </p:cBhvr>
                                      <p:rCtr x="35" y="11111"/>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5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nodeType="clickEffect">
                                  <p:stCondLst>
                                    <p:cond delay="0"/>
                                  </p:stCondLst>
                                  <p:childTnLst>
                                    <p:anim calcmode="lin" valueType="num">
                                      <p:cBhvr additive="base">
                                        <p:cTn id="35" dur="500"/>
                                        <p:tgtEl>
                                          <p:spTgt spid="165"/>
                                        </p:tgtEl>
                                        <p:attrNameLst>
                                          <p:attrName>ppt_x</p:attrName>
                                        </p:attrNameLst>
                                      </p:cBhvr>
                                      <p:tavLst>
                                        <p:tav tm="0">
                                          <p:val>
                                            <p:strVal val="ppt_x"/>
                                          </p:val>
                                        </p:tav>
                                        <p:tav tm="100000">
                                          <p:val>
                                            <p:strVal val="ppt_x"/>
                                          </p:val>
                                        </p:tav>
                                      </p:tavLst>
                                    </p:anim>
                                    <p:anim calcmode="lin" valueType="num">
                                      <p:cBhvr additive="base">
                                        <p:cTn id="36" dur="500"/>
                                        <p:tgtEl>
                                          <p:spTgt spid="165"/>
                                        </p:tgtEl>
                                        <p:attrNameLst>
                                          <p:attrName>ppt_y</p:attrName>
                                        </p:attrNameLst>
                                      </p:cBhvr>
                                      <p:tavLst>
                                        <p:tav tm="0">
                                          <p:val>
                                            <p:strVal val="ppt_y"/>
                                          </p:val>
                                        </p:tav>
                                        <p:tav tm="100000">
                                          <p:val>
                                            <p:strVal val="1+ppt_h/2"/>
                                          </p:val>
                                        </p:tav>
                                      </p:tavLst>
                                    </p:anim>
                                    <p:set>
                                      <p:cBhvr>
                                        <p:cTn id="37" dur="1" fill="hold">
                                          <p:stCondLst>
                                            <p:cond delay="499"/>
                                          </p:stCondLst>
                                        </p:cTn>
                                        <p:tgtEl>
                                          <p:spTgt spid="1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hidden"/>
                                      </p:to>
                                    </p:set>
                                  </p:childTnLst>
                                </p:cTn>
                              </p:par>
                              <p:par>
                                <p:cTn id="42" presetID="42" presetClass="path" presetSubtype="0" accel="50000" decel="50000" fill="hold" grpId="0" nodeType="withEffect">
                                  <p:stCondLst>
                                    <p:cond delay="0"/>
                                  </p:stCondLst>
                                  <p:childTnLst>
                                    <p:animMotion origin="layout" path="M 5E-6 -2.59259E-6 L 0.17379 0.00432 " pathEditMode="relative" rAng="0" ptsTypes="AA">
                                      <p:cBhvr>
                                        <p:cTn id="43" dur="2000" fill="hold"/>
                                        <p:tgtEl>
                                          <p:spTgt spid="51"/>
                                        </p:tgtEl>
                                        <p:attrNameLst>
                                          <p:attrName>ppt_x</p:attrName>
                                          <p:attrName>ppt_y</p:attrName>
                                        </p:attrNameLst>
                                      </p:cBhvr>
                                      <p:rCtr x="8681" y="216"/>
                                    </p:animMotion>
                                  </p:childTnLst>
                                </p:cTn>
                              </p:par>
                              <p:par>
                                <p:cTn id="44" presetID="42" presetClass="path" presetSubtype="0" accel="50000" decel="50000" fill="hold" nodeType="withEffect">
                                  <p:stCondLst>
                                    <p:cond delay="0"/>
                                  </p:stCondLst>
                                  <p:childTnLst>
                                    <p:animMotion origin="layout" path="M -4.16667E-6 -6.17284E-7 L 0.33143 -0.00031 " pathEditMode="relative" rAng="0" ptsTypes="AA">
                                      <p:cBhvr>
                                        <p:cTn id="45" dur="2000" fill="hold"/>
                                        <p:tgtEl>
                                          <p:spTgt spid="7"/>
                                        </p:tgtEl>
                                        <p:attrNameLst>
                                          <p:attrName>ppt_x</p:attrName>
                                          <p:attrName>ppt_y</p:attrName>
                                        </p:attrNameLst>
                                      </p:cBhvr>
                                      <p:rCtr x="16563" y="-31"/>
                                    </p:animMotion>
                                  </p:childTnLst>
                                </p:cTn>
                              </p:par>
                              <p:par>
                                <p:cTn id="46" presetID="42" presetClass="path" presetSubtype="0" accel="50000" decel="50000" fill="hold" grpId="0" nodeType="withEffect">
                                  <p:stCondLst>
                                    <p:cond delay="0"/>
                                  </p:stCondLst>
                                  <p:childTnLst>
                                    <p:animMotion origin="layout" path="M 2.77778E-6 -1.11111E-6 L 0.21892 0.00093 " pathEditMode="relative" rAng="0" ptsTypes="AA">
                                      <p:cBhvr>
                                        <p:cTn id="47" dur="2000" fill="hold"/>
                                        <p:tgtEl>
                                          <p:spTgt spid="5"/>
                                        </p:tgtEl>
                                        <p:attrNameLst>
                                          <p:attrName>ppt_x</p:attrName>
                                          <p:attrName>ppt_y</p:attrName>
                                        </p:attrNameLst>
                                      </p:cBhvr>
                                      <p:rCtr x="10938" y="31"/>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nodeType="clickEffect">
                                  <p:stCondLst>
                                    <p:cond delay="0"/>
                                  </p:stCondLst>
                                  <p:childTnLst>
                                    <p:animMotion origin="layout" path="M 5.55556E-7 -2.09877E-6 L 0.20053 -0.22222 " pathEditMode="relative" rAng="0" ptsTypes="AA">
                                      <p:cBhvr>
                                        <p:cTn id="51" dur="2000" fill="hold"/>
                                        <p:tgtEl>
                                          <p:spTgt spid="166"/>
                                        </p:tgtEl>
                                        <p:attrNameLst>
                                          <p:attrName>ppt_x</p:attrName>
                                          <p:attrName>ppt_y</p:attrName>
                                        </p:attrNameLst>
                                      </p:cBhvr>
                                      <p:rCtr x="9983" y="-11173"/>
                                    </p:animMotion>
                                  </p:childTnLst>
                                </p:cTn>
                              </p:par>
                              <p:par>
                                <p:cTn id="52" presetID="1" presetClass="entr" presetSubtype="0" fill="hold" nodeType="withEffect">
                                  <p:stCondLst>
                                    <p:cond delay="0"/>
                                  </p:stCondLst>
                                  <p:childTnLst>
                                    <p:set>
                                      <p:cBhvr>
                                        <p:cTn id="53" dur="1" fill="hold">
                                          <p:stCondLst>
                                            <p:cond delay="0"/>
                                          </p:stCondLst>
                                        </p:cTn>
                                        <p:tgtEl>
                                          <p:spTgt spid="27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5"/>
                                        </p:tgtEl>
                                        <p:attrNameLst>
                                          <p:attrName>style.visibility</p:attrName>
                                        </p:attrNameLst>
                                      </p:cBhvr>
                                      <p:to>
                                        <p:strVal val="visible"/>
                                      </p:to>
                                    </p:set>
                                    <p:animEffect transition="in" filter="wipe(up)">
                                      <p:cBhvr>
                                        <p:cTn id="58" dur="500"/>
                                        <p:tgtEl>
                                          <p:spTgt spid="19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9"/>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2.77778E-7 -3.08642E-6 L -0.22726 -0.00062 " pathEditMode="relative" rAng="0" ptsTypes="AA">
                                      <p:cBhvr>
                                        <p:cTn id="64" dur="2000" fill="hold"/>
                                        <p:tgtEl>
                                          <p:spTgt spid="249"/>
                                        </p:tgtEl>
                                        <p:attrNameLst>
                                          <p:attrName>ppt_x</p:attrName>
                                          <p:attrName>ppt_y</p:attrName>
                                        </p:attrNameLst>
                                      </p:cBhvr>
                                      <p:rCtr x="-11285" y="31"/>
                                    </p:animMotion>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95"/>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2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up)">
                                      <p:cBhvr>
                                        <p:cTn id="76" dur="500"/>
                                        <p:tgtEl>
                                          <p:spTgt spid="5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right)">
                                      <p:cBhvr>
                                        <p:cTn id="81" dur="500"/>
                                        <p:tgtEl>
                                          <p:spTgt spid="54"/>
                                        </p:tgtEl>
                                      </p:cBhvr>
                                    </p:animEffec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up)">
                                      <p:cBhvr>
                                        <p:cTn id="85" dur="500"/>
                                        <p:tgtEl>
                                          <p:spTgt spid="55"/>
                                        </p:tgtEl>
                                      </p:cBhvr>
                                    </p:animEffect>
                                  </p:childTnLst>
                                </p:cTn>
                              </p:par>
                            </p:childTnLst>
                          </p:cTn>
                        </p:par>
                        <p:par>
                          <p:cTn id="86" fill="hold">
                            <p:stCondLst>
                              <p:cond delay="1000"/>
                            </p:stCondLst>
                            <p:childTnLst>
                              <p:par>
                                <p:cTn id="87" presetID="22" presetClass="entr" presetSubtype="1" fill="hold"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wipe(up)">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wipe(left)">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0" grpId="0"/>
      <p:bldP spid="51" grpId="0"/>
      <p:bldP spid="157" grpId="0" animBg="1"/>
      <p:bldP spid="157" grpId="1" animBg="1"/>
      <p:bldP spid="195" grpId="0" animBg="1"/>
      <p:bldP spid="195" grpId="1" animBg="1"/>
      <p:bldP spid="2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9440" y="1513916"/>
            <a:ext cx="5642915" cy="3290479"/>
          </a:xfrm>
          <a:prstGeom prst="rect">
            <a:avLst/>
          </a:prstGeom>
        </p:spPr>
        <p:txBody>
          <a:bodyPr wrap="square" lIns="0" tIns="143428" rIns="179285" bIns="143428">
            <a:spAutoFit/>
          </a:bodyPr>
          <a:lstStyle/>
          <a:p>
            <a:pPr defTabSz="932742">
              <a:spcBef>
                <a:spcPct val="0"/>
              </a:spcBef>
              <a:spcAft>
                <a:spcPts val="588"/>
              </a:spcAft>
              <a:defRPr/>
            </a:pPr>
            <a:r>
              <a:rPr lang="en-US" sz="3200" spc="-50" dirty="0">
                <a:ln w="3175">
                  <a:noFill/>
                </a:ln>
                <a:gradFill>
                  <a:gsLst>
                    <a:gs pos="1250">
                      <a:schemeClr val="tx1"/>
                    </a:gs>
                    <a:gs pos="100000">
                      <a:schemeClr val="tx1"/>
                    </a:gs>
                  </a:gsLst>
                  <a:lin ang="5400000" scaled="0"/>
                </a:gradFill>
                <a:latin typeface="+mj-lt"/>
                <a:cs typeface="Segoe UI" pitchFamily="34" charset="0"/>
              </a:rPr>
              <a:t>Prerequisites</a:t>
            </a:r>
          </a:p>
          <a:p>
            <a:pPr defTabSz="932742">
              <a:spcBef>
                <a:spcPct val="0"/>
              </a:spcBef>
              <a:spcAft>
                <a:spcPts val="588"/>
              </a:spcAft>
              <a:defRPr/>
            </a:pPr>
            <a:endParaRPr lang="en-US" sz="3200" spc="-50" dirty="0">
              <a:ln w="3175">
                <a:noFill/>
              </a:ln>
              <a:gradFill>
                <a:gsLst>
                  <a:gs pos="1250">
                    <a:schemeClr val="tx1"/>
                  </a:gs>
                  <a:gs pos="100000">
                    <a:schemeClr val="tx1"/>
                  </a:gs>
                </a:gsLst>
                <a:lin ang="5400000" scaled="0"/>
              </a:gradFill>
              <a:latin typeface="+mj-lt"/>
              <a:cs typeface="Segoe UI" pitchFamily="34" charset="0"/>
            </a:endParaRPr>
          </a:p>
          <a:p>
            <a:pPr marL="342900" indent="-342900" defTabSz="751424">
              <a:spcBef>
                <a:spcPts val="588"/>
              </a:spcBef>
              <a:spcAft>
                <a:spcPts val="588"/>
              </a:spcAft>
              <a:buFont typeface="Arial" panose="020B0604020202020204" pitchFamily="34" charset="0"/>
              <a:buChar char="•"/>
              <a:defRPr/>
            </a:pPr>
            <a:r>
              <a:rPr lang="en-US" sz="3200" dirty="0">
                <a:gradFill>
                  <a:gsLst>
                    <a:gs pos="0">
                      <a:schemeClr val="tx1"/>
                    </a:gs>
                    <a:gs pos="100000">
                      <a:schemeClr val="tx1"/>
                    </a:gs>
                  </a:gsLst>
                  <a:lin ang="5400000" scaled="1"/>
                </a:gradFill>
                <a:latin typeface="Segoe UI"/>
                <a:cs typeface="Segoe UI Semilight" panose="020B0402040204020203" pitchFamily="34" charset="0"/>
              </a:rPr>
              <a:t>Complete Installation</a:t>
            </a:r>
          </a:p>
          <a:p>
            <a:pPr marL="342900" indent="-342900" defTabSz="751424">
              <a:spcBef>
                <a:spcPts val="588"/>
              </a:spcBef>
              <a:spcAft>
                <a:spcPts val="588"/>
              </a:spcAft>
              <a:buFont typeface="Arial" panose="020B0604020202020204" pitchFamily="34" charset="0"/>
              <a:buChar char="•"/>
              <a:defRPr/>
            </a:pPr>
            <a:r>
              <a:rPr lang="en-US" sz="3200" dirty="0">
                <a:gradFill>
                  <a:gsLst>
                    <a:gs pos="0">
                      <a:schemeClr val="tx1"/>
                    </a:gs>
                    <a:gs pos="100000">
                      <a:schemeClr val="tx1"/>
                    </a:gs>
                  </a:gsLst>
                  <a:lin ang="5400000" scaled="1"/>
                </a:gradFill>
                <a:latin typeface="Segoe UI"/>
                <a:cs typeface="Segoe UI Semilight" panose="020B0402040204020203" pitchFamily="34" charset="0"/>
              </a:rPr>
              <a:t>Using a Lab Environment</a:t>
            </a:r>
          </a:p>
          <a:p>
            <a:pPr marL="342900" indent="-342900" defTabSz="751424">
              <a:spcBef>
                <a:spcPts val="588"/>
              </a:spcBef>
              <a:spcAft>
                <a:spcPts val="588"/>
              </a:spcAft>
              <a:buFont typeface="Arial" panose="020B0604020202020204" pitchFamily="34" charset="0"/>
              <a:buChar char="•"/>
              <a:defRPr/>
            </a:pPr>
            <a:r>
              <a:rPr lang="en-US" sz="3200" dirty="0">
                <a:gradFill>
                  <a:gsLst>
                    <a:gs pos="0">
                      <a:schemeClr val="tx1"/>
                    </a:gs>
                    <a:gs pos="100000">
                      <a:schemeClr val="tx1"/>
                    </a:gs>
                  </a:gsLst>
                  <a:lin ang="5400000" scaled="1"/>
                </a:gradFill>
                <a:latin typeface="Segoe UI"/>
                <a:cs typeface="Segoe UI Semilight" panose="020B0402040204020203" pitchFamily="34" charset="0"/>
              </a:rPr>
              <a:t>Walk-Through Demos</a:t>
            </a:r>
          </a:p>
        </p:txBody>
      </p:sp>
      <p:pic>
        <p:nvPicPr>
          <p:cNvPr id="2" name="Picture 1">
            <a:extLst>
              <a:ext uri="{FF2B5EF4-FFF2-40B4-BE49-F238E27FC236}">
                <a16:creationId xmlns:a16="http://schemas.microsoft.com/office/drawing/2014/main" id="{3081BA33-EA27-458A-93C9-03A9B4CC149F}"/>
              </a:ext>
            </a:extLst>
          </p:cNvPr>
          <p:cNvPicPr>
            <a:picLocks noChangeAspect="1"/>
          </p:cNvPicPr>
          <p:nvPr/>
        </p:nvPicPr>
        <p:blipFill>
          <a:blip r:embed="rId3"/>
          <a:stretch>
            <a:fillRect/>
          </a:stretch>
        </p:blipFill>
        <p:spPr>
          <a:xfrm>
            <a:off x="5660741" y="2386522"/>
            <a:ext cx="6266750" cy="3851439"/>
          </a:xfrm>
          <a:prstGeom prst="rect">
            <a:avLst/>
          </a:prstGeom>
        </p:spPr>
      </p:pic>
    </p:spTree>
    <p:extLst>
      <p:ext uri="{BB962C8B-B14F-4D97-AF65-F5344CB8AC3E}">
        <p14:creationId xmlns:p14="http://schemas.microsoft.com/office/powerpoint/2010/main" val="132008217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46F4-FB9A-478C-A382-B348F7918BB4}"/>
              </a:ext>
            </a:extLst>
          </p:cNvPr>
          <p:cNvSpPr>
            <a:spLocks noGrp="1"/>
          </p:cNvSpPr>
          <p:nvPr>
            <p:ph type="title"/>
          </p:nvPr>
        </p:nvSpPr>
        <p:spPr/>
        <p:txBody>
          <a:bodyPr/>
          <a:lstStyle/>
          <a:p>
            <a:r>
              <a:rPr lang="en-US" sz="4800"/>
              <a:t> </a:t>
            </a:r>
          </a:p>
        </p:txBody>
      </p:sp>
      <p:sp>
        <p:nvSpPr>
          <p:cNvPr id="3" name="Circle: Hollow 2">
            <a:extLst>
              <a:ext uri="{FF2B5EF4-FFF2-40B4-BE49-F238E27FC236}">
                <a16:creationId xmlns:a16="http://schemas.microsoft.com/office/drawing/2014/main" id="{85A60871-4B8E-4D28-A7D2-E4C2C5E1FD37}"/>
              </a:ext>
            </a:extLst>
          </p:cNvPr>
          <p:cNvSpPr/>
          <p:nvPr/>
        </p:nvSpPr>
        <p:spPr bwMode="auto">
          <a:xfrm>
            <a:off x="7298485" y="2391149"/>
            <a:ext cx="3657081" cy="3657081"/>
          </a:xfrm>
          <a:prstGeom prst="donut">
            <a:avLst>
              <a:gd name="adj" fmla="val 691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 name="TextBox 3">
            <a:extLst>
              <a:ext uri="{FF2B5EF4-FFF2-40B4-BE49-F238E27FC236}">
                <a16:creationId xmlns:a16="http://schemas.microsoft.com/office/drawing/2014/main" id="{E6CD688D-D33F-43FB-93ED-4F5957C32BC5}"/>
              </a:ext>
            </a:extLst>
          </p:cNvPr>
          <p:cNvSpPr txBox="1"/>
          <p:nvPr/>
        </p:nvSpPr>
        <p:spPr>
          <a:xfrm>
            <a:off x="9566542" y="6317662"/>
            <a:ext cx="1595026" cy="501662"/>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Secondary endpoint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(read-only)</a:t>
            </a:r>
          </a:p>
        </p:txBody>
      </p:sp>
      <p:sp>
        <p:nvSpPr>
          <p:cNvPr id="5" name="TextBox 4">
            <a:extLst>
              <a:ext uri="{FF2B5EF4-FFF2-40B4-BE49-F238E27FC236}">
                <a16:creationId xmlns:a16="http://schemas.microsoft.com/office/drawing/2014/main" id="{CEC6B8B7-CA23-4FE4-B1F9-7CE49D2A7C18}"/>
              </a:ext>
            </a:extLst>
          </p:cNvPr>
          <p:cNvSpPr txBox="1"/>
          <p:nvPr/>
        </p:nvSpPr>
        <p:spPr>
          <a:xfrm>
            <a:off x="9627035" y="1581622"/>
            <a:ext cx="1407475" cy="744805"/>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Primary endpoint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(read-write)</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endParaRPr>
          </a:p>
        </p:txBody>
      </p:sp>
      <p:cxnSp>
        <p:nvCxnSpPr>
          <p:cNvPr id="6" name="Straight Arrow Connector 5">
            <a:extLst>
              <a:ext uri="{FF2B5EF4-FFF2-40B4-BE49-F238E27FC236}">
                <a16:creationId xmlns:a16="http://schemas.microsoft.com/office/drawing/2014/main" id="{E5DA08CC-5CF6-4BB9-A226-8EC777F9D57C}"/>
              </a:ext>
            </a:extLst>
          </p:cNvPr>
          <p:cNvCxnSpPr>
            <a:cxnSpLocks/>
          </p:cNvCxnSpPr>
          <p:nvPr/>
        </p:nvCxnSpPr>
        <p:spPr>
          <a:xfrm>
            <a:off x="11185884" y="5805412"/>
            <a:ext cx="0" cy="79705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91EC343-B0AB-42E8-9F45-95631A370EE8}"/>
              </a:ext>
            </a:extLst>
          </p:cNvPr>
          <p:cNvCxnSpPr>
            <a:cxnSpLocks/>
          </p:cNvCxnSpPr>
          <p:nvPr/>
        </p:nvCxnSpPr>
        <p:spPr>
          <a:xfrm flipH="1" flipV="1">
            <a:off x="11067942" y="1878507"/>
            <a:ext cx="1969" cy="132741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0F24CE-6CE7-4A46-91DB-F36318A62C94}"/>
              </a:ext>
            </a:extLst>
          </p:cNvPr>
          <p:cNvSpPr txBox="1"/>
          <p:nvPr/>
        </p:nvSpPr>
        <p:spPr>
          <a:xfrm>
            <a:off x="8552675" y="2414591"/>
            <a:ext cx="1137978" cy="2585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white"/>
                </a:solidFill>
                <a:effectLst/>
                <a:uLnTx/>
                <a:uFillTx/>
                <a:latin typeface="Segoe UI"/>
                <a:ea typeface="+mn-ea"/>
                <a:cs typeface="+mn-cs"/>
              </a:rPr>
              <a:t>Always On AG</a:t>
            </a:r>
          </a:p>
        </p:txBody>
      </p:sp>
      <p:sp>
        <p:nvSpPr>
          <p:cNvPr id="29" name="Rectangle 28">
            <a:extLst>
              <a:ext uri="{FF2B5EF4-FFF2-40B4-BE49-F238E27FC236}">
                <a16:creationId xmlns:a16="http://schemas.microsoft.com/office/drawing/2014/main" id="{CCC38FD7-4C16-4FF8-9624-3C0633DBB312}"/>
              </a:ext>
            </a:extLst>
          </p:cNvPr>
          <p:cNvSpPr/>
          <p:nvPr/>
        </p:nvSpPr>
        <p:spPr bwMode="auto">
          <a:xfrm>
            <a:off x="9699131" y="3141320"/>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Rectangle: Rounded Corners 29">
            <a:extLst>
              <a:ext uri="{FF2B5EF4-FFF2-40B4-BE49-F238E27FC236}">
                <a16:creationId xmlns:a16="http://schemas.microsoft.com/office/drawing/2014/main" id="{D69B56F3-12D4-43CF-A681-F46983456FC1}"/>
              </a:ext>
            </a:extLst>
          </p:cNvPr>
          <p:cNvSpPr/>
          <p:nvPr/>
        </p:nvSpPr>
        <p:spPr bwMode="auto">
          <a:xfrm rot="16200000">
            <a:off x="10808556" y="3355443"/>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Rectangle: Rounded Corners 30">
            <a:extLst>
              <a:ext uri="{FF2B5EF4-FFF2-40B4-BE49-F238E27FC236}">
                <a16:creationId xmlns:a16="http://schemas.microsoft.com/office/drawing/2014/main" id="{705500E8-65D5-4E1B-9438-0A980E86BB18}"/>
              </a:ext>
            </a:extLst>
          </p:cNvPr>
          <p:cNvSpPr/>
          <p:nvPr/>
        </p:nvSpPr>
        <p:spPr bwMode="auto">
          <a:xfrm rot="16200000">
            <a:off x="10780327" y="3331472"/>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Rectangle 31">
            <a:extLst>
              <a:ext uri="{FF2B5EF4-FFF2-40B4-BE49-F238E27FC236}">
                <a16:creationId xmlns:a16="http://schemas.microsoft.com/office/drawing/2014/main" id="{2E509DB2-DE55-4FDA-A61B-AD3E2366E3E7}"/>
              </a:ext>
            </a:extLst>
          </p:cNvPr>
          <p:cNvSpPr/>
          <p:nvPr/>
        </p:nvSpPr>
        <p:spPr bwMode="auto">
          <a:xfrm>
            <a:off x="11031371" y="3526172"/>
            <a:ext cx="73141" cy="7314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3" name="Rectangle 32">
            <a:extLst>
              <a:ext uri="{FF2B5EF4-FFF2-40B4-BE49-F238E27FC236}">
                <a16:creationId xmlns:a16="http://schemas.microsoft.com/office/drawing/2014/main" id="{C450DD6D-B056-4A11-9E85-DF2CAAC29436}"/>
              </a:ext>
            </a:extLst>
          </p:cNvPr>
          <p:cNvSpPr/>
          <p:nvPr/>
        </p:nvSpPr>
        <p:spPr bwMode="auto">
          <a:xfrm>
            <a:off x="10957347" y="353531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4" name="Rectangle 33">
            <a:extLst>
              <a:ext uri="{FF2B5EF4-FFF2-40B4-BE49-F238E27FC236}">
                <a16:creationId xmlns:a16="http://schemas.microsoft.com/office/drawing/2014/main" id="{402EE8F4-BD85-4D31-93F1-1272B9825080}"/>
              </a:ext>
            </a:extLst>
          </p:cNvPr>
          <p:cNvSpPr/>
          <p:nvPr/>
        </p:nvSpPr>
        <p:spPr bwMode="auto">
          <a:xfrm>
            <a:off x="10836724" y="3544457"/>
            <a:ext cx="36571" cy="36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le 34">
            <a:extLst>
              <a:ext uri="{FF2B5EF4-FFF2-40B4-BE49-F238E27FC236}">
                <a16:creationId xmlns:a16="http://schemas.microsoft.com/office/drawing/2014/main" id="{0AC8D51D-02FC-4B48-A4C7-D04B5841917D}"/>
              </a:ext>
            </a:extLst>
          </p:cNvPr>
          <p:cNvSpPr/>
          <p:nvPr/>
        </p:nvSpPr>
        <p:spPr bwMode="auto">
          <a:xfrm>
            <a:off x="10892465" y="3539886"/>
            <a:ext cx="45713" cy="4571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Rectangle 35">
            <a:extLst>
              <a:ext uri="{FF2B5EF4-FFF2-40B4-BE49-F238E27FC236}">
                <a16:creationId xmlns:a16="http://schemas.microsoft.com/office/drawing/2014/main" id="{3701A049-6DA0-40CE-983B-CE2EF2B1EE5E}"/>
              </a:ext>
            </a:extLst>
          </p:cNvPr>
          <p:cNvSpPr/>
          <p:nvPr/>
        </p:nvSpPr>
        <p:spPr bwMode="auto">
          <a:xfrm>
            <a:off x="10790127" y="354902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7" name="Rectangle 36">
            <a:extLst>
              <a:ext uri="{FF2B5EF4-FFF2-40B4-BE49-F238E27FC236}">
                <a16:creationId xmlns:a16="http://schemas.microsoft.com/office/drawing/2014/main" id="{7B81E861-B771-4842-9B51-2C9A4AAC8677}"/>
              </a:ext>
            </a:extLst>
          </p:cNvPr>
          <p:cNvSpPr/>
          <p:nvPr/>
        </p:nvSpPr>
        <p:spPr bwMode="auto">
          <a:xfrm>
            <a:off x="10752672" y="3553600"/>
            <a:ext cx="18285" cy="18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8" name="Rectangle 37">
            <a:extLst>
              <a:ext uri="{FF2B5EF4-FFF2-40B4-BE49-F238E27FC236}">
                <a16:creationId xmlns:a16="http://schemas.microsoft.com/office/drawing/2014/main" id="{7EAC2045-4DEF-4AE4-92E3-85F64AD43E51}"/>
              </a:ext>
            </a:extLst>
          </p:cNvPr>
          <p:cNvSpPr/>
          <p:nvPr/>
        </p:nvSpPr>
        <p:spPr bwMode="auto">
          <a:xfrm>
            <a:off x="10724361" y="3558171"/>
            <a:ext cx="9143" cy="914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39" name="Rectangle 38">
            <a:extLst>
              <a:ext uri="{FF2B5EF4-FFF2-40B4-BE49-F238E27FC236}">
                <a16:creationId xmlns:a16="http://schemas.microsoft.com/office/drawing/2014/main" id="{0F261B49-0041-4C2C-B841-0E00A5A42ADC}"/>
              </a:ext>
            </a:extLst>
          </p:cNvPr>
          <p:cNvSpPr/>
          <p:nvPr/>
        </p:nvSpPr>
        <p:spPr bwMode="auto">
          <a:xfrm>
            <a:off x="9701373" y="4688547"/>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0" name="Rectangle: Rounded Corners 39">
            <a:extLst>
              <a:ext uri="{FF2B5EF4-FFF2-40B4-BE49-F238E27FC236}">
                <a16:creationId xmlns:a16="http://schemas.microsoft.com/office/drawing/2014/main" id="{F4C7C4B9-F710-4ED3-BBD0-1B3E89B077B5}"/>
              </a:ext>
            </a:extLst>
          </p:cNvPr>
          <p:cNvSpPr/>
          <p:nvPr/>
        </p:nvSpPr>
        <p:spPr bwMode="auto">
          <a:xfrm rot="16200000">
            <a:off x="10810799" y="4902669"/>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Rectangle: Rounded Corners 40">
            <a:extLst>
              <a:ext uri="{FF2B5EF4-FFF2-40B4-BE49-F238E27FC236}">
                <a16:creationId xmlns:a16="http://schemas.microsoft.com/office/drawing/2014/main" id="{AFD04C5F-88E1-432E-91BF-80458AE72AB5}"/>
              </a:ext>
            </a:extLst>
          </p:cNvPr>
          <p:cNvSpPr/>
          <p:nvPr/>
        </p:nvSpPr>
        <p:spPr bwMode="auto">
          <a:xfrm rot="16200000">
            <a:off x="10782569" y="4878699"/>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Rectangle 41">
            <a:extLst>
              <a:ext uri="{FF2B5EF4-FFF2-40B4-BE49-F238E27FC236}">
                <a16:creationId xmlns:a16="http://schemas.microsoft.com/office/drawing/2014/main" id="{DDF239DD-BD82-4F39-A588-9579880E3E4E}"/>
              </a:ext>
            </a:extLst>
          </p:cNvPr>
          <p:cNvSpPr/>
          <p:nvPr/>
        </p:nvSpPr>
        <p:spPr bwMode="auto">
          <a:xfrm>
            <a:off x="11033614" y="5073399"/>
            <a:ext cx="73141" cy="7314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3" name="Rectangle 42">
            <a:extLst>
              <a:ext uri="{FF2B5EF4-FFF2-40B4-BE49-F238E27FC236}">
                <a16:creationId xmlns:a16="http://schemas.microsoft.com/office/drawing/2014/main" id="{58FFF2EA-E674-4A22-B664-16B9FC1B8898}"/>
              </a:ext>
            </a:extLst>
          </p:cNvPr>
          <p:cNvSpPr/>
          <p:nvPr/>
        </p:nvSpPr>
        <p:spPr bwMode="auto">
          <a:xfrm>
            <a:off x="10959589" y="5082541"/>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4" name="Rectangle 43">
            <a:extLst>
              <a:ext uri="{FF2B5EF4-FFF2-40B4-BE49-F238E27FC236}">
                <a16:creationId xmlns:a16="http://schemas.microsoft.com/office/drawing/2014/main" id="{7CDADB81-70FF-4D78-ABE4-268B04337561}"/>
              </a:ext>
            </a:extLst>
          </p:cNvPr>
          <p:cNvSpPr/>
          <p:nvPr/>
        </p:nvSpPr>
        <p:spPr bwMode="auto">
          <a:xfrm>
            <a:off x="10838967" y="5091684"/>
            <a:ext cx="36571" cy="36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5" name="Rectangle 44">
            <a:extLst>
              <a:ext uri="{FF2B5EF4-FFF2-40B4-BE49-F238E27FC236}">
                <a16:creationId xmlns:a16="http://schemas.microsoft.com/office/drawing/2014/main" id="{A81C8F28-300F-4502-A5DD-E2AB819335F6}"/>
              </a:ext>
            </a:extLst>
          </p:cNvPr>
          <p:cNvSpPr/>
          <p:nvPr/>
        </p:nvSpPr>
        <p:spPr bwMode="auto">
          <a:xfrm>
            <a:off x="10894708" y="5087113"/>
            <a:ext cx="45713" cy="4571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 name="Rectangle 45">
            <a:extLst>
              <a:ext uri="{FF2B5EF4-FFF2-40B4-BE49-F238E27FC236}">
                <a16:creationId xmlns:a16="http://schemas.microsoft.com/office/drawing/2014/main" id="{F76B9A11-1790-4296-A81C-01DCC1F1D91D}"/>
              </a:ext>
            </a:extLst>
          </p:cNvPr>
          <p:cNvSpPr/>
          <p:nvPr/>
        </p:nvSpPr>
        <p:spPr bwMode="auto">
          <a:xfrm>
            <a:off x="10792370" y="5096255"/>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 name="Rectangle 46">
            <a:extLst>
              <a:ext uri="{FF2B5EF4-FFF2-40B4-BE49-F238E27FC236}">
                <a16:creationId xmlns:a16="http://schemas.microsoft.com/office/drawing/2014/main" id="{EA60F9E8-5A64-4839-AD8D-1EA1C9E73599}"/>
              </a:ext>
            </a:extLst>
          </p:cNvPr>
          <p:cNvSpPr/>
          <p:nvPr/>
        </p:nvSpPr>
        <p:spPr bwMode="auto">
          <a:xfrm>
            <a:off x="10754915" y="5100827"/>
            <a:ext cx="18285" cy="18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 name="Rectangle 47">
            <a:extLst>
              <a:ext uri="{FF2B5EF4-FFF2-40B4-BE49-F238E27FC236}">
                <a16:creationId xmlns:a16="http://schemas.microsoft.com/office/drawing/2014/main" id="{FEAE5D90-CAE0-4BC5-803E-C864E45473B0}"/>
              </a:ext>
            </a:extLst>
          </p:cNvPr>
          <p:cNvSpPr/>
          <p:nvPr/>
        </p:nvSpPr>
        <p:spPr bwMode="auto">
          <a:xfrm>
            <a:off x="10726603" y="5105398"/>
            <a:ext cx="9143" cy="914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 name="TextBox 48">
            <a:extLst>
              <a:ext uri="{FF2B5EF4-FFF2-40B4-BE49-F238E27FC236}">
                <a16:creationId xmlns:a16="http://schemas.microsoft.com/office/drawing/2014/main" id="{FFBC1292-5855-42B3-8F9F-BA71F83B7740}"/>
              </a:ext>
            </a:extLst>
          </p:cNvPr>
          <p:cNvSpPr txBox="1"/>
          <p:nvPr/>
        </p:nvSpPr>
        <p:spPr>
          <a:xfrm>
            <a:off x="10492283" y="3189953"/>
            <a:ext cx="881946" cy="2031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Super-fast SSD</a:t>
            </a:r>
          </a:p>
        </p:txBody>
      </p:sp>
      <p:sp>
        <p:nvSpPr>
          <p:cNvPr id="51" name="TextBox 50">
            <a:extLst>
              <a:ext uri="{FF2B5EF4-FFF2-40B4-BE49-F238E27FC236}">
                <a16:creationId xmlns:a16="http://schemas.microsoft.com/office/drawing/2014/main" id="{77FF13A9-183A-46B8-A54A-A92D66F97996}"/>
              </a:ext>
            </a:extLst>
          </p:cNvPr>
          <p:cNvSpPr txBox="1"/>
          <p:nvPr/>
        </p:nvSpPr>
        <p:spPr>
          <a:xfrm>
            <a:off x="9692698" y="3949810"/>
            <a:ext cx="1024613"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Primary replica</a:t>
            </a:r>
          </a:p>
        </p:txBody>
      </p:sp>
      <p:sp>
        <p:nvSpPr>
          <p:cNvPr id="52" name="TextBox 51">
            <a:extLst>
              <a:ext uri="{FF2B5EF4-FFF2-40B4-BE49-F238E27FC236}">
                <a16:creationId xmlns:a16="http://schemas.microsoft.com/office/drawing/2014/main" id="{7B20FAC0-8B88-4D98-8E61-B2D56B6643CE}"/>
              </a:ext>
            </a:extLst>
          </p:cNvPr>
          <p:cNvSpPr txBox="1"/>
          <p:nvPr/>
        </p:nvSpPr>
        <p:spPr>
          <a:xfrm>
            <a:off x="10310877" y="5497325"/>
            <a:ext cx="1184914"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53" name="TextBox 52">
            <a:extLst>
              <a:ext uri="{FF2B5EF4-FFF2-40B4-BE49-F238E27FC236}">
                <a16:creationId xmlns:a16="http://schemas.microsoft.com/office/drawing/2014/main" id="{F86C4299-ECBE-4D3E-A4E5-7D3A2397E0A1}"/>
              </a:ext>
            </a:extLst>
          </p:cNvPr>
          <p:cNvSpPr txBox="1"/>
          <p:nvPr/>
        </p:nvSpPr>
        <p:spPr>
          <a:xfrm>
            <a:off x="6806172" y="5509046"/>
            <a:ext cx="1204005"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60" name="Rectangle 59">
            <a:extLst>
              <a:ext uri="{FF2B5EF4-FFF2-40B4-BE49-F238E27FC236}">
                <a16:creationId xmlns:a16="http://schemas.microsoft.com/office/drawing/2014/main" id="{8DC5CA52-20CF-4D11-89FB-58FE7CD7F48A}"/>
              </a:ext>
            </a:extLst>
          </p:cNvPr>
          <p:cNvSpPr/>
          <p:nvPr/>
        </p:nvSpPr>
        <p:spPr bwMode="auto">
          <a:xfrm>
            <a:off x="6501426" y="2191886"/>
            <a:ext cx="5325805" cy="4072991"/>
          </a:xfrm>
          <a:prstGeom prst="rect">
            <a:avLst/>
          </a:prstGeom>
          <a:no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65" name="Group 164">
            <a:extLst>
              <a:ext uri="{FF2B5EF4-FFF2-40B4-BE49-F238E27FC236}">
                <a16:creationId xmlns:a16="http://schemas.microsoft.com/office/drawing/2014/main" id="{AAC92844-F690-4763-ABC9-8BD7AA35AF6A}"/>
              </a:ext>
            </a:extLst>
          </p:cNvPr>
          <p:cNvGrpSpPr/>
          <p:nvPr/>
        </p:nvGrpSpPr>
        <p:grpSpPr>
          <a:xfrm>
            <a:off x="6935117" y="3141319"/>
            <a:ext cx="1605835" cy="797056"/>
            <a:chOff x="5201338" y="2355989"/>
            <a:chExt cx="1204376" cy="597792"/>
          </a:xfrm>
        </p:grpSpPr>
        <p:sp>
          <p:nvSpPr>
            <p:cNvPr id="9" name="Rectangle 8">
              <a:extLst>
                <a:ext uri="{FF2B5EF4-FFF2-40B4-BE49-F238E27FC236}">
                  <a16:creationId xmlns:a16="http://schemas.microsoft.com/office/drawing/2014/main" id="{8A38A644-2173-4714-9E92-9E490404B8AD}"/>
                </a:ext>
              </a:extLst>
            </p:cNvPr>
            <p:cNvSpPr/>
            <p:nvPr/>
          </p:nvSpPr>
          <p:spPr bwMode="auto">
            <a:xfrm>
              <a:off x="5201338" y="2355989"/>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504E828F-70BA-4D7E-B09C-01BC80069953}"/>
                </a:ext>
              </a:extLst>
            </p:cNvPr>
            <p:cNvSpPr/>
            <p:nvPr/>
          </p:nvSpPr>
          <p:spPr bwMode="auto">
            <a:xfrm rot="16200000">
              <a:off x="6033407" y="2516581"/>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Rectangle: Rounded Corners 10">
              <a:extLst>
                <a:ext uri="{FF2B5EF4-FFF2-40B4-BE49-F238E27FC236}">
                  <a16:creationId xmlns:a16="http://schemas.microsoft.com/office/drawing/2014/main" id="{7895942C-F112-4DC0-B8E7-33D1BFAD9D30}"/>
                </a:ext>
              </a:extLst>
            </p:cNvPr>
            <p:cNvSpPr/>
            <p:nvPr/>
          </p:nvSpPr>
          <p:spPr bwMode="auto">
            <a:xfrm rot="16200000">
              <a:off x="6012235" y="249860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DBCD9A36-99A1-4F8C-8422-3ED4E389FCFB}"/>
                </a:ext>
              </a:extLst>
            </p:cNvPr>
            <p:cNvSpPr/>
            <p:nvPr/>
          </p:nvSpPr>
          <p:spPr bwMode="auto">
            <a:xfrm>
              <a:off x="6200518" y="2644628"/>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F5970C14-AC6E-44FB-B976-F4B6684400B4}"/>
                </a:ext>
              </a:extLst>
            </p:cNvPr>
            <p:cNvSpPr/>
            <p:nvPr/>
          </p:nvSpPr>
          <p:spPr bwMode="auto">
            <a:xfrm>
              <a:off x="6145000" y="2651485"/>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13BDD1FC-5150-4059-8B86-B40F003AB287}"/>
                </a:ext>
              </a:extLst>
            </p:cNvPr>
            <p:cNvSpPr/>
            <p:nvPr/>
          </p:nvSpPr>
          <p:spPr bwMode="auto">
            <a:xfrm>
              <a:off x="6054533" y="2658342"/>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180A6C8F-D64C-4ADE-A9FF-2A55CDA72BE3}"/>
                </a:ext>
              </a:extLst>
            </p:cNvPr>
            <p:cNvSpPr/>
            <p:nvPr/>
          </p:nvSpPr>
          <p:spPr bwMode="auto">
            <a:xfrm>
              <a:off x="6096338" y="2654913"/>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5E087251-1025-45A7-9F49-61CA30A34392}"/>
                </a:ext>
              </a:extLst>
            </p:cNvPr>
            <p:cNvSpPr/>
            <p:nvPr/>
          </p:nvSpPr>
          <p:spPr bwMode="auto">
            <a:xfrm>
              <a:off x="6019585" y="2661770"/>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B893EF00-5DB0-4D79-A4C2-8EC01F9C8CC2}"/>
                </a:ext>
              </a:extLst>
            </p:cNvPr>
            <p:cNvSpPr/>
            <p:nvPr/>
          </p:nvSpPr>
          <p:spPr bwMode="auto">
            <a:xfrm>
              <a:off x="5991494" y="2665199"/>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Rectangle 17">
              <a:extLst>
                <a:ext uri="{FF2B5EF4-FFF2-40B4-BE49-F238E27FC236}">
                  <a16:creationId xmlns:a16="http://schemas.microsoft.com/office/drawing/2014/main" id="{C4D75B51-317F-4E9F-8EBC-99DC603ACDAD}"/>
                </a:ext>
              </a:extLst>
            </p:cNvPr>
            <p:cNvSpPr/>
            <p:nvPr/>
          </p:nvSpPr>
          <p:spPr bwMode="auto">
            <a:xfrm>
              <a:off x="5970260" y="2668627"/>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4" name="Group 63">
              <a:extLst>
                <a:ext uri="{FF2B5EF4-FFF2-40B4-BE49-F238E27FC236}">
                  <a16:creationId xmlns:a16="http://schemas.microsoft.com/office/drawing/2014/main" id="{0BEB5360-6224-4852-A880-1218170C1F4E}"/>
                </a:ext>
              </a:extLst>
            </p:cNvPr>
            <p:cNvGrpSpPr/>
            <p:nvPr/>
          </p:nvGrpSpPr>
          <p:grpSpPr>
            <a:xfrm>
              <a:off x="5298005" y="2489935"/>
              <a:ext cx="363610" cy="343672"/>
              <a:chOff x="3126210" y="3596665"/>
              <a:chExt cx="533672" cy="485265"/>
            </a:xfrm>
          </p:grpSpPr>
          <p:sp>
            <p:nvSpPr>
              <p:cNvPr id="65" name="Rectangle: Rounded Corners 64">
                <a:extLst>
                  <a:ext uri="{FF2B5EF4-FFF2-40B4-BE49-F238E27FC236}">
                    <a16:creationId xmlns:a16="http://schemas.microsoft.com/office/drawing/2014/main" id="{67C301AF-9FEA-4933-B83E-428DB9661CF6}"/>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65">
                <a:extLst>
                  <a:ext uri="{FF2B5EF4-FFF2-40B4-BE49-F238E27FC236}">
                    <a16:creationId xmlns:a16="http://schemas.microsoft.com/office/drawing/2014/main" id="{4DE8AC5F-8B9F-42A7-A20D-8BFBCE1CCC7B}"/>
                  </a:ext>
                </a:extLst>
              </p:cNvPr>
              <p:cNvGrpSpPr/>
              <p:nvPr/>
            </p:nvGrpSpPr>
            <p:grpSpPr>
              <a:xfrm>
                <a:off x="3193120" y="3635709"/>
                <a:ext cx="417355" cy="420612"/>
                <a:chOff x="4536491" y="2027077"/>
                <a:chExt cx="556480" cy="560817"/>
              </a:xfrm>
            </p:grpSpPr>
            <p:sp>
              <p:nvSpPr>
                <p:cNvPr id="67" name="chip 4">
                  <a:extLst>
                    <a:ext uri="{FF2B5EF4-FFF2-40B4-BE49-F238E27FC236}">
                      <a16:creationId xmlns:a16="http://schemas.microsoft.com/office/drawing/2014/main" id="{50E9A26F-6998-4F95-9B2F-BDEE9B2532F3}"/>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 name="chip 4">
                  <a:extLst>
                    <a:ext uri="{FF2B5EF4-FFF2-40B4-BE49-F238E27FC236}">
                      <a16:creationId xmlns:a16="http://schemas.microsoft.com/office/drawing/2014/main" id="{E4F6F920-1B66-4FC2-9106-595E1185B9E5}"/>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9" name="chip 4">
                  <a:extLst>
                    <a:ext uri="{FF2B5EF4-FFF2-40B4-BE49-F238E27FC236}">
                      <a16:creationId xmlns:a16="http://schemas.microsoft.com/office/drawing/2014/main" id="{5B94A64E-CDE4-4A94-8166-F8318E1CA05C}"/>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0" name="chip 4">
                  <a:extLst>
                    <a:ext uri="{FF2B5EF4-FFF2-40B4-BE49-F238E27FC236}">
                      <a16:creationId xmlns:a16="http://schemas.microsoft.com/office/drawing/2014/main" id="{815E0781-6F50-4221-9CA5-606A1BC23F48}"/>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grpSp>
        <p:nvGrpSpPr>
          <p:cNvPr id="105" name="Group 104">
            <a:extLst>
              <a:ext uri="{FF2B5EF4-FFF2-40B4-BE49-F238E27FC236}">
                <a16:creationId xmlns:a16="http://schemas.microsoft.com/office/drawing/2014/main" id="{9958CA39-E785-48E5-9461-205D35ECE954}"/>
              </a:ext>
            </a:extLst>
          </p:cNvPr>
          <p:cNvGrpSpPr/>
          <p:nvPr/>
        </p:nvGrpSpPr>
        <p:grpSpPr>
          <a:xfrm>
            <a:off x="6948709" y="4688545"/>
            <a:ext cx="1605835" cy="797056"/>
            <a:chOff x="5211532" y="3516409"/>
            <a:chExt cx="1204376" cy="597792"/>
          </a:xfrm>
        </p:grpSpPr>
        <p:sp>
          <p:nvSpPr>
            <p:cNvPr id="19" name="Rectangle 18">
              <a:extLst>
                <a:ext uri="{FF2B5EF4-FFF2-40B4-BE49-F238E27FC236}">
                  <a16:creationId xmlns:a16="http://schemas.microsoft.com/office/drawing/2014/main" id="{9B524713-BC09-469F-8F0E-082340DB2A3F}"/>
                </a:ext>
              </a:extLst>
            </p:cNvPr>
            <p:cNvSpPr/>
            <p:nvPr/>
          </p:nvSpPr>
          <p:spPr bwMode="auto">
            <a:xfrm>
              <a:off x="5211532" y="3516409"/>
              <a:ext cx="1204376" cy="597792"/>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Rounded Corners 19">
              <a:extLst>
                <a:ext uri="{FF2B5EF4-FFF2-40B4-BE49-F238E27FC236}">
                  <a16:creationId xmlns:a16="http://schemas.microsoft.com/office/drawing/2014/main" id="{647FA10E-349E-4C23-91C6-A323F1B965C9}"/>
                </a:ext>
              </a:extLst>
            </p:cNvPr>
            <p:cNvSpPr/>
            <p:nvPr/>
          </p:nvSpPr>
          <p:spPr bwMode="auto">
            <a:xfrm rot="16200000">
              <a:off x="6043601" y="3677001"/>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Rounded Corners 20">
              <a:extLst>
                <a:ext uri="{FF2B5EF4-FFF2-40B4-BE49-F238E27FC236}">
                  <a16:creationId xmlns:a16="http://schemas.microsoft.com/office/drawing/2014/main" id="{68887297-A6ED-4A5E-BB47-F04BFE5FBD43}"/>
                </a:ext>
              </a:extLst>
            </p:cNvPr>
            <p:cNvSpPr/>
            <p:nvPr/>
          </p:nvSpPr>
          <p:spPr bwMode="auto">
            <a:xfrm rot="16200000">
              <a:off x="6022429" y="3659023"/>
              <a:ext cx="210986" cy="351642"/>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74677A13-F634-455B-8FE1-5C6C3278A005}"/>
                </a:ext>
              </a:extLst>
            </p:cNvPr>
            <p:cNvSpPr/>
            <p:nvPr/>
          </p:nvSpPr>
          <p:spPr bwMode="auto">
            <a:xfrm>
              <a:off x="6210712" y="3805048"/>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Rectangle 22">
              <a:extLst>
                <a:ext uri="{FF2B5EF4-FFF2-40B4-BE49-F238E27FC236}">
                  <a16:creationId xmlns:a16="http://schemas.microsoft.com/office/drawing/2014/main" id="{204E3DDE-071A-40F0-AFEA-87BEC7CD1BB8}"/>
                </a:ext>
              </a:extLst>
            </p:cNvPr>
            <p:cNvSpPr/>
            <p:nvPr/>
          </p:nvSpPr>
          <p:spPr bwMode="auto">
            <a:xfrm>
              <a:off x="6155194" y="3811905"/>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Rectangle 23">
              <a:extLst>
                <a:ext uri="{FF2B5EF4-FFF2-40B4-BE49-F238E27FC236}">
                  <a16:creationId xmlns:a16="http://schemas.microsoft.com/office/drawing/2014/main" id="{FA81E3A4-E200-4F8C-9C70-4A9185D32868}"/>
                </a:ext>
              </a:extLst>
            </p:cNvPr>
            <p:cNvSpPr/>
            <p:nvPr/>
          </p:nvSpPr>
          <p:spPr bwMode="auto">
            <a:xfrm>
              <a:off x="6064727" y="3818762"/>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5" name="Rectangle 24">
              <a:extLst>
                <a:ext uri="{FF2B5EF4-FFF2-40B4-BE49-F238E27FC236}">
                  <a16:creationId xmlns:a16="http://schemas.microsoft.com/office/drawing/2014/main" id="{4330FB33-C9DE-4A93-B8AF-02DFD8440E3D}"/>
                </a:ext>
              </a:extLst>
            </p:cNvPr>
            <p:cNvSpPr/>
            <p:nvPr/>
          </p:nvSpPr>
          <p:spPr bwMode="auto">
            <a:xfrm>
              <a:off x="6106532" y="3815333"/>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Rectangle 25">
              <a:extLst>
                <a:ext uri="{FF2B5EF4-FFF2-40B4-BE49-F238E27FC236}">
                  <a16:creationId xmlns:a16="http://schemas.microsoft.com/office/drawing/2014/main" id="{9CE61516-4EA1-44C9-889D-A84BD43DE218}"/>
                </a:ext>
              </a:extLst>
            </p:cNvPr>
            <p:cNvSpPr/>
            <p:nvPr/>
          </p:nvSpPr>
          <p:spPr bwMode="auto">
            <a:xfrm>
              <a:off x="6029779" y="3822190"/>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7" name="Rectangle 26">
              <a:extLst>
                <a:ext uri="{FF2B5EF4-FFF2-40B4-BE49-F238E27FC236}">
                  <a16:creationId xmlns:a16="http://schemas.microsoft.com/office/drawing/2014/main" id="{669D4F18-4D82-4DF5-8A6E-21BB6E1CAF44}"/>
                </a:ext>
              </a:extLst>
            </p:cNvPr>
            <p:cNvSpPr/>
            <p:nvPr/>
          </p:nvSpPr>
          <p:spPr bwMode="auto">
            <a:xfrm>
              <a:off x="6001688" y="3825619"/>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8" name="Rectangle 27">
              <a:extLst>
                <a:ext uri="{FF2B5EF4-FFF2-40B4-BE49-F238E27FC236}">
                  <a16:creationId xmlns:a16="http://schemas.microsoft.com/office/drawing/2014/main" id="{7EA9CEE2-0C30-469A-B7F6-ABA4342E5C87}"/>
                </a:ext>
              </a:extLst>
            </p:cNvPr>
            <p:cNvSpPr/>
            <p:nvPr/>
          </p:nvSpPr>
          <p:spPr bwMode="auto">
            <a:xfrm>
              <a:off x="5980454" y="3829047"/>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1" name="Group 70">
              <a:extLst>
                <a:ext uri="{FF2B5EF4-FFF2-40B4-BE49-F238E27FC236}">
                  <a16:creationId xmlns:a16="http://schemas.microsoft.com/office/drawing/2014/main" id="{1A5DB460-5D16-4DC0-9F40-F657AA3C7D64}"/>
                </a:ext>
              </a:extLst>
            </p:cNvPr>
            <p:cNvGrpSpPr/>
            <p:nvPr/>
          </p:nvGrpSpPr>
          <p:grpSpPr>
            <a:xfrm>
              <a:off x="5282548" y="3640070"/>
              <a:ext cx="363610" cy="343672"/>
              <a:chOff x="3126210" y="3596665"/>
              <a:chExt cx="533672" cy="485265"/>
            </a:xfrm>
          </p:grpSpPr>
          <p:sp>
            <p:nvSpPr>
              <p:cNvPr id="72" name="Rectangle: Rounded Corners 71">
                <a:extLst>
                  <a:ext uri="{FF2B5EF4-FFF2-40B4-BE49-F238E27FC236}">
                    <a16:creationId xmlns:a16="http://schemas.microsoft.com/office/drawing/2014/main" id="{146E8C7D-F211-4AEC-8AE9-5BD327CE8450}"/>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3" name="Group 72">
                <a:extLst>
                  <a:ext uri="{FF2B5EF4-FFF2-40B4-BE49-F238E27FC236}">
                    <a16:creationId xmlns:a16="http://schemas.microsoft.com/office/drawing/2014/main" id="{679701AA-C94D-4083-828B-D69EC0AD1731}"/>
                  </a:ext>
                </a:extLst>
              </p:cNvPr>
              <p:cNvGrpSpPr/>
              <p:nvPr/>
            </p:nvGrpSpPr>
            <p:grpSpPr>
              <a:xfrm>
                <a:off x="3193120" y="3635709"/>
                <a:ext cx="417355" cy="420612"/>
                <a:chOff x="4536491" y="2027077"/>
                <a:chExt cx="556480" cy="560817"/>
              </a:xfrm>
            </p:grpSpPr>
            <p:sp>
              <p:nvSpPr>
                <p:cNvPr id="74" name="chip 4">
                  <a:extLst>
                    <a:ext uri="{FF2B5EF4-FFF2-40B4-BE49-F238E27FC236}">
                      <a16:creationId xmlns:a16="http://schemas.microsoft.com/office/drawing/2014/main" id="{B55108BE-0A80-4644-B932-6C9300AB3AF8}"/>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5" name="chip 4">
                  <a:extLst>
                    <a:ext uri="{FF2B5EF4-FFF2-40B4-BE49-F238E27FC236}">
                      <a16:creationId xmlns:a16="http://schemas.microsoft.com/office/drawing/2014/main" id="{0F128B98-23B0-42E0-882D-D02C8209159D}"/>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6" name="chip 4">
                  <a:extLst>
                    <a:ext uri="{FF2B5EF4-FFF2-40B4-BE49-F238E27FC236}">
                      <a16:creationId xmlns:a16="http://schemas.microsoft.com/office/drawing/2014/main" id="{6ABA9C82-B415-497C-8945-BCB6BEE65E95}"/>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7" name="chip 4">
                  <a:extLst>
                    <a:ext uri="{FF2B5EF4-FFF2-40B4-BE49-F238E27FC236}">
                      <a16:creationId xmlns:a16="http://schemas.microsoft.com/office/drawing/2014/main" id="{D19F5D7C-DD57-4E57-829F-10FC1422B937}"/>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grpSp>
        <p:nvGrpSpPr>
          <p:cNvPr id="78" name="Group 77">
            <a:extLst>
              <a:ext uri="{FF2B5EF4-FFF2-40B4-BE49-F238E27FC236}">
                <a16:creationId xmlns:a16="http://schemas.microsoft.com/office/drawing/2014/main" id="{598A20D4-B277-4128-98F5-3200A2277539}"/>
              </a:ext>
            </a:extLst>
          </p:cNvPr>
          <p:cNvGrpSpPr/>
          <p:nvPr/>
        </p:nvGrpSpPr>
        <p:grpSpPr>
          <a:xfrm>
            <a:off x="9817463" y="3344148"/>
            <a:ext cx="484813" cy="458229"/>
            <a:chOff x="3126210" y="3596665"/>
            <a:chExt cx="533672" cy="485265"/>
          </a:xfrm>
        </p:grpSpPr>
        <p:sp>
          <p:nvSpPr>
            <p:cNvPr id="79" name="Rectangle: Rounded Corners 78">
              <a:extLst>
                <a:ext uri="{FF2B5EF4-FFF2-40B4-BE49-F238E27FC236}">
                  <a16:creationId xmlns:a16="http://schemas.microsoft.com/office/drawing/2014/main" id="{CF8D01B3-0090-4F1F-81F0-76666A5E5B61}"/>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0" name="Group 79">
              <a:extLst>
                <a:ext uri="{FF2B5EF4-FFF2-40B4-BE49-F238E27FC236}">
                  <a16:creationId xmlns:a16="http://schemas.microsoft.com/office/drawing/2014/main" id="{83331596-A845-4E72-8F39-C415CBD16C92}"/>
                </a:ext>
              </a:extLst>
            </p:cNvPr>
            <p:cNvGrpSpPr/>
            <p:nvPr/>
          </p:nvGrpSpPr>
          <p:grpSpPr>
            <a:xfrm>
              <a:off x="3193120" y="3635709"/>
              <a:ext cx="417355" cy="420612"/>
              <a:chOff x="4536491" y="2027077"/>
              <a:chExt cx="556480" cy="560817"/>
            </a:xfrm>
          </p:grpSpPr>
          <p:sp>
            <p:nvSpPr>
              <p:cNvPr id="81" name="chip 4">
                <a:extLst>
                  <a:ext uri="{FF2B5EF4-FFF2-40B4-BE49-F238E27FC236}">
                    <a16:creationId xmlns:a16="http://schemas.microsoft.com/office/drawing/2014/main" id="{17347083-CC82-4A45-95B0-6BFEF90403C5}"/>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2" name="chip 4">
                <a:extLst>
                  <a:ext uri="{FF2B5EF4-FFF2-40B4-BE49-F238E27FC236}">
                    <a16:creationId xmlns:a16="http://schemas.microsoft.com/office/drawing/2014/main" id="{90AE1C98-2BB5-4C4F-964F-ABCBED69AEFA}"/>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3" name="chip 4">
                <a:extLst>
                  <a:ext uri="{FF2B5EF4-FFF2-40B4-BE49-F238E27FC236}">
                    <a16:creationId xmlns:a16="http://schemas.microsoft.com/office/drawing/2014/main" id="{77807ED4-2AAB-420E-8217-FBDE02D9BF29}"/>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4" name="chip 4">
                <a:extLst>
                  <a:ext uri="{FF2B5EF4-FFF2-40B4-BE49-F238E27FC236}">
                    <a16:creationId xmlns:a16="http://schemas.microsoft.com/office/drawing/2014/main" id="{4E89282B-392C-439E-BB69-26C7C73AC88A}"/>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85" name="Group 84">
            <a:extLst>
              <a:ext uri="{FF2B5EF4-FFF2-40B4-BE49-F238E27FC236}">
                <a16:creationId xmlns:a16="http://schemas.microsoft.com/office/drawing/2014/main" id="{39D00B9E-2A72-43BB-B317-F390C1061823}"/>
              </a:ext>
            </a:extLst>
          </p:cNvPr>
          <p:cNvGrpSpPr/>
          <p:nvPr/>
        </p:nvGrpSpPr>
        <p:grpSpPr>
          <a:xfrm>
            <a:off x="9795092" y="4854168"/>
            <a:ext cx="484813" cy="458229"/>
            <a:chOff x="3126210" y="3596665"/>
            <a:chExt cx="533672" cy="485265"/>
          </a:xfrm>
        </p:grpSpPr>
        <p:sp>
          <p:nvSpPr>
            <p:cNvPr id="86" name="Rectangle: Rounded Corners 85">
              <a:extLst>
                <a:ext uri="{FF2B5EF4-FFF2-40B4-BE49-F238E27FC236}">
                  <a16:creationId xmlns:a16="http://schemas.microsoft.com/office/drawing/2014/main" id="{C7063F22-A016-4F12-8E60-B9EE127E47C0}"/>
                </a:ext>
              </a:extLst>
            </p:cNvPr>
            <p:cNvSpPr/>
            <p:nvPr/>
          </p:nvSpPr>
          <p:spPr bwMode="auto">
            <a:xfrm>
              <a:off x="3126210" y="3596665"/>
              <a:ext cx="533672" cy="485265"/>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7" name="Group 86">
              <a:extLst>
                <a:ext uri="{FF2B5EF4-FFF2-40B4-BE49-F238E27FC236}">
                  <a16:creationId xmlns:a16="http://schemas.microsoft.com/office/drawing/2014/main" id="{5941055A-F87F-4A77-8D92-8B7CC63DD39E}"/>
                </a:ext>
              </a:extLst>
            </p:cNvPr>
            <p:cNvGrpSpPr/>
            <p:nvPr/>
          </p:nvGrpSpPr>
          <p:grpSpPr>
            <a:xfrm>
              <a:off x="3193120" y="3635709"/>
              <a:ext cx="417355" cy="420612"/>
              <a:chOff x="4536491" y="2027077"/>
              <a:chExt cx="556480" cy="560817"/>
            </a:xfrm>
          </p:grpSpPr>
          <p:sp>
            <p:nvSpPr>
              <p:cNvPr id="88" name="chip 4">
                <a:extLst>
                  <a:ext uri="{FF2B5EF4-FFF2-40B4-BE49-F238E27FC236}">
                    <a16:creationId xmlns:a16="http://schemas.microsoft.com/office/drawing/2014/main" id="{0C705C3E-820B-4743-90AC-F203BDA79F29}"/>
                  </a:ext>
                </a:extLst>
              </p:cNvPr>
              <p:cNvSpPr>
                <a:spLocks noChangeAspect="1" noEditPoints="1"/>
              </p:cNvSpPr>
              <p:nvPr/>
            </p:nvSpPr>
            <p:spPr bwMode="auto">
              <a:xfrm>
                <a:off x="4832807" y="2027078"/>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9" name="chip 4">
                <a:extLst>
                  <a:ext uri="{FF2B5EF4-FFF2-40B4-BE49-F238E27FC236}">
                    <a16:creationId xmlns:a16="http://schemas.microsoft.com/office/drawing/2014/main" id="{D1BA8044-0DCB-4D29-9996-00CCA1CF8997}"/>
                  </a:ext>
                </a:extLst>
              </p:cNvPr>
              <p:cNvSpPr>
                <a:spLocks noChangeAspect="1" noEditPoints="1"/>
              </p:cNvSpPr>
              <p:nvPr/>
            </p:nvSpPr>
            <p:spPr bwMode="auto">
              <a:xfrm>
                <a:off x="4832803" y="2322355"/>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90" name="chip 4">
                <a:extLst>
                  <a:ext uri="{FF2B5EF4-FFF2-40B4-BE49-F238E27FC236}">
                    <a16:creationId xmlns:a16="http://schemas.microsoft.com/office/drawing/2014/main" id="{F1CBE4E5-711A-40A1-BE24-5E97B3287CFD}"/>
                  </a:ext>
                </a:extLst>
              </p:cNvPr>
              <p:cNvSpPr>
                <a:spLocks noChangeAspect="1" noEditPoints="1"/>
              </p:cNvSpPr>
              <p:nvPr/>
            </p:nvSpPr>
            <p:spPr bwMode="auto">
              <a:xfrm>
                <a:off x="4536491" y="2027077"/>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91" name="chip 4">
                <a:extLst>
                  <a:ext uri="{FF2B5EF4-FFF2-40B4-BE49-F238E27FC236}">
                    <a16:creationId xmlns:a16="http://schemas.microsoft.com/office/drawing/2014/main" id="{6C92B5F0-1814-4AD1-9F61-7F9A2A70629F}"/>
                  </a:ext>
                </a:extLst>
              </p:cNvPr>
              <p:cNvSpPr>
                <a:spLocks noChangeAspect="1" noEditPoints="1"/>
              </p:cNvSpPr>
              <p:nvPr/>
            </p:nvSpPr>
            <p:spPr bwMode="auto">
              <a:xfrm>
                <a:off x="4537514" y="2322351"/>
                <a:ext cx="260164" cy="265539"/>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149" name="Rectangle: Rounded Corners 148">
            <a:extLst>
              <a:ext uri="{FF2B5EF4-FFF2-40B4-BE49-F238E27FC236}">
                <a16:creationId xmlns:a16="http://schemas.microsoft.com/office/drawing/2014/main" id="{0DEC9A1D-23AC-43F9-8BE0-4229B3CEEC3D}"/>
              </a:ext>
            </a:extLst>
          </p:cNvPr>
          <p:cNvSpPr/>
          <p:nvPr/>
        </p:nvSpPr>
        <p:spPr bwMode="auto">
          <a:xfrm rot="16200000">
            <a:off x="8031576" y="4887787"/>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8" name="Rectangle: Rounded Corners 127">
            <a:extLst>
              <a:ext uri="{FF2B5EF4-FFF2-40B4-BE49-F238E27FC236}">
                <a16:creationId xmlns:a16="http://schemas.microsoft.com/office/drawing/2014/main" id="{99190EF9-1B60-4F8A-83AD-75392F5294BD}"/>
              </a:ext>
            </a:extLst>
          </p:cNvPr>
          <p:cNvSpPr/>
          <p:nvPr/>
        </p:nvSpPr>
        <p:spPr bwMode="auto">
          <a:xfrm rot="16200000">
            <a:off x="8003924" y="3343545"/>
            <a:ext cx="305909" cy="464239"/>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4" name="TextBox 223">
            <a:extLst>
              <a:ext uri="{FF2B5EF4-FFF2-40B4-BE49-F238E27FC236}">
                <a16:creationId xmlns:a16="http://schemas.microsoft.com/office/drawing/2014/main" id="{09372B96-EC3F-44DE-92C7-62B6B77E04AC}"/>
              </a:ext>
            </a:extLst>
          </p:cNvPr>
          <p:cNvSpPr txBox="1"/>
          <p:nvPr/>
        </p:nvSpPr>
        <p:spPr>
          <a:xfrm>
            <a:off x="7558850" y="3967024"/>
            <a:ext cx="1184914" cy="230818"/>
          </a:xfrm>
          <a:prstGeom prst="rect">
            <a:avLst/>
          </a:prstGeom>
          <a:noFill/>
        </p:spPr>
        <p:txBody>
          <a:bodyPr wrap="non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460" name="Circle: Hollow 459">
            <a:extLst>
              <a:ext uri="{FF2B5EF4-FFF2-40B4-BE49-F238E27FC236}">
                <a16:creationId xmlns:a16="http://schemas.microsoft.com/office/drawing/2014/main" id="{99A2F30B-8737-4CD0-ADAA-C8C050D88A9B}"/>
              </a:ext>
            </a:extLst>
          </p:cNvPr>
          <p:cNvSpPr/>
          <p:nvPr/>
        </p:nvSpPr>
        <p:spPr bwMode="auto">
          <a:xfrm>
            <a:off x="1974837" y="2393013"/>
            <a:ext cx="3657081" cy="3657081"/>
          </a:xfrm>
          <a:prstGeom prst="donut">
            <a:avLst>
              <a:gd name="adj" fmla="val 691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1" name="TextBox 460">
            <a:extLst>
              <a:ext uri="{FF2B5EF4-FFF2-40B4-BE49-F238E27FC236}">
                <a16:creationId xmlns:a16="http://schemas.microsoft.com/office/drawing/2014/main" id="{81A36673-23FA-42EC-9EBB-68BAC8193E1C}"/>
              </a:ext>
            </a:extLst>
          </p:cNvPr>
          <p:cNvSpPr txBox="1"/>
          <p:nvPr/>
        </p:nvSpPr>
        <p:spPr>
          <a:xfrm>
            <a:off x="3229027" y="2416455"/>
            <a:ext cx="1142167" cy="2585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white"/>
                </a:solidFill>
                <a:effectLst/>
                <a:uLnTx/>
                <a:uFillTx/>
                <a:latin typeface="Segoe UI"/>
                <a:ea typeface="+mn-ea"/>
                <a:cs typeface="+mn-cs"/>
              </a:rPr>
              <a:t>Always On AG</a:t>
            </a:r>
          </a:p>
        </p:txBody>
      </p:sp>
      <p:sp>
        <p:nvSpPr>
          <p:cNvPr id="462" name="Rectangle 461">
            <a:extLst>
              <a:ext uri="{FF2B5EF4-FFF2-40B4-BE49-F238E27FC236}">
                <a16:creationId xmlns:a16="http://schemas.microsoft.com/office/drawing/2014/main" id="{BBF056A9-E905-4C13-A286-BA5218F0558D}"/>
              </a:ext>
            </a:extLst>
          </p:cNvPr>
          <p:cNvSpPr/>
          <p:nvPr/>
        </p:nvSpPr>
        <p:spPr bwMode="auto">
          <a:xfrm>
            <a:off x="4375483" y="3143184"/>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3" name="Rectangle: Rounded Corners 462">
            <a:extLst>
              <a:ext uri="{FF2B5EF4-FFF2-40B4-BE49-F238E27FC236}">
                <a16:creationId xmlns:a16="http://schemas.microsoft.com/office/drawing/2014/main" id="{552E07AB-73CD-4B75-B09B-E4AA84E5B6DC}"/>
              </a:ext>
            </a:extLst>
          </p:cNvPr>
          <p:cNvSpPr/>
          <p:nvPr/>
        </p:nvSpPr>
        <p:spPr bwMode="auto">
          <a:xfrm rot="16200000">
            <a:off x="5484908" y="3357307"/>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4" name="Rectangle: Rounded Corners 463">
            <a:extLst>
              <a:ext uri="{FF2B5EF4-FFF2-40B4-BE49-F238E27FC236}">
                <a16:creationId xmlns:a16="http://schemas.microsoft.com/office/drawing/2014/main" id="{01FC5A77-A712-4D1A-A7F2-6633EF4F4817}"/>
              </a:ext>
            </a:extLst>
          </p:cNvPr>
          <p:cNvSpPr/>
          <p:nvPr/>
        </p:nvSpPr>
        <p:spPr bwMode="auto">
          <a:xfrm rot="16200000">
            <a:off x="5456679" y="3333336"/>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5" name="Rectangle 464">
            <a:extLst>
              <a:ext uri="{FF2B5EF4-FFF2-40B4-BE49-F238E27FC236}">
                <a16:creationId xmlns:a16="http://schemas.microsoft.com/office/drawing/2014/main" id="{03C04922-66AA-4B31-9C47-E2E32799CC44}"/>
              </a:ext>
            </a:extLst>
          </p:cNvPr>
          <p:cNvSpPr/>
          <p:nvPr/>
        </p:nvSpPr>
        <p:spPr bwMode="auto">
          <a:xfrm>
            <a:off x="4377725" y="4690411"/>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6" name="Rectangle: Rounded Corners 465">
            <a:extLst>
              <a:ext uri="{FF2B5EF4-FFF2-40B4-BE49-F238E27FC236}">
                <a16:creationId xmlns:a16="http://schemas.microsoft.com/office/drawing/2014/main" id="{B1C5DB39-396C-4C1A-8D6E-FF50D422C9AE}"/>
              </a:ext>
            </a:extLst>
          </p:cNvPr>
          <p:cNvSpPr/>
          <p:nvPr/>
        </p:nvSpPr>
        <p:spPr bwMode="auto">
          <a:xfrm rot="16200000">
            <a:off x="5487151" y="4904533"/>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7" name="Rectangle: Rounded Corners 466">
            <a:extLst>
              <a:ext uri="{FF2B5EF4-FFF2-40B4-BE49-F238E27FC236}">
                <a16:creationId xmlns:a16="http://schemas.microsoft.com/office/drawing/2014/main" id="{6E34CCD5-0B6B-4793-87F1-526C94F2BA48}"/>
              </a:ext>
            </a:extLst>
          </p:cNvPr>
          <p:cNvSpPr/>
          <p:nvPr/>
        </p:nvSpPr>
        <p:spPr bwMode="auto">
          <a:xfrm rot="16200000">
            <a:off x="5458921" y="4880563"/>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68" name="TextBox 467">
            <a:extLst>
              <a:ext uri="{FF2B5EF4-FFF2-40B4-BE49-F238E27FC236}">
                <a16:creationId xmlns:a16="http://schemas.microsoft.com/office/drawing/2014/main" id="{4E7473CC-8BE3-41E2-A635-00215C790E7E}"/>
              </a:ext>
            </a:extLst>
          </p:cNvPr>
          <p:cNvSpPr txBox="1"/>
          <p:nvPr/>
        </p:nvSpPr>
        <p:spPr>
          <a:xfrm>
            <a:off x="5168635" y="3191817"/>
            <a:ext cx="879275" cy="2031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Super-fast SSD</a:t>
            </a:r>
          </a:p>
        </p:txBody>
      </p:sp>
      <p:sp>
        <p:nvSpPr>
          <p:cNvPr id="469" name="TextBox 468">
            <a:extLst>
              <a:ext uri="{FF2B5EF4-FFF2-40B4-BE49-F238E27FC236}">
                <a16:creationId xmlns:a16="http://schemas.microsoft.com/office/drawing/2014/main" id="{5399CFF4-4548-40DD-B839-147B80EE1CA8}"/>
              </a:ext>
            </a:extLst>
          </p:cNvPr>
          <p:cNvSpPr txBox="1"/>
          <p:nvPr/>
        </p:nvSpPr>
        <p:spPr>
          <a:xfrm>
            <a:off x="4369049" y="3951674"/>
            <a:ext cx="1028888"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Primary replica</a:t>
            </a:r>
          </a:p>
        </p:txBody>
      </p:sp>
      <p:sp>
        <p:nvSpPr>
          <p:cNvPr id="470" name="TextBox 469">
            <a:extLst>
              <a:ext uri="{FF2B5EF4-FFF2-40B4-BE49-F238E27FC236}">
                <a16:creationId xmlns:a16="http://schemas.microsoft.com/office/drawing/2014/main" id="{6E7214C0-7D6E-4D8C-B246-F7B18ABC4DC6}"/>
              </a:ext>
            </a:extLst>
          </p:cNvPr>
          <p:cNvSpPr txBox="1"/>
          <p:nvPr/>
        </p:nvSpPr>
        <p:spPr>
          <a:xfrm>
            <a:off x="4987229" y="5499189"/>
            <a:ext cx="1184913"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471" name="TextBox 470">
            <a:extLst>
              <a:ext uri="{FF2B5EF4-FFF2-40B4-BE49-F238E27FC236}">
                <a16:creationId xmlns:a16="http://schemas.microsoft.com/office/drawing/2014/main" id="{E53B2EC3-9860-4263-9609-2F2073F5B253}"/>
              </a:ext>
            </a:extLst>
          </p:cNvPr>
          <p:cNvSpPr txBox="1"/>
          <p:nvPr/>
        </p:nvSpPr>
        <p:spPr>
          <a:xfrm>
            <a:off x="1482524" y="5510910"/>
            <a:ext cx="1204005"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sp>
        <p:nvSpPr>
          <p:cNvPr id="472" name="Rectangle 471">
            <a:extLst>
              <a:ext uri="{FF2B5EF4-FFF2-40B4-BE49-F238E27FC236}">
                <a16:creationId xmlns:a16="http://schemas.microsoft.com/office/drawing/2014/main" id="{D9AFAE71-2A32-4A91-9776-81C3A0E31EFD}"/>
              </a:ext>
            </a:extLst>
          </p:cNvPr>
          <p:cNvSpPr/>
          <p:nvPr/>
        </p:nvSpPr>
        <p:spPr bwMode="auto">
          <a:xfrm>
            <a:off x="1177778" y="2193750"/>
            <a:ext cx="5325805" cy="4072991"/>
          </a:xfrm>
          <a:prstGeom prst="rect">
            <a:avLst/>
          </a:prstGeom>
          <a:noFill/>
          <a:ln>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3" name="Rectangle 472">
            <a:extLst>
              <a:ext uri="{FF2B5EF4-FFF2-40B4-BE49-F238E27FC236}">
                <a16:creationId xmlns:a16="http://schemas.microsoft.com/office/drawing/2014/main" id="{85233A73-C2E0-470E-AE5E-052FACCB7E14}"/>
              </a:ext>
            </a:extLst>
          </p:cNvPr>
          <p:cNvSpPr/>
          <p:nvPr/>
        </p:nvSpPr>
        <p:spPr bwMode="auto">
          <a:xfrm>
            <a:off x="1611469" y="3143183"/>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4" name="Rectangle: Rounded Corners 473">
            <a:extLst>
              <a:ext uri="{FF2B5EF4-FFF2-40B4-BE49-F238E27FC236}">
                <a16:creationId xmlns:a16="http://schemas.microsoft.com/office/drawing/2014/main" id="{1F97F825-1582-43D7-850A-068432C1AEE0}"/>
              </a:ext>
            </a:extLst>
          </p:cNvPr>
          <p:cNvSpPr/>
          <p:nvPr/>
        </p:nvSpPr>
        <p:spPr bwMode="auto">
          <a:xfrm rot="16200000">
            <a:off x="2720895" y="3357305"/>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5" name="Rectangle: Rounded Corners 474">
            <a:extLst>
              <a:ext uri="{FF2B5EF4-FFF2-40B4-BE49-F238E27FC236}">
                <a16:creationId xmlns:a16="http://schemas.microsoft.com/office/drawing/2014/main" id="{15139FF3-DBA5-4B9D-96CC-0C5E4519E51D}"/>
              </a:ext>
            </a:extLst>
          </p:cNvPr>
          <p:cNvSpPr/>
          <p:nvPr/>
        </p:nvSpPr>
        <p:spPr bwMode="auto">
          <a:xfrm rot="16200000">
            <a:off x="2692665" y="3333335"/>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6" name="Rectangle 475">
            <a:extLst>
              <a:ext uri="{FF2B5EF4-FFF2-40B4-BE49-F238E27FC236}">
                <a16:creationId xmlns:a16="http://schemas.microsoft.com/office/drawing/2014/main" id="{E98D437A-D75A-4D67-8054-9201ACAB9E96}"/>
              </a:ext>
            </a:extLst>
          </p:cNvPr>
          <p:cNvSpPr/>
          <p:nvPr/>
        </p:nvSpPr>
        <p:spPr bwMode="auto">
          <a:xfrm>
            <a:off x="2943710" y="3528035"/>
            <a:ext cx="73141" cy="7314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7" name="Rectangle 476">
            <a:extLst>
              <a:ext uri="{FF2B5EF4-FFF2-40B4-BE49-F238E27FC236}">
                <a16:creationId xmlns:a16="http://schemas.microsoft.com/office/drawing/2014/main" id="{C10D12FF-7F9E-4B20-83D1-4215F328CA10}"/>
              </a:ext>
            </a:extLst>
          </p:cNvPr>
          <p:cNvSpPr/>
          <p:nvPr/>
        </p:nvSpPr>
        <p:spPr bwMode="auto">
          <a:xfrm>
            <a:off x="2869685" y="3537177"/>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8" name="Rectangle 477">
            <a:extLst>
              <a:ext uri="{FF2B5EF4-FFF2-40B4-BE49-F238E27FC236}">
                <a16:creationId xmlns:a16="http://schemas.microsoft.com/office/drawing/2014/main" id="{3840F194-7767-4D88-8643-D60DD03FBA28}"/>
              </a:ext>
            </a:extLst>
          </p:cNvPr>
          <p:cNvSpPr/>
          <p:nvPr/>
        </p:nvSpPr>
        <p:spPr bwMode="auto">
          <a:xfrm>
            <a:off x="2749063" y="3546320"/>
            <a:ext cx="36571" cy="36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79" name="Rectangle 478">
            <a:extLst>
              <a:ext uri="{FF2B5EF4-FFF2-40B4-BE49-F238E27FC236}">
                <a16:creationId xmlns:a16="http://schemas.microsoft.com/office/drawing/2014/main" id="{454C7607-6E47-4981-800C-8ED2FF9850DE}"/>
              </a:ext>
            </a:extLst>
          </p:cNvPr>
          <p:cNvSpPr/>
          <p:nvPr/>
        </p:nvSpPr>
        <p:spPr bwMode="auto">
          <a:xfrm>
            <a:off x="2804804" y="3541749"/>
            <a:ext cx="45713" cy="4571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0" name="Rectangle 479">
            <a:extLst>
              <a:ext uri="{FF2B5EF4-FFF2-40B4-BE49-F238E27FC236}">
                <a16:creationId xmlns:a16="http://schemas.microsoft.com/office/drawing/2014/main" id="{CE162106-87AE-4D5D-A12C-F7DE4A18AE8D}"/>
              </a:ext>
            </a:extLst>
          </p:cNvPr>
          <p:cNvSpPr/>
          <p:nvPr/>
        </p:nvSpPr>
        <p:spPr bwMode="auto">
          <a:xfrm>
            <a:off x="2702466" y="3550891"/>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1" name="Rectangle 480">
            <a:extLst>
              <a:ext uri="{FF2B5EF4-FFF2-40B4-BE49-F238E27FC236}">
                <a16:creationId xmlns:a16="http://schemas.microsoft.com/office/drawing/2014/main" id="{987D3285-DFCA-46E4-BF7C-340AD27179A1}"/>
              </a:ext>
            </a:extLst>
          </p:cNvPr>
          <p:cNvSpPr/>
          <p:nvPr/>
        </p:nvSpPr>
        <p:spPr bwMode="auto">
          <a:xfrm>
            <a:off x="2665011" y="3555463"/>
            <a:ext cx="18285" cy="18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2" name="Rectangle 481">
            <a:extLst>
              <a:ext uri="{FF2B5EF4-FFF2-40B4-BE49-F238E27FC236}">
                <a16:creationId xmlns:a16="http://schemas.microsoft.com/office/drawing/2014/main" id="{8AB90179-9D5A-4D8D-A655-61448FBABDD4}"/>
              </a:ext>
            </a:extLst>
          </p:cNvPr>
          <p:cNvSpPr/>
          <p:nvPr/>
        </p:nvSpPr>
        <p:spPr bwMode="auto">
          <a:xfrm>
            <a:off x="2636699" y="3560034"/>
            <a:ext cx="9143" cy="9143"/>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3" name="Rectangle 482">
            <a:extLst>
              <a:ext uri="{FF2B5EF4-FFF2-40B4-BE49-F238E27FC236}">
                <a16:creationId xmlns:a16="http://schemas.microsoft.com/office/drawing/2014/main" id="{3194CC13-11F9-4C6B-85AC-631F4C38517A}"/>
              </a:ext>
            </a:extLst>
          </p:cNvPr>
          <p:cNvSpPr/>
          <p:nvPr/>
        </p:nvSpPr>
        <p:spPr bwMode="auto">
          <a:xfrm>
            <a:off x="1625061" y="4690409"/>
            <a:ext cx="1605835" cy="797056"/>
          </a:xfrm>
          <a:prstGeom prst="rect">
            <a:avLst/>
          </a:prstGeom>
          <a:solidFill>
            <a:srgbClr val="FFFFFF"/>
          </a:solidFill>
          <a:ln w="10795" cap="flat" cmpd="sng" algn="ctr">
            <a:solidFill>
              <a:srgbClr val="3C3C41"/>
            </a:solidFill>
            <a:prstDash val="dash"/>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4" name="Rectangle: Rounded Corners 483">
            <a:extLst>
              <a:ext uri="{FF2B5EF4-FFF2-40B4-BE49-F238E27FC236}">
                <a16:creationId xmlns:a16="http://schemas.microsoft.com/office/drawing/2014/main" id="{B52CBB76-00C5-4E96-ADD2-649CE7470401}"/>
              </a:ext>
            </a:extLst>
          </p:cNvPr>
          <p:cNvSpPr/>
          <p:nvPr/>
        </p:nvSpPr>
        <p:spPr bwMode="auto">
          <a:xfrm rot="16200000">
            <a:off x="2734487" y="4904532"/>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5" name="Rectangle: Rounded Corners 484">
            <a:extLst>
              <a:ext uri="{FF2B5EF4-FFF2-40B4-BE49-F238E27FC236}">
                <a16:creationId xmlns:a16="http://schemas.microsoft.com/office/drawing/2014/main" id="{C1D7AE7C-675B-4485-BA2A-2C6C1F358A0F}"/>
              </a:ext>
            </a:extLst>
          </p:cNvPr>
          <p:cNvSpPr/>
          <p:nvPr/>
        </p:nvSpPr>
        <p:spPr bwMode="auto">
          <a:xfrm rot="16200000">
            <a:off x="2706257" y="4880561"/>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6" name="Rectangle: Rounded Corners 485">
            <a:extLst>
              <a:ext uri="{FF2B5EF4-FFF2-40B4-BE49-F238E27FC236}">
                <a16:creationId xmlns:a16="http://schemas.microsoft.com/office/drawing/2014/main" id="{E0696F4B-2D4C-4862-BD66-0B4CE3D83A3F}"/>
              </a:ext>
            </a:extLst>
          </p:cNvPr>
          <p:cNvSpPr/>
          <p:nvPr/>
        </p:nvSpPr>
        <p:spPr bwMode="auto">
          <a:xfrm rot="16200000">
            <a:off x="2707928" y="4889651"/>
            <a:ext cx="281315" cy="468856"/>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487" name="Group 486">
            <a:extLst>
              <a:ext uri="{FF2B5EF4-FFF2-40B4-BE49-F238E27FC236}">
                <a16:creationId xmlns:a16="http://schemas.microsoft.com/office/drawing/2014/main" id="{B83003FA-C619-45B6-BD38-D14F698C44CE}"/>
              </a:ext>
            </a:extLst>
          </p:cNvPr>
          <p:cNvGrpSpPr/>
          <p:nvPr/>
        </p:nvGrpSpPr>
        <p:grpSpPr>
          <a:xfrm>
            <a:off x="2601109" y="3424572"/>
            <a:ext cx="464239" cy="305909"/>
            <a:chOff x="2051071" y="3885772"/>
            <a:chExt cx="351642" cy="210986"/>
          </a:xfrm>
        </p:grpSpPr>
        <p:sp>
          <p:nvSpPr>
            <p:cNvPr id="488" name="Rectangle: Rounded Corners 487">
              <a:extLst>
                <a:ext uri="{FF2B5EF4-FFF2-40B4-BE49-F238E27FC236}">
                  <a16:creationId xmlns:a16="http://schemas.microsoft.com/office/drawing/2014/main" id="{B7893E4E-6FFC-4CFF-97E1-51AD8724A655}"/>
                </a:ext>
              </a:extLst>
            </p:cNvPr>
            <p:cNvSpPr/>
            <p:nvPr/>
          </p:nvSpPr>
          <p:spPr bwMode="auto">
            <a:xfrm rot="16200000">
              <a:off x="2121399" y="3815444"/>
              <a:ext cx="210986" cy="351642"/>
            </a:xfrm>
            <a:prstGeom prst="roundRect">
              <a:avLst/>
            </a:prstGeom>
            <a:no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89" name="Rectangle 488">
              <a:extLst>
                <a:ext uri="{FF2B5EF4-FFF2-40B4-BE49-F238E27FC236}">
                  <a16:creationId xmlns:a16="http://schemas.microsoft.com/office/drawing/2014/main" id="{2856251C-ADF7-431D-884E-7DE226281F56}"/>
                </a:ext>
              </a:extLst>
            </p:cNvPr>
            <p:cNvSpPr/>
            <p:nvPr/>
          </p:nvSpPr>
          <p:spPr bwMode="auto">
            <a:xfrm>
              <a:off x="2288510" y="3943491"/>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0" name="Rectangle 489">
              <a:extLst>
                <a:ext uri="{FF2B5EF4-FFF2-40B4-BE49-F238E27FC236}">
                  <a16:creationId xmlns:a16="http://schemas.microsoft.com/office/drawing/2014/main" id="{5E2E058A-D2A6-4B17-B857-C41070FF1453}"/>
                </a:ext>
              </a:extLst>
            </p:cNvPr>
            <p:cNvSpPr/>
            <p:nvPr/>
          </p:nvSpPr>
          <p:spPr bwMode="auto">
            <a:xfrm>
              <a:off x="2232992" y="3950348"/>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1" name="Rectangle 490">
              <a:extLst>
                <a:ext uri="{FF2B5EF4-FFF2-40B4-BE49-F238E27FC236}">
                  <a16:creationId xmlns:a16="http://schemas.microsoft.com/office/drawing/2014/main" id="{F66B45E5-7C26-4875-8EB0-5204CE6862B7}"/>
                </a:ext>
              </a:extLst>
            </p:cNvPr>
            <p:cNvSpPr/>
            <p:nvPr/>
          </p:nvSpPr>
          <p:spPr bwMode="auto">
            <a:xfrm>
              <a:off x="2142525" y="3957205"/>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2" name="Rectangle 491">
              <a:extLst>
                <a:ext uri="{FF2B5EF4-FFF2-40B4-BE49-F238E27FC236}">
                  <a16:creationId xmlns:a16="http://schemas.microsoft.com/office/drawing/2014/main" id="{93B12124-0199-4E52-BE29-96B62664B512}"/>
                </a:ext>
              </a:extLst>
            </p:cNvPr>
            <p:cNvSpPr/>
            <p:nvPr/>
          </p:nvSpPr>
          <p:spPr bwMode="auto">
            <a:xfrm>
              <a:off x="2184330" y="3953776"/>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3" name="Rectangle 492">
              <a:extLst>
                <a:ext uri="{FF2B5EF4-FFF2-40B4-BE49-F238E27FC236}">
                  <a16:creationId xmlns:a16="http://schemas.microsoft.com/office/drawing/2014/main" id="{FD5130EB-C175-441D-B1EC-7F123340FBBF}"/>
                </a:ext>
              </a:extLst>
            </p:cNvPr>
            <p:cNvSpPr/>
            <p:nvPr/>
          </p:nvSpPr>
          <p:spPr bwMode="auto">
            <a:xfrm>
              <a:off x="2107577" y="3960633"/>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4" name="Rectangle 493">
              <a:extLst>
                <a:ext uri="{FF2B5EF4-FFF2-40B4-BE49-F238E27FC236}">
                  <a16:creationId xmlns:a16="http://schemas.microsoft.com/office/drawing/2014/main" id="{48D9D12C-4756-4E87-82A9-333EA2747F83}"/>
                </a:ext>
              </a:extLst>
            </p:cNvPr>
            <p:cNvSpPr/>
            <p:nvPr/>
          </p:nvSpPr>
          <p:spPr bwMode="auto">
            <a:xfrm>
              <a:off x="2079486" y="3964062"/>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95" name="Rectangle 494">
              <a:extLst>
                <a:ext uri="{FF2B5EF4-FFF2-40B4-BE49-F238E27FC236}">
                  <a16:creationId xmlns:a16="http://schemas.microsoft.com/office/drawing/2014/main" id="{57406356-4931-4A92-A1D3-B0A9E6EDB6FF}"/>
                </a:ext>
              </a:extLst>
            </p:cNvPr>
            <p:cNvSpPr/>
            <p:nvPr/>
          </p:nvSpPr>
          <p:spPr bwMode="auto">
            <a:xfrm>
              <a:off x="2058252" y="3967490"/>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96" name="TextBox 495">
            <a:extLst>
              <a:ext uri="{FF2B5EF4-FFF2-40B4-BE49-F238E27FC236}">
                <a16:creationId xmlns:a16="http://schemas.microsoft.com/office/drawing/2014/main" id="{4AE9568D-8F52-4FB0-8F62-A837F95ABD2C}"/>
              </a:ext>
            </a:extLst>
          </p:cNvPr>
          <p:cNvSpPr txBox="1"/>
          <p:nvPr/>
        </p:nvSpPr>
        <p:spPr>
          <a:xfrm>
            <a:off x="2235202" y="3968887"/>
            <a:ext cx="1184913" cy="230818"/>
          </a:xfrm>
          <a:prstGeom prst="rect">
            <a:avLst/>
          </a:prstGeom>
          <a:noFill/>
        </p:spPr>
        <p:txBody>
          <a:bodyPr wrap="square" lIns="91427" tIns="45713" rIns="91427" bIns="45713"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Secondary replica</a:t>
            </a:r>
          </a:p>
        </p:txBody>
      </p:sp>
      <p:grpSp>
        <p:nvGrpSpPr>
          <p:cNvPr id="497" name="Group 496">
            <a:extLst>
              <a:ext uri="{FF2B5EF4-FFF2-40B4-BE49-F238E27FC236}">
                <a16:creationId xmlns:a16="http://schemas.microsoft.com/office/drawing/2014/main" id="{F33CB938-C3E2-4601-BA6A-8F7F58179F64}"/>
              </a:ext>
            </a:extLst>
          </p:cNvPr>
          <p:cNvGrpSpPr/>
          <p:nvPr/>
        </p:nvGrpSpPr>
        <p:grpSpPr>
          <a:xfrm>
            <a:off x="1639603" y="3319912"/>
            <a:ext cx="909261" cy="458229"/>
            <a:chOff x="6356530" y="333619"/>
            <a:chExt cx="681946" cy="343672"/>
          </a:xfrm>
        </p:grpSpPr>
        <p:sp>
          <p:nvSpPr>
            <p:cNvPr id="498" name="Rectangle: Rounded Corners 497">
              <a:extLst>
                <a:ext uri="{FF2B5EF4-FFF2-40B4-BE49-F238E27FC236}">
                  <a16:creationId xmlns:a16="http://schemas.microsoft.com/office/drawing/2014/main" id="{F907C59D-3FBF-4604-8280-A946661805D9}"/>
                </a:ext>
              </a:extLst>
            </p:cNvPr>
            <p:cNvSpPr/>
            <p:nvPr/>
          </p:nvSpPr>
          <p:spPr bwMode="auto">
            <a:xfrm>
              <a:off x="6356530" y="333619"/>
              <a:ext cx="681946" cy="343672"/>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9" name="Group 498">
              <a:extLst>
                <a:ext uri="{FF2B5EF4-FFF2-40B4-BE49-F238E27FC236}">
                  <a16:creationId xmlns:a16="http://schemas.microsoft.com/office/drawing/2014/main" id="{65DA205C-8E85-4205-9EB7-E62BAAD84AD4}"/>
                </a:ext>
              </a:extLst>
            </p:cNvPr>
            <p:cNvGrpSpPr/>
            <p:nvPr/>
          </p:nvGrpSpPr>
          <p:grpSpPr>
            <a:xfrm>
              <a:off x="6425234" y="363012"/>
              <a:ext cx="558895" cy="299282"/>
              <a:chOff x="6425234" y="363012"/>
              <a:chExt cx="558895" cy="299282"/>
            </a:xfrm>
          </p:grpSpPr>
          <p:sp>
            <p:nvSpPr>
              <p:cNvPr id="500" name="chip 4">
                <a:extLst>
                  <a:ext uri="{FF2B5EF4-FFF2-40B4-BE49-F238E27FC236}">
                    <a16:creationId xmlns:a16="http://schemas.microsoft.com/office/drawing/2014/main" id="{97D30C63-4DC0-442E-8F69-0BFCA7186F54}"/>
                  </a:ext>
                </a:extLst>
              </p:cNvPr>
              <p:cNvSpPr>
                <a:spLocks noChangeAspect="1" noEditPoints="1"/>
              </p:cNvSpPr>
              <p:nvPr/>
            </p:nvSpPr>
            <p:spPr bwMode="auto">
              <a:xfrm>
                <a:off x="6570214" y="363013"/>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1" name="chip 4">
                <a:extLst>
                  <a:ext uri="{FF2B5EF4-FFF2-40B4-BE49-F238E27FC236}">
                    <a16:creationId xmlns:a16="http://schemas.microsoft.com/office/drawing/2014/main" id="{E29C8AF1-C3D4-4830-94A5-97AAD69C404F}"/>
                  </a:ext>
                </a:extLst>
              </p:cNvPr>
              <p:cNvSpPr>
                <a:spLocks noChangeAspect="1" noEditPoints="1"/>
              </p:cNvSpPr>
              <p:nvPr/>
            </p:nvSpPr>
            <p:spPr bwMode="auto">
              <a:xfrm>
                <a:off x="6570212" y="51985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2" name="chip 4">
                <a:extLst>
                  <a:ext uri="{FF2B5EF4-FFF2-40B4-BE49-F238E27FC236}">
                    <a16:creationId xmlns:a16="http://schemas.microsoft.com/office/drawing/2014/main" id="{939E2AE9-AF15-40B5-9FA1-15DFFD837716}"/>
                  </a:ext>
                </a:extLst>
              </p:cNvPr>
              <p:cNvSpPr>
                <a:spLocks noChangeAspect="1" noEditPoints="1"/>
              </p:cNvSpPr>
              <p:nvPr/>
            </p:nvSpPr>
            <p:spPr bwMode="auto">
              <a:xfrm>
                <a:off x="6425234" y="36301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3" name="chip 4">
                <a:extLst>
                  <a:ext uri="{FF2B5EF4-FFF2-40B4-BE49-F238E27FC236}">
                    <a16:creationId xmlns:a16="http://schemas.microsoft.com/office/drawing/2014/main" id="{2F835D91-FB87-4878-A25E-1194EA4A092B}"/>
                  </a:ext>
                </a:extLst>
              </p:cNvPr>
              <p:cNvSpPr>
                <a:spLocks noChangeAspect="1" noEditPoints="1"/>
              </p:cNvSpPr>
              <p:nvPr/>
            </p:nvSpPr>
            <p:spPr bwMode="auto">
              <a:xfrm>
                <a:off x="6425735" y="5198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4" name="chip 4">
                <a:extLst>
                  <a:ext uri="{FF2B5EF4-FFF2-40B4-BE49-F238E27FC236}">
                    <a16:creationId xmlns:a16="http://schemas.microsoft.com/office/drawing/2014/main" id="{6D408B1D-BE3F-4213-9C95-EE4D9F90208D}"/>
                  </a:ext>
                </a:extLst>
              </p:cNvPr>
              <p:cNvSpPr>
                <a:spLocks noChangeAspect="1" noEditPoints="1"/>
              </p:cNvSpPr>
              <p:nvPr/>
            </p:nvSpPr>
            <p:spPr bwMode="auto">
              <a:xfrm>
                <a:off x="6856838" y="364411"/>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5" name="chip 4">
                <a:extLst>
                  <a:ext uri="{FF2B5EF4-FFF2-40B4-BE49-F238E27FC236}">
                    <a16:creationId xmlns:a16="http://schemas.microsoft.com/office/drawing/2014/main" id="{9AF80A7D-AA52-45AF-AA13-7748D3401204}"/>
                  </a:ext>
                </a:extLst>
              </p:cNvPr>
              <p:cNvSpPr>
                <a:spLocks noChangeAspect="1" noEditPoints="1"/>
              </p:cNvSpPr>
              <p:nvPr/>
            </p:nvSpPr>
            <p:spPr bwMode="auto">
              <a:xfrm>
                <a:off x="6856836" y="5212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6" name="chip 4">
                <a:extLst>
                  <a:ext uri="{FF2B5EF4-FFF2-40B4-BE49-F238E27FC236}">
                    <a16:creationId xmlns:a16="http://schemas.microsoft.com/office/drawing/2014/main" id="{D9B1A77F-B304-4B4E-ADA5-E13C91B07A01}"/>
                  </a:ext>
                </a:extLst>
              </p:cNvPr>
              <p:cNvSpPr>
                <a:spLocks noChangeAspect="1" noEditPoints="1"/>
              </p:cNvSpPr>
              <p:nvPr/>
            </p:nvSpPr>
            <p:spPr bwMode="auto">
              <a:xfrm>
                <a:off x="6711858" y="36441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07" name="chip 4">
                <a:extLst>
                  <a:ext uri="{FF2B5EF4-FFF2-40B4-BE49-F238E27FC236}">
                    <a16:creationId xmlns:a16="http://schemas.microsoft.com/office/drawing/2014/main" id="{D59FA2E1-68DF-46DE-8E2D-978F1C7D8BFF}"/>
                  </a:ext>
                </a:extLst>
              </p:cNvPr>
              <p:cNvSpPr>
                <a:spLocks noChangeAspect="1" noEditPoints="1"/>
              </p:cNvSpPr>
              <p:nvPr/>
            </p:nvSpPr>
            <p:spPr bwMode="auto">
              <a:xfrm>
                <a:off x="6712359" y="521248"/>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508" name="Group 507">
            <a:extLst>
              <a:ext uri="{FF2B5EF4-FFF2-40B4-BE49-F238E27FC236}">
                <a16:creationId xmlns:a16="http://schemas.microsoft.com/office/drawing/2014/main" id="{C5972368-381B-4C71-A22B-B567FDB452DE}"/>
              </a:ext>
            </a:extLst>
          </p:cNvPr>
          <p:cNvGrpSpPr/>
          <p:nvPr/>
        </p:nvGrpSpPr>
        <p:grpSpPr>
          <a:xfrm>
            <a:off x="1652652" y="4865352"/>
            <a:ext cx="909261" cy="458229"/>
            <a:chOff x="6356530" y="333619"/>
            <a:chExt cx="681946" cy="343672"/>
          </a:xfrm>
        </p:grpSpPr>
        <p:sp>
          <p:nvSpPr>
            <p:cNvPr id="509" name="Rectangle: Rounded Corners 508">
              <a:extLst>
                <a:ext uri="{FF2B5EF4-FFF2-40B4-BE49-F238E27FC236}">
                  <a16:creationId xmlns:a16="http://schemas.microsoft.com/office/drawing/2014/main" id="{344CBA02-F983-49E8-8907-986C43D6F492}"/>
                </a:ext>
              </a:extLst>
            </p:cNvPr>
            <p:cNvSpPr/>
            <p:nvPr/>
          </p:nvSpPr>
          <p:spPr bwMode="auto">
            <a:xfrm>
              <a:off x="6356530" y="333619"/>
              <a:ext cx="681946" cy="343672"/>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10" name="Group 509">
              <a:extLst>
                <a:ext uri="{FF2B5EF4-FFF2-40B4-BE49-F238E27FC236}">
                  <a16:creationId xmlns:a16="http://schemas.microsoft.com/office/drawing/2014/main" id="{8A9B2D75-D16E-4C8C-A1B8-3ECD8D530562}"/>
                </a:ext>
              </a:extLst>
            </p:cNvPr>
            <p:cNvGrpSpPr/>
            <p:nvPr/>
          </p:nvGrpSpPr>
          <p:grpSpPr>
            <a:xfrm>
              <a:off x="6425234" y="363012"/>
              <a:ext cx="558895" cy="299282"/>
              <a:chOff x="6425234" y="363012"/>
              <a:chExt cx="558895" cy="299282"/>
            </a:xfrm>
          </p:grpSpPr>
          <p:sp>
            <p:nvSpPr>
              <p:cNvPr id="511" name="chip 4">
                <a:extLst>
                  <a:ext uri="{FF2B5EF4-FFF2-40B4-BE49-F238E27FC236}">
                    <a16:creationId xmlns:a16="http://schemas.microsoft.com/office/drawing/2014/main" id="{9FD4BE48-3F51-4A0D-94A1-BBFD0B23ED38}"/>
                  </a:ext>
                </a:extLst>
              </p:cNvPr>
              <p:cNvSpPr>
                <a:spLocks noChangeAspect="1" noEditPoints="1"/>
              </p:cNvSpPr>
              <p:nvPr/>
            </p:nvSpPr>
            <p:spPr bwMode="auto">
              <a:xfrm>
                <a:off x="6570214" y="363013"/>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2" name="chip 4">
                <a:extLst>
                  <a:ext uri="{FF2B5EF4-FFF2-40B4-BE49-F238E27FC236}">
                    <a16:creationId xmlns:a16="http://schemas.microsoft.com/office/drawing/2014/main" id="{CBEF19C1-8B18-4DA4-B2FC-46161FBEE934}"/>
                  </a:ext>
                </a:extLst>
              </p:cNvPr>
              <p:cNvSpPr>
                <a:spLocks noChangeAspect="1" noEditPoints="1"/>
              </p:cNvSpPr>
              <p:nvPr/>
            </p:nvSpPr>
            <p:spPr bwMode="auto">
              <a:xfrm>
                <a:off x="6570212" y="51985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3" name="chip 4">
                <a:extLst>
                  <a:ext uri="{FF2B5EF4-FFF2-40B4-BE49-F238E27FC236}">
                    <a16:creationId xmlns:a16="http://schemas.microsoft.com/office/drawing/2014/main" id="{FABF0265-A199-47F2-95B1-8F03E141BA99}"/>
                  </a:ext>
                </a:extLst>
              </p:cNvPr>
              <p:cNvSpPr>
                <a:spLocks noChangeAspect="1" noEditPoints="1"/>
              </p:cNvSpPr>
              <p:nvPr/>
            </p:nvSpPr>
            <p:spPr bwMode="auto">
              <a:xfrm>
                <a:off x="6425234" y="36301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4" name="chip 4">
                <a:extLst>
                  <a:ext uri="{FF2B5EF4-FFF2-40B4-BE49-F238E27FC236}">
                    <a16:creationId xmlns:a16="http://schemas.microsoft.com/office/drawing/2014/main" id="{5DDAF1A8-34C1-420D-BB7C-30B7C3D72E0A}"/>
                  </a:ext>
                </a:extLst>
              </p:cNvPr>
              <p:cNvSpPr>
                <a:spLocks noChangeAspect="1" noEditPoints="1"/>
              </p:cNvSpPr>
              <p:nvPr/>
            </p:nvSpPr>
            <p:spPr bwMode="auto">
              <a:xfrm>
                <a:off x="6425735" y="5198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5" name="chip 4">
                <a:extLst>
                  <a:ext uri="{FF2B5EF4-FFF2-40B4-BE49-F238E27FC236}">
                    <a16:creationId xmlns:a16="http://schemas.microsoft.com/office/drawing/2014/main" id="{1670B010-E41F-4AB9-8345-9C4A6AF760B7}"/>
                  </a:ext>
                </a:extLst>
              </p:cNvPr>
              <p:cNvSpPr>
                <a:spLocks noChangeAspect="1" noEditPoints="1"/>
              </p:cNvSpPr>
              <p:nvPr/>
            </p:nvSpPr>
            <p:spPr bwMode="auto">
              <a:xfrm>
                <a:off x="6856838" y="364411"/>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6" name="chip 4">
                <a:extLst>
                  <a:ext uri="{FF2B5EF4-FFF2-40B4-BE49-F238E27FC236}">
                    <a16:creationId xmlns:a16="http://schemas.microsoft.com/office/drawing/2014/main" id="{74C538E4-EBF9-4D58-8699-3DCF90393967}"/>
                  </a:ext>
                </a:extLst>
              </p:cNvPr>
              <p:cNvSpPr>
                <a:spLocks noChangeAspect="1" noEditPoints="1"/>
              </p:cNvSpPr>
              <p:nvPr/>
            </p:nvSpPr>
            <p:spPr bwMode="auto">
              <a:xfrm>
                <a:off x="6856836" y="5212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7" name="chip 4">
                <a:extLst>
                  <a:ext uri="{FF2B5EF4-FFF2-40B4-BE49-F238E27FC236}">
                    <a16:creationId xmlns:a16="http://schemas.microsoft.com/office/drawing/2014/main" id="{864214E5-F632-4F7D-85CA-B22C176E7D7C}"/>
                  </a:ext>
                </a:extLst>
              </p:cNvPr>
              <p:cNvSpPr>
                <a:spLocks noChangeAspect="1" noEditPoints="1"/>
              </p:cNvSpPr>
              <p:nvPr/>
            </p:nvSpPr>
            <p:spPr bwMode="auto">
              <a:xfrm>
                <a:off x="6711858" y="36441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18" name="chip 4">
                <a:extLst>
                  <a:ext uri="{FF2B5EF4-FFF2-40B4-BE49-F238E27FC236}">
                    <a16:creationId xmlns:a16="http://schemas.microsoft.com/office/drawing/2014/main" id="{5DE3027F-5226-4177-B8A5-444359BF38CF}"/>
                  </a:ext>
                </a:extLst>
              </p:cNvPr>
              <p:cNvSpPr>
                <a:spLocks noChangeAspect="1" noEditPoints="1"/>
              </p:cNvSpPr>
              <p:nvPr/>
            </p:nvSpPr>
            <p:spPr bwMode="auto">
              <a:xfrm>
                <a:off x="6712359" y="521248"/>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519" name="Group 518">
            <a:extLst>
              <a:ext uri="{FF2B5EF4-FFF2-40B4-BE49-F238E27FC236}">
                <a16:creationId xmlns:a16="http://schemas.microsoft.com/office/drawing/2014/main" id="{1DBB0946-978F-4A96-8E5C-110F10E274FB}"/>
              </a:ext>
            </a:extLst>
          </p:cNvPr>
          <p:cNvGrpSpPr/>
          <p:nvPr/>
        </p:nvGrpSpPr>
        <p:grpSpPr>
          <a:xfrm>
            <a:off x="4415430" y="3344147"/>
            <a:ext cx="909261" cy="458229"/>
            <a:chOff x="6356530" y="333619"/>
            <a:chExt cx="681946" cy="343672"/>
          </a:xfrm>
        </p:grpSpPr>
        <p:sp>
          <p:nvSpPr>
            <p:cNvPr id="520" name="Rectangle: Rounded Corners 519">
              <a:extLst>
                <a:ext uri="{FF2B5EF4-FFF2-40B4-BE49-F238E27FC236}">
                  <a16:creationId xmlns:a16="http://schemas.microsoft.com/office/drawing/2014/main" id="{C6BE9CC5-F0B8-4B61-8186-0CE0942E564E}"/>
                </a:ext>
              </a:extLst>
            </p:cNvPr>
            <p:cNvSpPr/>
            <p:nvPr/>
          </p:nvSpPr>
          <p:spPr bwMode="auto">
            <a:xfrm>
              <a:off x="6356530" y="333619"/>
              <a:ext cx="681946" cy="343672"/>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1" name="Group 520">
              <a:extLst>
                <a:ext uri="{FF2B5EF4-FFF2-40B4-BE49-F238E27FC236}">
                  <a16:creationId xmlns:a16="http://schemas.microsoft.com/office/drawing/2014/main" id="{3C0F1451-9E5E-486E-9A53-095A62A8A2B0}"/>
                </a:ext>
              </a:extLst>
            </p:cNvPr>
            <p:cNvGrpSpPr/>
            <p:nvPr/>
          </p:nvGrpSpPr>
          <p:grpSpPr>
            <a:xfrm>
              <a:off x="6425234" y="363012"/>
              <a:ext cx="558895" cy="299282"/>
              <a:chOff x="6425234" y="363012"/>
              <a:chExt cx="558895" cy="299282"/>
            </a:xfrm>
          </p:grpSpPr>
          <p:sp>
            <p:nvSpPr>
              <p:cNvPr id="522" name="chip 4">
                <a:extLst>
                  <a:ext uri="{FF2B5EF4-FFF2-40B4-BE49-F238E27FC236}">
                    <a16:creationId xmlns:a16="http://schemas.microsoft.com/office/drawing/2014/main" id="{3526DF94-24F4-405D-B2AD-D41D987F237C}"/>
                  </a:ext>
                </a:extLst>
              </p:cNvPr>
              <p:cNvSpPr>
                <a:spLocks noChangeAspect="1" noEditPoints="1"/>
              </p:cNvSpPr>
              <p:nvPr/>
            </p:nvSpPr>
            <p:spPr bwMode="auto">
              <a:xfrm>
                <a:off x="6570214" y="363013"/>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3" name="chip 4">
                <a:extLst>
                  <a:ext uri="{FF2B5EF4-FFF2-40B4-BE49-F238E27FC236}">
                    <a16:creationId xmlns:a16="http://schemas.microsoft.com/office/drawing/2014/main" id="{B5BEF765-0AAD-4C25-BA60-69116F60A594}"/>
                  </a:ext>
                </a:extLst>
              </p:cNvPr>
              <p:cNvSpPr>
                <a:spLocks noChangeAspect="1" noEditPoints="1"/>
              </p:cNvSpPr>
              <p:nvPr/>
            </p:nvSpPr>
            <p:spPr bwMode="auto">
              <a:xfrm>
                <a:off x="6570212" y="51985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4" name="chip 4">
                <a:extLst>
                  <a:ext uri="{FF2B5EF4-FFF2-40B4-BE49-F238E27FC236}">
                    <a16:creationId xmlns:a16="http://schemas.microsoft.com/office/drawing/2014/main" id="{E836A55A-C7C7-4783-A59F-868522DDA5D1}"/>
                  </a:ext>
                </a:extLst>
              </p:cNvPr>
              <p:cNvSpPr>
                <a:spLocks noChangeAspect="1" noEditPoints="1"/>
              </p:cNvSpPr>
              <p:nvPr/>
            </p:nvSpPr>
            <p:spPr bwMode="auto">
              <a:xfrm>
                <a:off x="6425234" y="36301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5" name="chip 4">
                <a:extLst>
                  <a:ext uri="{FF2B5EF4-FFF2-40B4-BE49-F238E27FC236}">
                    <a16:creationId xmlns:a16="http://schemas.microsoft.com/office/drawing/2014/main" id="{843D81E1-56FD-42B4-B572-768FD06CE5F2}"/>
                  </a:ext>
                </a:extLst>
              </p:cNvPr>
              <p:cNvSpPr>
                <a:spLocks noChangeAspect="1" noEditPoints="1"/>
              </p:cNvSpPr>
              <p:nvPr/>
            </p:nvSpPr>
            <p:spPr bwMode="auto">
              <a:xfrm>
                <a:off x="6425735" y="5198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6" name="chip 4">
                <a:extLst>
                  <a:ext uri="{FF2B5EF4-FFF2-40B4-BE49-F238E27FC236}">
                    <a16:creationId xmlns:a16="http://schemas.microsoft.com/office/drawing/2014/main" id="{1D93B549-945E-4546-B8B4-4E2ADB5D3BB7}"/>
                  </a:ext>
                </a:extLst>
              </p:cNvPr>
              <p:cNvSpPr>
                <a:spLocks noChangeAspect="1" noEditPoints="1"/>
              </p:cNvSpPr>
              <p:nvPr/>
            </p:nvSpPr>
            <p:spPr bwMode="auto">
              <a:xfrm>
                <a:off x="6856838" y="364411"/>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7" name="chip 4">
                <a:extLst>
                  <a:ext uri="{FF2B5EF4-FFF2-40B4-BE49-F238E27FC236}">
                    <a16:creationId xmlns:a16="http://schemas.microsoft.com/office/drawing/2014/main" id="{E823FA1F-A884-440B-B148-FF3320628D1F}"/>
                  </a:ext>
                </a:extLst>
              </p:cNvPr>
              <p:cNvSpPr>
                <a:spLocks noChangeAspect="1" noEditPoints="1"/>
              </p:cNvSpPr>
              <p:nvPr/>
            </p:nvSpPr>
            <p:spPr bwMode="auto">
              <a:xfrm>
                <a:off x="6856836" y="5212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8" name="chip 4">
                <a:extLst>
                  <a:ext uri="{FF2B5EF4-FFF2-40B4-BE49-F238E27FC236}">
                    <a16:creationId xmlns:a16="http://schemas.microsoft.com/office/drawing/2014/main" id="{FDC77D0C-D5F5-462C-A816-70087EE9840C}"/>
                  </a:ext>
                </a:extLst>
              </p:cNvPr>
              <p:cNvSpPr>
                <a:spLocks noChangeAspect="1" noEditPoints="1"/>
              </p:cNvSpPr>
              <p:nvPr/>
            </p:nvSpPr>
            <p:spPr bwMode="auto">
              <a:xfrm>
                <a:off x="6711858" y="36441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29" name="chip 4">
                <a:extLst>
                  <a:ext uri="{FF2B5EF4-FFF2-40B4-BE49-F238E27FC236}">
                    <a16:creationId xmlns:a16="http://schemas.microsoft.com/office/drawing/2014/main" id="{62FC440C-B72B-43F4-9B91-31340D93FDD6}"/>
                  </a:ext>
                </a:extLst>
              </p:cNvPr>
              <p:cNvSpPr>
                <a:spLocks noChangeAspect="1" noEditPoints="1"/>
              </p:cNvSpPr>
              <p:nvPr/>
            </p:nvSpPr>
            <p:spPr bwMode="auto">
              <a:xfrm>
                <a:off x="6712359" y="521248"/>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530" name="Group 529">
            <a:extLst>
              <a:ext uri="{FF2B5EF4-FFF2-40B4-BE49-F238E27FC236}">
                <a16:creationId xmlns:a16="http://schemas.microsoft.com/office/drawing/2014/main" id="{6A5F04DA-192D-49E7-B6EE-0F48CFCD4F0B}"/>
              </a:ext>
            </a:extLst>
          </p:cNvPr>
          <p:cNvGrpSpPr/>
          <p:nvPr/>
        </p:nvGrpSpPr>
        <p:grpSpPr>
          <a:xfrm>
            <a:off x="4415430" y="4865352"/>
            <a:ext cx="909261" cy="458229"/>
            <a:chOff x="6356530" y="333619"/>
            <a:chExt cx="681946" cy="343672"/>
          </a:xfrm>
        </p:grpSpPr>
        <p:sp>
          <p:nvSpPr>
            <p:cNvPr id="531" name="Rectangle: Rounded Corners 530">
              <a:extLst>
                <a:ext uri="{FF2B5EF4-FFF2-40B4-BE49-F238E27FC236}">
                  <a16:creationId xmlns:a16="http://schemas.microsoft.com/office/drawing/2014/main" id="{66D1D062-E9CB-4042-9796-33AE97922856}"/>
                </a:ext>
              </a:extLst>
            </p:cNvPr>
            <p:cNvSpPr/>
            <p:nvPr/>
          </p:nvSpPr>
          <p:spPr bwMode="auto">
            <a:xfrm>
              <a:off x="6356530" y="333619"/>
              <a:ext cx="681946" cy="343672"/>
            </a:xfrm>
            <a:prstGeom prst="roundRect">
              <a:avLst/>
            </a:prstGeom>
            <a:solidFill>
              <a:srgbClr val="FFFFFF"/>
            </a:solidFill>
            <a:ln w="10795" cap="flat" cmpd="sng" algn="ctr">
              <a:solidFill>
                <a:srgbClr val="000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49"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2" name="Group 531">
              <a:extLst>
                <a:ext uri="{FF2B5EF4-FFF2-40B4-BE49-F238E27FC236}">
                  <a16:creationId xmlns:a16="http://schemas.microsoft.com/office/drawing/2014/main" id="{47F8C3DF-9D07-406C-8378-1432E64F0D61}"/>
                </a:ext>
              </a:extLst>
            </p:cNvPr>
            <p:cNvGrpSpPr/>
            <p:nvPr/>
          </p:nvGrpSpPr>
          <p:grpSpPr>
            <a:xfrm>
              <a:off x="6425234" y="363012"/>
              <a:ext cx="558895" cy="299282"/>
              <a:chOff x="6425234" y="363012"/>
              <a:chExt cx="558895" cy="299282"/>
            </a:xfrm>
          </p:grpSpPr>
          <p:sp>
            <p:nvSpPr>
              <p:cNvPr id="533" name="chip 4">
                <a:extLst>
                  <a:ext uri="{FF2B5EF4-FFF2-40B4-BE49-F238E27FC236}">
                    <a16:creationId xmlns:a16="http://schemas.microsoft.com/office/drawing/2014/main" id="{C276919E-837B-48D8-B643-414D13BA0072}"/>
                  </a:ext>
                </a:extLst>
              </p:cNvPr>
              <p:cNvSpPr>
                <a:spLocks noChangeAspect="1" noEditPoints="1"/>
              </p:cNvSpPr>
              <p:nvPr/>
            </p:nvSpPr>
            <p:spPr bwMode="auto">
              <a:xfrm>
                <a:off x="6570214" y="363013"/>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4" name="chip 4">
                <a:extLst>
                  <a:ext uri="{FF2B5EF4-FFF2-40B4-BE49-F238E27FC236}">
                    <a16:creationId xmlns:a16="http://schemas.microsoft.com/office/drawing/2014/main" id="{B8660B5C-D2CF-4FFB-9528-0D2A97DDB43B}"/>
                  </a:ext>
                </a:extLst>
              </p:cNvPr>
              <p:cNvSpPr>
                <a:spLocks noChangeAspect="1" noEditPoints="1"/>
              </p:cNvSpPr>
              <p:nvPr/>
            </p:nvSpPr>
            <p:spPr bwMode="auto">
              <a:xfrm>
                <a:off x="6570212" y="51985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5" name="chip 4">
                <a:extLst>
                  <a:ext uri="{FF2B5EF4-FFF2-40B4-BE49-F238E27FC236}">
                    <a16:creationId xmlns:a16="http://schemas.microsoft.com/office/drawing/2014/main" id="{96742935-47F2-4E0F-93D8-8C4B73F33198}"/>
                  </a:ext>
                </a:extLst>
              </p:cNvPr>
              <p:cNvSpPr>
                <a:spLocks noChangeAspect="1" noEditPoints="1"/>
              </p:cNvSpPr>
              <p:nvPr/>
            </p:nvSpPr>
            <p:spPr bwMode="auto">
              <a:xfrm>
                <a:off x="6425234" y="363012"/>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6" name="chip 4">
                <a:extLst>
                  <a:ext uri="{FF2B5EF4-FFF2-40B4-BE49-F238E27FC236}">
                    <a16:creationId xmlns:a16="http://schemas.microsoft.com/office/drawing/2014/main" id="{22A982EC-6338-4C80-8ADE-2627C82979A9}"/>
                  </a:ext>
                </a:extLst>
              </p:cNvPr>
              <p:cNvSpPr>
                <a:spLocks noChangeAspect="1" noEditPoints="1"/>
              </p:cNvSpPr>
              <p:nvPr/>
            </p:nvSpPr>
            <p:spPr bwMode="auto">
              <a:xfrm>
                <a:off x="6425735" y="5198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7" name="chip 4">
                <a:extLst>
                  <a:ext uri="{FF2B5EF4-FFF2-40B4-BE49-F238E27FC236}">
                    <a16:creationId xmlns:a16="http://schemas.microsoft.com/office/drawing/2014/main" id="{77BA4147-37F1-4C92-B0F4-5B3C708ED97D}"/>
                  </a:ext>
                </a:extLst>
              </p:cNvPr>
              <p:cNvSpPr>
                <a:spLocks noChangeAspect="1" noEditPoints="1"/>
              </p:cNvSpPr>
              <p:nvPr/>
            </p:nvSpPr>
            <p:spPr bwMode="auto">
              <a:xfrm>
                <a:off x="6856838" y="364411"/>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chip 4">
                <a:extLst>
                  <a:ext uri="{FF2B5EF4-FFF2-40B4-BE49-F238E27FC236}">
                    <a16:creationId xmlns:a16="http://schemas.microsoft.com/office/drawing/2014/main" id="{375F0ED9-A132-4D2D-957B-E7E7F77D7A11}"/>
                  </a:ext>
                </a:extLst>
              </p:cNvPr>
              <p:cNvSpPr>
                <a:spLocks noChangeAspect="1" noEditPoints="1"/>
              </p:cNvSpPr>
              <p:nvPr/>
            </p:nvSpPr>
            <p:spPr bwMode="auto">
              <a:xfrm>
                <a:off x="6856836" y="52125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9" name="chip 4">
                <a:extLst>
                  <a:ext uri="{FF2B5EF4-FFF2-40B4-BE49-F238E27FC236}">
                    <a16:creationId xmlns:a16="http://schemas.microsoft.com/office/drawing/2014/main" id="{05EB013B-6FD5-485B-8CA7-0064E1C4E489}"/>
                  </a:ext>
                </a:extLst>
              </p:cNvPr>
              <p:cNvSpPr>
                <a:spLocks noChangeAspect="1" noEditPoints="1"/>
              </p:cNvSpPr>
              <p:nvPr/>
            </p:nvSpPr>
            <p:spPr bwMode="auto">
              <a:xfrm>
                <a:off x="6711858" y="364410"/>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40" name="chip 4">
                <a:extLst>
                  <a:ext uri="{FF2B5EF4-FFF2-40B4-BE49-F238E27FC236}">
                    <a16:creationId xmlns:a16="http://schemas.microsoft.com/office/drawing/2014/main" id="{F7301773-5839-4D48-8D3C-B1AC32FC6691}"/>
                  </a:ext>
                </a:extLst>
              </p:cNvPr>
              <p:cNvSpPr>
                <a:spLocks noChangeAspect="1" noEditPoints="1"/>
              </p:cNvSpPr>
              <p:nvPr/>
            </p:nvSpPr>
            <p:spPr bwMode="auto">
              <a:xfrm>
                <a:off x="6712359" y="521248"/>
                <a:ext cx="127291" cy="141044"/>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3" tIns="44821" rIns="89643" bIns="44821" numCol="1" anchor="t" anchorCtr="0" compatLnSpc="1">
                <a:prstTxWarp prst="textNoShape">
                  <a:avLst/>
                </a:prstTxWarp>
              </a:bodyPr>
              <a:lstStyle/>
              <a:p>
                <a:pPr marL="0" marR="0" lvl="0" indent="0" algn="l" defTabSz="9143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541" name="Rectangle: Rounded Corners 540">
            <a:extLst>
              <a:ext uri="{FF2B5EF4-FFF2-40B4-BE49-F238E27FC236}">
                <a16:creationId xmlns:a16="http://schemas.microsoft.com/office/drawing/2014/main" id="{E1E4E643-6EBB-4B9A-9A1C-A65B3DE606E7}"/>
              </a:ext>
            </a:extLst>
          </p:cNvPr>
          <p:cNvSpPr/>
          <p:nvPr/>
        </p:nvSpPr>
        <p:spPr bwMode="auto">
          <a:xfrm rot="16200000">
            <a:off x="2687000" y="3336969"/>
            <a:ext cx="281315" cy="468856"/>
          </a:xfrm>
          <a:prstGeom prst="roundRect">
            <a:avLst/>
          </a:prstGeom>
          <a:solidFill>
            <a:srgbClr val="FFFFFF"/>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550" name="Group 549">
            <a:extLst>
              <a:ext uri="{FF2B5EF4-FFF2-40B4-BE49-F238E27FC236}">
                <a16:creationId xmlns:a16="http://schemas.microsoft.com/office/drawing/2014/main" id="{0FB1E83B-B473-4F93-880F-CC163D23C370}"/>
              </a:ext>
            </a:extLst>
          </p:cNvPr>
          <p:cNvGrpSpPr/>
          <p:nvPr/>
        </p:nvGrpSpPr>
        <p:grpSpPr>
          <a:xfrm>
            <a:off x="5408696" y="3520066"/>
            <a:ext cx="380152" cy="73141"/>
            <a:chOff x="1694816" y="3654285"/>
            <a:chExt cx="285114" cy="54856"/>
          </a:xfrm>
        </p:grpSpPr>
        <p:sp>
          <p:nvSpPr>
            <p:cNvPr id="551" name="Rectangle 550">
              <a:extLst>
                <a:ext uri="{FF2B5EF4-FFF2-40B4-BE49-F238E27FC236}">
                  <a16:creationId xmlns:a16="http://schemas.microsoft.com/office/drawing/2014/main" id="{5620C7BF-8F1F-4771-8A4F-080D256A539E}"/>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2" name="Rectangle 551">
              <a:extLst>
                <a:ext uri="{FF2B5EF4-FFF2-40B4-BE49-F238E27FC236}">
                  <a16:creationId xmlns:a16="http://schemas.microsoft.com/office/drawing/2014/main" id="{A9D73F63-F504-4577-B5D3-430A5D467D9A}"/>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3" name="Rectangle 552">
              <a:extLst>
                <a:ext uri="{FF2B5EF4-FFF2-40B4-BE49-F238E27FC236}">
                  <a16:creationId xmlns:a16="http://schemas.microsoft.com/office/drawing/2014/main" id="{A143F39A-EC07-4BD6-ABE0-5008B15F8882}"/>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4" name="Rectangle 553">
              <a:extLst>
                <a:ext uri="{FF2B5EF4-FFF2-40B4-BE49-F238E27FC236}">
                  <a16:creationId xmlns:a16="http://schemas.microsoft.com/office/drawing/2014/main" id="{233E3931-B5AC-4E36-AEDB-D7025B1A2407}"/>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5" name="Rectangle 554">
              <a:extLst>
                <a:ext uri="{FF2B5EF4-FFF2-40B4-BE49-F238E27FC236}">
                  <a16:creationId xmlns:a16="http://schemas.microsoft.com/office/drawing/2014/main" id="{C953E7F5-8D18-4083-8B63-1FB2DC3475E4}"/>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6" name="Rectangle 555">
              <a:extLst>
                <a:ext uri="{FF2B5EF4-FFF2-40B4-BE49-F238E27FC236}">
                  <a16:creationId xmlns:a16="http://schemas.microsoft.com/office/drawing/2014/main" id="{7FFE57B3-CFCF-441B-B6E5-088E10FCB02C}"/>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7" name="Rectangle 556">
              <a:extLst>
                <a:ext uri="{FF2B5EF4-FFF2-40B4-BE49-F238E27FC236}">
                  <a16:creationId xmlns:a16="http://schemas.microsoft.com/office/drawing/2014/main" id="{6073DB62-1F38-4BEF-8B34-707CE9D0A03C}"/>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558" name="Group 557">
            <a:extLst>
              <a:ext uri="{FF2B5EF4-FFF2-40B4-BE49-F238E27FC236}">
                <a16:creationId xmlns:a16="http://schemas.microsoft.com/office/drawing/2014/main" id="{53F7A4C9-DC1B-44CD-9B0D-FA863915D9EA}"/>
              </a:ext>
            </a:extLst>
          </p:cNvPr>
          <p:cNvGrpSpPr/>
          <p:nvPr/>
        </p:nvGrpSpPr>
        <p:grpSpPr>
          <a:xfrm>
            <a:off x="2623771" y="3520066"/>
            <a:ext cx="380152" cy="73141"/>
            <a:chOff x="1694816" y="3654285"/>
            <a:chExt cx="285114" cy="54856"/>
          </a:xfrm>
        </p:grpSpPr>
        <p:sp>
          <p:nvSpPr>
            <p:cNvPr id="559" name="Rectangle 558">
              <a:extLst>
                <a:ext uri="{FF2B5EF4-FFF2-40B4-BE49-F238E27FC236}">
                  <a16:creationId xmlns:a16="http://schemas.microsoft.com/office/drawing/2014/main" id="{9E761CEF-C6C3-4CA3-AECF-5BC61C5FCB4E}"/>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0" name="Rectangle 559">
              <a:extLst>
                <a:ext uri="{FF2B5EF4-FFF2-40B4-BE49-F238E27FC236}">
                  <a16:creationId xmlns:a16="http://schemas.microsoft.com/office/drawing/2014/main" id="{158EE682-348C-4015-9D12-4F7133EC8231}"/>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1" name="Rectangle 560">
              <a:extLst>
                <a:ext uri="{FF2B5EF4-FFF2-40B4-BE49-F238E27FC236}">
                  <a16:creationId xmlns:a16="http://schemas.microsoft.com/office/drawing/2014/main" id="{DD9D544C-10BB-4D5B-B64B-14EC882380A3}"/>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2" name="Rectangle 561">
              <a:extLst>
                <a:ext uri="{FF2B5EF4-FFF2-40B4-BE49-F238E27FC236}">
                  <a16:creationId xmlns:a16="http://schemas.microsoft.com/office/drawing/2014/main" id="{BDB2F914-D53E-4193-A49C-3E382B01419A}"/>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3" name="Rectangle 562">
              <a:extLst>
                <a:ext uri="{FF2B5EF4-FFF2-40B4-BE49-F238E27FC236}">
                  <a16:creationId xmlns:a16="http://schemas.microsoft.com/office/drawing/2014/main" id="{FE72D783-9F00-4FA0-BF9D-FD170F2E4C4A}"/>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4" name="Rectangle 563">
              <a:extLst>
                <a:ext uri="{FF2B5EF4-FFF2-40B4-BE49-F238E27FC236}">
                  <a16:creationId xmlns:a16="http://schemas.microsoft.com/office/drawing/2014/main" id="{A2AE7E60-2330-4B0F-8EA5-03240B929D4D}"/>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5" name="Rectangle 564">
              <a:extLst>
                <a:ext uri="{FF2B5EF4-FFF2-40B4-BE49-F238E27FC236}">
                  <a16:creationId xmlns:a16="http://schemas.microsoft.com/office/drawing/2014/main" id="{343E34D6-4F84-4C48-8D61-53278EEB49D8}"/>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566" name="Group 565">
            <a:extLst>
              <a:ext uri="{FF2B5EF4-FFF2-40B4-BE49-F238E27FC236}">
                <a16:creationId xmlns:a16="http://schemas.microsoft.com/office/drawing/2014/main" id="{4EEF0FB5-4279-491B-8DD1-8EE0CDF9FACB}"/>
              </a:ext>
            </a:extLst>
          </p:cNvPr>
          <p:cNvGrpSpPr/>
          <p:nvPr/>
        </p:nvGrpSpPr>
        <p:grpSpPr>
          <a:xfrm>
            <a:off x="2643152" y="5077090"/>
            <a:ext cx="380152" cy="73141"/>
            <a:chOff x="1694816" y="3654285"/>
            <a:chExt cx="285114" cy="54856"/>
          </a:xfrm>
        </p:grpSpPr>
        <p:sp>
          <p:nvSpPr>
            <p:cNvPr id="567" name="Rectangle 566">
              <a:extLst>
                <a:ext uri="{FF2B5EF4-FFF2-40B4-BE49-F238E27FC236}">
                  <a16:creationId xmlns:a16="http://schemas.microsoft.com/office/drawing/2014/main" id="{1D89D45D-4FA6-41A3-80C5-DB28DCF7ABAB}"/>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8" name="Rectangle 567">
              <a:extLst>
                <a:ext uri="{FF2B5EF4-FFF2-40B4-BE49-F238E27FC236}">
                  <a16:creationId xmlns:a16="http://schemas.microsoft.com/office/drawing/2014/main" id="{708C5A64-6B25-45E1-8A75-4BC44CA37CB1}"/>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69" name="Rectangle 568">
              <a:extLst>
                <a:ext uri="{FF2B5EF4-FFF2-40B4-BE49-F238E27FC236}">
                  <a16:creationId xmlns:a16="http://schemas.microsoft.com/office/drawing/2014/main" id="{39B1B719-3110-4F5D-A353-1CF044AFFFAA}"/>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0" name="Rectangle 569">
              <a:extLst>
                <a:ext uri="{FF2B5EF4-FFF2-40B4-BE49-F238E27FC236}">
                  <a16:creationId xmlns:a16="http://schemas.microsoft.com/office/drawing/2014/main" id="{A9F48A0E-2EEC-416F-8183-7541BDDFCEF7}"/>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1" name="Rectangle 570">
              <a:extLst>
                <a:ext uri="{FF2B5EF4-FFF2-40B4-BE49-F238E27FC236}">
                  <a16:creationId xmlns:a16="http://schemas.microsoft.com/office/drawing/2014/main" id="{BFB1D392-6919-4F1A-85D9-C170DFC4F70D}"/>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2" name="Rectangle 571">
              <a:extLst>
                <a:ext uri="{FF2B5EF4-FFF2-40B4-BE49-F238E27FC236}">
                  <a16:creationId xmlns:a16="http://schemas.microsoft.com/office/drawing/2014/main" id="{97EAB39E-CFFA-4B0D-ABBE-F23D56456B6C}"/>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3" name="Rectangle 572">
              <a:extLst>
                <a:ext uri="{FF2B5EF4-FFF2-40B4-BE49-F238E27FC236}">
                  <a16:creationId xmlns:a16="http://schemas.microsoft.com/office/drawing/2014/main" id="{C640AD7E-5B8F-479F-9E0B-D785538F6228}"/>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574" name="Group 573">
            <a:extLst>
              <a:ext uri="{FF2B5EF4-FFF2-40B4-BE49-F238E27FC236}">
                <a16:creationId xmlns:a16="http://schemas.microsoft.com/office/drawing/2014/main" id="{89D19D33-45B3-40EF-AF72-46BE09507FAC}"/>
              </a:ext>
            </a:extLst>
          </p:cNvPr>
          <p:cNvGrpSpPr/>
          <p:nvPr/>
        </p:nvGrpSpPr>
        <p:grpSpPr>
          <a:xfrm>
            <a:off x="5427729" y="5076382"/>
            <a:ext cx="380152" cy="73141"/>
            <a:chOff x="1694816" y="3654285"/>
            <a:chExt cx="285114" cy="54856"/>
          </a:xfrm>
        </p:grpSpPr>
        <p:sp>
          <p:nvSpPr>
            <p:cNvPr id="575" name="Rectangle 574">
              <a:extLst>
                <a:ext uri="{FF2B5EF4-FFF2-40B4-BE49-F238E27FC236}">
                  <a16:creationId xmlns:a16="http://schemas.microsoft.com/office/drawing/2014/main" id="{04017816-06BA-42FE-A28C-6942AA7AA510}"/>
                </a:ext>
              </a:extLst>
            </p:cNvPr>
            <p:cNvSpPr/>
            <p:nvPr/>
          </p:nvSpPr>
          <p:spPr bwMode="auto">
            <a:xfrm>
              <a:off x="1925074" y="3654285"/>
              <a:ext cx="54856" cy="54856"/>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6" name="Rectangle 575">
              <a:extLst>
                <a:ext uri="{FF2B5EF4-FFF2-40B4-BE49-F238E27FC236}">
                  <a16:creationId xmlns:a16="http://schemas.microsoft.com/office/drawing/2014/main" id="{C77D6B65-4AC2-4B76-8F22-DD578D4E4C1C}"/>
                </a:ext>
              </a:extLst>
            </p:cNvPr>
            <p:cNvSpPr/>
            <p:nvPr/>
          </p:nvSpPr>
          <p:spPr bwMode="auto">
            <a:xfrm>
              <a:off x="1869556" y="3661142"/>
              <a:ext cx="41142" cy="41142"/>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7" name="Rectangle 576">
              <a:extLst>
                <a:ext uri="{FF2B5EF4-FFF2-40B4-BE49-F238E27FC236}">
                  <a16:creationId xmlns:a16="http://schemas.microsoft.com/office/drawing/2014/main" id="{3510BA9F-852C-4FC1-AC41-8F7EA158FD8E}"/>
                </a:ext>
              </a:extLst>
            </p:cNvPr>
            <p:cNvSpPr/>
            <p:nvPr/>
          </p:nvSpPr>
          <p:spPr bwMode="auto">
            <a:xfrm>
              <a:off x="1779089" y="3667999"/>
              <a:ext cx="27428" cy="27428"/>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8" name="Rectangle 577">
              <a:extLst>
                <a:ext uri="{FF2B5EF4-FFF2-40B4-BE49-F238E27FC236}">
                  <a16:creationId xmlns:a16="http://schemas.microsoft.com/office/drawing/2014/main" id="{DA621D2E-61C5-448F-B474-9783365B4734}"/>
                </a:ext>
              </a:extLst>
            </p:cNvPr>
            <p:cNvSpPr/>
            <p:nvPr/>
          </p:nvSpPr>
          <p:spPr bwMode="auto">
            <a:xfrm>
              <a:off x="1820894" y="3664570"/>
              <a:ext cx="34285" cy="34285"/>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79" name="Rectangle 578">
              <a:extLst>
                <a:ext uri="{FF2B5EF4-FFF2-40B4-BE49-F238E27FC236}">
                  <a16:creationId xmlns:a16="http://schemas.microsoft.com/office/drawing/2014/main" id="{3C0A4578-64D2-4919-86DA-F3338ACBD2A1}"/>
                </a:ext>
              </a:extLst>
            </p:cNvPr>
            <p:cNvSpPr/>
            <p:nvPr/>
          </p:nvSpPr>
          <p:spPr bwMode="auto">
            <a:xfrm>
              <a:off x="1744141" y="3671427"/>
              <a:ext cx="20571" cy="20571"/>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80" name="Rectangle 579">
              <a:extLst>
                <a:ext uri="{FF2B5EF4-FFF2-40B4-BE49-F238E27FC236}">
                  <a16:creationId xmlns:a16="http://schemas.microsoft.com/office/drawing/2014/main" id="{0414117C-5121-4CD1-9F17-A6A0922639A4}"/>
                </a:ext>
              </a:extLst>
            </p:cNvPr>
            <p:cNvSpPr/>
            <p:nvPr/>
          </p:nvSpPr>
          <p:spPr bwMode="auto">
            <a:xfrm>
              <a:off x="1716050" y="3674856"/>
              <a:ext cx="13714" cy="13714"/>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581" name="Rectangle 580">
              <a:extLst>
                <a:ext uri="{FF2B5EF4-FFF2-40B4-BE49-F238E27FC236}">
                  <a16:creationId xmlns:a16="http://schemas.microsoft.com/office/drawing/2014/main" id="{68FA79CF-BA15-4D0A-A2D0-E05B3C61BEF9}"/>
                </a:ext>
              </a:extLst>
            </p:cNvPr>
            <p:cNvSpPr/>
            <p:nvPr/>
          </p:nvSpPr>
          <p:spPr bwMode="auto">
            <a:xfrm>
              <a:off x="1694816" y="3678284"/>
              <a:ext cx="6857" cy="6857"/>
            </a:xfrm>
            <a:prstGeom prst="rect">
              <a:avLst/>
            </a:prstGeom>
            <a:solidFill>
              <a:srgbClr val="EBEBEB"/>
            </a:solidFill>
            <a:ln w="10795" cap="flat" cmpd="sng" algn="ctr">
              <a:solidFill>
                <a:srgbClr val="3C3C41"/>
              </a:solidFill>
              <a:prstDash val="solid"/>
              <a:headEnd type="none" w="med" len="med"/>
              <a:tailEnd type="none" w="med" len="med"/>
            </a:ln>
            <a:effectLst/>
          </p:spPr>
          <p:txBody>
            <a:bodyPr vert="horz" wrap="square" lIns="0" tIns="46631" rIns="0" bIns="46631" numCol="1" rtlCol="0" anchor="ctr" anchorCtr="0" compatLnSpc="1">
              <a:prstTxWarp prst="textNoShape">
                <a:avLst/>
              </a:prstTxWarp>
            </a:bodyPr>
            <a:lstStyle/>
            <a:p>
              <a:pPr marL="0" marR="0" lvl="0" indent="0" algn="ctr" defTabSz="93227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nvGrpSpPr>
          <p:cNvPr id="61" name="Group 60">
            <a:extLst>
              <a:ext uri="{FF2B5EF4-FFF2-40B4-BE49-F238E27FC236}">
                <a16:creationId xmlns:a16="http://schemas.microsoft.com/office/drawing/2014/main" id="{495EAA7D-8C67-4740-9C84-79C654130CF1}"/>
              </a:ext>
            </a:extLst>
          </p:cNvPr>
          <p:cNvGrpSpPr/>
          <p:nvPr/>
        </p:nvGrpSpPr>
        <p:grpSpPr>
          <a:xfrm>
            <a:off x="5913740" y="1621810"/>
            <a:ext cx="919753" cy="1062911"/>
            <a:chOff x="4064268" y="5053939"/>
            <a:chExt cx="1474485" cy="1595066"/>
          </a:xfrm>
        </p:grpSpPr>
        <p:sp>
          <p:nvSpPr>
            <p:cNvPr id="62" name="Cylinder 61">
              <a:extLst>
                <a:ext uri="{FF2B5EF4-FFF2-40B4-BE49-F238E27FC236}">
                  <a16:creationId xmlns:a16="http://schemas.microsoft.com/office/drawing/2014/main" id="{6A4168D1-2F43-4D00-9817-472DB87A0508}"/>
                </a:ext>
              </a:extLst>
            </p:cNvPr>
            <p:cNvSpPr/>
            <p:nvPr/>
          </p:nvSpPr>
          <p:spPr bwMode="auto">
            <a:xfrm>
              <a:off x="4064268" y="5053939"/>
              <a:ext cx="1043831" cy="1371349"/>
            </a:xfrm>
            <a:prstGeom prst="can">
              <a:avLst>
                <a:gd name="adj" fmla="val 39530"/>
              </a:avLst>
            </a:prstGeom>
            <a:solidFill>
              <a:srgbClr val="E6E6E6"/>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5" tIns="146284" rIns="182855" bIns="146284" numCol="1" spcCol="0" rtlCol="0" fromWordArt="0" anchor="t" anchorCtr="0" forceAA="0" compatLnSpc="1">
              <a:prstTxWarp prst="textNoShape">
                <a:avLst/>
              </a:prstTxWarp>
              <a:noAutofit/>
            </a:bodyPr>
            <a:lstStyle/>
            <a:p>
              <a:pPr marL="0" marR="0" lvl="0" indent="0" algn="ctr" defTabSz="932270"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146">
              <a:extLst>
                <a:ext uri="{FF2B5EF4-FFF2-40B4-BE49-F238E27FC236}">
                  <a16:creationId xmlns:a16="http://schemas.microsoft.com/office/drawing/2014/main" id="{66C6244D-14BB-4033-99E9-563E93F0E2FB}"/>
                </a:ext>
              </a:extLst>
            </p:cNvPr>
            <p:cNvSpPr>
              <a:spLocks noChangeAspect="1"/>
            </p:cNvSpPr>
            <p:nvPr/>
          </p:nvSpPr>
          <p:spPr bwMode="auto">
            <a:xfrm>
              <a:off x="4523512" y="6006044"/>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5" tIns="143387" rIns="179235" bIns="143387" numCol="1" spcCol="0" rtlCol="0" fromWordArt="0" anchor="t" anchorCtr="0" forceAA="0" compatLnSpc="1">
              <a:prstTxWarp prst="textNoShape">
                <a:avLst/>
              </a:prstTxWarp>
              <a:noAutofit/>
            </a:bodyPr>
            <a:lstStyle/>
            <a:p>
              <a:pPr marL="0" marR="0" lvl="0" indent="0" algn="ctr" defTabSz="913728"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pic>
        <p:nvPicPr>
          <p:cNvPr id="582" name="Graphic 581" descr="Clock">
            <a:extLst>
              <a:ext uri="{FF2B5EF4-FFF2-40B4-BE49-F238E27FC236}">
                <a16:creationId xmlns:a16="http://schemas.microsoft.com/office/drawing/2014/main" id="{D507EF9E-0244-475F-BF0F-E0BC41968C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2592" y="1734685"/>
            <a:ext cx="914400" cy="914400"/>
          </a:xfrm>
          <a:prstGeom prst="rect">
            <a:avLst/>
          </a:prstGeom>
        </p:spPr>
      </p:pic>
      <p:sp>
        <p:nvSpPr>
          <p:cNvPr id="206" name="TextBox 205">
            <a:extLst>
              <a:ext uri="{FF2B5EF4-FFF2-40B4-BE49-F238E27FC236}">
                <a16:creationId xmlns:a16="http://schemas.microsoft.com/office/drawing/2014/main" id="{8C8A796A-02D0-4030-A416-1DEEB41BDA76}"/>
              </a:ext>
            </a:extLst>
          </p:cNvPr>
          <p:cNvSpPr txBox="1"/>
          <p:nvPr/>
        </p:nvSpPr>
        <p:spPr>
          <a:xfrm>
            <a:off x="496488" y="404310"/>
            <a:ext cx="6694268" cy="646331"/>
          </a:xfrm>
          <a:prstGeom prst="rect">
            <a:avLst/>
          </a:prstGeom>
          <a:noFill/>
        </p:spPr>
        <p:txBody>
          <a:bodyPr wrap="none" rtlCol="0">
            <a:spAutoFit/>
          </a:bodyPr>
          <a:lstStyle/>
          <a:p>
            <a:pPr marR="0" lvl="0" indent="0" defTabSz="932719" fontAlgn="auto">
              <a:spcBef>
                <a:spcPct val="0"/>
              </a:spcBef>
              <a:spcAft>
                <a:spcPts val="0"/>
              </a:spcAft>
              <a:buClrTx/>
              <a:buSzTx/>
              <a:tabLst/>
              <a:defRPr/>
            </a:pPr>
            <a:r>
              <a:rPr lang="en-US" sz="3600" spc="-51" dirty="0">
                <a:ln w="3175">
                  <a:noFill/>
                </a:ln>
                <a:latin typeface="+mj-lt"/>
                <a:cs typeface="Segoe UI" pitchFamily="34" charset="0"/>
              </a:rPr>
              <a:t>Business Critical – Upgrade SLO </a:t>
            </a:r>
          </a:p>
        </p:txBody>
      </p:sp>
    </p:spTree>
    <p:extLst>
      <p:ext uri="{BB962C8B-B14F-4D97-AF65-F5344CB8AC3E}">
        <p14:creationId xmlns:p14="http://schemas.microsoft.com/office/powerpoint/2010/main" val="1086760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8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6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7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2.5E-6 9.87654E-7 L -0.43993 -0.01296 " pathEditMode="relative" rAng="0" ptsTypes="AA">
                                      <p:cBhvr>
                                        <p:cTn id="96" dur="2000" fill="hold"/>
                                        <p:tgtEl>
                                          <p:spTgt spid="7"/>
                                        </p:tgtEl>
                                        <p:attrNameLst>
                                          <p:attrName>ppt_x</p:attrName>
                                          <p:attrName>ppt_y</p:attrName>
                                        </p:attrNameLst>
                                      </p:cBhvr>
                                      <p:rCtr x="-21997" y="-648"/>
                                    </p:animMotion>
                                  </p:childTnLst>
                                </p:cTn>
                              </p:par>
                              <p:par>
                                <p:cTn id="97" presetID="42" presetClass="path" presetSubtype="0" accel="50000" decel="50000" fill="hold" grpId="0" nodeType="withEffect">
                                  <p:stCondLst>
                                    <p:cond delay="0"/>
                                  </p:stCondLst>
                                  <p:childTnLst>
                                    <p:animMotion origin="layout" path="M 1.38889E-6 -1.11111E-6 L -0.43993 0.00185 " pathEditMode="relative" rAng="0" ptsTypes="AA">
                                      <p:cBhvr>
                                        <p:cTn id="98" dur="2000" fill="hold"/>
                                        <p:tgtEl>
                                          <p:spTgt spid="5"/>
                                        </p:tgtEl>
                                        <p:attrNameLst>
                                          <p:attrName>ppt_x</p:attrName>
                                          <p:attrName>ppt_y</p:attrName>
                                        </p:attrNameLst>
                                      </p:cBhvr>
                                      <p:rCtr x="-21997" y="93"/>
                                    </p:animMotion>
                                  </p:childTnLst>
                                </p:cTn>
                              </p:par>
                            </p:childTnLst>
                          </p:cTn>
                        </p:par>
                      </p:childTnLst>
                    </p:cTn>
                  </p:par>
                  <p:par>
                    <p:cTn id="99" fill="hold">
                      <p:stCondLst>
                        <p:cond delay="indefinite"/>
                      </p:stCondLst>
                      <p:childTnLst>
                        <p:par>
                          <p:cTn id="100" fill="hold">
                            <p:stCondLst>
                              <p:cond delay="0"/>
                            </p:stCondLst>
                            <p:childTnLst>
                              <p:par>
                                <p:cTn id="101" presetID="35" presetClass="path" presetSubtype="0" accel="50000" decel="50000" fill="hold" nodeType="clickEffect">
                                  <p:stCondLst>
                                    <p:cond delay="0"/>
                                  </p:stCondLst>
                                  <p:childTnLst>
                                    <p:animMotion origin="layout" path="M -4.72222E-6 3.7037E-7 L -0.76788 -0.00062 " pathEditMode="relative" rAng="0" ptsTypes="AA">
                                      <p:cBhvr>
                                        <p:cTn id="102" dur="2000" fill="hold"/>
                                        <p:tgtEl>
                                          <p:spTgt spid="6"/>
                                        </p:tgtEl>
                                        <p:attrNameLst>
                                          <p:attrName>ppt_x</p:attrName>
                                          <p:attrName>ppt_y</p:attrName>
                                        </p:attrNameLst>
                                      </p:cBhvr>
                                      <p:rCtr x="-38403" y="-31"/>
                                    </p:animMotion>
                                  </p:childTnLst>
                                </p:cTn>
                              </p:par>
                              <p:par>
                                <p:cTn id="103" presetID="35" presetClass="path" presetSubtype="0" accel="50000" decel="50000" fill="hold" grpId="0" nodeType="withEffect">
                                  <p:stCondLst>
                                    <p:cond delay="0"/>
                                  </p:stCondLst>
                                  <p:childTnLst>
                                    <p:animMotion origin="layout" path="M 3.61111E-6 -3.33333E-6 L -0.63125 -0.00277 " pathEditMode="relative" rAng="0" ptsTypes="AA">
                                      <p:cBhvr>
                                        <p:cTn id="104" dur="2000" fill="hold"/>
                                        <p:tgtEl>
                                          <p:spTgt spid="4"/>
                                        </p:tgtEl>
                                        <p:attrNameLst>
                                          <p:attrName>ppt_x</p:attrName>
                                          <p:attrName>ppt_y</p:attrName>
                                        </p:attrNameLst>
                                      </p:cBhvr>
                                      <p:rCtr x="-31563" y="-154"/>
                                    </p:animMotion>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3"/>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8"/>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31"/>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34"/>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35"/>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36"/>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hidden"/>
                                      </p:to>
                                    </p:set>
                                  </p:childTnLst>
                                </p:cTn>
                              </p:par>
                              <p:par>
                                <p:cTn id="129" presetID="1" presetClass="exit"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par>
                                <p:cTn id="131" presetID="1" presetClass="exit" presetSubtype="0" fill="hold" grpId="0" nodeType="withEffect">
                                  <p:stCondLst>
                                    <p:cond delay="0"/>
                                  </p:stCondLst>
                                  <p:childTnLst>
                                    <p:set>
                                      <p:cBhvr>
                                        <p:cTn id="132" dur="1" fill="hold">
                                          <p:stCondLst>
                                            <p:cond delay="0"/>
                                          </p:stCondLst>
                                        </p:cTn>
                                        <p:tgtEl>
                                          <p:spTgt spid="39"/>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grpId="0"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grpId="0" nodeType="withEffect">
                                  <p:stCondLst>
                                    <p:cond delay="0"/>
                                  </p:stCondLst>
                                  <p:childTnLst>
                                    <p:set>
                                      <p:cBhvr>
                                        <p:cTn id="138" dur="1" fill="hold">
                                          <p:stCondLst>
                                            <p:cond delay="0"/>
                                          </p:stCondLst>
                                        </p:cTn>
                                        <p:tgtEl>
                                          <p:spTgt spid="42"/>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hidden"/>
                                      </p:to>
                                    </p:set>
                                  </p:childTnLst>
                                </p:cTn>
                              </p:par>
                              <p:par>
                                <p:cTn id="141" presetID="1" presetClass="exit" presetSubtype="0" fill="hold" grpId="0"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par>
                                <p:cTn id="143" presetID="1" presetClass="exit" presetSubtype="0" fill="hold" grpId="0" nodeType="withEffect">
                                  <p:stCondLst>
                                    <p:cond delay="0"/>
                                  </p:stCondLst>
                                  <p:childTnLst>
                                    <p:set>
                                      <p:cBhvr>
                                        <p:cTn id="144" dur="1" fill="hold">
                                          <p:stCondLst>
                                            <p:cond delay="0"/>
                                          </p:stCondLst>
                                        </p:cTn>
                                        <p:tgtEl>
                                          <p:spTgt spid="45"/>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46"/>
                                        </p:tgtEl>
                                        <p:attrNameLst>
                                          <p:attrName>style.visibility</p:attrName>
                                        </p:attrNameLst>
                                      </p:cBhvr>
                                      <p:to>
                                        <p:strVal val="hidden"/>
                                      </p:to>
                                    </p:set>
                                  </p:childTnLst>
                                </p:cTn>
                              </p:par>
                              <p:par>
                                <p:cTn id="147" presetID="1" presetClass="exit" presetSubtype="0" fill="hold" grpId="0"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par>
                                <p:cTn id="149" presetID="1" presetClass="exit" presetSubtype="0" fill="hold" grpId="0" nodeType="withEffect">
                                  <p:stCondLst>
                                    <p:cond delay="0"/>
                                  </p:stCondLst>
                                  <p:childTnLst>
                                    <p:set>
                                      <p:cBhvr>
                                        <p:cTn id="150" dur="1" fill="hold">
                                          <p:stCondLst>
                                            <p:cond delay="0"/>
                                          </p:stCondLst>
                                        </p:cTn>
                                        <p:tgtEl>
                                          <p:spTgt spid="48"/>
                                        </p:tgtEl>
                                        <p:attrNameLst>
                                          <p:attrName>style.visibility</p:attrName>
                                        </p:attrNameLst>
                                      </p:cBhvr>
                                      <p:to>
                                        <p:strVal val="hidden"/>
                                      </p:to>
                                    </p:set>
                                  </p:childTnLst>
                                </p:cTn>
                              </p:par>
                              <p:par>
                                <p:cTn id="151" presetID="1" presetClass="exit" presetSubtype="0" fill="hold" grpId="0" nodeType="withEffect">
                                  <p:stCondLst>
                                    <p:cond delay="0"/>
                                  </p:stCondLst>
                                  <p:childTnLst>
                                    <p:set>
                                      <p:cBhvr>
                                        <p:cTn id="152" dur="1" fill="hold">
                                          <p:stCondLst>
                                            <p:cond delay="0"/>
                                          </p:stCondLst>
                                        </p:cTn>
                                        <p:tgtEl>
                                          <p:spTgt spid="49"/>
                                        </p:tgtEl>
                                        <p:attrNameLst>
                                          <p:attrName>style.visibility</p:attrName>
                                        </p:attrNameLst>
                                      </p:cBhvr>
                                      <p:to>
                                        <p:strVal val="hidden"/>
                                      </p:to>
                                    </p:set>
                                  </p:childTnLst>
                                </p:cTn>
                              </p:par>
                              <p:par>
                                <p:cTn id="153" presetID="1" presetClass="exit"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hidden"/>
                                      </p:to>
                                    </p:set>
                                  </p:childTnLst>
                                </p:cTn>
                              </p:par>
                              <p:par>
                                <p:cTn id="155" presetID="1" presetClass="exit" presetSubtype="0" fill="hold" grpId="0" nodeType="withEffect">
                                  <p:stCondLst>
                                    <p:cond delay="0"/>
                                  </p:stCondLst>
                                  <p:childTnLst>
                                    <p:set>
                                      <p:cBhvr>
                                        <p:cTn id="156" dur="1" fill="hold">
                                          <p:stCondLst>
                                            <p:cond delay="0"/>
                                          </p:stCondLst>
                                        </p:cTn>
                                        <p:tgtEl>
                                          <p:spTgt spid="52"/>
                                        </p:tgtEl>
                                        <p:attrNameLst>
                                          <p:attrName>style.visibility</p:attrName>
                                        </p:attrNameLst>
                                      </p:cBhvr>
                                      <p:to>
                                        <p:strVal val="hidden"/>
                                      </p:to>
                                    </p:set>
                                  </p:childTnLst>
                                </p:cTn>
                              </p:par>
                              <p:par>
                                <p:cTn id="157" presetID="1" presetClass="exit" presetSubtype="0" fill="hold" grpId="0" nodeType="withEffect">
                                  <p:stCondLst>
                                    <p:cond delay="0"/>
                                  </p:stCondLst>
                                  <p:childTnLst>
                                    <p:set>
                                      <p:cBhvr>
                                        <p:cTn id="158" dur="1" fill="hold">
                                          <p:stCondLst>
                                            <p:cond delay="0"/>
                                          </p:stCondLst>
                                        </p:cTn>
                                        <p:tgtEl>
                                          <p:spTgt spid="53"/>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165"/>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05"/>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7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85"/>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14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128"/>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24"/>
                                        </p:tgtEl>
                                        <p:attrNameLst>
                                          <p:attrName>style.visibility</p:attrName>
                                        </p:attrNameLst>
                                      </p:cBhvr>
                                      <p:to>
                                        <p:strVal val="hidden"/>
                                      </p:to>
                                    </p:set>
                                  </p:childTnLst>
                                </p:cTn>
                              </p:par>
                              <p:par>
                                <p:cTn id="173" presetID="1" presetClass="exit" presetSubtype="0" fill="hold" grpId="0" nodeType="withEffect">
                                  <p:stCondLst>
                                    <p:cond delay="0"/>
                                  </p:stCondLst>
                                  <p:childTnLst>
                                    <p:set>
                                      <p:cBhvr>
                                        <p:cTn id="174" dur="1" fill="hold">
                                          <p:stCondLst>
                                            <p:cond delay="0"/>
                                          </p:stCondLst>
                                        </p:cTn>
                                        <p:tgtEl>
                                          <p:spTgt spid="60"/>
                                        </p:tgtEl>
                                        <p:attrNameLst>
                                          <p:attrName>style.visibility</p:attrName>
                                        </p:attrNameLst>
                                      </p:cBhvr>
                                      <p:to>
                                        <p:strVal val="hidden"/>
                                      </p:to>
                                    </p:set>
                                  </p:childTnLst>
                                </p:cTn>
                              </p:par>
                            </p:childTnLst>
                          </p:cTn>
                        </p:par>
                        <p:par>
                          <p:cTn id="175" fill="hold">
                            <p:stCondLst>
                              <p:cond delay="0"/>
                            </p:stCondLst>
                            <p:childTnLst>
                              <p:par>
                                <p:cTn id="176" presetID="42" presetClass="path" presetSubtype="0" accel="50000" decel="50000" fill="hold" nodeType="afterEffect">
                                  <p:stCondLst>
                                    <p:cond delay="0"/>
                                  </p:stCondLst>
                                  <p:childTnLst>
                                    <p:animMotion origin="layout" path="M -3.05556E-6 1.11111E-6 L -0.41944 0.00123 " pathEditMode="relative" rAng="0" ptsTypes="AA">
                                      <p:cBhvr>
                                        <p:cTn id="177" dur="2000" fill="hold"/>
                                        <p:tgtEl>
                                          <p:spTgt spid="61"/>
                                        </p:tgtEl>
                                        <p:attrNameLst>
                                          <p:attrName>ppt_x</p:attrName>
                                          <p:attrName>ppt_y</p:attrName>
                                        </p:attrNameLst>
                                      </p:cBhvr>
                                      <p:rCtr x="-20972" y="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P spid="51" grpId="0"/>
      <p:bldP spid="52" grpId="0"/>
      <p:bldP spid="53" grpId="0"/>
      <p:bldP spid="60" grpId="0" animBg="1"/>
      <p:bldP spid="149" grpId="0" animBg="1"/>
      <p:bldP spid="128" grpId="0" animBg="1"/>
      <p:bldP spid="224" grpId="0"/>
      <p:bldP spid="460" grpId="0" animBg="1"/>
      <p:bldP spid="461" grpId="0"/>
      <p:bldP spid="462" grpId="0" animBg="1"/>
      <p:bldP spid="463" grpId="0" animBg="1"/>
      <p:bldP spid="464" grpId="0" animBg="1"/>
      <p:bldP spid="465" grpId="0" animBg="1"/>
      <p:bldP spid="466" grpId="0" animBg="1"/>
      <p:bldP spid="467" grpId="0" animBg="1"/>
      <p:bldP spid="468" grpId="0"/>
      <p:bldP spid="469" grpId="0"/>
      <p:bldP spid="470" grpId="0"/>
      <p:bldP spid="471" grpId="0"/>
      <p:bldP spid="472" grpId="0" animBg="1"/>
      <p:bldP spid="473" grpId="0" animBg="1"/>
      <p:bldP spid="474" grpId="0" animBg="1"/>
      <p:bldP spid="475" grpId="0" animBg="1"/>
      <p:bldP spid="476" grpId="0" animBg="1"/>
      <p:bldP spid="477" grpId="0" animBg="1"/>
      <p:bldP spid="478" grpId="0" animBg="1"/>
      <p:bldP spid="479" grpId="0" animBg="1"/>
      <p:bldP spid="480" grpId="0" animBg="1"/>
      <p:bldP spid="481" grpId="0" animBg="1"/>
      <p:bldP spid="482" grpId="0" animBg="1"/>
      <p:bldP spid="483" grpId="0" animBg="1"/>
      <p:bldP spid="484" grpId="0" animBg="1"/>
      <p:bldP spid="485" grpId="0" animBg="1"/>
      <p:bldP spid="486" grpId="0" animBg="1"/>
      <p:bldP spid="496" grpId="0"/>
      <p:bldP spid="5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9F864-DB79-4370-89B3-D06519997CA2}"/>
              </a:ext>
            </a:extLst>
          </p:cNvPr>
          <p:cNvSpPr txBox="1"/>
          <p:nvPr/>
        </p:nvSpPr>
        <p:spPr>
          <a:xfrm>
            <a:off x="5743350" y="1221936"/>
            <a:ext cx="2834641" cy="367477"/>
          </a:xfrm>
          <a:prstGeom prst="rect">
            <a:avLst/>
          </a:prstGeom>
          <a:noFill/>
        </p:spPr>
        <p:txBody>
          <a:bodyPr wrap="square" rtlCol="0">
            <a:spAutoFit/>
          </a:bodyPr>
          <a:lstStyle/>
          <a:p>
            <a:pPr defTabSz="914314"/>
            <a:r>
              <a:rPr lang="en-US" sz="1800" dirty="0">
                <a:solidFill>
                  <a:prstClr val="black"/>
                </a:solidFill>
                <a:latin typeface="Calibri" panose="020F0502020204030204"/>
              </a:rPr>
              <a:t>Compute</a:t>
            </a:r>
          </a:p>
        </p:txBody>
      </p:sp>
      <p:sp>
        <p:nvSpPr>
          <p:cNvPr id="65" name="TextBox 64">
            <a:extLst>
              <a:ext uri="{FF2B5EF4-FFF2-40B4-BE49-F238E27FC236}">
                <a16:creationId xmlns:a16="http://schemas.microsoft.com/office/drawing/2014/main" id="{E5E61217-255F-4002-8255-F6B8FC79B44F}"/>
              </a:ext>
            </a:extLst>
          </p:cNvPr>
          <p:cNvSpPr txBox="1"/>
          <p:nvPr/>
        </p:nvSpPr>
        <p:spPr>
          <a:xfrm>
            <a:off x="5737211" y="3395781"/>
            <a:ext cx="2834641" cy="644437"/>
          </a:xfrm>
          <a:prstGeom prst="rect">
            <a:avLst/>
          </a:prstGeom>
          <a:noFill/>
        </p:spPr>
        <p:txBody>
          <a:bodyPr wrap="square" rtlCol="0">
            <a:spAutoFit/>
          </a:bodyPr>
          <a:lstStyle/>
          <a:p>
            <a:pPr defTabSz="914314"/>
            <a:r>
              <a:rPr lang="en-US" sz="1800" dirty="0">
                <a:solidFill>
                  <a:prstClr val="black"/>
                </a:solidFill>
                <a:latin typeface="Calibri" panose="020F0502020204030204"/>
              </a:rPr>
              <a:t>Page </a:t>
            </a:r>
          </a:p>
          <a:p>
            <a:pPr defTabSz="914314"/>
            <a:r>
              <a:rPr lang="en-US" sz="1800" dirty="0">
                <a:solidFill>
                  <a:prstClr val="black"/>
                </a:solidFill>
                <a:latin typeface="Calibri" panose="020F0502020204030204"/>
              </a:rPr>
              <a:t>Servers</a:t>
            </a:r>
          </a:p>
        </p:txBody>
      </p:sp>
      <p:sp>
        <p:nvSpPr>
          <p:cNvPr id="66" name="TextBox 65">
            <a:extLst>
              <a:ext uri="{FF2B5EF4-FFF2-40B4-BE49-F238E27FC236}">
                <a16:creationId xmlns:a16="http://schemas.microsoft.com/office/drawing/2014/main" id="{4B0BE1D2-0E17-42BC-BA1D-C81AF8E71109}"/>
              </a:ext>
            </a:extLst>
          </p:cNvPr>
          <p:cNvSpPr txBox="1"/>
          <p:nvPr/>
        </p:nvSpPr>
        <p:spPr>
          <a:xfrm>
            <a:off x="5697007" y="5707761"/>
            <a:ext cx="2834641" cy="921397"/>
          </a:xfrm>
          <a:prstGeom prst="rect">
            <a:avLst/>
          </a:prstGeom>
          <a:noFill/>
        </p:spPr>
        <p:txBody>
          <a:bodyPr wrap="square" rtlCol="0">
            <a:spAutoFit/>
          </a:bodyPr>
          <a:lstStyle/>
          <a:p>
            <a:pPr defTabSz="914314"/>
            <a:r>
              <a:rPr lang="en-US" sz="1800">
                <a:solidFill>
                  <a:prstClr val="black"/>
                </a:solidFill>
                <a:latin typeface="Calibri" panose="020F0502020204030204"/>
              </a:rPr>
              <a:t>Remote </a:t>
            </a:r>
          </a:p>
          <a:p>
            <a:pPr defTabSz="914314"/>
            <a:r>
              <a:rPr lang="en-US" sz="1800">
                <a:solidFill>
                  <a:prstClr val="black"/>
                </a:solidFill>
                <a:latin typeface="Calibri" panose="020F0502020204030204"/>
              </a:rPr>
              <a:t>Data </a:t>
            </a:r>
          </a:p>
          <a:p>
            <a:pPr defTabSz="914314"/>
            <a:r>
              <a:rPr lang="en-US" sz="1800">
                <a:solidFill>
                  <a:prstClr val="black"/>
                </a:solidFill>
                <a:latin typeface="Calibri" panose="020F0502020204030204"/>
              </a:rPr>
              <a:t>Storage</a:t>
            </a:r>
          </a:p>
        </p:txBody>
      </p:sp>
      <p:sp>
        <p:nvSpPr>
          <p:cNvPr id="8" name="people_12" title="Icon of three people">
            <a:extLst>
              <a:ext uri="{FF2B5EF4-FFF2-40B4-BE49-F238E27FC236}">
                <a16:creationId xmlns:a16="http://schemas.microsoft.com/office/drawing/2014/main" id="{2BAD5AB7-8622-4883-94BA-0AEFEBF18B0D}"/>
              </a:ext>
            </a:extLst>
          </p:cNvPr>
          <p:cNvSpPr>
            <a:spLocks noChangeAspect="1" noEditPoints="1"/>
          </p:cNvSpPr>
          <p:nvPr/>
        </p:nvSpPr>
        <p:spPr bwMode="auto">
          <a:xfrm>
            <a:off x="7486270" y="89381"/>
            <a:ext cx="560004" cy="477783"/>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434343"/>
              </a:solidFill>
              <a:effectLst/>
              <a:uLnTx/>
              <a:uFillTx/>
              <a:latin typeface="Segoe UI"/>
              <a:ea typeface="+mn-ea"/>
              <a:cs typeface="+mn-cs"/>
            </a:endParaRPr>
          </a:p>
        </p:txBody>
      </p:sp>
      <p:sp>
        <p:nvSpPr>
          <p:cNvPr id="9" name="Database_EFC7" title="Icon of a cylinder">
            <a:extLst>
              <a:ext uri="{FF2B5EF4-FFF2-40B4-BE49-F238E27FC236}">
                <a16:creationId xmlns:a16="http://schemas.microsoft.com/office/drawing/2014/main" id="{599975F1-D107-48C7-81FC-C87996A52A0E}"/>
              </a:ext>
            </a:extLst>
          </p:cNvPr>
          <p:cNvSpPr>
            <a:spLocks noChangeAspect="1" noEditPoints="1"/>
          </p:cNvSpPr>
          <p:nvPr/>
        </p:nvSpPr>
        <p:spPr bwMode="auto">
          <a:xfrm>
            <a:off x="6931510" y="1088843"/>
            <a:ext cx="413516" cy="53750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8316D0E9-E44A-4E69-92FB-ED4146307B25}"/>
              </a:ext>
            </a:extLst>
          </p:cNvPr>
          <p:cNvSpPr txBox="1"/>
          <p:nvPr/>
        </p:nvSpPr>
        <p:spPr>
          <a:xfrm>
            <a:off x="7014968" y="1259066"/>
            <a:ext cx="246595" cy="307648"/>
          </a:xfrm>
          <a:prstGeom prst="rect">
            <a:avLst/>
          </a:prstGeom>
          <a:noFill/>
        </p:spPr>
        <p:txBody>
          <a:bodyPr wrap="square" rtlCol="0">
            <a:spAutoFit/>
          </a:bodyPr>
          <a:lstStyle/>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1399"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P</a:t>
            </a:r>
          </a:p>
        </p:txBody>
      </p:sp>
      <p:sp>
        <p:nvSpPr>
          <p:cNvPr id="11" name="Database_EFC7" title="Icon of a cylinder">
            <a:extLst>
              <a:ext uri="{FF2B5EF4-FFF2-40B4-BE49-F238E27FC236}">
                <a16:creationId xmlns:a16="http://schemas.microsoft.com/office/drawing/2014/main" id="{D526A3F5-00C2-4DDE-BB1D-69E85F1FEA14}"/>
              </a:ext>
            </a:extLst>
          </p:cNvPr>
          <p:cNvSpPr>
            <a:spLocks noChangeAspect="1" noEditPoints="1"/>
          </p:cNvSpPr>
          <p:nvPr/>
        </p:nvSpPr>
        <p:spPr bwMode="auto">
          <a:xfrm>
            <a:off x="8068188" y="1089467"/>
            <a:ext cx="413516" cy="53750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B73AF4E8-0691-4AD0-AF0B-29EC0D809222}"/>
              </a:ext>
            </a:extLst>
          </p:cNvPr>
          <p:cNvSpPr txBox="1"/>
          <p:nvPr/>
        </p:nvSpPr>
        <p:spPr>
          <a:xfrm>
            <a:off x="8151647" y="1259690"/>
            <a:ext cx="246595" cy="307648"/>
          </a:xfrm>
          <a:prstGeom prst="rect">
            <a:avLst/>
          </a:prstGeom>
          <a:noFill/>
        </p:spPr>
        <p:txBody>
          <a:bodyPr wrap="square" rtlCol="0">
            <a:spAutoFit/>
          </a:bodyPr>
          <a:lstStyle/>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1399"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a:t>
            </a:r>
          </a:p>
        </p:txBody>
      </p:sp>
      <p:sp>
        <p:nvSpPr>
          <p:cNvPr id="13" name="Database_EFC7" title="Icon of a cylinder">
            <a:extLst>
              <a:ext uri="{FF2B5EF4-FFF2-40B4-BE49-F238E27FC236}">
                <a16:creationId xmlns:a16="http://schemas.microsoft.com/office/drawing/2014/main" id="{A4BB0E8D-E9BA-4369-A284-1B7FBC5C40E7}"/>
              </a:ext>
            </a:extLst>
          </p:cNvPr>
          <p:cNvSpPr>
            <a:spLocks noChangeAspect="1" noEditPoints="1"/>
          </p:cNvSpPr>
          <p:nvPr/>
        </p:nvSpPr>
        <p:spPr bwMode="auto">
          <a:xfrm>
            <a:off x="8653548" y="1089467"/>
            <a:ext cx="413516" cy="53750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8A692D67-753E-48EC-9AF0-7AC93AAD068F}"/>
              </a:ext>
            </a:extLst>
          </p:cNvPr>
          <p:cNvSpPr txBox="1"/>
          <p:nvPr/>
        </p:nvSpPr>
        <p:spPr>
          <a:xfrm>
            <a:off x="8737006" y="1259690"/>
            <a:ext cx="246595" cy="307648"/>
          </a:xfrm>
          <a:prstGeom prst="rect">
            <a:avLst/>
          </a:prstGeom>
          <a:noFill/>
        </p:spPr>
        <p:txBody>
          <a:bodyPr wrap="square" rtlCol="0">
            <a:spAutoFit/>
          </a:bodyPr>
          <a:lstStyle/>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1399"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a:t>
            </a:r>
          </a:p>
        </p:txBody>
      </p:sp>
      <p:sp>
        <p:nvSpPr>
          <p:cNvPr id="15" name="Database_EFC7" title="Icon of a cylinder">
            <a:extLst>
              <a:ext uri="{FF2B5EF4-FFF2-40B4-BE49-F238E27FC236}">
                <a16:creationId xmlns:a16="http://schemas.microsoft.com/office/drawing/2014/main" id="{22FEEFCD-A35F-4CEB-9992-8AAC9EC3B138}"/>
              </a:ext>
            </a:extLst>
          </p:cNvPr>
          <p:cNvSpPr>
            <a:spLocks noChangeAspect="1" noEditPoints="1"/>
          </p:cNvSpPr>
          <p:nvPr/>
        </p:nvSpPr>
        <p:spPr bwMode="auto">
          <a:xfrm>
            <a:off x="9238908" y="1089467"/>
            <a:ext cx="413516" cy="53750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BFBF2662-3F06-483C-A4EF-99750AAA836C}"/>
              </a:ext>
            </a:extLst>
          </p:cNvPr>
          <p:cNvSpPr txBox="1"/>
          <p:nvPr/>
        </p:nvSpPr>
        <p:spPr>
          <a:xfrm>
            <a:off x="9322366" y="1259690"/>
            <a:ext cx="246595" cy="307648"/>
          </a:xfrm>
          <a:prstGeom prst="rect">
            <a:avLst/>
          </a:prstGeom>
          <a:noFill/>
        </p:spPr>
        <p:txBody>
          <a:bodyPr wrap="square" rtlCol="0">
            <a:spAutoFit/>
          </a:bodyPr>
          <a:lstStyle/>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1399" b="1" i="0" u="none" strike="noStrike" kern="1200" cap="none" spc="0" normalizeH="0" baseline="0" noProof="0">
                <a:ln>
                  <a:noFill/>
                </a:ln>
                <a:solidFill>
                  <a:srgbClr val="000000"/>
                </a:solidFill>
                <a:effectLst/>
                <a:uLnTx/>
                <a:uFillTx/>
                <a:latin typeface="Segoe UI Semilight" panose="020B0402040204020203" pitchFamily="34" charset="0"/>
                <a:ea typeface="+mn-ea"/>
                <a:cs typeface="Segoe UI Semilight" panose="020B0402040204020203" pitchFamily="34" charset="0"/>
              </a:rPr>
              <a:t>S</a:t>
            </a:r>
          </a:p>
        </p:txBody>
      </p:sp>
      <p:sp>
        <p:nvSpPr>
          <p:cNvPr id="17" name="Browser" title="Icon of a browser window">
            <a:extLst>
              <a:ext uri="{FF2B5EF4-FFF2-40B4-BE49-F238E27FC236}">
                <a16:creationId xmlns:a16="http://schemas.microsoft.com/office/drawing/2014/main" id="{0BD8CFF0-839F-42B9-9301-66D8617636BD}"/>
              </a:ext>
            </a:extLst>
          </p:cNvPr>
          <p:cNvSpPr>
            <a:spLocks noChangeAspect="1" noEditPoints="1"/>
          </p:cNvSpPr>
          <p:nvPr/>
        </p:nvSpPr>
        <p:spPr bwMode="auto">
          <a:xfrm>
            <a:off x="11090598" y="2147026"/>
            <a:ext cx="623597" cy="499075"/>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8198F2A6-AA1B-4611-9762-882CDAB41A22}"/>
              </a:ext>
            </a:extLst>
          </p:cNvPr>
          <p:cNvSpPr txBox="1"/>
          <p:nvPr/>
        </p:nvSpPr>
        <p:spPr>
          <a:xfrm>
            <a:off x="11087105" y="2251726"/>
            <a:ext cx="617958" cy="409903"/>
          </a:xfrm>
          <a:prstGeom prst="rect">
            <a:avLst/>
          </a:prstGeom>
          <a:noFill/>
        </p:spPr>
        <p:txBody>
          <a:bodyPr wrap="none" lIns="121841" tIns="60920" rIns="121841" bIns="60920" rtlCol="0">
            <a:spAutoFit/>
          </a:bodyPr>
          <a:lstStyle/>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dirty="0">
                <a:ln>
                  <a:noFill/>
                </a:ln>
                <a:solidFill>
                  <a:srgbClr val="000000"/>
                </a:solidFill>
                <a:effectLst/>
                <a:uLnTx/>
                <a:uFillTx/>
                <a:latin typeface="Segoe UI"/>
                <a:ea typeface="+mn-ea"/>
                <a:cs typeface="+mn-cs"/>
              </a:rPr>
              <a:t>Log</a:t>
            </a:r>
          </a:p>
          <a:p>
            <a:pPr marL="0" marR="0" lvl="0" indent="0" algn="ctr"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dirty="0">
                <a:ln>
                  <a:noFill/>
                </a:ln>
                <a:solidFill>
                  <a:srgbClr val="000000"/>
                </a:solidFill>
                <a:effectLst/>
                <a:uLnTx/>
                <a:uFillTx/>
                <a:latin typeface="Segoe UI"/>
                <a:ea typeface="+mn-ea"/>
                <a:cs typeface="+mn-cs"/>
              </a:rPr>
              <a:t>Service</a:t>
            </a:r>
          </a:p>
        </p:txBody>
      </p:sp>
      <p:sp>
        <p:nvSpPr>
          <p:cNvPr id="19" name="Rectangle: Rounded Corners 18">
            <a:extLst>
              <a:ext uri="{FF2B5EF4-FFF2-40B4-BE49-F238E27FC236}">
                <a16:creationId xmlns:a16="http://schemas.microsoft.com/office/drawing/2014/main" id="{84721676-FEF2-4166-9D4F-9E88C59E42E1}"/>
              </a:ext>
            </a:extLst>
          </p:cNvPr>
          <p:cNvSpPr/>
          <p:nvPr/>
        </p:nvSpPr>
        <p:spPr bwMode="auto">
          <a:xfrm>
            <a:off x="6824541" y="5624605"/>
            <a:ext cx="5119367" cy="1076735"/>
          </a:xfrm>
          <a:prstGeom prst="roundRect">
            <a:avLst/>
          </a:prstGeom>
          <a:noFill/>
          <a:ln w="9525">
            <a:solidFill>
              <a:schemeClr val="accent1"/>
            </a:solidFill>
            <a:prstDash val="dash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0" name="Picture 2" descr="See the source image">
            <a:extLst>
              <a:ext uri="{FF2B5EF4-FFF2-40B4-BE49-F238E27FC236}">
                <a16:creationId xmlns:a16="http://schemas.microsoft.com/office/drawing/2014/main" id="{D889B3C7-46E8-4B9F-BEE4-7106DDAD47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37" y="5745695"/>
            <a:ext cx="450799" cy="450799"/>
          </a:xfrm>
          <a:prstGeom prst="rect">
            <a:avLst/>
          </a:prstGeom>
          <a:noFill/>
        </p:spPr>
      </p:pic>
      <p:pic>
        <p:nvPicPr>
          <p:cNvPr id="21" name="Picture 2" descr="See the source image">
            <a:extLst>
              <a:ext uri="{FF2B5EF4-FFF2-40B4-BE49-F238E27FC236}">
                <a16:creationId xmlns:a16="http://schemas.microsoft.com/office/drawing/2014/main" id="{654681CB-AA53-427B-AEF8-013C0DB122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800" y="5745695"/>
            <a:ext cx="450799" cy="450799"/>
          </a:xfrm>
          <a:prstGeom prst="rect">
            <a:avLst/>
          </a:prstGeom>
          <a:noFill/>
        </p:spPr>
      </p:pic>
      <p:pic>
        <p:nvPicPr>
          <p:cNvPr id="22" name="Picture 2" descr="See the source image">
            <a:extLst>
              <a:ext uri="{FF2B5EF4-FFF2-40B4-BE49-F238E27FC236}">
                <a16:creationId xmlns:a16="http://schemas.microsoft.com/office/drawing/2014/main" id="{7096163A-1F3C-4C1C-923C-454915AC88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9673" y="5745695"/>
            <a:ext cx="450799" cy="450799"/>
          </a:xfrm>
          <a:prstGeom prst="rect">
            <a:avLst/>
          </a:prstGeom>
          <a:noFill/>
        </p:spPr>
      </p:pic>
      <p:pic>
        <p:nvPicPr>
          <p:cNvPr id="23" name="Picture 2" descr="See the source image">
            <a:extLst>
              <a:ext uri="{FF2B5EF4-FFF2-40B4-BE49-F238E27FC236}">
                <a16:creationId xmlns:a16="http://schemas.microsoft.com/office/drawing/2014/main" id="{BECF1E76-487B-4960-83C7-78F6100959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1981" y="5745695"/>
            <a:ext cx="450799" cy="450799"/>
          </a:xfrm>
          <a:prstGeom prst="rect">
            <a:avLst/>
          </a:prstGeom>
          <a:noFill/>
        </p:spPr>
      </p:pic>
      <p:pic>
        <p:nvPicPr>
          <p:cNvPr id="24" name="Picture 2" descr="See the source image">
            <a:extLst>
              <a:ext uri="{FF2B5EF4-FFF2-40B4-BE49-F238E27FC236}">
                <a16:creationId xmlns:a16="http://schemas.microsoft.com/office/drawing/2014/main" id="{27B78F26-7EE7-4FEC-A95F-07F561C202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9425" y="5745695"/>
            <a:ext cx="450799" cy="450799"/>
          </a:xfrm>
          <a:prstGeom prst="rect">
            <a:avLst/>
          </a:prstGeom>
          <a:noFill/>
        </p:spPr>
      </p:pic>
      <p:grpSp>
        <p:nvGrpSpPr>
          <p:cNvPr id="25" name="Group 24">
            <a:extLst>
              <a:ext uri="{FF2B5EF4-FFF2-40B4-BE49-F238E27FC236}">
                <a16:creationId xmlns:a16="http://schemas.microsoft.com/office/drawing/2014/main" id="{83994671-771B-4492-9358-3C937E4E6092}"/>
              </a:ext>
            </a:extLst>
          </p:cNvPr>
          <p:cNvGrpSpPr/>
          <p:nvPr/>
        </p:nvGrpSpPr>
        <p:grpSpPr>
          <a:xfrm>
            <a:off x="11036734" y="2714509"/>
            <a:ext cx="741200" cy="168300"/>
            <a:chOff x="5046344" y="2032757"/>
            <a:chExt cx="555900" cy="126225"/>
          </a:xfrm>
        </p:grpSpPr>
        <p:grpSp>
          <p:nvGrpSpPr>
            <p:cNvPr id="26" name="Group 25">
              <a:extLst>
                <a:ext uri="{FF2B5EF4-FFF2-40B4-BE49-F238E27FC236}">
                  <a16:creationId xmlns:a16="http://schemas.microsoft.com/office/drawing/2014/main" id="{70125C56-2E80-411F-843E-0BF2A0ED6755}"/>
                </a:ext>
              </a:extLst>
            </p:cNvPr>
            <p:cNvGrpSpPr/>
            <p:nvPr/>
          </p:nvGrpSpPr>
          <p:grpSpPr>
            <a:xfrm>
              <a:off x="5046345" y="2032757"/>
              <a:ext cx="555899" cy="125484"/>
              <a:chOff x="1580764" y="3504244"/>
              <a:chExt cx="908411" cy="237046"/>
            </a:xfrm>
          </p:grpSpPr>
          <p:sp>
            <p:nvSpPr>
              <p:cNvPr id="30" name="Rectangle 29">
                <a:extLst>
                  <a:ext uri="{FF2B5EF4-FFF2-40B4-BE49-F238E27FC236}">
                    <a16:creationId xmlns:a16="http://schemas.microsoft.com/office/drawing/2014/main" id="{C3DFC2A2-C42A-4DEC-8F85-F30FB09F89A5}"/>
                  </a:ext>
                </a:extLst>
              </p:cNvPr>
              <p:cNvSpPr/>
              <p:nvPr/>
            </p:nvSpPr>
            <p:spPr>
              <a:xfrm>
                <a:off x="1580764" y="3504244"/>
                <a:ext cx="908411" cy="237046"/>
              </a:xfrm>
              <a:prstGeom prst="rect">
                <a:avLst/>
              </a:prstGeom>
              <a:solidFill>
                <a:srgbClr val="92D05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31" name="page" title="Icon of a rectangle with a dotted line in the middle, an arrow on the right side pointing to the right">
                <a:extLst>
                  <a:ext uri="{FF2B5EF4-FFF2-40B4-BE49-F238E27FC236}">
                    <a16:creationId xmlns:a16="http://schemas.microsoft.com/office/drawing/2014/main" id="{96B34AE3-1945-4C0E-9073-03FDF88BC88A}"/>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27" name="Straight Connector 26">
              <a:extLst>
                <a:ext uri="{FF2B5EF4-FFF2-40B4-BE49-F238E27FC236}">
                  <a16:creationId xmlns:a16="http://schemas.microsoft.com/office/drawing/2014/main" id="{00F7C137-0665-41F7-9900-7442DAE357F6}"/>
                </a:ext>
              </a:extLst>
            </p:cNvPr>
            <p:cNvCxnSpPr/>
            <p:nvPr/>
          </p:nvCxnSpPr>
          <p:spPr>
            <a:xfrm>
              <a:off x="5281717" y="2036053"/>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3F2D48-7480-49BB-84DE-04416B1A1C8E}"/>
                </a:ext>
              </a:extLst>
            </p:cNvPr>
            <p:cNvCxnSpPr/>
            <p:nvPr/>
          </p:nvCxnSpPr>
          <p:spPr>
            <a:xfrm>
              <a:off x="5163500" y="2035312"/>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914188A-4FD1-48D8-8901-BDC5818A0B53}"/>
                </a:ext>
              </a:extLst>
            </p:cNvPr>
            <p:cNvCxnSpPr/>
            <p:nvPr/>
          </p:nvCxnSpPr>
          <p:spPr>
            <a:xfrm>
              <a:off x="5046344" y="2032757"/>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CRMArticles_EFF5" title="Icon of two documents stacked together with writing on them">
            <a:extLst>
              <a:ext uri="{FF2B5EF4-FFF2-40B4-BE49-F238E27FC236}">
                <a16:creationId xmlns:a16="http://schemas.microsoft.com/office/drawing/2014/main" id="{9293E252-3649-45E7-9B4A-6C0444B0BF06}"/>
              </a:ext>
            </a:extLst>
          </p:cNvPr>
          <p:cNvSpPr>
            <a:spLocks noChangeAspect="1" noEditPoints="1"/>
          </p:cNvSpPr>
          <p:nvPr/>
        </p:nvSpPr>
        <p:spPr bwMode="auto">
          <a:xfrm>
            <a:off x="6975109" y="6317579"/>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3" name="CRMArticles_EFF5" title="Icon of two documents stacked together with writing on them">
            <a:extLst>
              <a:ext uri="{FF2B5EF4-FFF2-40B4-BE49-F238E27FC236}">
                <a16:creationId xmlns:a16="http://schemas.microsoft.com/office/drawing/2014/main" id="{901C1408-F33D-4CDA-B61A-F3C0D3ACA4BD}"/>
              </a:ext>
            </a:extLst>
          </p:cNvPr>
          <p:cNvSpPr>
            <a:spLocks noChangeAspect="1" noEditPoints="1"/>
          </p:cNvSpPr>
          <p:nvPr/>
        </p:nvSpPr>
        <p:spPr bwMode="auto">
          <a:xfrm>
            <a:off x="7251696" y="6317579"/>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4" name="CRMArticles_EFF5" title="Icon of two documents stacked together with writing on them">
            <a:extLst>
              <a:ext uri="{FF2B5EF4-FFF2-40B4-BE49-F238E27FC236}">
                <a16:creationId xmlns:a16="http://schemas.microsoft.com/office/drawing/2014/main" id="{6EDE5864-9954-4AF5-9960-9245224EFD22}"/>
              </a:ext>
            </a:extLst>
          </p:cNvPr>
          <p:cNvSpPr>
            <a:spLocks noChangeAspect="1" noEditPoints="1"/>
          </p:cNvSpPr>
          <p:nvPr/>
        </p:nvSpPr>
        <p:spPr bwMode="auto">
          <a:xfrm>
            <a:off x="7802152" y="6317579"/>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5" name="CRMArticles_EFF5" title="Icon of two documents stacked together with writing on them">
            <a:extLst>
              <a:ext uri="{FF2B5EF4-FFF2-40B4-BE49-F238E27FC236}">
                <a16:creationId xmlns:a16="http://schemas.microsoft.com/office/drawing/2014/main" id="{5C1BC793-D56D-4FC6-B898-6064B7CAE2C0}"/>
              </a:ext>
            </a:extLst>
          </p:cNvPr>
          <p:cNvSpPr>
            <a:spLocks noChangeAspect="1" noEditPoints="1"/>
          </p:cNvSpPr>
          <p:nvPr/>
        </p:nvSpPr>
        <p:spPr bwMode="auto">
          <a:xfrm>
            <a:off x="8078740" y="6317579"/>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6" name="CRMArticles_EFF5" title="Icon of two documents stacked together with writing on them">
            <a:extLst>
              <a:ext uri="{FF2B5EF4-FFF2-40B4-BE49-F238E27FC236}">
                <a16:creationId xmlns:a16="http://schemas.microsoft.com/office/drawing/2014/main" id="{A211D23F-AE78-4B1C-9246-8852F1C9581F}"/>
              </a:ext>
            </a:extLst>
          </p:cNvPr>
          <p:cNvSpPr>
            <a:spLocks noChangeAspect="1" noEditPoints="1"/>
          </p:cNvSpPr>
          <p:nvPr/>
        </p:nvSpPr>
        <p:spPr bwMode="auto">
          <a:xfrm>
            <a:off x="8667553" y="6309677"/>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7" name="CRMArticles_EFF5" title="Icon of two documents stacked together with writing on them">
            <a:extLst>
              <a:ext uri="{FF2B5EF4-FFF2-40B4-BE49-F238E27FC236}">
                <a16:creationId xmlns:a16="http://schemas.microsoft.com/office/drawing/2014/main" id="{1207B9C2-7060-41E0-AD69-35D0F6B8FB71}"/>
              </a:ext>
            </a:extLst>
          </p:cNvPr>
          <p:cNvSpPr>
            <a:spLocks noChangeAspect="1" noEditPoints="1"/>
          </p:cNvSpPr>
          <p:nvPr/>
        </p:nvSpPr>
        <p:spPr bwMode="auto">
          <a:xfrm>
            <a:off x="8944141" y="6309677"/>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8" name="CRMArticles_EFF5" title="Icon of two documents stacked together with writing on them">
            <a:extLst>
              <a:ext uri="{FF2B5EF4-FFF2-40B4-BE49-F238E27FC236}">
                <a16:creationId xmlns:a16="http://schemas.microsoft.com/office/drawing/2014/main" id="{6ED32C90-14D6-474E-AD4D-545A2DE368A8}"/>
              </a:ext>
            </a:extLst>
          </p:cNvPr>
          <p:cNvSpPr>
            <a:spLocks noChangeAspect="1" noEditPoints="1"/>
          </p:cNvSpPr>
          <p:nvPr/>
        </p:nvSpPr>
        <p:spPr bwMode="auto">
          <a:xfrm>
            <a:off x="9931413" y="6321842"/>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39" name="CRMArticles_EFF5" title="Icon of two documents stacked together with writing on them">
            <a:extLst>
              <a:ext uri="{FF2B5EF4-FFF2-40B4-BE49-F238E27FC236}">
                <a16:creationId xmlns:a16="http://schemas.microsoft.com/office/drawing/2014/main" id="{341B890E-B6B8-4FFE-AA71-54A3B574A032}"/>
              </a:ext>
            </a:extLst>
          </p:cNvPr>
          <p:cNvSpPr>
            <a:spLocks noChangeAspect="1" noEditPoints="1"/>
          </p:cNvSpPr>
          <p:nvPr/>
        </p:nvSpPr>
        <p:spPr bwMode="auto">
          <a:xfrm>
            <a:off x="10208000" y="6321842"/>
            <a:ext cx="234572" cy="270779"/>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sp>
        <p:nvSpPr>
          <p:cNvPr id="40" name="Oval 39">
            <a:extLst>
              <a:ext uri="{FF2B5EF4-FFF2-40B4-BE49-F238E27FC236}">
                <a16:creationId xmlns:a16="http://schemas.microsoft.com/office/drawing/2014/main" id="{08DDAE0B-05A2-4ED6-B6D4-EBF6BBA9E976}"/>
              </a:ext>
            </a:extLst>
          </p:cNvPr>
          <p:cNvSpPr/>
          <p:nvPr/>
        </p:nvSpPr>
        <p:spPr bwMode="auto">
          <a:xfrm>
            <a:off x="9321164" y="5943891"/>
            <a:ext cx="60919" cy="609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1" name="Oval 40">
            <a:extLst>
              <a:ext uri="{FF2B5EF4-FFF2-40B4-BE49-F238E27FC236}">
                <a16:creationId xmlns:a16="http://schemas.microsoft.com/office/drawing/2014/main" id="{64A86B63-2937-4E11-888D-876AC494CED6}"/>
              </a:ext>
            </a:extLst>
          </p:cNvPr>
          <p:cNvSpPr/>
          <p:nvPr/>
        </p:nvSpPr>
        <p:spPr bwMode="auto">
          <a:xfrm>
            <a:off x="9423009" y="5943891"/>
            <a:ext cx="60919" cy="609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Oval 41">
            <a:extLst>
              <a:ext uri="{FF2B5EF4-FFF2-40B4-BE49-F238E27FC236}">
                <a16:creationId xmlns:a16="http://schemas.microsoft.com/office/drawing/2014/main" id="{56D73FE4-EF0A-41F4-896A-B49C29018F43}"/>
              </a:ext>
            </a:extLst>
          </p:cNvPr>
          <p:cNvSpPr/>
          <p:nvPr/>
        </p:nvSpPr>
        <p:spPr bwMode="auto">
          <a:xfrm>
            <a:off x="9532006" y="5943891"/>
            <a:ext cx="60919" cy="609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43" name="Oval 42">
            <a:extLst>
              <a:ext uri="{FF2B5EF4-FFF2-40B4-BE49-F238E27FC236}">
                <a16:creationId xmlns:a16="http://schemas.microsoft.com/office/drawing/2014/main" id="{E76586D4-6228-4193-8208-10FABAC0993F}"/>
              </a:ext>
            </a:extLst>
          </p:cNvPr>
          <p:cNvSpPr/>
          <p:nvPr/>
        </p:nvSpPr>
        <p:spPr bwMode="auto">
          <a:xfrm>
            <a:off x="9634656" y="5943891"/>
            <a:ext cx="60919" cy="609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44" name="Group 43">
            <a:extLst>
              <a:ext uri="{FF2B5EF4-FFF2-40B4-BE49-F238E27FC236}">
                <a16:creationId xmlns:a16="http://schemas.microsoft.com/office/drawing/2014/main" id="{B3410F11-6FD2-441A-875D-EB72A668B035}"/>
              </a:ext>
            </a:extLst>
          </p:cNvPr>
          <p:cNvGrpSpPr/>
          <p:nvPr/>
        </p:nvGrpSpPr>
        <p:grpSpPr>
          <a:xfrm>
            <a:off x="6824543" y="2931905"/>
            <a:ext cx="3703934" cy="1487204"/>
            <a:chOff x="1233677" y="2555842"/>
            <a:chExt cx="2779760" cy="1116129"/>
          </a:xfrm>
        </p:grpSpPr>
        <p:cxnSp>
          <p:nvCxnSpPr>
            <p:cNvPr id="45" name="Straight Connector 44">
              <a:extLst>
                <a:ext uri="{FF2B5EF4-FFF2-40B4-BE49-F238E27FC236}">
                  <a16:creationId xmlns:a16="http://schemas.microsoft.com/office/drawing/2014/main" id="{9687CEFB-7595-4695-B5BE-9786C4AD4634}"/>
                </a:ext>
              </a:extLst>
            </p:cNvPr>
            <p:cNvCxnSpPr>
              <a:cxnSpLocks/>
            </p:cNvCxnSpPr>
            <p:nvPr/>
          </p:nvCxnSpPr>
          <p:spPr>
            <a:xfrm>
              <a:off x="1823246" y="3166440"/>
              <a:ext cx="1209676" cy="1"/>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55746C26-729F-4092-AE4F-7966D7F0E8E0}"/>
                </a:ext>
              </a:extLst>
            </p:cNvPr>
            <p:cNvSpPr/>
            <p:nvPr/>
          </p:nvSpPr>
          <p:spPr bwMode="auto">
            <a:xfrm rot="5400000">
              <a:off x="953742" y="2835777"/>
              <a:ext cx="1116129" cy="556260"/>
            </a:xfrm>
            <a:prstGeom prst="roundRect">
              <a:avLst/>
            </a:prstGeom>
            <a:noFill/>
            <a:ln w="952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solidFill>
                  <a:srgbClr val="000000"/>
                </a:solidFill>
                <a:effectLst/>
                <a:uLnTx/>
                <a:uFillTx/>
                <a:latin typeface="Segoe UI"/>
                <a:ea typeface="+mn-ea"/>
                <a:cs typeface="+mn-cs"/>
              </a:endParaRPr>
            </a:p>
          </p:txBody>
        </p:sp>
        <p:sp>
          <p:nvSpPr>
            <p:cNvPr id="47" name="Copy_E8C8" title="Icon of two documents stacked together">
              <a:extLst>
                <a:ext uri="{FF2B5EF4-FFF2-40B4-BE49-F238E27FC236}">
                  <a16:creationId xmlns:a16="http://schemas.microsoft.com/office/drawing/2014/main" id="{C7E43B7F-E15D-474A-B11E-02E77A071AD2}"/>
                </a:ext>
              </a:extLst>
            </p:cNvPr>
            <p:cNvSpPr>
              <a:spLocks noChangeAspect="1" noEditPoints="1"/>
            </p:cNvSpPr>
            <p:nvPr/>
          </p:nvSpPr>
          <p:spPr bwMode="auto">
            <a:xfrm>
              <a:off x="1356406" y="2620398"/>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48" name="Copy_E8C8" title="Icon of two documents stacked together">
              <a:extLst>
                <a:ext uri="{FF2B5EF4-FFF2-40B4-BE49-F238E27FC236}">
                  <a16:creationId xmlns:a16="http://schemas.microsoft.com/office/drawing/2014/main" id="{F1A4A59F-1B30-45B2-BE41-D99328D9D5BA}"/>
                </a:ext>
              </a:extLst>
            </p:cNvPr>
            <p:cNvSpPr>
              <a:spLocks noChangeAspect="1" noEditPoints="1"/>
            </p:cNvSpPr>
            <p:nvPr/>
          </p:nvSpPr>
          <p:spPr bwMode="auto">
            <a:xfrm>
              <a:off x="1356406" y="3030080"/>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68816091-9757-4FE1-8DC2-37F13CF2F6E5}"/>
                </a:ext>
              </a:extLst>
            </p:cNvPr>
            <p:cNvSpPr txBox="1"/>
            <p:nvPr/>
          </p:nvSpPr>
          <p:spPr>
            <a:xfrm rot="16200000">
              <a:off x="1207125" y="2667784"/>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50" name="TextBox 49">
              <a:extLst>
                <a:ext uri="{FF2B5EF4-FFF2-40B4-BE49-F238E27FC236}">
                  <a16:creationId xmlns:a16="http://schemas.microsoft.com/office/drawing/2014/main" id="{05B91CA9-E2B7-4FB8-89A0-309666D47602}"/>
                </a:ext>
              </a:extLst>
            </p:cNvPr>
            <p:cNvSpPr txBox="1"/>
            <p:nvPr/>
          </p:nvSpPr>
          <p:spPr>
            <a:xfrm rot="16200000">
              <a:off x="1207127" y="3076967"/>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51" name="TextBox 50">
              <a:extLst>
                <a:ext uri="{FF2B5EF4-FFF2-40B4-BE49-F238E27FC236}">
                  <a16:creationId xmlns:a16="http://schemas.microsoft.com/office/drawing/2014/main" id="{26807E42-2481-49B8-89EF-2A03FCA113D2}"/>
                </a:ext>
              </a:extLst>
            </p:cNvPr>
            <p:cNvSpPr txBox="1"/>
            <p:nvPr/>
          </p:nvSpPr>
          <p:spPr>
            <a:xfrm>
              <a:off x="1424457" y="2699830"/>
              <a:ext cx="221600"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1</a:t>
              </a:r>
            </a:p>
          </p:txBody>
        </p:sp>
        <p:sp>
          <p:nvSpPr>
            <p:cNvPr id="52" name="TextBox 51">
              <a:extLst>
                <a:ext uri="{FF2B5EF4-FFF2-40B4-BE49-F238E27FC236}">
                  <a16:creationId xmlns:a16="http://schemas.microsoft.com/office/drawing/2014/main" id="{D7FB6564-6E5C-4E73-83DE-2601E1FD0734}"/>
                </a:ext>
              </a:extLst>
            </p:cNvPr>
            <p:cNvSpPr txBox="1"/>
            <p:nvPr/>
          </p:nvSpPr>
          <p:spPr>
            <a:xfrm>
              <a:off x="1392316" y="3120816"/>
              <a:ext cx="304608"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solidFill>
                    <a:srgbClr val="000000"/>
                  </a:solidFill>
                  <a:effectLst/>
                  <a:uLnTx/>
                  <a:uFillTx/>
                  <a:latin typeface="Segoe UI"/>
                  <a:ea typeface="+mn-ea"/>
                  <a:cs typeface="+mn-cs"/>
                </a:rPr>
                <a:t>32</a:t>
              </a:r>
            </a:p>
          </p:txBody>
        </p:sp>
        <p:sp>
          <p:nvSpPr>
            <p:cNvPr id="53" name="Rectangle: Rounded Corners 52">
              <a:extLst>
                <a:ext uri="{FF2B5EF4-FFF2-40B4-BE49-F238E27FC236}">
                  <a16:creationId xmlns:a16="http://schemas.microsoft.com/office/drawing/2014/main" id="{7CA43410-64FE-4452-A561-9A2578D8B6AB}"/>
                </a:ext>
              </a:extLst>
            </p:cNvPr>
            <p:cNvSpPr/>
            <p:nvPr/>
          </p:nvSpPr>
          <p:spPr bwMode="auto">
            <a:xfrm rot="5400000">
              <a:off x="1593526" y="2835777"/>
              <a:ext cx="1116129" cy="556260"/>
            </a:xfrm>
            <a:prstGeom prst="roundRect">
              <a:avLst/>
            </a:prstGeom>
            <a:noFill/>
            <a:ln w="952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solidFill>
                  <a:srgbClr val="000000"/>
                </a:solidFill>
                <a:effectLst/>
                <a:uLnTx/>
                <a:uFillTx/>
                <a:latin typeface="Segoe UI"/>
                <a:ea typeface="+mn-ea"/>
                <a:cs typeface="+mn-cs"/>
              </a:endParaRPr>
            </a:p>
          </p:txBody>
        </p:sp>
        <p:sp>
          <p:nvSpPr>
            <p:cNvPr id="54" name="Copy_E8C8" title="Icon of two documents stacked together">
              <a:extLst>
                <a:ext uri="{FF2B5EF4-FFF2-40B4-BE49-F238E27FC236}">
                  <a16:creationId xmlns:a16="http://schemas.microsoft.com/office/drawing/2014/main" id="{7B2F81A1-0D11-471C-B276-882BB8ABCDDE}"/>
                </a:ext>
              </a:extLst>
            </p:cNvPr>
            <p:cNvSpPr>
              <a:spLocks noChangeAspect="1" noEditPoints="1"/>
            </p:cNvSpPr>
            <p:nvPr/>
          </p:nvSpPr>
          <p:spPr bwMode="auto">
            <a:xfrm>
              <a:off x="1996190" y="2620398"/>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55" name="Copy_E8C8" title="Icon of two documents stacked together">
              <a:extLst>
                <a:ext uri="{FF2B5EF4-FFF2-40B4-BE49-F238E27FC236}">
                  <a16:creationId xmlns:a16="http://schemas.microsoft.com/office/drawing/2014/main" id="{9F56154F-B38E-449C-B6D2-325AFE63F601}"/>
                </a:ext>
              </a:extLst>
            </p:cNvPr>
            <p:cNvSpPr>
              <a:spLocks noChangeAspect="1" noEditPoints="1"/>
            </p:cNvSpPr>
            <p:nvPr/>
          </p:nvSpPr>
          <p:spPr bwMode="auto">
            <a:xfrm>
              <a:off x="1996190" y="3030080"/>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56" name="TextBox 55">
              <a:extLst>
                <a:ext uri="{FF2B5EF4-FFF2-40B4-BE49-F238E27FC236}">
                  <a16:creationId xmlns:a16="http://schemas.microsoft.com/office/drawing/2014/main" id="{BFB52A8A-E144-4805-BF33-82E3D93C8178}"/>
                </a:ext>
              </a:extLst>
            </p:cNvPr>
            <p:cNvSpPr txBox="1"/>
            <p:nvPr/>
          </p:nvSpPr>
          <p:spPr>
            <a:xfrm rot="16200000">
              <a:off x="1846909" y="2667784"/>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57" name="TextBox 56">
              <a:extLst>
                <a:ext uri="{FF2B5EF4-FFF2-40B4-BE49-F238E27FC236}">
                  <a16:creationId xmlns:a16="http://schemas.microsoft.com/office/drawing/2014/main" id="{E9C9B65F-B094-48B9-B8F5-F7236E2A0717}"/>
                </a:ext>
              </a:extLst>
            </p:cNvPr>
            <p:cNvSpPr txBox="1"/>
            <p:nvPr/>
          </p:nvSpPr>
          <p:spPr>
            <a:xfrm rot="16200000">
              <a:off x="1846912" y="3076967"/>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58" name="TextBox 57">
              <a:extLst>
                <a:ext uri="{FF2B5EF4-FFF2-40B4-BE49-F238E27FC236}">
                  <a16:creationId xmlns:a16="http://schemas.microsoft.com/office/drawing/2014/main" id="{53021013-5DD2-42FD-B044-A8647B2C8067}"/>
                </a:ext>
              </a:extLst>
            </p:cNvPr>
            <p:cNvSpPr txBox="1"/>
            <p:nvPr/>
          </p:nvSpPr>
          <p:spPr>
            <a:xfrm>
              <a:off x="2064241" y="2699830"/>
              <a:ext cx="221600"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1</a:t>
              </a:r>
            </a:p>
          </p:txBody>
        </p:sp>
        <p:sp>
          <p:nvSpPr>
            <p:cNvPr id="59" name="TextBox 58">
              <a:extLst>
                <a:ext uri="{FF2B5EF4-FFF2-40B4-BE49-F238E27FC236}">
                  <a16:creationId xmlns:a16="http://schemas.microsoft.com/office/drawing/2014/main" id="{C73621FE-6113-4A6A-A800-330585F0AC6D}"/>
                </a:ext>
              </a:extLst>
            </p:cNvPr>
            <p:cNvSpPr txBox="1"/>
            <p:nvPr/>
          </p:nvSpPr>
          <p:spPr>
            <a:xfrm>
              <a:off x="2032100" y="3120816"/>
              <a:ext cx="304608"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32</a:t>
              </a:r>
            </a:p>
          </p:txBody>
        </p:sp>
        <p:sp>
          <p:nvSpPr>
            <p:cNvPr id="60" name="Rectangle: Rounded Corners 59">
              <a:extLst>
                <a:ext uri="{FF2B5EF4-FFF2-40B4-BE49-F238E27FC236}">
                  <a16:creationId xmlns:a16="http://schemas.microsoft.com/office/drawing/2014/main" id="{C904C159-BF2E-4191-B821-818B1A82783A}"/>
                </a:ext>
              </a:extLst>
            </p:cNvPr>
            <p:cNvSpPr/>
            <p:nvPr/>
          </p:nvSpPr>
          <p:spPr bwMode="auto">
            <a:xfrm rot="5400000">
              <a:off x="2218289" y="2836229"/>
              <a:ext cx="1115225" cy="556260"/>
            </a:xfrm>
            <a:prstGeom prst="roundRect">
              <a:avLst/>
            </a:prstGeom>
            <a:noFill/>
            <a:ln w="952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solidFill>
                  <a:srgbClr val="000000"/>
                </a:solidFill>
                <a:effectLst/>
                <a:uLnTx/>
                <a:uFillTx/>
                <a:latin typeface="Segoe UI"/>
                <a:ea typeface="+mn-ea"/>
                <a:cs typeface="+mn-cs"/>
              </a:endParaRPr>
            </a:p>
          </p:txBody>
        </p:sp>
        <p:sp>
          <p:nvSpPr>
            <p:cNvPr id="61" name="Copy_E8C8" title="Icon of two documents stacked together">
              <a:extLst>
                <a:ext uri="{FF2B5EF4-FFF2-40B4-BE49-F238E27FC236}">
                  <a16:creationId xmlns:a16="http://schemas.microsoft.com/office/drawing/2014/main" id="{87E67B57-4EF7-41AB-BD74-4B47CA41E705}"/>
                </a:ext>
              </a:extLst>
            </p:cNvPr>
            <p:cNvSpPr>
              <a:spLocks noChangeAspect="1" noEditPoints="1"/>
            </p:cNvSpPr>
            <p:nvPr/>
          </p:nvSpPr>
          <p:spPr bwMode="auto">
            <a:xfrm>
              <a:off x="2620501" y="2621302"/>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62" name="Copy_E8C8" title="Icon of two documents stacked together">
              <a:extLst>
                <a:ext uri="{FF2B5EF4-FFF2-40B4-BE49-F238E27FC236}">
                  <a16:creationId xmlns:a16="http://schemas.microsoft.com/office/drawing/2014/main" id="{16E4D805-1AD3-468D-92C9-53E01906083E}"/>
                </a:ext>
              </a:extLst>
            </p:cNvPr>
            <p:cNvSpPr>
              <a:spLocks noChangeAspect="1" noEditPoints="1"/>
            </p:cNvSpPr>
            <p:nvPr/>
          </p:nvSpPr>
          <p:spPr bwMode="auto">
            <a:xfrm>
              <a:off x="2620501" y="3030984"/>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67" name="TextBox 66">
              <a:extLst>
                <a:ext uri="{FF2B5EF4-FFF2-40B4-BE49-F238E27FC236}">
                  <a16:creationId xmlns:a16="http://schemas.microsoft.com/office/drawing/2014/main" id="{D071796F-1E1B-4BB7-A97C-4446FD6B4932}"/>
                </a:ext>
              </a:extLst>
            </p:cNvPr>
            <p:cNvSpPr txBox="1"/>
            <p:nvPr/>
          </p:nvSpPr>
          <p:spPr>
            <a:xfrm rot="16200000">
              <a:off x="2471220" y="2668690"/>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68" name="TextBox 67">
              <a:extLst>
                <a:ext uri="{FF2B5EF4-FFF2-40B4-BE49-F238E27FC236}">
                  <a16:creationId xmlns:a16="http://schemas.microsoft.com/office/drawing/2014/main" id="{19E6130D-80DA-4B0C-B580-80BD559B7F20}"/>
                </a:ext>
              </a:extLst>
            </p:cNvPr>
            <p:cNvSpPr txBox="1"/>
            <p:nvPr/>
          </p:nvSpPr>
          <p:spPr>
            <a:xfrm rot="16200000">
              <a:off x="2471221" y="3077872"/>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69" name="TextBox 68">
              <a:extLst>
                <a:ext uri="{FF2B5EF4-FFF2-40B4-BE49-F238E27FC236}">
                  <a16:creationId xmlns:a16="http://schemas.microsoft.com/office/drawing/2014/main" id="{13B7A41C-61BB-4013-A086-85BC42B2AF30}"/>
                </a:ext>
              </a:extLst>
            </p:cNvPr>
            <p:cNvSpPr txBox="1"/>
            <p:nvPr/>
          </p:nvSpPr>
          <p:spPr>
            <a:xfrm>
              <a:off x="2688552" y="2700734"/>
              <a:ext cx="221600"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1</a:t>
              </a:r>
            </a:p>
          </p:txBody>
        </p:sp>
        <p:sp>
          <p:nvSpPr>
            <p:cNvPr id="70" name="TextBox 69">
              <a:extLst>
                <a:ext uri="{FF2B5EF4-FFF2-40B4-BE49-F238E27FC236}">
                  <a16:creationId xmlns:a16="http://schemas.microsoft.com/office/drawing/2014/main" id="{7867EC76-DC62-4162-8383-8E0F13715267}"/>
                </a:ext>
              </a:extLst>
            </p:cNvPr>
            <p:cNvSpPr txBox="1"/>
            <p:nvPr/>
          </p:nvSpPr>
          <p:spPr>
            <a:xfrm>
              <a:off x="2656411" y="3121720"/>
              <a:ext cx="304608"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32</a:t>
              </a:r>
            </a:p>
          </p:txBody>
        </p:sp>
        <p:sp>
          <p:nvSpPr>
            <p:cNvPr id="71" name="Rectangle: Rounded Corners 70">
              <a:extLst>
                <a:ext uri="{FF2B5EF4-FFF2-40B4-BE49-F238E27FC236}">
                  <a16:creationId xmlns:a16="http://schemas.microsoft.com/office/drawing/2014/main" id="{74C28590-73E6-4349-8834-E0F7A5CBAB80}"/>
                </a:ext>
              </a:extLst>
            </p:cNvPr>
            <p:cNvSpPr/>
            <p:nvPr/>
          </p:nvSpPr>
          <p:spPr bwMode="auto">
            <a:xfrm rot="5400000">
              <a:off x="3177693" y="2835326"/>
              <a:ext cx="1115228" cy="556260"/>
            </a:xfrm>
            <a:prstGeom prst="roundRect">
              <a:avLst/>
            </a:prstGeom>
            <a:noFill/>
            <a:ln w="9525">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solidFill>
                  <a:srgbClr val="000000"/>
                </a:solidFill>
                <a:effectLst/>
                <a:uLnTx/>
                <a:uFillTx/>
                <a:latin typeface="Segoe UI"/>
                <a:ea typeface="+mn-ea"/>
                <a:cs typeface="+mn-cs"/>
              </a:endParaRPr>
            </a:p>
          </p:txBody>
        </p:sp>
        <p:sp>
          <p:nvSpPr>
            <p:cNvPr id="72" name="Copy_E8C8" title="Icon of two documents stacked together">
              <a:extLst>
                <a:ext uri="{FF2B5EF4-FFF2-40B4-BE49-F238E27FC236}">
                  <a16:creationId xmlns:a16="http://schemas.microsoft.com/office/drawing/2014/main" id="{0971F976-8D11-44DE-9109-004788FAD1AC}"/>
                </a:ext>
              </a:extLst>
            </p:cNvPr>
            <p:cNvSpPr>
              <a:spLocks noChangeAspect="1" noEditPoints="1"/>
            </p:cNvSpPr>
            <p:nvPr/>
          </p:nvSpPr>
          <p:spPr bwMode="auto">
            <a:xfrm>
              <a:off x="3579906" y="2620397"/>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73" name="Copy_E8C8" title="Icon of two documents stacked together">
              <a:extLst>
                <a:ext uri="{FF2B5EF4-FFF2-40B4-BE49-F238E27FC236}">
                  <a16:creationId xmlns:a16="http://schemas.microsoft.com/office/drawing/2014/main" id="{0A5C3804-F90B-467E-8C15-1BDAC23C6819}"/>
                </a:ext>
              </a:extLst>
            </p:cNvPr>
            <p:cNvSpPr>
              <a:spLocks noChangeAspect="1" noEditPoints="1"/>
            </p:cNvSpPr>
            <p:nvPr/>
          </p:nvSpPr>
          <p:spPr bwMode="auto">
            <a:xfrm>
              <a:off x="3579906" y="3030079"/>
              <a:ext cx="310802" cy="358570"/>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19445" tIns="59723" rIns="119445" bIns="59723" numCol="1" anchor="t" anchorCtr="0" compatLnSpc="1">
              <a:prstTxWarp prst="textNoShape">
                <a:avLst/>
              </a:prstTxWarp>
            </a:bodyPr>
            <a:lstStyle/>
            <a:p>
              <a:pPr marL="0" marR="0" lvl="0" indent="0" algn="l"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000000"/>
                </a:solidFill>
                <a:effectLst/>
                <a:uLnTx/>
                <a:uFillTx/>
                <a:latin typeface="Segoe UI"/>
                <a:ea typeface="+mn-ea"/>
                <a:cs typeface="+mn-cs"/>
              </a:endParaRPr>
            </a:p>
          </p:txBody>
        </p:sp>
        <p:sp>
          <p:nvSpPr>
            <p:cNvPr id="74" name="TextBox 73">
              <a:extLst>
                <a:ext uri="{FF2B5EF4-FFF2-40B4-BE49-F238E27FC236}">
                  <a16:creationId xmlns:a16="http://schemas.microsoft.com/office/drawing/2014/main" id="{3C63AEEC-7EDE-429B-B464-A8ECBF47E601}"/>
                </a:ext>
              </a:extLst>
            </p:cNvPr>
            <p:cNvSpPr txBox="1"/>
            <p:nvPr/>
          </p:nvSpPr>
          <p:spPr>
            <a:xfrm rot="16200000">
              <a:off x="3430625" y="2667784"/>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75" name="TextBox 74">
              <a:extLst>
                <a:ext uri="{FF2B5EF4-FFF2-40B4-BE49-F238E27FC236}">
                  <a16:creationId xmlns:a16="http://schemas.microsoft.com/office/drawing/2014/main" id="{84F02003-A5CF-4114-8C85-51B7658F729D}"/>
                </a:ext>
              </a:extLst>
            </p:cNvPr>
            <p:cNvSpPr txBox="1"/>
            <p:nvPr/>
          </p:nvSpPr>
          <p:spPr>
            <a:xfrm rot="16200000">
              <a:off x="3430627" y="3076967"/>
              <a:ext cx="396039" cy="176943"/>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932" b="0" i="0" u="none" strike="noStrike" kern="1200" cap="none" spc="0" normalizeH="0" baseline="0" noProof="0">
                  <a:ln>
                    <a:noFill/>
                  </a:ln>
                  <a:solidFill>
                    <a:srgbClr val="000000"/>
                  </a:solidFill>
                  <a:effectLst/>
                  <a:uLnTx/>
                  <a:uFillTx/>
                  <a:latin typeface="Segoe UI"/>
                  <a:ea typeface="+mn-ea"/>
                  <a:cs typeface="+mn-cs"/>
                </a:rPr>
                <a:t>128GB</a:t>
              </a:r>
            </a:p>
          </p:txBody>
        </p:sp>
        <p:sp>
          <p:nvSpPr>
            <p:cNvPr id="76" name="TextBox 75">
              <a:extLst>
                <a:ext uri="{FF2B5EF4-FFF2-40B4-BE49-F238E27FC236}">
                  <a16:creationId xmlns:a16="http://schemas.microsoft.com/office/drawing/2014/main" id="{4392F2C2-DEDF-4E64-8ED2-BD5D05EB8853}"/>
                </a:ext>
              </a:extLst>
            </p:cNvPr>
            <p:cNvSpPr txBox="1"/>
            <p:nvPr/>
          </p:nvSpPr>
          <p:spPr>
            <a:xfrm>
              <a:off x="3647957" y="2699829"/>
              <a:ext cx="221600"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1</a:t>
              </a:r>
            </a:p>
          </p:txBody>
        </p:sp>
        <p:sp>
          <p:nvSpPr>
            <p:cNvPr id="77" name="TextBox 76">
              <a:extLst>
                <a:ext uri="{FF2B5EF4-FFF2-40B4-BE49-F238E27FC236}">
                  <a16:creationId xmlns:a16="http://schemas.microsoft.com/office/drawing/2014/main" id="{07EC4F5F-2934-4875-9B74-0B022D34C493}"/>
                </a:ext>
              </a:extLst>
            </p:cNvPr>
            <p:cNvSpPr txBox="1"/>
            <p:nvPr/>
          </p:nvSpPr>
          <p:spPr>
            <a:xfrm>
              <a:off x="3615816" y="3120815"/>
              <a:ext cx="304608" cy="253985"/>
            </a:xfrm>
            <a:prstGeom prst="rect">
              <a:avLst/>
            </a:prstGeom>
            <a:noFill/>
            <a:ln>
              <a:noFill/>
            </a:ln>
          </p:spPr>
          <p:txBody>
            <a:bodyPr wrap="none" rtlCol="0">
              <a:spAutoFit/>
            </a:bodyPr>
            <a:lstStyle/>
            <a:p>
              <a:pPr marL="0" marR="0" lvl="0" indent="0" algn="l" defTabSz="913704"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32</a:t>
              </a:r>
            </a:p>
          </p:txBody>
        </p:sp>
        <p:sp>
          <p:nvSpPr>
            <p:cNvPr id="78" name="Oval 77">
              <a:extLst>
                <a:ext uri="{FF2B5EF4-FFF2-40B4-BE49-F238E27FC236}">
                  <a16:creationId xmlns:a16="http://schemas.microsoft.com/office/drawing/2014/main" id="{69E062B7-D479-45C3-93D5-67D5AD71A7DC}"/>
                </a:ext>
              </a:extLst>
            </p:cNvPr>
            <p:cNvSpPr/>
            <p:nvPr/>
          </p:nvSpPr>
          <p:spPr bwMode="auto">
            <a:xfrm>
              <a:off x="3114696" y="2987723"/>
              <a:ext cx="45719" cy="457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79" name="Oval 78">
              <a:extLst>
                <a:ext uri="{FF2B5EF4-FFF2-40B4-BE49-F238E27FC236}">
                  <a16:creationId xmlns:a16="http://schemas.microsoft.com/office/drawing/2014/main" id="{A4BDAEED-DE00-48E7-8FB1-3A3950C6C7FE}"/>
                </a:ext>
              </a:extLst>
            </p:cNvPr>
            <p:cNvSpPr/>
            <p:nvPr/>
          </p:nvSpPr>
          <p:spPr bwMode="auto">
            <a:xfrm>
              <a:off x="3191129" y="2987723"/>
              <a:ext cx="45719" cy="457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0" name="Oval 79">
              <a:extLst>
                <a:ext uri="{FF2B5EF4-FFF2-40B4-BE49-F238E27FC236}">
                  <a16:creationId xmlns:a16="http://schemas.microsoft.com/office/drawing/2014/main" id="{CC565B5A-323F-431D-9FF0-C394D08FE4C7}"/>
                </a:ext>
              </a:extLst>
            </p:cNvPr>
            <p:cNvSpPr/>
            <p:nvPr/>
          </p:nvSpPr>
          <p:spPr bwMode="auto">
            <a:xfrm>
              <a:off x="3272931" y="2987723"/>
              <a:ext cx="45719" cy="457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1" name="Oval 80">
              <a:extLst>
                <a:ext uri="{FF2B5EF4-FFF2-40B4-BE49-F238E27FC236}">
                  <a16:creationId xmlns:a16="http://schemas.microsoft.com/office/drawing/2014/main" id="{DD3A616A-71A3-4D75-993D-8A34DF189A5B}"/>
                </a:ext>
              </a:extLst>
            </p:cNvPr>
            <p:cNvSpPr/>
            <p:nvPr/>
          </p:nvSpPr>
          <p:spPr bwMode="auto">
            <a:xfrm>
              <a:off x="3349968" y="2987723"/>
              <a:ext cx="45719" cy="45719"/>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82" name="Group 81">
              <a:extLst>
                <a:ext uri="{FF2B5EF4-FFF2-40B4-BE49-F238E27FC236}">
                  <a16:creationId xmlns:a16="http://schemas.microsoft.com/office/drawing/2014/main" id="{CBF3846C-E142-4F3C-9D82-6727E7A77788}"/>
                </a:ext>
              </a:extLst>
            </p:cNvPr>
            <p:cNvGrpSpPr/>
            <p:nvPr/>
          </p:nvGrpSpPr>
          <p:grpSpPr>
            <a:xfrm>
              <a:off x="1308944" y="3477458"/>
              <a:ext cx="2581764" cy="120248"/>
              <a:chOff x="825918" y="3504244"/>
              <a:chExt cx="2982219" cy="237046"/>
            </a:xfrm>
          </p:grpSpPr>
          <p:sp>
            <p:nvSpPr>
              <p:cNvPr id="97" name="Rectangle 96">
                <a:extLst>
                  <a:ext uri="{FF2B5EF4-FFF2-40B4-BE49-F238E27FC236}">
                    <a16:creationId xmlns:a16="http://schemas.microsoft.com/office/drawing/2014/main" id="{D84AB3D5-68B2-4185-BB2A-A4E4B4085124}"/>
                  </a:ext>
                </a:extLst>
              </p:cNvPr>
              <p:cNvSpPr/>
              <p:nvPr/>
            </p:nvSpPr>
            <p:spPr>
              <a:xfrm>
                <a:off x="825918" y="3504244"/>
                <a:ext cx="2982219" cy="237046"/>
              </a:xfrm>
              <a:prstGeom prst="rect">
                <a:avLst/>
              </a:prstGeom>
              <a:solidFill>
                <a:srgbClr val="78649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98" name="page" title="Icon of a rectangle with a dotted line in the middle, an arrow on the right side pointing to the right">
                <a:extLst>
                  <a:ext uri="{FF2B5EF4-FFF2-40B4-BE49-F238E27FC236}">
                    <a16:creationId xmlns:a16="http://schemas.microsoft.com/office/drawing/2014/main" id="{3FD9D467-4A41-4A75-8F74-CB03E138E634}"/>
                  </a:ext>
                </a:extLst>
              </p:cNvPr>
              <p:cNvSpPr>
                <a:spLocks noChangeAspect="1" noEditPoints="1"/>
              </p:cNvSpPr>
              <p:nvPr/>
            </p:nvSpPr>
            <p:spPr bwMode="auto">
              <a:xfrm>
                <a:off x="3470862"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83" name="Straight Connector 82">
              <a:extLst>
                <a:ext uri="{FF2B5EF4-FFF2-40B4-BE49-F238E27FC236}">
                  <a16:creationId xmlns:a16="http://schemas.microsoft.com/office/drawing/2014/main" id="{7CA60408-90B2-48F9-92CD-BDE29608AB3F}"/>
                </a:ext>
              </a:extLst>
            </p:cNvPr>
            <p:cNvCxnSpPr/>
            <p:nvPr/>
          </p:nvCxnSpPr>
          <p:spPr>
            <a:xfrm>
              <a:off x="2295409" y="3480617"/>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DED07A8-EA6F-4EBC-A254-8A97DDF381E4}"/>
                </a:ext>
              </a:extLst>
            </p:cNvPr>
            <p:cNvCxnSpPr/>
            <p:nvPr/>
          </p:nvCxnSpPr>
          <p:spPr>
            <a:xfrm>
              <a:off x="2128171" y="3479907"/>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3BCCFDC-3755-42AE-914F-B588607F404E}"/>
                </a:ext>
              </a:extLst>
            </p:cNvPr>
            <p:cNvCxnSpPr/>
            <p:nvPr/>
          </p:nvCxnSpPr>
          <p:spPr>
            <a:xfrm>
              <a:off x="1962429"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C06F499-A39E-4E39-B1C0-3CF982D384D1}"/>
                </a:ext>
              </a:extLst>
            </p:cNvPr>
            <p:cNvCxnSpPr/>
            <p:nvPr/>
          </p:nvCxnSpPr>
          <p:spPr>
            <a:xfrm>
              <a:off x="1808732"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21B2C66-4931-42EF-B762-EF9F6E3852D0}"/>
                </a:ext>
              </a:extLst>
            </p:cNvPr>
            <p:cNvCxnSpPr/>
            <p:nvPr/>
          </p:nvCxnSpPr>
          <p:spPr>
            <a:xfrm>
              <a:off x="1639875"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6E49267-7F0B-479E-9A01-D2611E74A16E}"/>
                </a:ext>
              </a:extLst>
            </p:cNvPr>
            <p:cNvCxnSpPr/>
            <p:nvPr/>
          </p:nvCxnSpPr>
          <p:spPr>
            <a:xfrm>
              <a:off x="1479548"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C050A46-8DE4-49E2-A10C-377ABFACDB39}"/>
                </a:ext>
              </a:extLst>
            </p:cNvPr>
            <p:cNvCxnSpPr/>
            <p:nvPr/>
          </p:nvCxnSpPr>
          <p:spPr>
            <a:xfrm>
              <a:off x="3262913" y="3480617"/>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37B71AD-225A-404D-ABBC-FF39922CDB46}"/>
                </a:ext>
              </a:extLst>
            </p:cNvPr>
            <p:cNvCxnSpPr/>
            <p:nvPr/>
          </p:nvCxnSpPr>
          <p:spPr>
            <a:xfrm>
              <a:off x="3095674" y="3479907"/>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733BBD5-F94B-4CFC-872C-FD60C88AD712}"/>
                </a:ext>
              </a:extLst>
            </p:cNvPr>
            <p:cNvCxnSpPr/>
            <p:nvPr/>
          </p:nvCxnSpPr>
          <p:spPr>
            <a:xfrm>
              <a:off x="2929932"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DCB023E-7125-479F-B27C-B32987AB695A}"/>
                </a:ext>
              </a:extLst>
            </p:cNvPr>
            <p:cNvCxnSpPr/>
            <p:nvPr/>
          </p:nvCxnSpPr>
          <p:spPr>
            <a:xfrm>
              <a:off x="2776236"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09CC120-2F25-42B4-995B-BE3037A6DA53}"/>
                </a:ext>
              </a:extLst>
            </p:cNvPr>
            <p:cNvCxnSpPr/>
            <p:nvPr/>
          </p:nvCxnSpPr>
          <p:spPr>
            <a:xfrm>
              <a:off x="2607378"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B125634-0D42-48DF-B9B4-7C08C4011C75}"/>
                </a:ext>
              </a:extLst>
            </p:cNvPr>
            <p:cNvCxnSpPr/>
            <p:nvPr/>
          </p:nvCxnSpPr>
          <p:spPr>
            <a:xfrm>
              <a:off x="2447051"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D25A15A-2531-4C3E-9DB8-028BA97BF184}"/>
                </a:ext>
              </a:extLst>
            </p:cNvPr>
            <p:cNvCxnSpPr/>
            <p:nvPr/>
          </p:nvCxnSpPr>
          <p:spPr>
            <a:xfrm>
              <a:off x="3598496" y="347745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6B418F0-4573-4DB7-B75D-06E54308688F}"/>
                </a:ext>
              </a:extLst>
            </p:cNvPr>
            <p:cNvCxnSpPr/>
            <p:nvPr/>
          </p:nvCxnSpPr>
          <p:spPr>
            <a:xfrm>
              <a:off x="3431257" y="3476748"/>
              <a:ext cx="0" cy="11779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EB675C5C-2441-47B5-886A-F82A5A930191}"/>
              </a:ext>
            </a:extLst>
          </p:cNvPr>
          <p:cNvGrpSpPr/>
          <p:nvPr/>
        </p:nvGrpSpPr>
        <p:grpSpPr>
          <a:xfrm>
            <a:off x="6931511" y="1683418"/>
            <a:ext cx="455117" cy="168301"/>
            <a:chOff x="1965391" y="3504244"/>
            <a:chExt cx="523784" cy="237046"/>
          </a:xfrm>
        </p:grpSpPr>
        <p:sp>
          <p:nvSpPr>
            <p:cNvPr id="100" name="Rectangle 99">
              <a:extLst>
                <a:ext uri="{FF2B5EF4-FFF2-40B4-BE49-F238E27FC236}">
                  <a16:creationId xmlns:a16="http://schemas.microsoft.com/office/drawing/2014/main" id="{A93C016D-FC18-4C5A-8EE4-42D64F6D7EC9}"/>
                </a:ext>
              </a:extLst>
            </p:cNvPr>
            <p:cNvSpPr/>
            <p:nvPr/>
          </p:nvSpPr>
          <p:spPr>
            <a:xfrm>
              <a:off x="1965391" y="3504244"/>
              <a:ext cx="523783" cy="237046"/>
            </a:xfrm>
            <a:prstGeom prst="rect">
              <a:avLst/>
            </a:prstGeom>
            <a:solidFill>
              <a:srgbClr val="00B0F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01" name="page" title="Icon of a rectangle with a dotted line in the middle, an arrow on the right side pointing to the right">
              <a:extLst>
                <a:ext uri="{FF2B5EF4-FFF2-40B4-BE49-F238E27FC236}">
                  <a16:creationId xmlns:a16="http://schemas.microsoft.com/office/drawing/2014/main" id="{40BE9E8E-8CC7-45CE-B5B3-6E41FE8A5C5A}"/>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102" name="Straight Connector 101">
            <a:extLst>
              <a:ext uri="{FF2B5EF4-FFF2-40B4-BE49-F238E27FC236}">
                <a16:creationId xmlns:a16="http://schemas.microsoft.com/office/drawing/2014/main" id="{F5F66CEE-A9D8-4687-A794-14357A4CB24D}"/>
              </a:ext>
            </a:extLst>
          </p:cNvPr>
          <p:cNvCxnSpPr/>
          <p:nvPr/>
        </p:nvCxnSpPr>
        <p:spPr>
          <a:xfrm>
            <a:off x="6931510" y="1687840"/>
            <a:ext cx="0" cy="16487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05934CFD-4A41-4BA9-8E81-7F9F4A703B20}"/>
              </a:ext>
            </a:extLst>
          </p:cNvPr>
          <p:cNvGrpSpPr/>
          <p:nvPr/>
        </p:nvGrpSpPr>
        <p:grpSpPr>
          <a:xfrm>
            <a:off x="11074994" y="6373081"/>
            <a:ext cx="741200" cy="168301"/>
            <a:chOff x="5075039" y="4776686"/>
            <a:chExt cx="555900" cy="126226"/>
          </a:xfrm>
        </p:grpSpPr>
        <p:grpSp>
          <p:nvGrpSpPr>
            <p:cNvPr id="104" name="Group 103">
              <a:extLst>
                <a:ext uri="{FF2B5EF4-FFF2-40B4-BE49-F238E27FC236}">
                  <a16:creationId xmlns:a16="http://schemas.microsoft.com/office/drawing/2014/main" id="{A1475AC6-3E36-4910-9F4A-D65523F0A3D0}"/>
                </a:ext>
              </a:extLst>
            </p:cNvPr>
            <p:cNvGrpSpPr/>
            <p:nvPr/>
          </p:nvGrpSpPr>
          <p:grpSpPr>
            <a:xfrm>
              <a:off x="5075040" y="4776686"/>
              <a:ext cx="555899" cy="126226"/>
              <a:chOff x="5075040" y="4776686"/>
              <a:chExt cx="555899" cy="126226"/>
            </a:xfrm>
          </p:grpSpPr>
          <p:grpSp>
            <p:nvGrpSpPr>
              <p:cNvPr id="106" name="Group 105">
                <a:extLst>
                  <a:ext uri="{FF2B5EF4-FFF2-40B4-BE49-F238E27FC236}">
                    <a16:creationId xmlns:a16="http://schemas.microsoft.com/office/drawing/2014/main" id="{CC300D01-C81F-48B4-BC63-E5BF1265DA96}"/>
                  </a:ext>
                </a:extLst>
              </p:cNvPr>
              <p:cNvGrpSpPr/>
              <p:nvPr/>
            </p:nvGrpSpPr>
            <p:grpSpPr>
              <a:xfrm>
                <a:off x="5075040" y="4776686"/>
                <a:ext cx="555899" cy="125484"/>
                <a:chOff x="1580764" y="3504244"/>
                <a:chExt cx="908411" cy="237046"/>
              </a:xfrm>
            </p:grpSpPr>
            <p:sp>
              <p:nvSpPr>
                <p:cNvPr id="109" name="Rectangle 108">
                  <a:extLst>
                    <a:ext uri="{FF2B5EF4-FFF2-40B4-BE49-F238E27FC236}">
                      <a16:creationId xmlns:a16="http://schemas.microsoft.com/office/drawing/2014/main" id="{B3EF6D85-E10E-4763-BF00-3A8AD590A994}"/>
                    </a:ext>
                  </a:extLst>
                </p:cNvPr>
                <p:cNvSpPr/>
                <p:nvPr/>
              </p:nvSpPr>
              <p:spPr>
                <a:xfrm>
                  <a:off x="1580764" y="3504244"/>
                  <a:ext cx="908411" cy="237046"/>
                </a:xfrm>
                <a:prstGeom prst="rect">
                  <a:avLst/>
                </a:prstGeom>
                <a:solidFill>
                  <a:srgbClr val="92D05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10" name="page" title="Icon of a rectangle with a dotted line in the middle, an arrow on the right side pointing to the right">
                  <a:extLst>
                    <a:ext uri="{FF2B5EF4-FFF2-40B4-BE49-F238E27FC236}">
                      <a16:creationId xmlns:a16="http://schemas.microsoft.com/office/drawing/2014/main" id="{F435FFF6-B029-4841-97A5-99AD51C5AD41}"/>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107" name="Straight Connector 106">
                <a:extLst>
                  <a:ext uri="{FF2B5EF4-FFF2-40B4-BE49-F238E27FC236}">
                    <a16:creationId xmlns:a16="http://schemas.microsoft.com/office/drawing/2014/main" id="{DD14D1E9-8AC5-4638-9FFA-5AAA15C4052F}"/>
                  </a:ext>
                </a:extLst>
              </p:cNvPr>
              <p:cNvCxnSpPr/>
              <p:nvPr/>
            </p:nvCxnSpPr>
            <p:spPr>
              <a:xfrm>
                <a:off x="5310412" y="4779983"/>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D69D64F-51BF-427F-A21B-4C118F857EE7}"/>
                  </a:ext>
                </a:extLst>
              </p:cNvPr>
              <p:cNvCxnSpPr/>
              <p:nvPr/>
            </p:nvCxnSpPr>
            <p:spPr>
              <a:xfrm>
                <a:off x="5192195" y="4779242"/>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Straight Connector 104">
              <a:extLst>
                <a:ext uri="{FF2B5EF4-FFF2-40B4-BE49-F238E27FC236}">
                  <a16:creationId xmlns:a16="http://schemas.microsoft.com/office/drawing/2014/main" id="{AE7F839B-7F82-4656-84C8-904741C17BB1}"/>
                </a:ext>
              </a:extLst>
            </p:cNvPr>
            <p:cNvCxnSpPr/>
            <p:nvPr/>
          </p:nvCxnSpPr>
          <p:spPr>
            <a:xfrm>
              <a:off x="5075039" y="4776687"/>
              <a:ext cx="0" cy="1229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AF698654-70AF-4292-A0BD-80C906549BF9}"/>
              </a:ext>
            </a:extLst>
          </p:cNvPr>
          <p:cNvGrpSpPr/>
          <p:nvPr/>
        </p:nvGrpSpPr>
        <p:grpSpPr>
          <a:xfrm>
            <a:off x="8051918" y="1693866"/>
            <a:ext cx="455119" cy="169296"/>
            <a:chOff x="2807732" y="1267275"/>
            <a:chExt cx="341339" cy="126972"/>
          </a:xfrm>
        </p:grpSpPr>
        <p:grpSp>
          <p:nvGrpSpPr>
            <p:cNvPr id="112" name="Group 111">
              <a:extLst>
                <a:ext uri="{FF2B5EF4-FFF2-40B4-BE49-F238E27FC236}">
                  <a16:creationId xmlns:a16="http://schemas.microsoft.com/office/drawing/2014/main" id="{F9159E86-35D4-4328-936F-CD376D78414C}"/>
                </a:ext>
              </a:extLst>
            </p:cNvPr>
            <p:cNvGrpSpPr/>
            <p:nvPr/>
          </p:nvGrpSpPr>
          <p:grpSpPr>
            <a:xfrm>
              <a:off x="2807733" y="1267275"/>
              <a:ext cx="341338" cy="126226"/>
              <a:chOff x="1965391" y="3504244"/>
              <a:chExt cx="523784" cy="237046"/>
            </a:xfrm>
          </p:grpSpPr>
          <p:sp>
            <p:nvSpPr>
              <p:cNvPr id="114" name="Rectangle 113">
                <a:extLst>
                  <a:ext uri="{FF2B5EF4-FFF2-40B4-BE49-F238E27FC236}">
                    <a16:creationId xmlns:a16="http://schemas.microsoft.com/office/drawing/2014/main" id="{261D1BB2-19FF-4009-8C45-76D321B42828}"/>
                  </a:ext>
                </a:extLst>
              </p:cNvPr>
              <p:cNvSpPr/>
              <p:nvPr/>
            </p:nvSpPr>
            <p:spPr>
              <a:xfrm>
                <a:off x="1965391" y="3504244"/>
                <a:ext cx="523783" cy="237046"/>
              </a:xfrm>
              <a:prstGeom prst="rect">
                <a:avLst/>
              </a:prstGeom>
              <a:solidFill>
                <a:srgbClr val="00B0F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15" name="page" title="Icon of a rectangle with a dotted line in the middle, an arrow on the right side pointing to the right">
                <a:extLst>
                  <a:ext uri="{FF2B5EF4-FFF2-40B4-BE49-F238E27FC236}">
                    <a16:creationId xmlns:a16="http://schemas.microsoft.com/office/drawing/2014/main" id="{C660EF31-0676-466F-A2D6-1FB41E71EFC4}"/>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113" name="Straight Connector 112">
              <a:extLst>
                <a:ext uri="{FF2B5EF4-FFF2-40B4-BE49-F238E27FC236}">
                  <a16:creationId xmlns:a16="http://schemas.microsoft.com/office/drawing/2014/main" id="{B85D7192-1F09-4838-9D97-D99D811C789F}"/>
                </a:ext>
              </a:extLst>
            </p:cNvPr>
            <p:cNvCxnSpPr/>
            <p:nvPr/>
          </p:nvCxnSpPr>
          <p:spPr>
            <a:xfrm>
              <a:off x="2807732" y="1270592"/>
              <a:ext cx="0" cy="1236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27617436-A3F8-4439-96EB-BE7197288A94}"/>
              </a:ext>
            </a:extLst>
          </p:cNvPr>
          <p:cNvGrpSpPr/>
          <p:nvPr/>
        </p:nvGrpSpPr>
        <p:grpSpPr>
          <a:xfrm>
            <a:off x="8644443" y="1691654"/>
            <a:ext cx="455117" cy="169296"/>
            <a:chOff x="3252126" y="1265616"/>
            <a:chExt cx="341338" cy="126972"/>
          </a:xfrm>
        </p:grpSpPr>
        <p:grpSp>
          <p:nvGrpSpPr>
            <p:cNvPr id="117" name="Group 116">
              <a:extLst>
                <a:ext uri="{FF2B5EF4-FFF2-40B4-BE49-F238E27FC236}">
                  <a16:creationId xmlns:a16="http://schemas.microsoft.com/office/drawing/2014/main" id="{38BD4A77-A7F5-4204-8A56-4AB4E6077C3C}"/>
                </a:ext>
              </a:extLst>
            </p:cNvPr>
            <p:cNvGrpSpPr/>
            <p:nvPr/>
          </p:nvGrpSpPr>
          <p:grpSpPr>
            <a:xfrm>
              <a:off x="3252126" y="1265616"/>
              <a:ext cx="341338" cy="126226"/>
              <a:chOff x="1965391" y="3504244"/>
              <a:chExt cx="523784" cy="237046"/>
            </a:xfrm>
          </p:grpSpPr>
          <p:sp>
            <p:nvSpPr>
              <p:cNvPr id="119" name="Rectangle 118">
                <a:extLst>
                  <a:ext uri="{FF2B5EF4-FFF2-40B4-BE49-F238E27FC236}">
                    <a16:creationId xmlns:a16="http://schemas.microsoft.com/office/drawing/2014/main" id="{899FDD73-E1BE-4ED0-843D-D97EE4963DE1}"/>
                  </a:ext>
                </a:extLst>
              </p:cNvPr>
              <p:cNvSpPr/>
              <p:nvPr/>
            </p:nvSpPr>
            <p:spPr>
              <a:xfrm>
                <a:off x="1965391" y="3504244"/>
                <a:ext cx="523783" cy="237046"/>
              </a:xfrm>
              <a:prstGeom prst="rect">
                <a:avLst/>
              </a:prstGeom>
              <a:solidFill>
                <a:srgbClr val="00B0F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20" name="page" title="Icon of a rectangle with a dotted line in the middle, an arrow on the right side pointing to the right">
                <a:extLst>
                  <a:ext uri="{FF2B5EF4-FFF2-40B4-BE49-F238E27FC236}">
                    <a16:creationId xmlns:a16="http://schemas.microsoft.com/office/drawing/2014/main" id="{DD3CC738-BD28-41AD-BCDA-9C44DD3EF4FC}"/>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118" name="Straight Connector 117">
              <a:extLst>
                <a:ext uri="{FF2B5EF4-FFF2-40B4-BE49-F238E27FC236}">
                  <a16:creationId xmlns:a16="http://schemas.microsoft.com/office/drawing/2014/main" id="{62331D0F-3437-4499-96D3-6ED3E84D2E50}"/>
                </a:ext>
              </a:extLst>
            </p:cNvPr>
            <p:cNvCxnSpPr/>
            <p:nvPr/>
          </p:nvCxnSpPr>
          <p:spPr>
            <a:xfrm>
              <a:off x="3252126" y="1268933"/>
              <a:ext cx="0" cy="1236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A05F8DCA-B94F-47A5-B707-78DDF3FC38FB}"/>
              </a:ext>
            </a:extLst>
          </p:cNvPr>
          <p:cNvGrpSpPr/>
          <p:nvPr/>
        </p:nvGrpSpPr>
        <p:grpSpPr>
          <a:xfrm>
            <a:off x="9254070" y="1684041"/>
            <a:ext cx="455119" cy="169295"/>
            <a:chOff x="3709346" y="1259906"/>
            <a:chExt cx="341339" cy="126971"/>
          </a:xfrm>
        </p:grpSpPr>
        <p:grpSp>
          <p:nvGrpSpPr>
            <p:cNvPr id="122" name="Group 121">
              <a:extLst>
                <a:ext uri="{FF2B5EF4-FFF2-40B4-BE49-F238E27FC236}">
                  <a16:creationId xmlns:a16="http://schemas.microsoft.com/office/drawing/2014/main" id="{54218042-9F9D-4629-AE79-CFD7F046B379}"/>
                </a:ext>
              </a:extLst>
            </p:cNvPr>
            <p:cNvGrpSpPr/>
            <p:nvPr/>
          </p:nvGrpSpPr>
          <p:grpSpPr>
            <a:xfrm>
              <a:off x="3709347" y="1259906"/>
              <a:ext cx="341338" cy="126226"/>
              <a:chOff x="1965391" y="3504244"/>
              <a:chExt cx="523784" cy="237046"/>
            </a:xfrm>
          </p:grpSpPr>
          <p:sp>
            <p:nvSpPr>
              <p:cNvPr id="124" name="Rectangle 123">
                <a:extLst>
                  <a:ext uri="{FF2B5EF4-FFF2-40B4-BE49-F238E27FC236}">
                    <a16:creationId xmlns:a16="http://schemas.microsoft.com/office/drawing/2014/main" id="{0A63D029-1AB5-4F80-A73B-F8782B7C2209}"/>
                  </a:ext>
                </a:extLst>
              </p:cNvPr>
              <p:cNvSpPr/>
              <p:nvPr/>
            </p:nvSpPr>
            <p:spPr>
              <a:xfrm>
                <a:off x="1965391" y="3504244"/>
                <a:ext cx="523783" cy="237046"/>
              </a:xfrm>
              <a:prstGeom prst="rect">
                <a:avLst/>
              </a:prstGeom>
              <a:solidFill>
                <a:srgbClr val="00B0F0">
                  <a:alpha val="66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04"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25" name="page" title="Icon of a rectangle with a dotted line in the middle, an arrow on the right side pointing to the right">
                <a:extLst>
                  <a:ext uri="{FF2B5EF4-FFF2-40B4-BE49-F238E27FC236}">
                    <a16:creationId xmlns:a16="http://schemas.microsoft.com/office/drawing/2014/main" id="{0D2C74FB-11FA-4CF7-93C7-66120319B30C}"/>
                  </a:ext>
                </a:extLst>
              </p:cNvPr>
              <p:cNvSpPr>
                <a:spLocks noChangeAspect="1" noEditPoints="1"/>
              </p:cNvSpPr>
              <p:nvPr/>
            </p:nvSpPr>
            <p:spPr bwMode="auto">
              <a:xfrm>
                <a:off x="2153016" y="3504244"/>
                <a:ext cx="336159" cy="232218"/>
              </a:xfrm>
              <a:custGeom>
                <a:avLst/>
                <a:gdLst>
                  <a:gd name="T0" fmla="*/ 244 w 244"/>
                  <a:gd name="T1" fmla="*/ 80 h 176"/>
                  <a:gd name="T2" fmla="*/ 244 w 244"/>
                  <a:gd name="T3" fmla="*/ 176 h 176"/>
                  <a:gd name="T4" fmla="*/ 0 w 244"/>
                  <a:gd name="T5" fmla="*/ 176 h 176"/>
                  <a:gd name="T6" fmla="*/ 0 w 244"/>
                  <a:gd name="T7" fmla="*/ 0 h 176"/>
                  <a:gd name="T8" fmla="*/ 244 w 244"/>
                  <a:gd name="T9" fmla="*/ 0 h 176"/>
                  <a:gd name="T10" fmla="*/ 244 w 244"/>
                  <a:gd name="T11" fmla="*/ 80 h 176"/>
                  <a:gd name="T12" fmla="*/ 122 w 244"/>
                  <a:gd name="T13" fmla="*/ 0 h 176"/>
                  <a:gd name="T14" fmla="*/ 122 w 244"/>
                  <a:gd name="T15" fmla="*/ 26 h 176"/>
                  <a:gd name="T16" fmla="*/ 122 w 244"/>
                  <a:gd name="T17" fmla="*/ 44 h 176"/>
                  <a:gd name="T18" fmla="*/ 122 w 244"/>
                  <a:gd name="T19" fmla="*/ 79 h 176"/>
                  <a:gd name="T20" fmla="*/ 122 w 244"/>
                  <a:gd name="T21" fmla="*/ 95 h 176"/>
                  <a:gd name="T22" fmla="*/ 122 w 244"/>
                  <a:gd name="T23" fmla="*/ 130 h 176"/>
                  <a:gd name="T24" fmla="*/ 122 w 244"/>
                  <a:gd name="T25" fmla="*/ 148 h 176"/>
                  <a:gd name="T26" fmla="*/ 122 w 244"/>
                  <a:gd name="T27" fmla="*/ 176 h 176"/>
                  <a:gd name="T28" fmla="*/ 182 w 244"/>
                  <a:gd name="T29" fmla="*/ 114 h 176"/>
                  <a:gd name="T30" fmla="*/ 207 w 244"/>
                  <a:gd name="T31" fmla="*/ 88 h 176"/>
                  <a:gd name="T32" fmla="*/ 182 w 244"/>
                  <a:gd name="T33" fmla="*/ 62 h 176"/>
                  <a:gd name="T34" fmla="*/ 207 w 244"/>
                  <a:gd name="T35" fmla="*/ 88 h 176"/>
                  <a:gd name="T36" fmla="*/ 147 w 244"/>
                  <a:gd name="T37"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176">
                    <a:moveTo>
                      <a:pt x="244" y="80"/>
                    </a:moveTo>
                    <a:lnTo>
                      <a:pt x="244" y="176"/>
                    </a:lnTo>
                    <a:lnTo>
                      <a:pt x="0" y="176"/>
                    </a:lnTo>
                    <a:lnTo>
                      <a:pt x="0" y="0"/>
                    </a:lnTo>
                    <a:lnTo>
                      <a:pt x="244" y="0"/>
                    </a:lnTo>
                    <a:lnTo>
                      <a:pt x="244" y="80"/>
                    </a:lnTo>
                    <a:moveTo>
                      <a:pt x="122" y="0"/>
                    </a:moveTo>
                    <a:lnTo>
                      <a:pt x="122" y="26"/>
                    </a:lnTo>
                    <a:moveTo>
                      <a:pt x="122" y="44"/>
                    </a:moveTo>
                    <a:lnTo>
                      <a:pt x="122" y="79"/>
                    </a:lnTo>
                    <a:moveTo>
                      <a:pt x="122" y="95"/>
                    </a:moveTo>
                    <a:lnTo>
                      <a:pt x="122" y="130"/>
                    </a:lnTo>
                    <a:moveTo>
                      <a:pt x="122" y="148"/>
                    </a:moveTo>
                    <a:lnTo>
                      <a:pt x="122" y="176"/>
                    </a:lnTo>
                    <a:moveTo>
                      <a:pt x="182" y="114"/>
                    </a:moveTo>
                    <a:lnTo>
                      <a:pt x="207" y="88"/>
                    </a:lnTo>
                    <a:lnTo>
                      <a:pt x="182" y="62"/>
                    </a:lnTo>
                    <a:moveTo>
                      <a:pt x="207" y="88"/>
                    </a:moveTo>
                    <a:lnTo>
                      <a:pt x="147" y="88"/>
                    </a:ln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5" tIns="44792" rIns="89585" bIns="44792" numCol="1" anchor="t" anchorCtr="0" compatLnSpc="1">
                <a:prstTxWarp prst="textNoShape">
                  <a:avLst/>
                </a:prstTxWarp>
              </a:bodyPr>
              <a:lstStyle/>
              <a:p>
                <a:pPr marL="0" marR="0" lvl="0" indent="0" algn="l" defTabSz="913681"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434343"/>
                  </a:solidFill>
                  <a:effectLst/>
                  <a:uLnTx/>
                  <a:uFillTx/>
                  <a:latin typeface="Segoe UI"/>
                  <a:ea typeface="+mn-ea"/>
                  <a:cs typeface="+mn-cs"/>
                </a:endParaRPr>
              </a:p>
            </p:txBody>
          </p:sp>
        </p:grpSp>
        <p:cxnSp>
          <p:nvCxnSpPr>
            <p:cNvPr id="123" name="Straight Connector 122">
              <a:extLst>
                <a:ext uri="{FF2B5EF4-FFF2-40B4-BE49-F238E27FC236}">
                  <a16:creationId xmlns:a16="http://schemas.microsoft.com/office/drawing/2014/main" id="{6F620A91-6CFE-4386-A250-A40AB047F047}"/>
                </a:ext>
              </a:extLst>
            </p:cNvPr>
            <p:cNvCxnSpPr/>
            <p:nvPr/>
          </p:nvCxnSpPr>
          <p:spPr>
            <a:xfrm>
              <a:off x="3709346" y="1263222"/>
              <a:ext cx="0" cy="1236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Rectangle: Rounded Corners 125">
            <a:extLst>
              <a:ext uri="{FF2B5EF4-FFF2-40B4-BE49-F238E27FC236}">
                <a16:creationId xmlns:a16="http://schemas.microsoft.com/office/drawing/2014/main" id="{B3051932-2D8F-40B1-8442-58BCB00AB3AE}"/>
              </a:ext>
            </a:extLst>
          </p:cNvPr>
          <p:cNvSpPr/>
          <p:nvPr/>
        </p:nvSpPr>
        <p:spPr bwMode="auto">
          <a:xfrm>
            <a:off x="6824544" y="926295"/>
            <a:ext cx="3168911" cy="1135577"/>
          </a:xfrm>
          <a:prstGeom prst="roundRect">
            <a:avLst/>
          </a:prstGeom>
          <a:noFill/>
          <a:ln w="9525">
            <a:solidFill>
              <a:srgbClr val="00B0F0"/>
            </a:solidFill>
            <a:prstDash val="dash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27" name="Connector: Elbow 126">
            <a:extLst>
              <a:ext uri="{FF2B5EF4-FFF2-40B4-BE49-F238E27FC236}">
                <a16:creationId xmlns:a16="http://schemas.microsoft.com/office/drawing/2014/main" id="{D1332CEF-370D-4C09-B1D3-6639B3963AF0}"/>
              </a:ext>
            </a:extLst>
          </p:cNvPr>
          <p:cNvCxnSpPr>
            <a:cxnSpLocks/>
          </p:cNvCxnSpPr>
          <p:nvPr/>
        </p:nvCxnSpPr>
        <p:spPr>
          <a:xfrm rot="5400000">
            <a:off x="6895872" y="598424"/>
            <a:ext cx="732820" cy="248015"/>
          </a:xfrm>
          <a:prstGeom prst="bentConnector3">
            <a:avLst>
              <a:gd name="adj1" fmla="val 1743"/>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107C684-34B0-4DAC-9568-84C8FEC764CC}"/>
              </a:ext>
            </a:extLst>
          </p:cNvPr>
          <p:cNvCxnSpPr>
            <a:cxnSpLocks/>
            <a:endCxn id="13" idx="9"/>
          </p:cNvCxnSpPr>
          <p:nvPr/>
        </p:nvCxnSpPr>
        <p:spPr>
          <a:xfrm>
            <a:off x="8078738" y="389661"/>
            <a:ext cx="781484" cy="699804"/>
          </a:xfrm>
          <a:prstGeom prst="bentConnector3">
            <a:avLst>
              <a:gd name="adj1" fmla="val 101664"/>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1E73965E-DE80-4826-BB5D-54E26B5981E0}"/>
              </a:ext>
            </a:extLst>
          </p:cNvPr>
          <p:cNvCxnSpPr>
            <a:cxnSpLocks/>
            <a:endCxn id="18" idx="1"/>
          </p:cNvCxnSpPr>
          <p:nvPr/>
        </p:nvCxnSpPr>
        <p:spPr>
          <a:xfrm>
            <a:off x="7213436" y="1957703"/>
            <a:ext cx="3873669" cy="498975"/>
          </a:xfrm>
          <a:prstGeom prst="bentConnector3">
            <a:avLst>
              <a:gd name="adj1" fmla="val 50000"/>
            </a:avLst>
          </a:prstGeom>
          <a:ln w="222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Connector: Elbow 129">
            <a:extLst>
              <a:ext uri="{FF2B5EF4-FFF2-40B4-BE49-F238E27FC236}">
                <a16:creationId xmlns:a16="http://schemas.microsoft.com/office/drawing/2014/main" id="{00B81202-75BA-4649-AE54-7840FEE510C1}"/>
              </a:ext>
            </a:extLst>
          </p:cNvPr>
          <p:cNvCxnSpPr>
            <a:cxnSpLocks/>
            <a:endCxn id="126" idx="3"/>
          </p:cNvCxnSpPr>
          <p:nvPr/>
        </p:nvCxnSpPr>
        <p:spPr>
          <a:xfrm rot="10800000">
            <a:off x="9993454" y="1494081"/>
            <a:ext cx="1413128" cy="567791"/>
          </a:xfrm>
          <a:prstGeom prst="bentConnector3">
            <a:avLst>
              <a:gd name="adj1" fmla="val -894"/>
            </a:avLst>
          </a:prstGeom>
          <a:ln w="222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EC885E5D-9EC8-435D-B3D3-78E09C953ABF}"/>
              </a:ext>
            </a:extLst>
          </p:cNvPr>
          <p:cNvCxnSpPr>
            <a:cxnSpLocks/>
            <a:endCxn id="71" idx="0"/>
          </p:cNvCxnSpPr>
          <p:nvPr/>
        </p:nvCxnSpPr>
        <p:spPr>
          <a:xfrm rot="5400000">
            <a:off x="10508395" y="2939644"/>
            <a:ext cx="755341" cy="715173"/>
          </a:xfrm>
          <a:prstGeom prst="bentConnector2">
            <a:avLst/>
          </a:prstGeom>
          <a:ln w="222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Rounded Corners 131">
            <a:extLst>
              <a:ext uri="{FF2B5EF4-FFF2-40B4-BE49-F238E27FC236}">
                <a16:creationId xmlns:a16="http://schemas.microsoft.com/office/drawing/2014/main" id="{5A642287-4F88-48C4-A99B-05D8B9A958BF}"/>
              </a:ext>
            </a:extLst>
          </p:cNvPr>
          <p:cNvSpPr/>
          <p:nvPr/>
        </p:nvSpPr>
        <p:spPr bwMode="auto">
          <a:xfrm>
            <a:off x="7968393" y="1038931"/>
            <a:ext cx="1866047" cy="881451"/>
          </a:xfrm>
          <a:prstGeom prst="roundRect">
            <a:avLst/>
          </a:prstGeom>
          <a:noFill/>
          <a:ln w="9525">
            <a:solidFill>
              <a:srgbClr val="C00000"/>
            </a:solidFill>
            <a:prstDash val="dash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43" rIns="0" bIns="62143" numCol="1" rtlCol="0" anchor="ctr" anchorCtr="0" compatLnSpc="1">
            <a:prstTxWarp prst="textNoShape">
              <a:avLst/>
            </a:prstTxWarp>
          </a:bodyPr>
          <a:lstStyle/>
          <a:p>
            <a:pPr marL="0" marR="0" lvl="0" indent="0" algn="ctr" defTabSz="1242364" rtl="0" eaLnBrk="1" fontAlgn="base" latinLnBrk="0" hangingPunct="1">
              <a:lnSpc>
                <a:spcPct val="100000"/>
              </a:lnSpc>
              <a:spcBef>
                <a:spcPct val="0"/>
              </a:spcBef>
              <a:spcAft>
                <a:spcPct val="0"/>
              </a:spcAft>
              <a:buClrTx/>
              <a:buSzTx/>
              <a:buFontTx/>
              <a:buNone/>
              <a:tabLst/>
              <a:defRPr/>
            </a:pPr>
            <a:endParaRPr kumimoji="0" lang="en-US" sz="26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33" name="Straight Arrow Connector 132">
            <a:extLst>
              <a:ext uri="{FF2B5EF4-FFF2-40B4-BE49-F238E27FC236}">
                <a16:creationId xmlns:a16="http://schemas.microsoft.com/office/drawing/2014/main" id="{0FAB688A-2BAF-48B6-92E2-39D4B9A51C14}"/>
              </a:ext>
            </a:extLst>
          </p:cNvPr>
          <p:cNvCxnSpPr>
            <a:cxnSpLocks/>
            <a:stCxn id="49" idx="3"/>
          </p:cNvCxnSpPr>
          <p:nvPr/>
        </p:nvCxnSpPr>
        <p:spPr>
          <a:xfrm flipV="1">
            <a:off x="7053017" y="1939841"/>
            <a:ext cx="0" cy="995252"/>
          </a:xfrm>
          <a:prstGeom prst="straightConnector1">
            <a:avLst/>
          </a:prstGeom>
          <a:ln w="22225">
            <a:solidFill>
              <a:srgbClr val="1DB14B"/>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CD324B3-6D20-453B-968D-ABBC976BDF50}"/>
              </a:ext>
            </a:extLst>
          </p:cNvPr>
          <p:cNvCxnSpPr>
            <a:cxnSpLocks/>
            <a:endCxn id="24" idx="0"/>
          </p:cNvCxnSpPr>
          <p:nvPr/>
        </p:nvCxnSpPr>
        <p:spPr>
          <a:xfrm>
            <a:off x="11444823" y="2931899"/>
            <a:ext cx="0" cy="2813795"/>
          </a:xfrm>
          <a:prstGeom prst="straightConnector1">
            <a:avLst/>
          </a:prstGeom>
          <a:ln w="2222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53AC13-300A-44AC-B331-9091ED44E573}"/>
              </a:ext>
            </a:extLst>
          </p:cNvPr>
          <p:cNvCxnSpPr>
            <a:cxnSpLocks/>
            <a:endCxn id="20" idx="0"/>
          </p:cNvCxnSpPr>
          <p:nvPr/>
        </p:nvCxnSpPr>
        <p:spPr>
          <a:xfrm>
            <a:off x="7197681" y="4350890"/>
            <a:ext cx="7756" cy="1394803"/>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2CCCD3E-2051-45F5-B74E-B57231D51219}"/>
              </a:ext>
            </a:extLst>
          </p:cNvPr>
          <p:cNvCxnSpPr>
            <a:cxnSpLocks/>
            <a:endCxn id="21" idx="0"/>
          </p:cNvCxnSpPr>
          <p:nvPr/>
        </p:nvCxnSpPr>
        <p:spPr>
          <a:xfrm>
            <a:off x="8047631" y="4350890"/>
            <a:ext cx="5569" cy="1394803"/>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FCB6A24-C0EC-43CC-9F82-804A8BF56983}"/>
              </a:ext>
            </a:extLst>
          </p:cNvPr>
          <p:cNvCxnSpPr>
            <a:cxnSpLocks/>
            <a:endCxn id="22" idx="0"/>
          </p:cNvCxnSpPr>
          <p:nvPr/>
        </p:nvCxnSpPr>
        <p:spPr>
          <a:xfrm>
            <a:off x="8879608" y="4350890"/>
            <a:ext cx="5465" cy="1394803"/>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ACF5A593-22D9-4B93-89DF-AD972CEF5829}"/>
              </a:ext>
            </a:extLst>
          </p:cNvPr>
          <p:cNvCxnSpPr>
            <a:cxnSpLocks/>
            <a:endCxn id="23" idx="0"/>
          </p:cNvCxnSpPr>
          <p:nvPr/>
        </p:nvCxnSpPr>
        <p:spPr>
          <a:xfrm>
            <a:off x="10149038" y="4344646"/>
            <a:ext cx="8343" cy="1401048"/>
          </a:xfrm>
          <a:prstGeom prst="straightConnector1">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45836CC-89C1-4979-9D5E-E89FC920B636}"/>
              </a:ext>
            </a:extLst>
          </p:cNvPr>
          <p:cNvSpPr txBox="1"/>
          <p:nvPr/>
        </p:nvSpPr>
        <p:spPr>
          <a:xfrm>
            <a:off x="603340" y="1278823"/>
            <a:ext cx="4478703" cy="2974516"/>
          </a:xfrm>
          <a:prstGeom prst="rect">
            <a:avLst/>
          </a:prstGeom>
          <a:noFill/>
        </p:spPr>
        <p:txBody>
          <a:bodyPr wrap="square" lIns="121841" tIns="60920" rIns="121841" bIns="60920" rtlCol="0">
            <a:spAutoFit/>
          </a:bodyPr>
          <a:lstStyle/>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867"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Features that make this possible:</a:t>
            </a:r>
          </a:p>
          <a:p>
            <a:pPr marL="685280" marR="0" lvl="1"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Resilient Buffer Pool Extension (</a:t>
            </a:r>
            <a:r>
              <a:rPr kumimoji="0" lang="en-US" sz="16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RBPEx</a:t>
            </a: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685280" marR="0" lvl="1"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Snapshot-based backups </a:t>
            </a:r>
          </a:p>
          <a:p>
            <a:pPr marL="685280" marR="0" lvl="1"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Accelerated Database Recovery (ADR) </a:t>
            </a:r>
            <a:endParaRPr kumimoji="0" lang="en-US" sz="11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5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log service</a:t>
            </a:r>
          </a:p>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5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Tiered storage </a:t>
            </a:r>
          </a:p>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5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Completely separated compute and storage </a:t>
            </a:r>
          </a:p>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5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No single point of failure</a:t>
            </a:r>
          </a:p>
          <a:p>
            <a:pPr marL="228429" marR="0" lvl="0" indent="-228429" algn="l" defTabSz="913704" rtl="0" eaLnBrk="1" fontAlgn="auto" latinLnBrk="0" hangingPunct="1">
              <a:lnSpc>
                <a:spcPct val="90000"/>
              </a:lnSpc>
              <a:spcBef>
                <a:spcPts val="0"/>
              </a:spcBef>
              <a:spcAft>
                <a:spcPts val="799"/>
              </a:spcAft>
              <a:buClrTx/>
              <a:buSzTx/>
              <a:buFont typeface="Arial" panose="020B0604020202020204" pitchFamily="34" charset="0"/>
              <a:buChar char="•"/>
              <a:tabLst/>
              <a:defRPr/>
            </a:pPr>
            <a:r>
              <a:rPr kumimoji="0" lang="en-US" sz="1599"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Storage encrypted at rest</a:t>
            </a:r>
          </a:p>
        </p:txBody>
      </p:sp>
      <p:sp>
        <p:nvSpPr>
          <p:cNvPr id="141" name="Title 2">
            <a:extLst>
              <a:ext uri="{FF2B5EF4-FFF2-40B4-BE49-F238E27FC236}">
                <a16:creationId xmlns:a16="http://schemas.microsoft.com/office/drawing/2014/main" id="{94882A14-0F1D-4DDE-A1A4-F34EA48BDD0D}"/>
              </a:ext>
            </a:extLst>
          </p:cNvPr>
          <p:cNvSpPr txBox="1">
            <a:spLocks/>
          </p:cNvSpPr>
          <p:nvPr/>
        </p:nvSpPr>
        <p:spPr>
          <a:xfrm>
            <a:off x="561868" y="448447"/>
            <a:ext cx="11354864" cy="553982"/>
          </a:xfrm>
          <a:prstGeom prst="rect">
            <a:avLst/>
          </a:prstGeom>
        </p:spPr>
        <p:txBody>
          <a:bodyPr vert="horz" wrap="square" lIns="0" tIns="0" rIns="0" bIns="0" rtlCol="0" anchor="t">
            <a:spAutoFit/>
          </a:bodyPr>
          <a:lstStyle>
            <a:lvl1pPr algn="l" defTabSz="951304" rtl="0" eaLnBrk="1" latinLnBrk="0" hangingPunct="1">
              <a:lnSpc>
                <a:spcPct val="100000"/>
              </a:lnSpc>
              <a:spcBef>
                <a:spcPct val="0"/>
              </a:spcBef>
              <a:spcAft>
                <a:spcPts val="1224"/>
              </a:spcAft>
              <a:buNone/>
              <a:defRPr lang="en-US" sz="3672" b="1"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spcAft>
                <a:spcPts val="1200"/>
              </a:spcAft>
            </a:pPr>
            <a:r>
              <a:rPr lang="en-US" sz="3600" spc="-50" dirty="0">
                <a:gradFill>
                  <a:gsLst>
                    <a:gs pos="1250">
                      <a:srgbClr val="1A1A1A"/>
                    </a:gs>
                    <a:gs pos="100000">
                      <a:srgbClr val="1A1A1A"/>
                    </a:gs>
                  </a:gsLst>
                  <a:lin ang="5400000" scaled="0"/>
                </a:gradFill>
                <a:latin typeface="Segoe UI Semibold"/>
              </a:rPr>
              <a:t>Hyperscale</a:t>
            </a:r>
            <a:endParaRPr lang="en-US" sz="1400" spc="400" dirty="0">
              <a:gradFill>
                <a:gsLst>
                  <a:gs pos="1250">
                    <a:srgbClr val="1A1A1A"/>
                  </a:gs>
                  <a:gs pos="100000">
                    <a:srgbClr val="1A1A1A"/>
                  </a:gs>
                </a:gsLst>
                <a:lin ang="5400000" scaled="0"/>
              </a:gradFill>
              <a:latin typeface="Segoe UI Semibold"/>
            </a:endParaRPr>
          </a:p>
        </p:txBody>
      </p:sp>
    </p:spTree>
    <p:extLst>
      <p:ext uri="{BB962C8B-B14F-4D97-AF65-F5344CB8AC3E}">
        <p14:creationId xmlns:p14="http://schemas.microsoft.com/office/powerpoint/2010/main" val="28919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9">
                                            <p:txEl>
                                              <p:pRg st="4" end="4"/>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39">
                                            <p:txEl>
                                              <p:pRg st="5" end="5"/>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9">
                                            <p:txEl>
                                              <p:pRg st="7" end="7"/>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P spid="16" grpId="0"/>
      <p:bldP spid="17" grpId="0" animBg="1"/>
      <p:bldP spid="18" grpId="0"/>
      <p:bldP spid="19"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13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02" name="Straight Arrow Connector 101">
            <a:extLst>
              <a:ext uri="{FF2B5EF4-FFF2-40B4-BE49-F238E27FC236}">
                <a16:creationId xmlns:a16="http://schemas.microsoft.com/office/drawing/2014/main" id="{0E501396-EB2A-4E00-A915-2FE806157F1E}"/>
              </a:ext>
            </a:extLst>
          </p:cNvPr>
          <p:cNvCxnSpPr>
            <a:cxnSpLocks/>
            <a:endCxn id="22" idx="0"/>
          </p:cNvCxnSpPr>
          <p:nvPr/>
        </p:nvCxnSpPr>
        <p:spPr>
          <a:xfrm flipV="1">
            <a:off x="5452967" y="5621962"/>
            <a:ext cx="0" cy="49768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1807CBDC-BD85-4EC6-AB8D-7FDA5405498F}"/>
              </a:ext>
            </a:extLst>
          </p:cNvPr>
          <p:cNvCxnSpPr>
            <a:cxnSpLocks/>
          </p:cNvCxnSpPr>
          <p:nvPr/>
        </p:nvCxnSpPr>
        <p:spPr>
          <a:xfrm flipV="1">
            <a:off x="6205272" y="5621963"/>
            <a:ext cx="0" cy="49768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BD21EFF-6199-482F-8B67-F2309F7D2105}"/>
              </a:ext>
            </a:extLst>
          </p:cNvPr>
          <p:cNvCxnSpPr>
            <a:cxnSpLocks/>
          </p:cNvCxnSpPr>
          <p:nvPr/>
        </p:nvCxnSpPr>
        <p:spPr>
          <a:xfrm flipV="1">
            <a:off x="6957579" y="5621963"/>
            <a:ext cx="0" cy="4892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2B6E8F25-FB0D-4DC0-A9DE-F16EEC37DC76}"/>
              </a:ext>
            </a:extLst>
          </p:cNvPr>
          <p:cNvSpPr/>
          <p:nvPr/>
        </p:nvSpPr>
        <p:spPr>
          <a:xfrm>
            <a:off x="7715052" y="1832708"/>
            <a:ext cx="2469296" cy="28767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srgbClr val="000000"/>
              </a:solidFill>
              <a:effectLst/>
              <a:uLnTx/>
              <a:uFillTx/>
              <a:latin typeface="Segoe UI"/>
              <a:ea typeface="+mn-ea"/>
              <a:cs typeface="+mn-cs"/>
            </a:endParaRPr>
          </a:p>
        </p:txBody>
      </p:sp>
      <p:sp>
        <p:nvSpPr>
          <p:cNvPr id="88" name="Rectangle 87">
            <a:extLst>
              <a:ext uri="{FF2B5EF4-FFF2-40B4-BE49-F238E27FC236}">
                <a16:creationId xmlns:a16="http://schemas.microsoft.com/office/drawing/2014/main" id="{27F5EEA7-0181-407E-812D-436897B20856}"/>
              </a:ext>
            </a:extLst>
          </p:cNvPr>
          <p:cNvSpPr/>
          <p:nvPr/>
        </p:nvSpPr>
        <p:spPr>
          <a:xfrm>
            <a:off x="7715052" y="987489"/>
            <a:ext cx="2469296" cy="28766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90" name="Rectangle 89">
            <a:extLst>
              <a:ext uri="{FF2B5EF4-FFF2-40B4-BE49-F238E27FC236}">
                <a16:creationId xmlns:a16="http://schemas.microsoft.com/office/drawing/2014/main" id="{40912520-6B1B-4D20-B349-F27EB1723F52}"/>
              </a:ext>
            </a:extLst>
          </p:cNvPr>
          <p:cNvSpPr/>
          <p:nvPr/>
        </p:nvSpPr>
        <p:spPr>
          <a:xfrm>
            <a:off x="10703575" y="1002778"/>
            <a:ext cx="874989" cy="1132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Log Service</a:t>
            </a:r>
          </a:p>
        </p:txBody>
      </p:sp>
      <p:cxnSp>
        <p:nvCxnSpPr>
          <p:cNvPr id="91" name="Straight Arrow Connector 90">
            <a:extLst>
              <a:ext uri="{FF2B5EF4-FFF2-40B4-BE49-F238E27FC236}">
                <a16:creationId xmlns:a16="http://schemas.microsoft.com/office/drawing/2014/main" id="{5FDF4795-93B1-47C6-8004-02A985093F56}"/>
              </a:ext>
            </a:extLst>
          </p:cNvPr>
          <p:cNvCxnSpPr>
            <a:cxnSpLocks/>
          </p:cNvCxnSpPr>
          <p:nvPr/>
        </p:nvCxnSpPr>
        <p:spPr>
          <a:xfrm>
            <a:off x="10184347" y="1131323"/>
            <a:ext cx="519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F819F6C-9AD2-42E3-81B8-5A82F8A046EB}"/>
              </a:ext>
            </a:extLst>
          </p:cNvPr>
          <p:cNvCxnSpPr>
            <a:cxnSpLocks/>
          </p:cNvCxnSpPr>
          <p:nvPr/>
        </p:nvCxnSpPr>
        <p:spPr>
          <a:xfrm flipH="1">
            <a:off x="10184347" y="1976547"/>
            <a:ext cx="519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9D6D484-1215-4CC1-8B4E-0C65EFE9D032}"/>
              </a:ext>
            </a:extLst>
          </p:cNvPr>
          <p:cNvSpPr txBox="1"/>
          <p:nvPr/>
        </p:nvSpPr>
        <p:spPr>
          <a:xfrm>
            <a:off x="7570671" y="2153778"/>
            <a:ext cx="2136995" cy="3181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Long term long storage</a:t>
            </a:r>
          </a:p>
        </p:txBody>
      </p:sp>
      <p:sp>
        <p:nvSpPr>
          <p:cNvPr id="94" name="TextBox 93">
            <a:extLst>
              <a:ext uri="{FF2B5EF4-FFF2-40B4-BE49-F238E27FC236}">
                <a16:creationId xmlns:a16="http://schemas.microsoft.com/office/drawing/2014/main" id="{4322FD02-CE99-49A1-9C6B-12EA27CA3513}"/>
              </a:ext>
            </a:extLst>
          </p:cNvPr>
          <p:cNvSpPr txBox="1"/>
          <p:nvPr/>
        </p:nvSpPr>
        <p:spPr>
          <a:xfrm>
            <a:off x="7594146" y="1278227"/>
            <a:ext cx="1680268" cy="3181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Log Landing Zone</a:t>
            </a:r>
          </a:p>
        </p:txBody>
      </p:sp>
      <p:sp>
        <p:nvSpPr>
          <p:cNvPr id="64" name="Rectangle 63">
            <a:extLst>
              <a:ext uri="{FF2B5EF4-FFF2-40B4-BE49-F238E27FC236}">
                <a16:creationId xmlns:a16="http://schemas.microsoft.com/office/drawing/2014/main" id="{9634A40A-2D54-438D-B62C-F46E240D2F7C}"/>
              </a:ext>
            </a:extLst>
          </p:cNvPr>
          <p:cNvSpPr/>
          <p:nvPr/>
        </p:nvSpPr>
        <p:spPr>
          <a:xfrm>
            <a:off x="5063351" y="4666666"/>
            <a:ext cx="2283844" cy="10722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Page Servers</a:t>
            </a:r>
          </a:p>
        </p:txBody>
      </p:sp>
      <p:sp>
        <p:nvSpPr>
          <p:cNvPr id="63" name="Rectangle 62">
            <a:extLst>
              <a:ext uri="{FF2B5EF4-FFF2-40B4-BE49-F238E27FC236}">
                <a16:creationId xmlns:a16="http://schemas.microsoft.com/office/drawing/2014/main" id="{16AFA593-4C70-4F31-AFD2-37BB9C428198}"/>
              </a:ext>
            </a:extLst>
          </p:cNvPr>
          <p:cNvSpPr/>
          <p:nvPr/>
        </p:nvSpPr>
        <p:spPr>
          <a:xfrm>
            <a:off x="7737067" y="5203746"/>
            <a:ext cx="2469296" cy="287677"/>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67" b="0" i="0" u="none" strike="noStrike" kern="1200" cap="none" spc="0" normalizeH="0" baseline="0" noProof="0">
              <a:ln>
                <a:noFill/>
              </a:ln>
              <a:solidFill>
                <a:srgbClr val="000000"/>
              </a:solidFill>
              <a:effectLst/>
              <a:uLnTx/>
              <a:uFillTx/>
              <a:latin typeface="Segoe UI"/>
              <a:ea typeface="+mn-ea"/>
              <a:cs typeface="+mn-cs"/>
            </a:endParaRPr>
          </a:p>
        </p:txBody>
      </p:sp>
      <p:sp>
        <p:nvSpPr>
          <p:cNvPr id="2" name="Title 1">
            <a:extLst>
              <a:ext uri="{FF2B5EF4-FFF2-40B4-BE49-F238E27FC236}">
                <a16:creationId xmlns:a16="http://schemas.microsoft.com/office/drawing/2014/main" id="{ABA718A8-BE14-43C9-B7DD-47894F1652A1}"/>
              </a:ext>
            </a:extLst>
          </p:cNvPr>
          <p:cNvSpPr>
            <a:spLocks noGrp="1"/>
          </p:cNvSpPr>
          <p:nvPr>
            <p:ph type="title"/>
          </p:nvPr>
        </p:nvSpPr>
        <p:spPr>
          <a:xfrm>
            <a:off x="433061" y="336984"/>
            <a:ext cx="11299395" cy="553637"/>
          </a:xfrm>
        </p:spPr>
        <p:txBody>
          <a:bodyPr/>
          <a:lstStyle/>
          <a:p>
            <a:r>
              <a:rPr lang="en-US"/>
              <a:t>Backup &amp; Restore</a:t>
            </a:r>
          </a:p>
        </p:txBody>
      </p:sp>
      <p:cxnSp>
        <p:nvCxnSpPr>
          <p:cNvPr id="4" name="Straight Connector 3">
            <a:extLst>
              <a:ext uri="{FF2B5EF4-FFF2-40B4-BE49-F238E27FC236}">
                <a16:creationId xmlns:a16="http://schemas.microsoft.com/office/drawing/2014/main" id="{598DDA3F-633B-4099-B8EA-0D0A85EA701A}"/>
              </a:ext>
            </a:extLst>
          </p:cNvPr>
          <p:cNvCxnSpPr/>
          <p:nvPr/>
        </p:nvCxnSpPr>
        <p:spPr>
          <a:xfrm>
            <a:off x="553946" y="1795997"/>
            <a:ext cx="635432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9CE7189-CE4B-4DFD-B354-5EACA7AC32A4}"/>
              </a:ext>
            </a:extLst>
          </p:cNvPr>
          <p:cNvCxnSpPr/>
          <p:nvPr/>
        </p:nvCxnSpPr>
        <p:spPr>
          <a:xfrm>
            <a:off x="553946" y="2413661"/>
            <a:ext cx="635432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BDFA300-7FA4-425A-B170-2731FF92735F}"/>
              </a:ext>
            </a:extLst>
          </p:cNvPr>
          <p:cNvCxnSpPr/>
          <p:nvPr/>
        </p:nvCxnSpPr>
        <p:spPr>
          <a:xfrm>
            <a:off x="553946" y="3005943"/>
            <a:ext cx="635432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lowchart: Predefined Process 7">
            <a:extLst>
              <a:ext uri="{FF2B5EF4-FFF2-40B4-BE49-F238E27FC236}">
                <a16:creationId xmlns:a16="http://schemas.microsoft.com/office/drawing/2014/main" id="{AC6A9DF3-D528-4C4F-B586-A00446C27B72}"/>
              </a:ext>
            </a:extLst>
          </p:cNvPr>
          <p:cNvSpPr/>
          <p:nvPr/>
        </p:nvSpPr>
        <p:spPr>
          <a:xfrm rot="5400000">
            <a:off x="1110246" y="1702961"/>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9" name="Flowchart: Predefined Process 8">
            <a:extLst>
              <a:ext uri="{FF2B5EF4-FFF2-40B4-BE49-F238E27FC236}">
                <a16:creationId xmlns:a16="http://schemas.microsoft.com/office/drawing/2014/main" id="{37A006C0-9FC8-46BF-8622-A06F51F49EE2}"/>
              </a:ext>
            </a:extLst>
          </p:cNvPr>
          <p:cNvSpPr/>
          <p:nvPr/>
        </p:nvSpPr>
        <p:spPr>
          <a:xfrm rot="5400000">
            <a:off x="2711502" y="1702963"/>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0" name="Flowchart: Predefined Process 9">
            <a:extLst>
              <a:ext uri="{FF2B5EF4-FFF2-40B4-BE49-F238E27FC236}">
                <a16:creationId xmlns:a16="http://schemas.microsoft.com/office/drawing/2014/main" id="{3961F876-4995-4778-8DE4-777B641F21DC}"/>
              </a:ext>
            </a:extLst>
          </p:cNvPr>
          <p:cNvSpPr/>
          <p:nvPr/>
        </p:nvSpPr>
        <p:spPr>
          <a:xfrm rot="5400000">
            <a:off x="4316985" y="1702961"/>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1" name="Flowchart: Predefined Process 10">
            <a:extLst>
              <a:ext uri="{FF2B5EF4-FFF2-40B4-BE49-F238E27FC236}">
                <a16:creationId xmlns:a16="http://schemas.microsoft.com/office/drawing/2014/main" id="{168363B6-DDC2-4C99-805D-4E191EB9EA70}"/>
              </a:ext>
            </a:extLst>
          </p:cNvPr>
          <p:cNvSpPr/>
          <p:nvPr/>
        </p:nvSpPr>
        <p:spPr>
          <a:xfrm rot="5400000">
            <a:off x="1592532" y="2320625"/>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2" name="Flowchart: Predefined Process 11">
            <a:extLst>
              <a:ext uri="{FF2B5EF4-FFF2-40B4-BE49-F238E27FC236}">
                <a16:creationId xmlns:a16="http://schemas.microsoft.com/office/drawing/2014/main" id="{BCEFE1F9-83D4-41C3-9A58-0DF03715C005}"/>
              </a:ext>
            </a:extLst>
          </p:cNvPr>
          <p:cNvSpPr/>
          <p:nvPr/>
        </p:nvSpPr>
        <p:spPr>
          <a:xfrm rot="5400000">
            <a:off x="3193789" y="2320628"/>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3" name="Flowchart: Predefined Process 12">
            <a:extLst>
              <a:ext uri="{FF2B5EF4-FFF2-40B4-BE49-F238E27FC236}">
                <a16:creationId xmlns:a16="http://schemas.microsoft.com/office/drawing/2014/main" id="{06A3ECF7-23E2-4B1E-9018-EC5ACA61B2A7}"/>
              </a:ext>
            </a:extLst>
          </p:cNvPr>
          <p:cNvSpPr/>
          <p:nvPr/>
        </p:nvSpPr>
        <p:spPr>
          <a:xfrm rot="5400000">
            <a:off x="4799272" y="2320625"/>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4" name="Flowchart: Predefined Process 13">
            <a:extLst>
              <a:ext uri="{FF2B5EF4-FFF2-40B4-BE49-F238E27FC236}">
                <a16:creationId xmlns:a16="http://schemas.microsoft.com/office/drawing/2014/main" id="{CC455105-206F-4538-A41D-3D6FD748FDD6}"/>
              </a:ext>
            </a:extLst>
          </p:cNvPr>
          <p:cNvSpPr/>
          <p:nvPr/>
        </p:nvSpPr>
        <p:spPr>
          <a:xfrm rot="5400000">
            <a:off x="831028" y="2912907"/>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5" name="Flowchart: Predefined Process 14">
            <a:extLst>
              <a:ext uri="{FF2B5EF4-FFF2-40B4-BE49-F238E27FC236}">
                <a16:creationId xmlns:a16="http://schemas.microsoft.com/office/drawing/2014/main" id="{7E4A2F4B-861D-4CE0-8267-125E7EF9E1BA}"/>
              </a:ext>
            </a:extLst>
          </p:cNvPr>
          <p:cNvSpPr/>
          <p:nvPr/>
        </p:nvSpPr>
        <p:spPr>
          <a:xfrm rot="5400000">
            <a:off x="2432285" y="2912908"/>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6" name="Flowchart: Predefined Process 15">
            <a:extLst>
              <a:ext uri="{FF2B5EF4-FFF2-40B4-BE49-F238E27FC236}">
                <a16:creationId xmlns:a16="http://schemas.microsoft.com/office/drawing/2014/main" id="{2AFB1CCB-A050-4C62-96E5-F2884CC5E6C6}"/>
              </a:ext>
            </a:extLst>
          </p:cNvPr>
          <p:cNvSpPr/>
          <p:nvPr/>
        </p:nvSpPr>
        <p:spPr>
          <a:xfrm rot="5400000">
            <a:off x="4037768" y="2912907"/>
            <a:ext cx="469633" cy="18607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EFC932F8-4BBD-4E7D-BEFC-CBE9B3953AED}"/>
              </a:ext>
            </a:extLst>
          </p:cNvPr>
          <p:cNvSpPr txBox="1"/>
          <p:nvPr/>
        </p:nvSpPr>
        <p:spPr>
          <a:xfrm>
            <a:off x="5821595" y="1426579"/>
            <a:ext cx="1417760" cy="3384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Page Server 1</a:t>
            </a:r>
          </a:p>
        </p:txBody>
      </p:sp>
      <p:sp>
        <p:nvSpPr>
          <p:cNvPr id="18" name="TextBox 17">
            <a:extLst>
              <a:ext uri="{FF2B5EF4-FFF2-40B4-BE49-F238E27FC236}">
                <a16:creationId xmlns:a16="http://schemas.microsoft.com/office/drawing/2014/main" id="{C9DB8F24-4901-40E2-B9FD-0B886137A3A5}"/>
              </a:ext>
            </a:extLst>
          </p:cNvPr>
          <p:cNvSpPr txBox="1"/>
          <p:nvPr/>
        </p:nvSpPr>
        <p:spPr>
          <a:xfrm>
            <a:off x="5821595" y="2036521"/>
            <a:ext cx="1417760" cy="3384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Page Server 2</a:t>
            </a:r>
          </a:p>
        </p:txBody>
      </p:sp>
      <p:sp>
        <p:nvSpPr>
          <p:cNvPr id="19" name="TextBox 18">
            <a:extLst>
              <a:ext uri="{FF2B5EF4-FFF2-40B4-BE49-F238E27FC236}">
                <a16:creationId xmlns:a16="http://schemas.microsoft.com/office/drawing/2014/main" id="{B9D64E33-61F7-48E2-98FB-CFF1C388A956}"/>
              </a:ext>
            </a:extLst>
          </p:cNvPr>
          <p:cNvSpPr txBox="1"/>
          <p:nvPr/>
        </p:nvSpPr>
        <p:spPr>
          <a:xfrm>
            <a:off x="5821595" y="2640429"/>
            <a:ext cx="1417760" cy="3384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Page Server 3</a:t>
            </a:r>
          </a:p>
        </p:txBody>
      </p:sp>
      <p:sp>
        <p:nvSpPr>
          <p:cNvPr id="22" name="Rectangle: Folded Corner 21">
            <a:extLst>
              <a:ext uri="{FF2B5EF4-FFF2-40B4-BE49-F238E27FC236}">
                <a16:creationId xmlns:a16="http://schemas.microsoft.com/office/drawing/2014/main" id="{9F3AA3C3-34D0-4A0C-BB5F-41C181FCF15D}"/>
              </a:ext>
            </a:extLst>
          </p:cNvPr>
          <p:cNvSpPr/>
          <p:nvPr/>
        </p:nvSpPr>
        <p:spPr>
          <a:xfrm rot="10800000">
            <a:off x="5218153" y="5019165"/>
            <a:ext cx="469633" cy="602799"/>
          </a:xfrm>
          <a:prstGeom prst="foldedCorner">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cxnSp>
        <p:nvCxnSpPr>
          <p:cNvPr id="32" name="Straight Connector 31">
            <a:extLst>
              <a:ext uri="{FF2B5EF4-FFF2-40B4-BE49-F238E27FC236}">
                <a16:creationId xmlns:a16="http://schemas.microsoft.com/office/drawing/2014/main" id="{569C3C7C-6AAE-4DC1-A1B8-AF0FC1296FFA}"/>
              </a:ext>
            </a:extLst>
          </p:cNvPr>
          <p:cNvCxnSpPr/>
          <p:nvPr/>
        </p:nvCxnSpPr>
        <p:spPr>
          <a:xfrm>
            <a:off x="3198052" y="1220641"/>
            <a:ext cx="0" cy="220836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0E9EB32-F2B6-4F5F-8B7F-7A296C395498}"/>
              </a:ext>
            </a:extLst>
          </p:cNvPr>
          <p:cNvSpPr txBox="1"/>
          <p:nvPr/>
        </p:nvSpPr>
        <p:spPr>
          <a:xfrm>
            <a:off x="9694695" y="2765731"/>
            <a:ext cx="1230850" cy="3181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Point in time</a:t>
            </a:r>
          </a:p>
        </p:txBody>
      </p:sp>
      <p:sp>
        <p:nvSpPr>
          <p:cNvPr id="34" name="TextBox 33">
            <a:extLst>
              <a:ext uri="{FF2B5EF4-FFF2-40B4-BE49-F238E27FC236}">
                <a16:creationId xmlns:a16="http://schemas.microsoft.com/office/drawing/2014/main" id="{BC6E95D3-21FA-4E2C-9BA3-FF70AFDCF292}"/>
              </a:ext>
            </a:extLst>
          </p:cNvPr>
          <p:cNvSpPr txBox="1"/>
          <p:nvPr/>
        </p:nvSpPr>
        <p:spPr>
          <a:xfrm>
            <a:off x="445787" y="1238858"/>
            <a:ext cx="1037463" cy="3181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Snapshots</a:t>
            </a:r>
          </a:p>
        </p:txBody>
      </p:sp>
      <p:cxnSp>
        <p:nvCxnSpPr>
          <p:cNvPr id="36" name="Straight Connector 35">
            <a:extLst>
              <a:ext uri="{FF2B5EF4-FFF2-40B4-BE49-F238E27FC236}">
                <a16:creationId xmlns:a16="http://schemas.microsoft.com/office/drawing/2014/main" id="{20E33826-53DA-4E12-BBE2-8C1F9060D991}"/>
              </a:ext>
            </a:extLst>
          </p:cNvPr>
          <p:cNvCxnSpPr>
            <a:cxnSpLocks/>
          </p:cNvCxnSpPr>
          <p:nvPr/>
        </p:nvCxnSpPr>
        <p:spPr>
          <a:xfrm>
            <a:off x="8768495" y="1603158"/>
            <a:ext cx="0" cy="1152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074385-0AAF-4135-AC9A-62C5A6E7AABA}"/>
              </a:ext>
            </a:extLst>
          </p:cNvPr>
          <p:cNvCxnSpPr>
            <a:cxnSpLocks/>
          </p:cNvCxnSpPr>
          <p:nvPr/>
        </p:nvCxnSpPr>
        <p:spPr>
          <a:xfrm>
            <a:off x="9893827" y="1586088"/>
            <a:ext cx="0" cy="1169853"/>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518383C-13AE-4D96-82CD-87CD44A3A6C4}"/>
              </a:ext>
            </a:extLst>
          </p:cNvPr>
          <p:cNvSpPr txBox="1"/>
          <p:nvPr/>
        </p:nvSpPr>
        <p:spPr>
          <a:xfrm>
            <a:off x="7570672" y="2755942"/>
            <a:ext cx="2019825" cy="9954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Start LSN of oldest transaction (latest snapshot with ADR)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 among all snapshots</a:t>
            </a:r>
          </a:p>
        </p:txBody>
      </p:sp>
      <p:sp>
        <p:nvSpPr>
          <p:cNvPr id="39" name="TextBox 38">
            <a:extLst>
              <a:ext uri="{FF2B5EF4-FFF2-40B4-BE49-F238E27FC236}">
                <a16:creationId xmlns:a16="http://schemas.microsoft.com/office/drawing/2014/main" id="{BF79E8E7-B4EE-4D9E-B5ED-F2BC9CA88C24}"/>
              </a:ext>
            </a:extLst>
          </p:cNvPr>
          <p:cNvSpPr txBox="1"/>
          <p:nvPr/>
        </p:nvSpPr>
        <p:spPr>
          <a:xfrm>
            <a:off x="2574062" y="3563538"/>
            <a:ext cx="1230850" cy="3181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Point in time</a:t>
            </a:r>
          </a:p>
        </p:txBody>
      </p:sp>
      <p:sp>
        <p:nvSpPr>
          <p:cNvPr id="40" name="Rectangle 39">
            <a:extLst>
              <a:ext uri="{FF2B5EF4-FFF2-40B4-BE49-F238E27FC236}">
                <a16:creationId xmlns:a16="http://schemas.microsoft.com/office/drawing/2014/main" id="{BD58C954-D56A-4246-A33D-9578C0C82F21}"/>
              </a:ext>
            </a:extLst>
          </p:cNvPr>
          <p:cNvSpPr/>
          <p:nvPr/>
        </p:nvSpPr>
        <p:spPr>
          <a:xfrm>
            <a:off x="8768494" y="1837975"/>
            <a:ext cx="1125327" cy="28767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41" name="Flowchart: Predefined Process 40">
            <a:extLst>
              <a:ext uri="{FF2B5EF4-FFF2-40B4-BE49-F238E27FC236}">
                <a16:creationId xmlns:a16="http://schemas.microsoft.com/office/drawing/2014/main" id="{686AE606-880A-4286-A10E-8CE81063F582}"/>
              </a:ext>
            </a:extLst>
          </p:cNvPr>
          <p:cNvSpPr/>
          <p:nvPr/>
        </p:nvSpPr>
        <p:spPr>
          <a:xfrm rot="5400000">
            <a:off x="2723070" y="1701269"/>
            <a:ext cx="469633" cy="186075"/>
          </a:xfrm>
          <a:prstGeom prst="flowChartPredefined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42" name="Flowchart: Predefined Process 41">
            <a:extLst>
              <a:ext uri="{FF2B5EF4-FFF2-40B4-BE49-F238E27FC236}">
                <a16:creationId xmlns:a16="http://schemas.microsoft.com/office/drawing/2014/main" id="{3DFE3CAC-9FA2-4F88-8963-B30FB13495D9}"/>
              </a:ext>
            </a:extLst>
          </p:cNvPr>
          <p:cNvSpPr/>
          <p:nvPr/>
        </p:nvSpPr>
        <p:spPr>
          <a:xfrm rot="5400000">
            <a:off x="1604100" y="2318933"/>
            <a:ext cx="469633" cy="186075"/>
          </a:xfrm>
          <a:prstGeom prst="flowChartPredefined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43" name="Flowchart: Predefined Process 42">
            <a:extLst>
              <a:ext uri="{FF2B5EF4-FFF2-40B4-BE49-F238E27FC236}">
                <a16:creationId xmlns:a16="http://schemas.microsoft.com/office/drawing/2014/main" id="{B9273630-FF00-4D70-A50D-9FE7BD28BBB9}"/>
              </a:ext>
            </a:extLst>
          </p:cNvPr>
          <p:cNvSpPr/>
          <p:nvPr/>
        </p:nvSpPr>
        <p:spPr>
          <a:xfrm rot="5400000">
            <a:off x="2443853" y="2911215"/>
            <a:ext cx="469633" cy="186075"/>
          </a:xfrm>
          <a:prstGeom prst="flowChartPredefined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46" name="Rectangle: Folded Corner 45">
            <a:extLst>
              <a:ext uri="{FF2B5EF4-FFF2-40B4-BE49-F238E27FC236}">
                <a16:creationId xmlns:a16="http://schemas.microsoft.com/office/drawing/2014/main" id="{02B36C88-BF3D-4280-9585-E8273E4AC903}"/>
              </a:ext>
            </a:extLst>
          </p:cNvPr>
          <p:cNvSpPr/>
          <p:nvPr/>
        </p:nvSpPr>
        <p:spPr>
          <a:xfrm rot="10800000">
            <a:off x="5970460" y="5019165"/>
            <a:ext cx="469633" cy="602799"/>
          </a:xfrm>
          <a:prstGeom prst="foldedCorner">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48" name="Rectangle: Folded Corner 47">
            <a:extLst>
              <a:ext uri="{FF2B5EF4-FFF2-40B4-BE49-F238E27FC236}">
                <a16:creationId xmlns:a16="http://schemas.microsoft.com/office/drawing/2014/main" id="{162EAEF6-D5DA-47FB-8A5C-07D2A4B3819E}"/>
              </a:ext>
            </a:extLst>
          </p:cNvPr>
          <p:cNvSpPr/>
          <p:nvPr/>
        </p:nvSpPr>
        <p:spPr>
          <a:xfrm rot="10800000">
            <a:off x="6722765" y="5019165"/>
            <a:ext cx="469633" cy="602799"/>
          </a:xfrm>
          <a:prstGeom prst="foldedCorner">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52" name="Rectangle 51">
            <a:extLst>
              <a:ext uri="{FF2B5EF4-FFF2-40B4-BE49-F238E27FC236}">
                <a16:creationId xmlns:a16="http://schemas.microsoft.com/office/drawing/2014/main" id="{C6BBED7E-CF19-45FB-9F96-8EE90104E45B}"/>
              </a:ext>
            </a:extLst>
          </p:cNvPr>
          <p:cNvSpPr/>
          <p:nvPr/>
        </p:nvSpPr>
        <p:spPr>
          <a:xfrm>
            <a:off x="7737067" y="4358527"/>
            <a:ext cx="2469296" cy="287667"/>
          </a:xfrm>
          <a:prstGeom prst="rect">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53" name="Rectangle 52">
            <a:extLst>
              <a:ext uri="{FF2B5EF4-FFF2-40B4-BE49-F238E27FC236}">
                <a16:creationId xmlns:a16="http://schemas.microsoft.com/office/drawing/2014/main" id="{B121F8AA-72CC-440B-9A3F-3EAC2C2D0972}"/>
              </a:ext>
            </a:extLst>
          </p:cNvPr>
          <p:cNvSpPr/>
          <p:nvPr/>
        </p:nvSpPr>
        <p:spPr>
          <a:xfrm>
            <a:off x="7737065" y="4358527"/>
            <a:ext cx="718656" cy="28767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sp>
        <p:nvSpPr>
          <p:cNvPr id="54" name="Rectangle 53">
            <a:extLst>
              <a:ext uri="{FF2B5EF4-FFF2-40B4-BE49-F238E27FC236}">
                <a16:creationId xmlns:a16="http://schemas.microsoft.com/office/drawing/2014/main" id="{4372F8B1-57AC-4313-88E3-BC9E04EAF06B}"/>
              </a:ext>
            </a:extLst>
          </p:cNvPr>
          <p:cNvSpPr/>
          <p:nvPr/>
        </p:nvSpPr>
        <p:spPr>
          <a:xfrm>
            <a:off x="10725588" y="4373816"/>
            <a:ext cx="874989" cy="113289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Log Service</a:t>
            </a:r>
          </a:p>
        </p:txBody>
      </p:sp>
      <p:cxnSp>
        <p:nvCxnSpPr>
          <p:cNvPr id="56" name="Straight Arrow Connector 55">
            <a:extLst>
              <a:ext uri="{FF2B5EF4-FFF2-40B4-BE49-F238E27FC236}">
                <a16:creationId xmlns:a16="http://schemas.microsoft.com/office/drawing/2014/main" id="{382532C0-DA80-428F-AB75-D3AB17D8657F}"/>
              </a:ext>
            </a:extLst>
          </p:cNvPr>
          <p:cNvCxnSpPr>
            <a:cxnSpLocks/>
            <a:endCxn id="52" idx="3"/>
          </p:cNvCxnSpPr>
          <p:nvPr/>
        </p:nvCxnSpPr>
        <p:spPr>
          <a:xfrm flipH="1">
            <a:off x="10206361" y="4502360"/>
            <a:ext cx="51922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E3F2B-9205-4F29-8677-A94859A495DE}"/>
              </a:ext>
            </a:extLst>
          </p:cNvPr>
          <p:cNvCxnSpPr>
            <a:cxnSpLocks/>
            <a:stCxn id="63" idx="3"/>
          </p:cNvCxnSpPr>
          <p:nvPr/>
        </p:nvCxnSpPr>
        <p:spPr>
          <a:xfrm>
            <a:off x="10206361" y="5347583"/>
            <a:ext cx="51922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92F1571-CAF4-42C5-B073-00B490D404F4}"/>
              </a:ext>
            </a:extLst>
          </p:cNvPr>
          <p:cNvSpPr txBox="1"/>
          <p:nvPr/>
        </p:nvSpPr>
        <p:spPr>
          <a:xfrm>
            <a:off x="7592683" y="4625806"/>
            <a:ext cx="1680268" cy="318100"/>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Log Landing Zone</a:t>
            </a:r>
          </a:p>
        </p:txBody>
      </p:sp>
      <p:sp>
        <p:nvSpPr>
          <p:cNvPr id="62" name="TextBox 61">
            <a:extLst>
              <a:ext uri="{FF2B5EF4-FFF2-40B4-BE49-F238E27FC236}">
                <a16:creationId xmlns:a16="http://schemas.microsoft.com/office/drawing/2014/main" id="{1A6AA460-B179-48B2-ABCB-F3A9DF9DEB54}"/>
              </a:ext>
            </a:extLst>
          </p:cNvPr>
          <p:cNvSpPr txBox="1"/>
          <p:nvPr/>
        </p:nvSpPr>
        <p:spPr>
          <a:xfrm>
            <a:off x="7592685" y="5524815"/>
            <a:ext cx="2136995" cy="318100"/>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Long term long storage</a:t>
            </a:r>
          </a:p>
        </p:txBody>
      </p:sp>
      <p:sp>
        <p:nvSpPr>
          <p:cNvPr id="65" name="Cylinder 64">
            <a:extLst>
              <a:ext uri="{FF2B5EF4-FFF2-40B4-BE49-F238E27FC236}">
                <a16:creationId xmlns:a16="http://schemas.microsoft.com/office/drawing/2014/main" id="{EC4154E5-E47F-4C7F-9EBD-E0A6F6134D47}"/>
              </a:ext>
            </a:extLst>
          </p:cNvPr>
          <p:cNvSpPr/>
          <p:nvPr/>
        </p:nvSpPr>
        <p:spPr>
          <a:xfrm>
            <a:off x="6464557" y="3726499"/>
            <a:ext cx="884931" cy="673904"/>
          </a:xfrm>
          <a:prstGeom prst="can">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351" b="0" i="0" u="none" strike="noStrike" kern="1200" cap="none" spc="0" normalizeH="0" baseline="0" noProof="0">
              <a:ln>
                <a:noFill/>
              </a:ln>
              <a:solidFill>
                <a:srgbClr val="FFFFFF"/>
              </a:solidFill>
              <a:effectLst/>
              <a:uLnTx/>
              <a:uFillTx/>
              <a:latin typeface="Segoe UI"/>
              <a:ea typeface="+mn-ea"/>
              <a:cs typeface="+mn-cs"/>
            </a:endParaRPr>
          </a:p>
        </p:txBody>
      </p:sp>
      <p:cxnSp>
        <p:nvCxnSpPr>
          <p:cNvPr id="68" name="Connector: Elbow 67">
            <a:extLst>
              <a:ext uri="{FF2B5EF4-FFF2-40B4-BE49-F238E27FC236}">
                <a16:creationId xmlns:a16="http://schemas.microsoft.com/office/drawing/2014/main" id="{079333F6-D676-43E3-B64F-A521D8DE8770}"/>
              </a:ext>
            </a:extLst>
          </p:cNvPr>
          <p:cNvCxnSpPr>
            <a:cxnSpLocks/>
            <a:stCxn id="65" idx="4"/>
            <a:endCxn id="52" idx="0"/>
          </p:cNvCxnSpPr>
          <p:nvPr/>
        </p:nvCxnSpPr>
        <p:spPr>
          <a:xfrm>
            <a:off x="7349488" y="4063451"/>
            <a:ext cx="1622227" cy="295077"/>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560D2DFC-6257-47EB-8B87-80A4AC72BB08}"/>
              </a:ext>
            </a:extLst>
          </p:cNvPr>
          <p:cNvSpPr/>
          <p:nvPr/>
        </p:nvSpPr>
        <p:spPr>
          <a:xfrm>
            <a:off x="5063351" y="5856003"/>
            <a:ext cx="2283844" cy="72293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a:ln>
                  <a:noFill/>
                </a:ln>
                <a:solidFill>
                  <a:srgbClr val="000000"/>
                </a:solidFill>
                <a:effectLst/>
                <a:uLnTx/>
                <a:uFillTx/>
                <a:latin typeface="Segoe UI"/>
                <a:ea typeface="+mn-ea"/>
                <a:cs typeface="+mn-cs"/>
              </a:rPr>
              <a:t>Azure Storage</a:t>
            </a:r>
          </a:p>
        </p:txBody>
      </p:sp>
      <p:cxnSp>
        <p:nvCxnSpPr>
          <p:cNvPr id="100" name="Straight Arrow Connector 99">
            <a:extLst>
              <a:ext uri="{FF2B5EF4-FFF2-40B4-BE49-F238E27FC236}">
                <a16:creationId xmlns:a16="http://schemas.microsoft.com/office/drawing/2014/main" id="{DBC197E4-4BA6-4260-892D-1C83778CEAD8}"/>
              </a:ext>
            </a:extLst>
          </p:cNvPr>
          <p:cNvCxnSpPr>
            <a:cxnSpLocks/>
          </p:cNvCxnSpPr>
          <p:nvPr/>
        </p:nvCxnSpPr>
        <p:spPr>
          <a:xfrm flipH="1">
            <a:off x="7347193" y="4974392"/>
            <a:ext cx="337839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9D800343-D161-4BEE-92AE-BA6B60733DAF}"/>
              </a:ext>
            </a:extLst>
          </p:cNvPr>
          <p:cNvSpPr txBox="1"/>
          <p:nvPr/>
        </p:nvSpPr>
        <p:spPr>
          <a:xfrm>
            <a:off x="5484051" y="3775690"/>
            <a:ext cx="1022827" cy="5438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Primary Compute</a:t>
            </a:r>
          </a:p>
        </p:txBody>
      </p:sp>
      <p:cxnSp>
        <p:nvCxnSpPr>
          <p:cNvPr id="110" name="Straight Arrow Connector 109">
            <a:extLst>
              <a:ext uri="{FF2B5EF4-FFF2-40B4-BE49-F238E27FC236}">
                <a16:creationId xmlns:a16="http://schemas.microsoft.com/office/drawing/2014/main" id="{0A2793BA-063E-4F81-B8C9-E03BD022EB24}"/>
              </a:ext>
            </a:extLst>
          </p:cNvPr>
          <p:cNvCxnSpPr>
            <a:cxnSpLocks/>
          </p:cNvCxnSpPr>
          <p:nvPr/>
        </p:nvCxnSpPr>
        <p:spPr>
          <a:xfrm>
            <a:off x="10206360" y="4502360"/>
            <a:ext cx="51922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5E1178D-04EC-4991-9625-E68589B30316}"/>
              </a:ext>
            </a:extLst>
          </p:cNvPr>
          <p:cNvCxnSpPr>
            <a:cxnSpLocks/>
          </p:cNvCxnSpPr>
          <p:nvPr/>
        </p:nvCxnSpPr>
        <p:spPr>
          <a:xfrm flipH="1">
            <a:off x="10206360" y="5347583"/>
            <a:ext cx="519227"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61EC9E05-08C8-4744-AEE2-5C74DF0392AC}"/>
              </a:ext>
            </a:extLst>
          </p:cNvPr>
          <p:cNvSpPr txBox="1"/>
          <p:nvPr/>
        </p:nvSpPr>
        <p:spPr>
          <a:xfrm>
            <a:off x="8971714" y="4006599"/>
            <a:ext cx="937629" cy="318100"/>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a:ln>
                  <a:noFill/>
                </a:ln>
                <a:solidFill>
                  <a:srgbClr val="000000"/>
                </a:solidFill>
                <a:effectLst/>
                <a:uLnTx/>
                <a:uFillTx/>
                <a:latin typeface="Segoe UI"/>
                <a:ea typeface="+mn-ea"/>
                <a:cs typeface="+mn-cs"/>
              </a:rPr>
              <a:t>Recovery</a:t>
            </a:r>
          </a:p>
        </p:txBody>
      </p:sp>
      <p:cxnSp>
        <p:nvCxnSpPr>
          <p:cNvPr id="120" name="Straight Arrow Connector 119">
            <a:extLst>
              <a:ext uri="{FF2B5EF4-FFF2-40B4-BE49-F238E27FC236}">
                <a16:creationId xmlns:a16="http://schemas.microsoft.com/office/drawing/2014/main" id="{1AFE2370-E964-44AC-974F-59D359DBDEF5}"/>
              </a:ext>
            </a:extLst>
          </p:cNvPr>
          <p:cNvCxnSpPr>
            <a:cxnSpLocks/>
            <a:endCxn id="65" idx="3"/>
          </p:cNvCxnSpPr>
          <p:nvPr/>
        </p:nvCxnSpPr>
        <p:spPr>
          <a:xfrm flipV="1">
            <a:off x="6907023" y="4400400"/>
            <a:ext cx="0" cy="24579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974BE60-2A84-4C81-9881-E5B31797E589}"/>
              </a:ext>
            </a:extLst>
          </p:cNvPr>
          <p:cNvSpPr txBox="1"/>
          <p:nvPr/>
        </p:nvSpPr>
        <p:spPr>
          <a:xfrm>
            <a:off x="553945" y="4180891"/>
            <a:ext cx="4379795" cy="23890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32" b="0" i="0" u="none" strike="noStrike" kern="1200" cap="none" spc="0" normalizeH="0" baseline="0" noProof="0">
                <a:ln>
                  <a:noFill/>
                </a:ln>
                <a:solidFill>
                  <a:srgbClr val="000000"/>
                </a:solidFill>
                <a:effectLst/>
                <a:uLnTx/>
                <a:uFillTx/>
                <a:latin typeface="Segoe UI"/>
                <a:ea typeface="+mn-ea"/>
                <a:cs typeface="+mn-cs"/>
              </a:rPr>
              <a:t>Backup has no impact to apps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32"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32" b="0" i="0" u="none" strike="noStrike" kern="1200" cap="none" spc="0" normalizeH="0" baseline="0" noProof="0">
                <a:ln>
                  <a:noFill/>
                </a:ln>
                <a:solidFill>
                  <a:srgbClr val="000000"/>
                </a:solidFill>
                <a:effectLst/>
                <a:uLnTx/>
                <a:uFillTx/>
                <a:latin typeface="Segoe UI"/>
                <a:ea typeface="+mn-ea"/>
                <a:cs typeface="+mn-cs"/>
              </a:rPr>
              <a:t>Parallelized copy (metadata)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32"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32" b="0" i="0" u="none" strike="noStrike" kern="1200" cap="none" spc="0" normalizeH="0" baseline="0" noProof="0">
                <a:ln>
                  <a:noFill/>
                </a:ln>
                <a:solidFill>
                  <a:srgbClr val="000000"/>
                </a:solidFill>
                <a:effectLst/>
                <a:uLnTx/>
                <a:uFillTx/>
                <a:latin typeface="Segoe UI"/>
                <a:ea typeface="+mn-ea"/>
                <a:cs typeface="+mn-cs"/>
              </a:rPr>
              <a:t>Constant time PITR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132"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132" b="0" i="0" u="none" strike="noStrike" kern="1200" cap="none" spc="0" normalizeH="0" baseline="0" noProof="0">
                <a:ln>
                  <a:noFill/>
                </a:ln>
                <a:solidFill>
                  <a:srgbClr val="000000"/>
                </a:solidFill>
                <a:effectLst/>
                <a:uLnTx/>
                <a:uFillTx/>
                <a:latin typeface="Segoe UI"/>
                <a:ea typeface="+mn-ea"/>
                <a:cs typeface="+mn-cs"/>
              </a:rPr>
              <a:t>Accelerated database recovery</a:t>
            </a:r>
          </a:p>
        </p:txBody>
      </p:sp>
    </p:spTree>
    <p:extLst>
      <p:ext uri="{BB962C8B-B14F-4D97-AF65-F5344CB8AC3E}">
        <p14:creationId xmlns:p14="http://schemas.microsoft.com/office/powerpoint/2010/main" val="3546263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50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1000"/>
                            </p:stCondLst>
                            <p:childTnLst>
                              <p:par>
                                <p:cTn id="32" presetID="16" presetClass="entr" presetSubtype="21" fill="hold" grpId="0" nodeType="after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par>
                          <p:cTn id="35" fill="hold">
                            <p:stCondLst>
                              <p:cond delay="2000"/>
                            </p:stCondLst>
                            <p:childTnLst>
                              <p:par>
                                <p:cTn id="36" presetID="16" presetClass="entr" presetSubtype="21" fill="hold" grpId="0" nodeType="afterEffect">
                                  <p:stCondLst>
                                    <p:cond delay="50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par>
                          <p:cTn id="39" fill="hold">
                            <p:stCondLst>
                              <p:cond delay="3000"/>
                            </p:stCondLst>
                            <p:childTnLst>
                              <p:par>
                                <p:cTn id="40" presetID="16" presetClass="entr" presetSubtype="21" fill="hold" grpId="0" nodeType="afterEffect">
                                  <p:stCondLst>
                                    <p:cond delay="50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par>
                          <p:cTn id="43" fill="hold">
                            <p:stCondLst>
                              <p:cond delay="4000"/>
                            </p:stCondLst>
                            <p:childTnLst>
                              <p:par>
                                <p:cTn id="44" presetID="16" presetClass="entr" presetSubtype="21" fill="hold" grpId="0" nodeType="afterEffect">
                                  <p:stCondLst>
                                    <p:cond delay="50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par>
                          <p:cTn id="47" fill="hold">
                            <p:stCondLst>
                              <p:cond delay="5000"/>
                            </p:stCondLst>
                            <p:childTnLst>
                              <p:par>
                                <p:cTn id="48" presetID="16" presetClass="entr" presetSubtype="21" fill="hold" grpId="0" nodeType="afterEffect">
                                  <p:stCondLst>
                                    <p:cond delay="500"/>
                                  </p:stCondLst>
                                  <p:childTnLst>
                                    <p:set>
                                      <p:cBhvr>
                                        <p:cTn id="49" dur="1" fill="hold">
                                          <p:stCondLst>
                                            <p:cond delay="0"/>
                                          </p:stCondLst>
                                        </p:cTn>
                                        <p:tgtEl>
                                          <p:spTgt spid="12"/>
                                        </p:tgtEl>
                                        <p:attrNameLst>
                                          <p:attrName>style.visibility</p:attrName>
                                        </p:attrNameLst>
                                      </p:cBhvr>
                                      <p:to>
                                        <p:strVal val="visible"/>
                                      </p:to>
                                    </p:set>
                                    <p:animEffect transition="in" filter="barn(inVertical)">
                                      <p:cBhvr>
                                        <p:cTn id="50" dur="500"/>
                                        <p:tgtEl>
                                          <p:spTgt spid="12"/>
                                        </p:tgtEl>
                                      </p:cBhvr>
                                    </p:animEffect>
                                  </p:childTnLst>
                                </p:cTn>
                              </p:par>
                            </p:childTnLst>
                          </p:cTn>
                        </p:par>
                        <p:par>
                          <p:cTn id="51" fill="hold">
                            <p:stCondLst>
                              <p:cond delay="6000"/>
                            </p:stCondLst>
                            <p:childTnLst>
                              <p:par>
                                <p:cTn id="52" presetID="16" presetClass="entr" presetSubtype="21" fill="hold" grpId="0" nodeType="after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barn(inVertical)">
                                      <p:cBhvr>
                                        <p:cTn id="54" dur="500"/>
                                        <p:tgtEl>
                                          <p:spTgt spid="16"/>
                                        </p:tgtEl>
                                      </p:cBhvr>
                                    </p:animEffect>
                                  </p:childTnLst>
                                </p:cTn>
                              </p:par>
                            </p:childTnLst>
                          </p:cTn>
                        </p:par>
                        <p:par>
                          <p:cTn id="55" fill="hold">
                            <p:stCondLst>
                              <p:cond delay="7000"/>
                            </p:stCondLst>
                            <p:childTnLst>
                              <p:par>
                                <p:cTn id="56" presetID="16" presetClass="entr" presetSubtype="21" fill="hold" grpId="0" nodeType="afterEffect">
                                  <p:stCondLst>
                                    <p:cond delay="500"/>
                                  </p:stCondLst>
                                  <p:childTnLst>
                                    <p:set>
                                      <p:cBhvr>
                                        <p:cTn id="57" dur="1" fill="hold">
                                          <p:stCondLst>
                                            <p:cond delay="0"/>
                                          </p:stCondLst>
                                        </p:cTn>
                                        <p:tgtEl>
                                          <p:spTgt spid="10"/>
                                        </p:tgtEl>
                                        <p:attrNameLst>
                                          <p:attrName>style.visibility</p:attrName>
                                        </p:attrNameLst>
                                      </p:cBhvr>
                                      <p:to>
                                        <p:strVal val="visible"/>
                                      </p:to>
                                    </p:set>
                                    <p:animEffect transition="in" filter="barn(inVertical)">
                                      <p:cBhvr>
                                        <p:cTn id="58" dur="500"/>
                                        <p:tgtEl>
                                          <p:spTgt spid="10"/>
                                        </p:tgtEl>
                                      </p:cBhvr>
                                    </p:animEffect>
                                  </p:childTnLst>
                                </p:cTn>
                              </p:par>
                            </p:childTnLst>
                          </p:cTn>
                        </p:par>
                        <p:par>
                          <p:cTn id="59" fill="hold">
                            <p:stCondLst>
                              <p:cond delay="8000"/>
                            </p:stCondLst>
                            <p:childTnLst>
                              <p:par>
                                <p:cTn id="60" presetID="16" presetClass="entr" presetSubtype="21"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left)">
                                      <p:cBhvr>
                                        <p:cTn id="67" dur="500"/>
                                        <p:tgtEl>
                                          <p:spTgt spid="8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left)">
                                      <p:cBhvr>
                                        <p:cTn id="70" dur="500"/>
                                        <p:tgtEl>
                                          <p:spTgt spid="94"/>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left)">
                                      <p:cBhvr>
                                        <p:cTn id="74" dur="500"/>
                                        <p:tgtEl>
                                          <p:spTgt spid="91"/>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wipe(up)">
                                      <p:cBhvr>
                                        <p:cTn id="78" dur="500"/>
                                        <p:tgtEl>
                                          <p:spTgt spid="90"/>
                                        </p:tgtEl>
                                      </p:cBhvr>
                                    </p:animEffect>
                                  </p:childTnLst>
                                </p:cTn>
                              </p:par>
                            </p:childTnLst>
                          </p:cTn>
                        </p:par>
                        <p:par>
                          <p:cTn id="79" fill="hold">
                            <p:stCondLst>
                              <p:cond delay="1500"/>
                            </p:stCondLst>
                            <p:childTnLst>
                              <p:par>
                                <p:cTn id="80" presetID="22" presetClass="entr" presetSubtype="2" fill="hold" nodeType="after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wipe(right)">
                                      <p:cBhvr>
                                        <p:cTn id="82" dur="500"/>
                                        <p:tgtEl>
                                          <p:spTgt spid="92"/>
                                        </p:tgtEl>
                                      </p:cBhvr>
                                    </p:animEffect>
                                  </p:childTnLst>
                                </p:cTn>
                              </p:par>
                            </p:childTnLst>
                          </p:cTn>
                        </p:par>
                        <p:par>
                          <p:cTn id="83" fill="hold">
                            <p:stCondLst>
                              <p:cond delay="2000"/>
                            </p:stCondLst>
                            <p:childTnLst>
                              <p:par>
                                <p:cTn id="84" presetID="22" presetClass="entr" presetSubtype="2" fill="hold" grpId="0" nodeType="after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wipe(right)">
                                      <p:cBhvr>
                                        <p:cTn id="86" dur="500"/>
                                        <p:tgtEl>
                                          <p:spTgt spid="8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wipe(right)">
                                      <p:cBhvr>
                                        <p:cTn id="89" dur="500"/>
                                        <p:tgtEl>
                                          <p:spTgt spid="9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24">
                                            <p:txEl>
                                              <p:pRg st="0" end="0"/>
                                            </p:txEl>
                                          </p:spTgt>
                                        </p:tgtEl>
                                        <p:attrNameLst>
                                          <p:attrName>style.visibility</p:attrName>
                                        </p:attrNameLst>
                                      </p:cBhvr>
                                      <p:to>
                                        <p:strVal val="visible"/>
                                      </p:to>
                                    </p:set>
                                    <p:animEffect transition="in" filter="fade">
                                      <p:cBhvr>
                                        <p:cTn id="94" dur="500"/>
                                        <p:tgtEl>
                                          <p:spTgt spid="124">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up)">
                                      <p:cBhvr>
                                        <p:cTn id="99" dur="500"/>
                                        <p:tgtEl>
                                          <p:spTgt spid="32"/>
                                        </p:tgtEl>
                                      </p:cBhvr>
                                    </p:animEffect>
                                  </p:childTnLst>
                                </p:cTn>
                              </p:par>
                            </p:childTnLst>
                          </p:cTn>
                        </p:par>
                        <p:par>
                          <p:cTn id="100" fill="hold">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up)">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fade">
                                      <p:cBhvr>
                                        <p:cTn id="108" dur="50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grpId="2" nodeType="with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fade">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up)">
                                      <p:cBhvr>
                                        <p:cTn id="119" dur="500"/>
                                        <p:tgtEl>
                                          <p:spTgt spid="36"/>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wipe(up)">
                                      <p:cBhvr>
                                        <p:cTn id="123" dur="500"/>
                                        <p:tgtEl>
                                          <p:spTgt spid="38"/>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ipe(up)">
                                      <p:cBhvr>
                                        <p:cTn id="128" dur="500"/>
                                        <p:tgtEl>
                                          <p:spTgt spid="37"/>
                                        </p:tgtEl>
                                      </p:cBhvr>
                                    </p:animEffect>
                                  </p:childTnLst>
                                </p:cTn>
                              </p:par>
                            </p:childTnLst>
                          </p:cTn>
                        </p:par>
                        <p:par>
                          <p:cTn id="129" fill="hold">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wipe(up)">
                                      <p:cBhvr>
                                        <p:cTn id="132" dur="500"/>
                                        <p:tgtEl>
                                          <p:spTgt spid="33"/>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wipe(left)">
                                      <p:cBhvr>
                                        <p:cTn id="136" dur="500"/>
                                        <p:tgtEl>
                                          <p:spTgt spid="4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fade">
                                      <p:cBhvr>
                                        <p:cTn id="141" dur="500"/>
                                        <p:tgtEl>
                                          <p:spTgt spid="97"/>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3"/>
                                        </p:tgtEl>
                                        <p:attrNameLst>
                                          <p:attrName>style.visibility</p:attrName>
                                        </p:attrNameLst>
                                      </p:cBhvr>
                                      <p:to>
                                        <p:strVal val="visible"/>
                                      </p:to>
                                    </p:set>
                                    <p:animEffect transition="in" filter="fade">
                                      <p:cBhvr>
                                        <p:cTn id="144" dur="500"/>
                                        <p:tgtEl>
                                          <p:spTgt spid="63"/>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fade">
                                      <p:cBhvr>
                                        <p:cTn id="147" dur="500"/>
                                        <p:tgtEl>
                                          <p:spTgt spid="62"/>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0" nodeType="clickEffect">
                                  <p:stCondLst>
                                    <p:cond delay="0"/>
                                  </p:stCondLst>
                                  <p:childTnLst>
                                    <p:animMotion origin="layout" path="M -8.33333E-7 -3.20988E-6 L 0.35764 0.53982 " pathEditMode="relative" rAng="0" ptsTypes="AA">
                                      <p:cBhvr>
                                        <p:cTn id="151" dur="2000" fill="hold"/>
                                        <p:tgtEl>
                                          <p:spTgt spid="42"/>
                                        </p:tgtEl>
                                        <p:attrNameLst>
                                          <p:attrName>ppt_x</p:attrName>
                                          <p:attrName>ppt_y</p:attrName>
                                        </p:attrNameLst>
                                      </p:cBhvr>
                                      <p:rCtr x="17882" y="26975"/>
                                    </p:animMotion>
                                  </p:childTnLst>
                                </p:cTn>
                              </p:par>
                              <p:par>
                                <p:cTn id="152" presetID="42" presetClass="path" presetSubtype="0" accel="50000" decel="50000" fill="hold" grpId="1" nodeType="withEffect">
                                  <p:stCondLst>
                                    <p:cond delay="0"/>
                                  </p:stCondLst>
                                  <p:childTnLst>
                                    <p:animMotion origin="layout" path="M -1.11111E-6 2.46914E-7 L 0.20469 0.62994 " pathEditMode="relative" rAng="0" ptsTypes="AA">
                                      <p:cBhvr>
                                        <p:cTn id="153" dur="2000" fill="hold"/>
                                        <p:tgtEl>
                                          <p:spTgt spid="41"/>
                                        </p:tgtEl>
                                        <p:attrNameLst>
                                          <p:attrName>ppt_x</p:attrName>
                                          <p:attrName>ppt_y</p:attrName>
                                        </p:attrNameLst>
                                      </p:cBhvr>
                                      <p:rCtr x="10226" y="31481"/>
                                    </p:animMotion>
                                  </p:childTnLst>
                                </p:cTn>
                              </p:par>
                              <p:par>
                                <p:cTn id="154" presetID="42" presetClass="path" presetSubtype="0" accel="50000" decel="50000" fill="hold" grpId="1" nodeType="withEffect">
                                  <p:stCondLst>
                                    <p:cond delay="0"/>
                                  </p:stCondLst>
                                  <p:childTnLst>
                                    <p:animMotion origin="layout" path="M -4.44444E-6 -2.96296E-6 L 0.35122 0.4534 " pathEditMode="relative" rAng="0" ptsTypes="AA">
                                      <p:cBhvr>
                                        <p:cTn id="155" dur="2000" fill="hold"/>
                                        <p:tgtEl>
                                          <p:spTgt spid="43"/>
                                        </p:tgtEl>
                                        <p:attrNameLst>
                                          <p:attrName>ppt_x</p:attrName>
                                          <p:attrName>ppt_y</p:attrName>
                                        </p:attrNameLst>
                                      </p:cBhvr>
                                      <p:rCtr x="17552" y="22654"/>
                                    </p:animMotion>
                                  </p:childTnLst>
                                </p:cTn>
                              </p:par>
                              <p:par>
                                <p:cTn id="156" presetID="8" presetClass="emph" presetSubtype="0" fill="hold" grpId="2" nodeType="withEffect">
                                  <p:stCondLst>
                                    <p:cond delay="0"/>
                                  </p:stCondLst>
                                  <p:childTnLst>
                                    <p:animRot by="5400000">
                                      <p:cBhvr>
                                        <p:cTn id="157" dur="2000" fill="hold"/>
                                        <p:tgtEl>
                                          <p:spTgt spid="41"/>
                                        </p:tgtEl>
                                        <p:attrNameLst>
                                          <p:attrName>r</p:attrName>
                                        </p:attrNameLst>
                                      </p:cBhvr>
                                    </p:animRot>
                                  </p:childTnLst>
                                </p:cTn>
                              </p:par>
                              <p:par>
                                <p:cTn id="158" presetID="8" presetClass="emph" presetSubtype="0" fill="hold" grpId="1" nodeType="withEffect">
                                  <p:stCondLst>
                                    <p:cond delay="0"/>
                                  </p:stCondLst>
                                  <p:childTnLst>
                                    <p:animRot by="5400000">
                                      <p:cBhvr>
                                        <p:cTn id="159" dur="2000" fill="hold"/>
                                        <p:tgtEl>
                                          <p:spTgt spid="42"/>
                                        </p:tgtEl>
                                        <p:attrNameLst>
                                          <p:attrName>r</p:attrName>
                                        </p:attrNameLst>
                                      </p:cBhvr>
                                    </p:animRot>
                                  </p:childTnLst>
                                </p:cTn>
                              </p:par>
                              <p:par>
                                <p:cTn id="160" presetID="8" presetClass="emph" presetSubtype="0" fill="hold" grpId="2" nodeType="withEffect">
                                  <p:stCondLst>
                                    <p:cond delay="0"/>
                                  </p:stCondLst>
                                  <p:childTnLst>
                                    <p:animRot by="5400000">
                                      <p:cBhvr>
                                        <p:cTn id="161" dur="2000" fill="hold"/>
                                        <p:tgtEl>
                                          <p:spTgt spid="43"/>
                                        </p:tgtEl>
                                        <p:attrNameLst>
                                          <p:attrName>r</p:attrName>
                                        </p:attrNameLst>
                                      </p:cBhvr>
                                    </p:animRot>
                                  </p:childTnLst>
                                </p:cTn>
                              </p:par>
                              <p:par>
                                <p:cTn id="162" presetID="42" presetClass="path" presetSubtype="0" accel="50000" decel="50000" fill="hold" grpId="1" nodeType="withEffect">
                                  <p:stCondLst>
                                    <p:cond delay="0"/>
                                  </p:stCondLst>
                                  <p:childTnLst>
                                    <p:animMotion origin="layout" path="M 0.02934 0.00092 L -0.08333 0.49197 " pathEditMode="relative" rAng="0" ptsTypes="AA">
                                      <p:cBhvr>
                                        <p:cTn id="163" dur="2000" fill="hold"/>
                                        <p:tgtEl>
                                          <p:spTgt spid="40"/>
                                        </p:tgtEl>
                                        <p:attrNameLst>
                                          <p:attrName>ppt_x</p:attrName>
                                          <p:attrName>ppt_y</p:attrName>
                                        </p:attrNameLst>
                                      </p:cBhvr>
                                      <p:rCtr x="-5642" y="24537"/>
                                    </p:animMotion>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124">
                                            <p:txEl>
                                              <p:pRg st="2" end="2"/>
                                            </p:txEl>
                                          </p:spTgt>
                                        </p:tgtEl>
                                        <p:attrNameLst>
                                          <p:attrName>style.visibility</p:attrName>
                                        </p:attrNameLst>
                                      </p:cBhvr>
                                      <p:to>
                                        <p:strVal val="visible"/>
                                      </p:to>
                                    </p:set>
                                    <p:animEffect transition="in" filter="fade">
                                      <p:cBhvr>
                                        <p:cTn id="168" dur="500"/>
                                        <p:tgtEl>
                                          <p:spTgt spid="124">
                                            <p:txEl>
                                              <p:pRg st="2" end="2"/>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24">
                                            <p:txEl>
                                              <p:pRg st="4" end="4"/>
                                            </p:txEl>
                                          </p:spTgt>
                                        </p:tgtEl>
                                        <p:attrNameLst>
                                          <p:attrName>style.visibility</p:attrName>
                                        </p:attrNameLst>
                                      </p:cBhvr>
                                      <p:to>
                                        <p:strVal val="visible"/>
                                      </p:to>
                                    </p:set>
                                    <p:animEffect transition="in" filter="fade">
                                      <p:cBhvr>
                                        <p:cTn id="173" dur="500"/>
                                        <p:tgtEl>
                                          <p:spTgt spid="124">
                                            <p:txEl>
                                              <p:pRg st="4" end="4"/>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500"/>
                                        <p:tgtEl>
                                          <p:spTgt spid="6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animEffect transition="in" filter="fade">
                                      <p:cBhvr>
                                        <p:cTn id="181" dur="500"/>
                                        <p:tgtEl>
                                          <p:spTgt spid="5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54"/>
                                        </p:tgtEl>
                                        <p:attrNameLst>
                                          <p:attrName>style.visibility</p:attrName>
                                        </p:attrNameLst>
                                      </p:cBhvr>
                                      <p:to>
                                        <p:strVal val="visible"/>
                                      </p:to>
                                    </p:set>
                                    <p:animEffect transition="in" filter="fade">
                                      <p:cBhvr>
                                        <p:cTn id="184" dur="500"/>
                                        <p:tgtEl>
                                          <p:spTgt spid="54"/>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fade">
                                      <p:cBhvr>
                                        <p:cTn id="187" dur="500"/>
                                        <p:tgtEl>
                                          <p:spTgt spid="6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46"/>
                                        </p:tgtEl>
                                        <p:attrNameLst>
                                          <p:attrName>style.visibility</p:attrName>
                                        </p:attrNameLst>
                                      </p:cBhvr>
                                      <p:to>
                                        <p:strVal val="visible"/>
                                      </p:to>
                                    </p:set>
                                    <p:animEffect transition="in" filter="fade">
                                      <p:cBhvr>
                                        <p:cTn id="193" dur="500"/>
                                        <p:tgtEl>
                                          <p:spTgt spid="4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48"/>
                                        </p:tgtEl>
                                        <p:attrNameLst>
                                          <p:attrName>style.visibility</p:attrName>
                                        </p:attrNameLst>
                                      </p:cBhvr>
                                      <p:to>
                                        <p:strVal val="visible"/>
                                      </p:to>
                                    </p:set>
                                    <p:animEffect transition="in" filter="fade">
                                      <p:cBhvr>
                                        <p:cTn id="196" dur="500"/>
                                        <p:tgtEl>
                                          <p:spTgt spid="48"/>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nodeType="clickEffect">
                                  <p:stCondLst>
                                    <p:cond delay="0"/>
                                  </p:stCondLst>
                                  <p:childTnLst>
                                    <p:set>
                                      <p:cBhvr>
                                        <p:cTn id="200" dur="1" fill="hold">
                                          <p:stCondLst>
                                            <p:cond delay="0"/>
                                          </p:stCondLst>
                                        </p:cTn>
                                        <p:tgtEl>
                                          <p:spTgt spid="102"/>
                                        </p:tgtEl>
                                        <p:attrNameLst>
                                          <p:attrName>style.visibility</p:attrName>
                                        </p:attrNameLst>
                                      </p:cBhvr>
                                      <p:to>
                                        <p:strVal val="visible"/>
                                      </p:to>
                                    </p:set>
                                    <p:animEffect transition="in" filter="wipe(down)">
                                      <p:cBhvr>
                                        <p:cTn id="201" dur="500"/>
                                        <p:tgtEl>
                                          <p:spTgt spid="102"/>
                                        </p:tgtEl>
                                      </p:cBhvr>
                                    </p:animEffect>
                                  </p:childTnLst>
                                </p:cTn>
                              </p:par>
                              <p:par>
                                <p:cTn id="202" presetID="22" presetClass="entr" presetSubtype="4" fill="hold" nodeType="withEffect">
                                  <p:stCondLst>
                                    <p:cond delay="0"/>
                                  </p:stCondLst>
                                  <p:childTnLst>
                                    <p:set>
                                      <p:cBhvr>
                                        <p:cTn id="203" dur="1" fill="hold">
                                          <p:stCondLst>
                                            <p:cond delay="0"/>
                                          </p:stCondLst>
                                        </p:cTn>
                                        <p:tgtEl>
                                          <p:spTgt spid="107"/>
                                        </p:tgtEl>
                                        <p:attrNameLst>
                                          <p:attrName>style.visibility</p:attrName>
                                        </p:attrNameLst>
                                      </p:cBhvr>
                                      <p:to>
                                        <p:strVal val="visible"/>
                                      </p:to>
                                    </p:set>
                                    <p:animEffect transition="in" filter="wipe(down)">
                                      <p:cBhvr>
                                        <p:cTn id="204" dur="500"/>
                                        <p:tgtEl>
                                          <p:spTgt spid="107"/>
                                        </p:tgtEl>
                                      </p:cBhvr>
                                    </p:animEffect>
                                  </p:childTnLst>
                                </p:cTn>
                              </p:par>
                              <p:par>
                                <p:cTn id="205" presetID="22" presetClass="entr" presetSubtype="4" fill="hold" nodeType="withEffect">
                                  <p:stCondLst>
                                    <p:cond delay="0"/>
                                  </p:stCondLst>
                                  <p:childTnLst>
                                    <p:set>
                                      <p:cBhvr>
                                        <p:cTn id="206" dur="1" fill="hold">
                                          <p:stCondLst>
                                            <p:cond delay="0"/>
                                          </p:stCondLst>
                                        </p:cTn>
                                        <p:tgtEl>
                                          <p:spTgt spid="108"/>
                                        </p:tgtEl>
                                        <p:attrNameLst>
                                          <p:attrName>style.visibility</p:attrName>
                                        </p:attrNameLst>
                                      </p:cBhvr>
                                      <p:to>
                                        <p:strVal val="visible"/>
                                      </p:to>
                                    </p:set>
                                    <p:animEffect transition="in" filter="wipe(down)">
                                      <p:cBhvr>
                                        <p:cTn id="207" dur="500"/>
                                        <p:tgtEl>
                                          <p:spTgt spid="108"/>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58"/>
                                        </p:tgtEl>
                                        <p:attrNameLst>
                                          <p:attrName>style.visibility</p:attrName>
                                        </p:attrNameLst>
                                      </p:cBhvr>
                                      <p:to>
                                        <p:strVal val="visible"/>
                                      </p:to>
                                    </p:set>
                                    <p:animEffect transition="in" filter="wipe(left)">
                                      <p:cBhvr>
                                        <p:cTn id="212" dur="500"/>
                                        <p:tgtEl>
                                          <p:spTgt spid="58"/>
                                        </p:tgtEl>
                                      </p:cBhvr>
                                    </p:animEffect>
                                  </p:childTnLst>
                                </p:cTn>
                              </p:par>
                            </p:childTnLst>
                          </p:cTn>
                        </p:par>
                        <p:par>
                          <p:cTn id="213" fill="hold">
                            <p:stCondLst>
                              <p:cond delay="500"/>
                            </p:stCondLst>
                            <p:childTnLst>
                              <p:par>
                                <p:cTn id="214" presetID="22" presetClass="entr" presetSubtype="2" fill="hold" nodeType="afterEffect">
                                  <p:stCondLst>
                                    <p:cond delay="0"/>
                                  </p:stCondLst>
                                  <p:childTnLst>
                                    <p:set>
                                      <p:cBhvr>
                                        <p:cTn id="215" dur="1" fill="hold">
                                          <p:stCondLst>
                                            <p:cond delay="0"/>
                                          </p:stCondLst>
                                        </p:cTn>
                                        <p:tgtEl>
                                          <p:spTgt spid="56"/>
                                        </p:tgtEl>
                                        <p:attrNameLst>
                                          <p:attrName>style.visibility</p:attrName>
                                        </p:attrNameLst>
                                      </p:cBhvr>
                                      <p:to>
                                        <p:strVal val="visible"/>
                                      </p:to>
                                    </p:set>
                                    <p:animEffect transition="in" filter="wipe(right)">
                                      <p:cBhvr>
                                        <p:cTn id="216" dur="500"/>
                                        <p:tgtEl>
                                          <p:spTgt spid="56"/>
                                        </p:tgtEl>
                                      </p:cBhvr>
                                    </p:animEffect>
                                  </p:childTnLst>
                                </p:cTn>
                              </p:par>
                            </p:childTnLst>
                          </p:cTn>
                        </p:par>
                        <p:par>
                          <p:cTn id="217" fill="hold">
                            <p:stCondLst>
                              <p:cond delay="1000"/>
                            </p:stCondLst>
                            <p:childTnLst>
                              <p:par>
                                <p:cTn id="218" presetID="22" presetClass="entr" presetSubtype="2" fill="hold" grpId="0" nodeType="afterEffect">
                                  <p:stCondLst>
                                    <p:cond delay="0"/>
                                  </p:stCondLst>
                                  <p:childTnLst>
                                    <p:set>
                                      <p:cBhvr>
                                        <p:cTn id="219" dur="1" fill="hold">
                                          <p:stCondLst>
                                            <p:cond delay="0"/>
                                          </p:stCondLst>
                                        </p:cTn>
                                        <p:tgtEl>
                                          <p:spTgt spid="53"/>
                                        </p:tgtEl>
                                        <p:attrNameLst>
                                          <p:attrName>style.visibility</p:attrName>
                                        </p:attrNameLst>
                                      </p:cBhvr>
                                      <p:to>
                                        <p:strVal val="visible"/>
                                      </p:to>
                                    </p:set>
                                    <p:animEffect transition="in" filter="wipe(right)">
                                      <p:cBhvr>
                                        <p:cTn id="220" dur="500"/>
                                        <p:tgtEl>
                                          <p:spTgt spid="53"/>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65"/>
                                        </p:tgtEl>
                                        <p:attrNameLst>
                                          <p:attrName>style.visibility</p:attrName>
                                        </p:attrNameLst>
                                      </p:cBhvr>
                                      <p:to>
                                        <p:strVal val="visible"/>
                                      </p:to>
                                    </p:set>
                                    <p:animEffect transition="in" filter="fade">
                                      <p:cBhvr>
                                        <p:cTn id="225" dur="500"/>
                                        <p:tgtEl>
                                          <p:spTgt spid="65"/>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09"/>
                                        </p:tgtEl>
                                        <p:attrNameLst>
                                          <p:attrName>style.visibility</p:attrName>
                                        </p:attrNameLst>
                                      </p:cBhvr>
                                      <p:to>
                                        <p:strVal val="visible"/>
                                      </p:to>
                                    </p:set>
                                    <p:animEffect transition="in" filter="fade">
                                      <p:cBhvr>
                                        <p:cTn id="228" dur="500"/>
                                        <p:tgtEl>
                                          <p:spTgt spid="109"/>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68"/>
                                        </p:tgtEl>
                                        <p:attrNameLst>
                                          <p:attrName>style.visibility</p:attrName>
                                        </p:attrNameLst>
                                      </p:cBhvr>
                                      <p:to>
                                        <p:strVal val="visible"/>
                                      </p:to>
                                    </p:set>
                                    <p:animEffect transition="in" filter="wipe(left)">
                                      <p:cBhvr>
                                        <p:cTn id="233" dur="500"/>
                                        <p:tgtEl>
                                          <p:spTgt spid="68"/>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112"/>
                                        </p:tgtEl>
                                        <p:attrNameLst>
                                          <p:attrName>style.visibility</p:attrName>
                                        </p:attrNameLst>
                                      </p:cBhvr>
                                      <p:to>
                                        <p:strVal val="visible"/>
                                      </p:to>
                                    </p:set>
                                    <p:animEffect transition="in" filter="wipe(left)">
                                      <p:cBhvr>
                                        <p:cTn id="236" dur="500"/>
                                        <p:tgtEl>
                                          <p:spTgt spid="112"/>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110"/>
                                        </p:tgtEl>
                                        <p:attrNameLst>
                                          <p:attrName>style.visibility</p:attrName>
                                        </p:attrNameLst>
                                      </p:cBhvr>
                                      <p:to>
                                        <p:strVal val="visible"/>
                                      </p:to>
                                    </p:set>
                                    <p:animEffect transition="in" filter="wipe(left)">
                                      <p:cBhvr>
                                        <p:cTn id="241" dur="500"/>
                                        <p:tgtEl>
                                          <p:spTgt spid="110"/>
                                        </p:tgtEl>
                                      </p:cBhvr>
                                    </p:animEffect>
                                  </p:childTnLst>
                                </p:cTn>
                              </p:par>
                              <p:par>
                                <p:cTn id="242" presetID="22" presetClass="exit" presetSubtype="8" fill="hold" nodeType="withEffect">
                                  <p:stCondLst>
                                    <p:cond delay="0"/>
                                  </p:stCondLst>
                                  <p:childTnLst>
                                    <p:animEffect transition="out" filter="wipe(left)">
                                      <p:cBhvr>
                                        <p:cTn id="243" dur="500"/>
                                        <p:tgtEl>
                                          <p:spTgt spid="56"/>
                                        </p:tgtEl>
                                      </p:cBhvr>
                                    </p:animEffect>
                                    <p:set>
                                      <p:cBhvr>
                                        <p:cTn id="244" dur="1" fill="hold">
                                          <p:stCondLst>
                                            <p:cond delay="499"/>
                                          </p:stCondLst>
                                        </p:cTn>
                                        <p:tgtEl>
                                          <p:spTgt spid="56"/>
                                        </p:tgtEl>
                                        <p:attrNameLst>
                                          <p:attrName>style.visibility</p:attrName>
                                        </p:attrNameLst>
                                      </p:cBhvr>
                                      <p:to>
                                        <p:strVal val="hidden"/>
                                      </p:to>
                                    </p:set>
                                  </p:childTnLst>
                                </p:cTn>
                              </p:par>
                            </p:childTnLst>
                          </p:cTn>
                        </p:par>
                        <p:par>
                          <p:cTn id="245" fill="hold">
                            <p:stCondLst>
                              <p:cond delay="500"/>
                            </p:stCondLst>
                            <p:childTnLst>
                              <p:par>
                                <p:cTn id="246" presetID="22" presetClass="entr" presetSubtype="2" fill="hold" nodeType="afterEffect">
                                  <p:stCondLst>
                                    <p:cond delay="0"/>
                                  </p:stCondLst>
                                  <p:childTnLst>
                                    <p:set>
                                      <p:cBhvr>
                                        <p:cTn id="247" dur="1" fill="hold">
                                          <p:stCondLst>
                                            <p:cond delay="0"/>
                                          </p:stCondLst>
                                        </p:cTn>
                                        <p:tgtEl>
                                          <p:spTgt spid="111"/>
                                        </p:tgtEl>
                                        <p:attrNameLst>
                                          <p:attrName>style.visibility</p:attrName>
                                        </p:attrNameLst>
                                      </p:cBhvr>
                                      <p:to>
                                        <p:strVal val="visible"/>
                                      </p:to>
                                    </p:set>
                                    <p:animEffect transition="in" filter="wipe(right)">
                                      <p:cBhvr>
                                        <p:cTn id="248" dur="500"/>
                                        <p:tgtEl>
                                          <p:spTgt spid="111"/>
                                        </p:tgtEl>
                                      </p:cBhvr>
                                    </p:animEffect>
                                  </p:childTnLst>
                                </p:cTn>
                              </p:par>
                              <p:par>
                                <p:cTn id="249" presetID="22" presetClass="exit" presetSubtype="2" fill="hold" nodeType="withEffect">
                                  <p:stCondLst>
                                    <p:cond delay="0"/>
                                  </p:stCondLst>
                                  <p:childTnLst>
                                    <p:animEffect transition="out" filter="wipe(right)">
                                      <p:cBhvr>
                                        <p:cTn id="250" dur="500"/>
                                        <p:tgtEl>
                                          <p:spTgt spid="58"/>
                                        </p:tgtEl>
                                      </p:cBhvr>
                                    </p:animEffect>
                                    <p:set>
                                      <p:cBhvr>
                                        <p:cTn id="251" dur="1" fill="hold">
                                          <p:stCondLst>
                                            <p:cond delay="499"/>
                                          </p:stCondLst>
                                        </p:cTn>
                                        <p:tgtEl>
                                          <p:spTgt spid="58"/>
                                        </p:tgtEl>
                                        <p:attrNameLst>
                                          <p:attrName>style.visibility</p:attrName>
                                        </p:attrNameLst>
                                      </p:cBhvr>
                                      <p:to>
                                        <p:strVal val="hidden"/>
                                      </p:to>
                                    </p:set>
                                  </p:childTnLst>
                                </p:cTn>
                              </p:par>
                              <p:par>
                                <p:cTn id="252" presetID="22" presetClass="entr" presetSubtype="2" fill="hold" nodeType="withEffect">
                                  <p:stCondLst>
                                    <p:cond delay="0"/>
                                  </p:stCondLst>
                                  <p:childTnLst>
                                    <p:set>
                                      <p:cBhvr>
                                        <p:cTn id="253" dur="1" fill="hold">
                                          <p:stCondLst>
                                            <p:cond delay="0"/>
                                          </p:stCondLst>
                                        </p:cTn>
                                        <p:tgtEl>
                                          <p:spTgt spid="100"/>
                                        </p:tgtEl>
                                        <p:attrNameLst>
                                          <p:attrName>style.visibility</p:attrName>
                                        </p:attrNameLst>
                                      </p:cBhvr>
                                      <p:to>
                                        <p:strVal val="visible"/>
                                      </p:to>
                                    </p:set>
                                    <p:animEffect transition="in" filter="wipe(right)">
                                      <p:cBhvr>
                                        <p:cTn id="254" dur="500"/>
                                        <p:tgtEl>
                                          <p:spTgt spid="100"/>
                                        </p:tgtEl>
                                      </p:cBhvr>
                                    </p:animEffect>
                                  </p:childTnLst>
                                </p:cTn>
                              </p:par>
                            </p:childTnLst>
                          </p:cTn>
                        </p:par>
                        <p:par>
                          <p:cTn id="255" fill="hold">
                            <p:stCondLst>
                              <p:cond delay="1000"/>
                            </p:stCondLst>
                            <p:childTnLst>
                              <p:par>
                                <p:cTn id="256" presetID="22" presetClass="entr" presetSubtype="4" fill="hold" nodeType="afterEffect">
                                  <p:stCondLst>
                                    <p:cond delay="0"/>
                                  </p:stCondLst>
                                  <p:childTnLst>
                                    <p:set>
                                      <p:cBhvr>
                                        <p:cTn id="257" dur="1" fill="hold">
                                          <p:stCondLst>
                                            <p:cond delay="0"/>
                                          </p:stCondLst>
                                        </p:cTn>
                                        <p:tgtEl>
                                          <p:spTgt spid="120"/>
                                        </p:tgtEl>
                                        <p:attrNameLst>
                                          <p:attrName>style.visibility</p:attrName>
                                        </p:attrNameLst>
                                      </p:cBhvr>
                                      <p:to>
                                        <p:strVal val="visible"/>
                                      </p:to>
                                    </p:set>
                                    <p:animEffect transition="in" filter="wipe(down)">
                                      <p:cBhvr>
                                        <p:cTn id="258" dur="500"/>
                                        <p:tgtEl>
                                          <p:spTgt spid="120"/>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nodeType="clickEffect">
                                  <p:stCondLst>
                                    <p:cond delay="0"/>
                                  </p:stCondLst>
                                  <p:childTnLst>
                                    <p:set>
                                      <p:cBhvr>
                                        <p:cTn id="262" dur="1" fill="hold">
                                          <p:stCondLst>
                                            <p:cond delay="0"/>
                                          </p:stCondLst>
                                        </p:cTn>
                                        <p:tgtEl>
                                          <p:spTgt spid="124">
                                            <p:txEl>
                                              <p:pRg st="6" end="6"/>
                                            </p:txEl>
                                          </p:spTgt>
                                        </p:tgtEl>
                                        <p:attrNameLst>
                                          <p:attrName>style.visibility</p:attrName>
                                        </p:attrNameLst>
                                      </p:cBhvr>
                                      <p:to>
                                        <p:strVal val="visible"/>
                                      </p:to>
                                    </p:set>
                                    <p:animEffect transition="in" filter="fade">
                                      <p:cBhvr>
                                        <p:cTn id="263" dur="500"/>
                                        <p:tgtEl>
                                          <p:spTgt spid="1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90" grpId="0" animBg="1"/>
      <p:bldP spid="93" grpId="0"/>
      <p:bldP spid="94" grpId="0"/>
      <p:bldP spid="64" grpId="0" animBg="1"/>
      <p:bldP spid="63"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2" grpId="0" animBg="1"/>
      <p:bldP spid="33" grpId="0"/>
      <p:bldP spid="34" grpId="0"/>
      <p:bldP spid="38" grpId="0"/>
      <p:bldP spid="39" grpId="0"/>
      <p:bldP spid="40" grpId="0" animBg="1"/>
      <p:bldP spid="40" grpId="1" animBg="1"/>
      <p:bldP spid="41" grpId="0" animBg="1"/>
      <p:bldP spid="41" grpId="1" animBg="1"/>
      <p:bldP spid="41" grpId="2" animBg="1"/>
      <p:bldP spid="42" grpId="0" animBg="1"/>
      <p:bldP spid="42" grpId="1" animBg="1"/>
      <p:bldP spid="42" grpId="2" animBg="1"/>
      <p:bldP spid="43" grpId="0" animBg="1"/>
      <p:bldP spid="43" grpId="1" animBg="1"/>
      <p:bldP spid="43" grpId="2" animBg="1"/>
      <p:bldP spid="46" grpId="0" animBg="1"/>
      <p:bldP spid="48" grpId="0" animBg="1"/>
      <p:bldP spid="52" grpId="0" animBg="1"/>
      <p:bldP spid="53" grpId="0" animBg="1"/>
      <p:bldP spid="54" grpId="0" animBg="1"/>
      <p:bldP spid="61" grpId="0"/>
      <p:bldP spid="62" grpId="0"/>
      <p:bldP spid="65" grpId="0" animBg="1"/>
      <p:bldP spid="97" grpId="0" animBg="1"/>
      <p:bldP spid="109" grpId="0"/>
      <p:bldP spid="11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02 – Security</a:t>
            </a:r>
            <a:endParaRPr lang="en-US" sz="2000" spc="0" dirty="0">
              <a:solidFill>
                <a:schemeClr val="tx1"/>
              </a:solidFill>
            </a:endParaRPr>
          </a:p>
        </p:txBody>
      </p:sp>
    </p:spTree>
    <p:extLst>
      <p:ext uri="{BB962C8B-B14F-4D97-AF65-F5344CB8AC3E}">
        <p14:creationId xmlns:p14="http://schemas.microsoft.com/office/powerpoint/2010/main" val="422005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03 – Performance</a:t>
            </a:r>
            <a:endParaRPr lang="en-US" sz="2000" spc="0" dirty="0">
              <a:solidFill>
                <a:schemeClr val="tx1"/>
              </a:solidFill>
            </a:endParaRPr>
          </a:p>
        </p:txBody>
      </p:sp>
    </p:spTree>
    <p:extLst>
      <p:ext uri="{BB962C8B-B14F-4D97-AF65-F5344CB8AC3E}">
        <p14:creationId xmlns:p14="http://schemas.microsoft.com/office/powerpoint/2010/main" val="20275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04 – Availability</a:t>
            </a:r>
            <a:endParaRPr lang="en-US" sz="2000" spc="0" dirty="0">
              <a:solidFill>
                <a:schemeClr val="tx1"/>
              </a:solidFill>
            </a:endParaRPr>
          </a:p>
        </p:txBody>
      </p:sp>
    </p:spTree>
    <p:extLst>
      <p:ext uri="{BB962C8B-B14F-4D97-AF65-F5344CB8AC3E}">
        <p14:creationId xmlns:p14="http://schemas.microsoft.com/office/powerpoint/2010/main" val="47296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05 – Putting it all together</a:t>
            </a:r>
            <a:endParaRPr lang="en-US" sz="2000" spc="0" dirty="0">
              <a:solidFill>
                <a:schemeClr val="tx1"/>
              </a:solidFill>
            </a:endParaRPr>
          </a:p>
        </p:txBody>
      </p:sp>
    </p:spTree>
    <p:extLst>
      <p:ext uri="{BB962C8B-B14F-4D97-AF65-F5344CB8AC3E}">
        <p14:creationId xmlns:p14="http://schemas.microsoft.com/office/powerpoint/2010/main" val="371040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572655" y="1074615"/>
            <a:ext cx="10884875" cy="867589"/>
          </a:xfrm>
          <a:prstGeom prst="rect">
            <a:avLst/>
          </a:prstGeom>
          <a:solidFill>
            <a:schemeClr val="tx1">
              <a:alpha val="13000"/>
            </a:schemeClr>
          </a:solidFill>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lang="en-US" spc="-69" dirty="0">
                <a:gradFill>
                  <a:gsLst>
                    <a:gs pos="5417">
                      <a:srgbClr val="353535"/>
                    </a:gs>
                    <a:gs pos="28000">
                      <a:srgbClr val="353535"/>
                    </a:gs>
                  </a:gsLst>
                  <a:lin ang="5400000" scaled="0"/>
                </a:gradFill>
                <a:latin typeface="Segoe UI"/>
              </a:rPr>
              <a:t>Introduction to Azure SQL</a:t>
            </a:r>
            <a:endParaRPr kumimoji="0" lang="en-US"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a:endParaRP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chemeClr val="accent1"/>
                </a:solidFill>
                <a:effectLst/>
                <a:uLnTx/>
                <a:uFillTx/>
                <a:latin typeface="Segoe UI"/>
                <a:ea typeface="+mn-ea"/>
                <a:cs typeface="+mn-cs"/>
              </a:rPr>
              <a:t>Module 01</a:t>
            </a:r>
          </a:p>
        </p:txBody>
      </p:sp>
      <p:sp>
        <p:nvSpPr>
          <p:cNvPr id="4" name="Text Placeholder 4"/>
          <p:cNvSpPr txBox="1">
            <a:spLocks/>
          </p:cNvSpPr>
          <p:nvPr/>
        </p:nvSpPr>
        <p:spPr>
          <a:xfrm>
            <a:off x="572655" y="2128566"/>
            <a:ext cx="10884875" cy="867589"/>
          </a:xfrm>
          <a:prstGeom prst="rect">
            <a:avLst/>
          </a:prstGeom>
          <a:solidFill>
            <a:schemeClr val="tx1">
              <a:alpha val="13000"/>
            </a:schemeClr>
          </a:solidFill>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a:ea typeface="+mn-ea"/>
                <a:cs typeface="+mn-cs"/>
              </a:rPr>
              <a:t>Security</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chemeClr val="accent1"/>
                </a:solidFill>
                <a:effectLst/>
                <a:uLnTx/>
                <a:uFillTx/>
                <a:latin typeface="Segoe UI"/>
                <a:ea typeface="+mn-ea"/>
                <a:cs typeface="+mn-cs"/>
              </a:rPr>
              <a:t>Module 02</a:t>
            </a:r>
          </a:p>
        </p:txBody>
      </p:sp>
      <p:sp>
        <p:nvSpPr>
          <p:cNvPr id="5" name="Text Placeholder 4"/>
          <p:cNvSpPr txBox="1">
            <a:spLocks/>
          </p:cNvSpPr>
          <p:nvPr/>
        </p:nvSpPr>
        <p:spPr>
          <a:xfrm>
            <a:off x="572655" y="3182516"/>
            <a:ext cx="10884875" cy="867589"/>
          </a:xfrm>
          <a:prstGeom prst="rect">
            <a:avLst/>
          </a:prstGeom>
          <a:solidFill>
            <a:schemeClr val="tx1">
              <a:alpha val="13000"/>
            </a:schemeClr>
          </a:solidFill>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a:ea typeface="+mn-ea"/>
                <a:cs typeface="+mn-cs"/>
              </a:rPr>
              <a:t>Performance</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chemeClr val="accent1"/>
                </a:solidFill>
                <a:effectLst/>
                <a:uLnTx/>
                <a:uFillTx/>
                <a:latin typeface="Segoe UI"/>
                <a:ea typeface="+mn-ea"/>
                <a:cs typeface="+mn-cs"/>
              </a:rPr>
              <a:t>Module 03</a:t>
            </a:r>
          </a:p>
        </p:txBody>
      </p:sp>
      <p:sp>
        <p:nvSpPr>
          <p:cNvPr id="6" name="Text Placeholder 4"/>
          <p:cNvSpPr txBox="1">
            <a:spLocks/>
          </p:cNvSpPr>
          <p:nvPr/>
        </p:nvSpPr>
        <p:spPr>
          <a:xfrm>
            <a:off x="572655" y="4236467"/>
            <a:ext cx="10884875" cy="867589"/>
          </a:xfrm>
          <a:prstGeom prst="rect">
            <a:avLst/>
          </a:prstGeom>
          <a:solidFill>
            <a:schemeClr val="tx1">
              <a:alpha val="13000"/>
            </a:schemeClr>
          </a:solidFill>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a:ea typeface="+mn-ea"/>
                <a:cs typeface="+mn-cs"/>
              </a:rPr>
              <a:t>Availability</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chemeClr val="accent1"/>
                </a:solidFill>
                <a:effectLst/>
                <a:uLnTx/>
                <a:uFillTx/>
                <a:latin typeface="Segoe UI"/>
                <a:ea typeface="+mn-ea"/>
                <a:cs typeface="+mn-cs"/>
              </a:rPr>
              <a:t>Module 04</a:t>
            </a:r>
          </a:p>
        </p:txBody>
      </p:sp>
      <p:sp>
        <p:nvSpPr>
          <p:cNvPr id="7" name="Text Placeholder 4"/>
          <p:cNvSpPr txBox="1">
            <a:spLocks/>
          </p:cNvSpPr>
          <p:nvPr/>
        </p:nvSpPr>
        <p:spPr>
          <a:xfrm>
            <a:off x="572655" y="5290416"/>
            <a:ext cx="10884875" cy="867589"/>
          </a:xfrm>
          <a:prstGeom prst="rect">
            <a:avLst/>
          </a:prstGeom>
          <a:solidFill>
            <a:schemeClr val="tx1">
              <a:alpha val="13000"/>
            </a:schemeClr>
          </a:solidFill>
        </p:spPr>
        <p:txBody>
          <a:bodyPr wrap="none" lIns="179285" tIns="143428" rIns="179285" bIns="143428"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896350" rtl="0" eaLnBrk="1" fontAlgn="auto" latinLnBrk="0" hangingPunct="1">
              <a:lnSpc>
                <a:spcPct val="90000"/>
              </a:lnSpc>
              <a:spcBef>
                <a:spcPct val="20000"/>
              </a:spcBef>
              <a:spcAft>
                <a:spcPts val="0"/>
              </a:spcAft>
              <a:buClrTx/>
              <a:buSzPct val="90000"/>
              <a:buFont typeface="Wingdings" pitchFamily="2" charset="2"/>
              <a:buNone/>
              <a:tabLst/>
              <a:defRPr/>
            </a:pPr>
            <a:r>
              <a:rPr kumimoji="0" lang="en-US" b="0" i="0" u="none" strike="noStrike" kern="1200" cap="none" spc="-69" normalizeH="0" baseline="0" noProof="0" dirty="0">
                <a:ln>
                  <a:noFill/>
                </a:ln>
                <a:gradFill>
                  <a:gsLst>
                    <a:gs pos="5417">
                      <a:srgbClr val="353535"/>
                    </a:gs>
                    <a:gs pos="28000">
                      <a:srgbClr val="353535"/>
                    </a:gs>
                  </a:gsLst>
                  <a:lin ang="5400000" scaled="0"/>
                </a:gradFill>
                <a:effectLst/>
                <a:uLnTx/>
                <a:uFillTx/>
                <a:latin typeface="Segoe UI"/>
                <a:ea typeface="+mn-ea"/>
                <a:cs typeface="+mn-cs"/>
              </a:rPr>
              <a:t>Putting it all together</a:t>
            </a:r>
          </a:p>
          <a:p>
            <a:pPr marL="0" marR="0" lvl="0" indent="0" algn="l" defTabSz="896350" rtl="0" eaLnBrk="1" fontAlgn="auto" latinLnBrk="0" hangingPunct="1">
              <a:lnSpc>
                <a:spcPct val="100000"/>
              </a:lnSpc>
              <a:spcBef>
                <a:spcPts val="0"/>
              </a:spcBef>
              <a:spcAft>
                <a:spcPts val="0"/>
              </a:spcAft>
              <a:buClrTx/>
              <a:buSzTx/>
              <a:buFont typeface="Wingdings" pitchFamily="2" charset="2"/>
              <a:buNone/>
              <a:tabLst/>
              <a:defRPr/>
            </a:pPr>
            <a:r>
              <a:rPr kumimoji="0" lang="en-US" sz="1800" b="0" i="0" u="none" strike="noStrike" kern="1200" cap="none" spc="0" normalizeH="0" baseline="0" noProof="0" dirty="0">
                <a:ln>
                  <a:noFill/>
                </a:ln>
                <a:solidFill>
                  <a:schemeClr val="accent1"/>
                </a:solidFill>
                <a:effectLst/>
                <a:uLnTx/>
                <a:uFillTx/>
                <a:latin typeface="Segoe UI"/>
                <a:ea typeface="+mn-ea"/>
                <a:cs typeface="+mn-cs"/>
              </a:rPr>
              <a:t>Module 05</a:t>
            </a:r>
          </a:p>
        </p:txBody>
      </p:sp>
      <p:sp>
        <p:nvSpPr>
          <p:cNvPr id="10" name="Rectangle 9">
            <a:extLst>
              <a:ext uri="{FF2B5EF4-FFF2-40B4-BE49-F238E27FC236}">
                <a16:creationId xmlns:a16="http://schemas.microsoft.com/office/drawing/2014/main" id="{869CEC06-82A4-431A-A908-AC83B29E7938}"/>
              </a:ext>
            </a:extLst>
          </p:cNvPr>
          <p:cNvSpPr/>
          <p:nvPr/>
        </p:nvSpPr>
        <p:spPr>
          <a:xfrm>
            <a:off x="8046160" y="6231896"/>
            <a:ext cx="4052713" cy="584775"/>
          </a:xfrm>
          <a:prstGeom prst="rect">
            <a:avLst/>
          </a:prstGeom>
        </p:spPr>
        <p:txBody>
          <a:bodyPr wrap="none">
            <a:spAutoFit/>
          </a:bodyPr>
          <a:lstStyle/>
          <a:p>
            <a:r>
              <a:rPr lang="en-US" sz="3200" b="1" spc="-50" dirty="0">
                <a:ln w="3175">
                  <a:noFill/>
                </a:ln>
                <a:solidFill>
                  <a:schemeClr val="accent1"/>
                </a:solidFill>
                <a:latin typeface="Segoe UI Semibold"/>
                <a:cs typeface="Segoe UI" pitchFamily="34" charset="0"/>
              </a:rPr>
              <a:t>aka.ms/sqlworkshops</a:t>
            </a:r>
            <a:endParaRPr lang="en-US" sz="1600" dirty="0">
              <a:solidFill>
                <a:schemeClr val="accent1"/>
              </a:solidFill>
            </a:endParaRPr>
          </a:p>
        </p:txBody>
      </p:sp>
      <p:sp>
        <p:nvSpPr>
          <p:cNvPr id="11" name="Title 1">
            <a:extLst>
              <a:ext uri="{FF2B5EF4-FFF2-40B4-BE49-F238E27FC236}">
                <a16:creationId xmlns:a16="http://schemas.microsoft.com/office/drawing/2014/main" id="{9C409991-DBD2-4E9D-830D-A6790320A566}"/>
              </a:ext>
            </a:extLst>
          </p:cNvPr>
          <p:cNvSpPr>
            <a:spLocks noGrp="1"/>
          </p:cNvSpPr>
          <p:nvPr>
            <p:ph type="title"/>
          </p:nvPr>
        </p:nvSpPr>
        <p:spPr>
          <a:xfrm>
            <a:off x="588263" y="457200"/>
            <a:ext cx="11018520" cy="492443"/>
          </a:xfrm>
        </p:spPr>
        <p:txBody>
          <a:bodyPr/>
          <a:lstStyle/>
          <a:p>
            <a:r>
              <a:rPr lang="en-US" dirty="0"/>
              <a:t>The Azure SQL Workshop</a:t>
            </a:r>
          </a:p>
        </p:txBody>
      </p:sp>
    </p:spTree>
    <p:extLst>
      <p:ext uri="{BB962C8B-B14F-4D97-AF65-F5344CB8AC3E}">
        <p14:creationId xmlns:p14="http://schemas.microsoft.com/office/powerpoint/2010/main" val="1385979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00 – Prerequisites</a:t>
            </a:r>
            <a:endParaRPr lang="en-US" sz="2000" spc="0" dirty="0">
              <a:solidFill>
                <a:schemeClr val="tx1"/>
              </a:solidFill>
            </a:endParaRPr>
          </a:p>
        </p:txBody>
      </p:sp>
    </p:spTree>
    <p:extLst>
      <p:ext uri="{BB962C8B-B14F-4D97-AF65-F5344CB8AC3E}">
        <p14:creationId xmlns:p14="http://schemas.microsoft.com/office/powerpoint/2010/main" val="20528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01 – Introduction to Azure SQL</a:t>
            </a:r>
            <a:endParaRPr lang="en-US" sz="2000" spc="0" dirty="0">
              <a:solidFill>
                <a:schemeClr val="tx1"/>
              </a:solidFill>
            </a:endParaRPr>
          </a:p>
        </p:txBody>
      </p:sp>
    </p:spTree>
    <p:extLst>
      <p:ext uri="{BB962C8B-B14F-4D97-AF65-F5344CB8AC3E}">
        <p14:creationId xmlns:p14="http://schemas.microsoft.com/office/powerpoint/2010/main" val="107497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E31B-2EC2-4F99-BC36-AC3DBD0084FF}"/>
              </a:ext>
            </a:extLst>
          </p:cNvPr>
          <p:cNvSpPr>
            <a:spLocks noGrp="1"/>
          </p:cNvSpPr>
          <p:nvPr>
            <p:ph type="title"/>
          </p:nvPr>
        </p:nvSpPr>
        <p:spPr/>
        <p:txBody>
          <a:bodyPr/>
          <a:lstStyle/>
          <a:p>
            <a:r>
              <a:rPr lang="en-US" dirty="0"/>
              <a:t>History of Azure SQL</a:t>
            </a:r>
          </a:p>
        </p:txBody>
      </p:sp>
      <p:sp>
        <p:nvSpPr>
          <p:cNvPr id="3" name="Text Placeholder 2">
            <a:extLst>
              <a:ext uri="{FF2B5EF4-FFF2-40B4-BE49-F238E27FC236}">
                <a16:creationId xmlns:a16="http://schemas.microsoft.com/office/drawing/2014/main" id="{7A3196EE-A080-4650-A2EC-1D7CDB3173B5}"/>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FB2757F-372D-486E-B509-2B36CB49912A}"/>
              </a:ext>
            </a:extLst>
          </p:cNvPr>
          <p:cNvPicPr>
            <a:picLocks noChangeAspect="1"/>
          </p:cNvPicPr>
          <p:nvPr/>
        </p:nvPicPr>
        <p:blipFill rotWithShape="1">
          <a:blip r:embed="rId2"/>
          <a:srcRect l="7369" r="46628"/>
          <a:stretch/>
        </p:blipFill>
        <p:spPr>
          <a:xfrm>
            <a:off x="202154" y="1435497"/>
            <a:ext cx="3136605" cy="388831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70EAB14-A745-49E1-B6C1-CCDCB7A27CA7}"/>
              </a:ext>
            </a:extLst>
          </p:cNvPr>
          <p:cNvPicPr>
            <a:picLocks noChangeAspect="1"/>
          </p:cNvPicPr>
          <p:nvPr/>
        </p:nvPicPr>
        <p:blipFill>
          <a:blip r:embed="rId3"/>
          <a:stretch>
            <a:fillRect/>
          </a:stretch>
        </p:blipFill>
        <p:spPr>
          <a:xfrm>
            <a:off x="3555141" y="1435497"/>
            <a:ext cx="8429625" cy="3887949"/>
          </a:xfrm>
          <a:prstGeom prst="rect">
            <a:avLst/>
          </a:prstGeom>
        </p:spPr>
      </p:pic>
    </p:spTree>
    <p:extLst>
      <p:ext uri="{BB962C8B-B14F-4D97-AF65-F5344CB8AC3E}">
        <p14:creationId xmlns:p14="http://schemas.microsoft.com/office/powerpoint/2010/main" val="2443993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9FC615A4-6FC5-9E49-9C88-117692FD4D78}"/>
              </a:ext>
            </a:extLst>
          </p:cNvPr>
          <p:cNvSpPr/>
          <p:nvPr/>
        </p:nvSpPr>
        <p:spPr>
          <a:xfrm>
            <a:off x="4492741" y="1474720"/>
            <a:ext cx="3267115" cy="443198"/>
          </a:xfrm>
          <a:prstGeom prst="rect">
            <a:avLst/>
          </a:prstGeom>
        </p:spPr>
        <p:txBody>
          <a:bodyPr wrap="square" lIns="91440">
            <a:spAutoFit/>
          </a:bodyPr>
          <a:lstStyle/>
          <a:p>
            <a:pPr marL="0" marR="0" lvl="0" indent="0" algn="ctr" defTabSz="914057" rtl="0" eaLnBrk="1" fontAlgn="base" latinLnBrk="0" hangingPunct="1">
              <a:lnSpc>
                <a:spcPct val="95000"/>
              </a:lnSpc>
              <a:spcBef>
                <a:spcPct val="0"/>
              </a:spcBef>
              <a:spcAft>
                <a:spcPct val="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Managed instances</a:t>
            </a:r>
            <a:endParaRPr kumimoji="0" lang="en-US" sz="32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2" name="Title 1">
            <a:extLst>
              <a:ext uri="{FF2B5EF4-FFF2-40B4-BE49-F238E27FC236}">
                <a16:creationId xmlns:a16="http://schemas.microsoft.com/office/drawing/2014/main" id="{92AD216C-4109-46DF-A51A-B30113BFAFB5}"/>
              </a:ext>
            </a:extLst>
          </p:cNvPr>
          <p:cNvSpPr>
            <a:spLocks noGrp="1"/>
          </p:cNvSpPr>
          <p:nvPr>
            <p:ph type="title"/>
          </p:nvPr>
        </p:nvSpPr>
        <p:spPr>
          <a:xfrm>
            <a:off x="418477" y="319567"/>
            <a:ext cx="11288843" cy="553997"/>
          </a:xfrm>
        </p:spPr>
        <p:txBody>
          <a:bodyPr/>
          <a:lstStyle/>
          <a:p>
            <a:pPr algn="ctr"/>
            <a:r>
              <a:rPr lang="en-GB"/>
              <a:t>Azure SQL  </a:t>
            </a:r>
            <a:endParaRPr lang="en-US"/>
          </a:p>
        </p:txBody>
      </p:sp>
      <p:sp>
        <p:nvSpPr>
          <p:cNvPr id="9" name="Text Placeholder 8">
            <a:extLst>
              <a:ext uri="{FF2B5EF4-FFF2-40B4-BE49-F238E27FC236}">
                <a16:creationId xmlns:a16="http://schemas.microsoft.com/office/drawing/2014/main" id="{E134618D-12A3-4235-AEFD-E193F4C64699}"/>
              </a:ext>
            </a:extLst>
          </p:cNvPr>
          <p:cNvSpPr>
            <a:spLocks noGrp="1"/>
          </p:cNvSpPr>
          <p:nvPr>
            <p:ph type="body" sz="quarter" idx="4294967295"/>
          </p:nvPr>
        </p:nvSpPr>
        <p:spPr>
          <a:xfrm>
            <a:off x="4699520" y="5118880"/>
            <a:ext cx="2853557" cy="1528624"/>
          </a:xfrm>
        </p:spPr>
        <p:txBody>
          <a:bodyPr vert="horz" wrap="square" lIns="91440" tIns="45720" rIns="91440" bIns="45720" rtlCol="0">
            <a:spAutoFit/>
          </a:bodyPr>
          <a:lstStyle/>
          <a:p>
            <a:pPr marL="0" indent="0" algn="ctr" defTabSz="914354">
              <a:spcBef>
                <a:spcPts val="0"/>
              </a:spcBef>
              <a:spcAft>
                <a:spcPts val="800"/>
              </a:spcAft>
              <a:buSzTx/>
              <a:buNone/>
            </a:pPr>
            <a:r>
              <a:rPr lang="en-US" sz="1600" kern="0" dirty="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rPr>
              <a:t>Best for most lift-and-shift migrations to the cloud with instance-level access</a:t>
            </a:r>
          </a:p>
          <a:p>
            <a:pPr marL="0" indent="0" algn="ctr" defTabSz="914354">
              <a:spcBef>
                <a:spcPts val="0"/>
              </a:spcBef>
              <a:spcAft>
                <a:spcPts val="800"/>
              </a:spcAft>
              <a:buSzTx/>
              <a:buNone/>
            </a:pPr>
            <a:r>
              <a:rPr lang="en-US" sz="1600" kern="0" dirty="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rPr>
              <a:t> </a:t>
            </a:r>
          </a:p>
          <a:p>
            <a:pPr marL="0" indent="0" algn="ctr" defTabSz="914354">
              <a:spcBef>
                <a:spcPts val="0"/>
              </a:spcBef>
              <a:spcAft>
                <a:spcPts val="800"/>
              </a:spcAft>
              <a:buSzTx/>
              <a:buNone/>
            </a:pPr>
            <a:endParaRPr lang="en-US" sz="1600" kern="0" dirty="0">
              <a:gradFill>
                <a:gsLst>
                  <a:gs pos="1770">
                    <a:schemeClr val="tx1"/>
                  </a:gs>
                  <a:gs pos="16000">
                    <a:schemeClr val="tx1"/>
                  </a:gs>
                </a:gsLst>
                <a:lin ang="0" scaled="0"/>
              </a:gradFill>
              <a:latin typeface="Segoe UI Semilight" panose="020B0402040204020203" pitchFamily="34" charset="0"/>
              <a:cs typeface="Segoe UI Semilight" panose="020B0402040204020203" pitchFamily="34" charset="0"/>
            </a:endParaRPr>
          </a:p>
        </p:txBody>
      </p:sp>
      <p:sp>
        <p:nvSpPr>
          <p:cNvPr id="85" name="Rectangle 84">
            <a:extLst>
              <a:ext uri="{FF2B5EF4-FFF2-40B4-BE49-F238E27FC236}">
                <a16:creationId xmlns:a16="http://schemas.microsoft.com/office/drawing/2014/main" id="{CDAD9DB7-3ECE-4141-B0C5-5152B51D3E24}"/>
              </a:ext>
            </a:extLst>
          </p:cNvPr>
          <p:cNvSpPr/>
          <p:nvPr/>
        </p:nvSpPr>
        <p:spPr>
          <a:xfrm>
            <a:off x="978575" y="1474720"/>
            <a:ext cx="3267116" cy="443198"/>
          </a:xfrm>
          <a:prstGeom prst="rect">
            <a:avLst/>
          </a:prstGeom>
        </p:spPr>
        <p:txBody>
          <a:bodyPr wrap="square" lIns="91440">
            <a:spAutoFit/>
          </a:bodyPr>
          <a:lstStyle/>
          <a:p>
            <a:pPr marL="0" marR="0" lvl="0" indent="0" algn="ctr" defTabSz="914057" rtl="0" eaLnBrk="1" fontAlgn="base" latinLnBrk="0" hangingPunct="1">
              <a:lnSpc>
                <a:spcPct val="95000"/>
              </a:lnSpc>
              <a:spcBef>
                <a:spcPct val="0"/>
              </a:spcBef>
              <a:spcAft>
                <a:spcPct val="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SQL virtual machines</a:t>
            </a:r>
          </a:p>
        </p:txBody>
      </p:sp>
      <p:sp>
        <p:nvSpPr>
          <p:cNvPr id="39" name="Rectangle 38">
            <a:extLst>
              <a:ext uri="{FF2B5EF4-FFF2-40B4-BE49-F238E27FC236}">
                <a16:creationId xmlns:a16="http://schemas.microsoft.com/office/drawing/2014/main" id="{1BC88B79-87FD-4949-B38D-B84A04A3688D}"/>
              </a:ext>
            </a:extLst>
          </p:cNvPr>
          <p:cNvSpPr/>
          <p:nvPr/>
        </p:nvSpPr>
        <p:spPr>
          <a:xfrm>
            <a:off x="1438332" y="5118880"/>
            <a:ext cx="2347605" cy="830997"/>
          </a:xfrm>
          <a:prstGeom prst="rect">
            <a:avLst/>
          </a:prstGeom>
        </p:spPr>
        <p:txBody>
          <a:bodyPr wrap="square" lIns="91440" tIns="45720" rIns="91440" bIns="45720" anchor="t">
            <a:spAutoFit/>
          </a:bodyPr>
          <a:lstStyle/>
          <a:p>
            <a:pPr marL="0" marR="0" lvl="0" indent="0" algn="ctr" defTabSz="914354" rtl="0" eaLnBrk="1" fontAlgn="auto" latinLnBrk="0" hangingPunct="1">
              <a:lnSpc>
                <a:spcPct val="100000"/>
              </a:lnSpc>
              <a:spcBef>
                <a:spcPts val="0"/>
              </a:spcBef>
              <a:spcAft>
                <a:spcPts val="800"/>
              </a:spcAft>
              <a:buClrTx/>
              <a:buSzTx/>
              <a:buFontTx/>
              <a:buNone/>
              <a:tabLst/>
              <a:defRPr/>
            </a:pPr>
            <a:r>
              <a:rPr kumimoji="0" lang="en-US" sz="1600" b="0" i="0" u="none" strike="noStrike" kern="0" cap="none" spc="0" normalizeH="0" baseline="0" noProof="0">
                <a:ln>
                  <a:noFill/>
                </a:ln>
                <a:gradFill>
                  <a:gsLst>
                    <a:gs pos="1770">
                      <a:srgbClr val="1A1A1A"/>
                    </a:gs>
                    <a:gs pos="16000">
                      <a:srgbClr val="1A1A1A"/>
                    </a:gs>
                  </a:gsLst>
                  <a:lin ang="0" scaled="0"/>
                </a:gradFill>
                <a:effectLst/>
                <a:uLnTx/>
                <a:uFillTx/>
                <a:latin typeface="Segoe UI Semilight" panose="020B0402040204020203" pitchFamily="34" charset="0"/>
                <a:ea typeface="+mn-ea"/>
                <a:cs typeface="Segoe UI Semilight" panose="020B0402040204020203" pitchFamily="34" charset="0"/>
              </a:rPr>
              <a:t>Best for migrations and applications requiring OS-level access</a:t>
            </a:r>
          </a:p>
        </p:txBody>
      </p:sp>
      <p:grpSp>
        <p:nvGrpSpPr>
          <p:cNvPr id="81" name="Group 80">
            <a:extLst>
              <a:ext uri="{FF2B5EF4-FFF2-40B4-BE49-F238E27FC236}">
                <a16:creationId xmlns:a16="http://schemas.microsoft.com/office/drawing/2014/main" id="{D12FB73A-9A57-4A24-850F-0A6B2AC46E83}"/>
              </a:ext>
            </a:extLst>
          </p:cNvPr>
          <p:cNvGrpSpPr/>
          <p:nvPr/>
        </p:nvGrpSpPr>
        <p:grpSpPr>
          <a:xfrm>
            <a:off x="2057163" y="3073147"/>
            <a:ext cx="395364" cy="323735"/>
            <a:chOff x="6053699" y="2956449"/>
            <a:chExt cx="279256" cy="230611"/>
          </a:xfrm>
          <a:solidFill>
            <a:srgbClr val="4CB1FF"/>
          </a:solidFill>
        </p:grpSpPr>
        <p:cxnSp>
          <p:nvCxnSpPr>
            <p:cNvPr id="83" name="Straight Connector 82">
              <a:extLst>
                <a:ext uri="{FF2B5EF4-FFF2-40B4-BE49-F238E27FC236}">
                  <a16:creationId xmlns:a16="http://schemas.microsoft.com/office/drawing/2014/main" id="{04249A11-13BE-46B9-8D34-88915C9EF7FE}"/>
                </a:ext>
              </a:extLst>
            </p:cNvPr>
            <p:cNvCxnSpPr>
              <a:cxnSpLocks/>
            </p:cNvCxnSpPr>
            <p:nvPr/>
          </p:nvCxnSpPr>
          <p:spPr>
            <a:xfrm>
              <a:off x="6053699"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3A893AD-FD20-4869-9AE5-73A151CD612C}"/>
                </a:ext>
              </a:extLst>
            </p:cNvPr>
            <p:cNvCxnSpPr>
              <a:cxnSpLocks/>
            </p:cNvCxnSpPr>
            <p:nvPr/>
          </p:nvCxnSpPr>
          <p:spPr>
            <a:xfrm flipV="1">
              <a:off x="6193327" y="2956449"/>
              <a:ext cx="139628" cy="76997"/>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55FF4E0-A579-432B-81FD-77A661B305D6}"/>
                </a:ext>
              </a:extLst>
            </p:cNvPr>
            <p:cNvCxnSpPr>
              <a:cxnSpLocks/>
            </p:cNvCxnSpPr>
            <p:nvPr/>
          </p:nvCxnSpPr>
          <p:spPr>
            <a:xfrm flipV="1">
              <a:off x="6193327" y="3033446"/>
              <a:ext cx="0" cy="153614"/>
            </a:xfrm>
            <a:prstGeom prst="line">
              <a:avLst/>
            </a:prstGeom>
            <a:grpFill/>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2C82175E-FE05-4B66-AE1B-CD8C67DD6803}"/>
              </a:ext>
            </a:extLst>
          </p:cNvPr>
          <p:cNvSpPr/>
          <p:nvPr/>
        </p:nvSpPr>
        <p:spPr>
          <a:xfrm>
            <a:off x="8513507" y="1474720"/>
            <a:ext cx="2940437" cy="443198"/>
          </a:xfrm>
          <a:prstGeom prst="rect">
            <a:avLst/>
          </a:prstGeom>
        </p:spPr>
        <p:txBody>
          <a:bodyPr wrap="square" lIns="91440">
            <a:spAutoFit/>
          </a:bodyPr>
          <a:lstStyle/>
          <a:p>
            <a:pPr marL="0" marR="0" lvl="0" indent="0" algn="ctr" defTabSz="914057" rtl="0" eaLnBrk="1" fontAlgn="base" latinLnBrk="0" hangingPunct="1">
              <a:lnSpc>
                <a:spcPct val="95000"/>
              </a:lnSpc>
              <a:spcBef>
                <a:spcPct val="0"/>
              </a:spcBef>
              <a:spcAft>
                <a:spcPct val="0"/>
              </a:spcAft>
              <a:buClrTx/>
              <a:buSzTx/>
              <a:buFontTx/>
              <a:buNone/>
              <a:tabLst/>
              <a:defRPr/>
            </a:pPr>
            <a:r>
              <a:rPr kumimoji="0" lang="en-US" sz="2400" b="1"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rPr>
              <a:t>Databases</a:t>
            </a:r>
            <a:endParaRPr kumimoji="0" lang="en-US" sz="3200" b="0" i="0" u="none" strike="noStrike" kern="0" cap="none" spc="0" normalizeH="0" baseline="0" noProof="0">
              <a:ln>
                <a:noFill/>
              </a:ln>
              <a:solidFill>
                <a:srgbClr val="0078D7"/>
              </a:solidFill>
              <a:effectLst/>
              <a:uLnTx/>
              <a:uFillTx/>
              <a:latin typeface="Segoe UI Semibold"/>
              <a:ea typeface="+mn-ea"/>
              <a:cs typeface="Segoe UI Semibold" panose="020B0502040204020203" pitchFamily="34" charset="0"/>
            </a:endParaRPr>
          </a:p>
        </p:txBody>
      </p:sp>
      <p:sp>
        <p:nvSpPr>
          <p:cNvPr id="37" name="Text Placeholder 8">
            <a:extLst>
              <a:ext uri="{FF2B5EF4-FFF2-40B4-BE49-F238E27FC236}">
                <a16:creationId xmlns:a16="http://schemas.microsoft.com/office/drawing/2014/main" id="{6AB1C290-430F-4AE3-BD36-8939A6A4F804}"/>
              </a:ext>
            </a:extLst>
          </p:cNvPr>
          <p:cNvSpPr txBox="1">
            <a:spLocks/>
          </p:cNvSpPr>
          <p:nvPr/>
        </p:nvSpPr>
        <p:spPr>
          <a:xfrm>
            <a:off x="8470072" y="5118881"/>
            <a:ext cx="3027313" cy="830997"/>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600" b="0" i="0" u="none" strike="noStrike" kern="0" cap="none" spc="0" normalizeH="0" baseline="0" noProof="0">
                <a:ln>
                  <a:noFill/>
                </a:ln>
                <a:gradFill>
                  <a:gsLst>
                    <a:gs pos="1770">
                      <a:srgbClr val="1A1A1A"/>
                    </a:gs>
                    <a:gs pos="16000">
                      <a:srgbClr val="1A1A1A"/>
                    </a:gs>
                  </a:gsLst>
                  <a:lin ang="0" scaled="0"/>
                </a:gradFill>
                <a:effectLst/>
                <a:uLnTx/>
                <a:uFillTx/>
                <a:latin typeface="Segoe UI Semilight" panose="020B0402040204020203" pitchFamily="34" charset="0"/>
                <a:ea typeface="+mn-ea"/>
                <a:cs typeface="Segoe UI Semilight" panose="020B0402040204020203" pitchFamily="34" charset="0"/>
              </a:rPr>
              <a:t>Best for modern cloud applications. Hyperscale and serverless options are available</a:t>
            </a:r>
          </a:p>
        </p:txBody>
      </p:sp>
      <p:pic>
        <p:nvPicPr>
          <p:cNvPr id="45" name="Graphic 44">
            <a:extLst>
              <a:ext uri="{FF2B5EF4-FFF2-40B4-BE49-F238E27FC236}">
                <a16:creationId xmlns:a16="http://schemas.microsoft.com/office/drawing/2014/main" id="{45CE5316-7C85-486B-BA6C-2DF4C42515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3187" y="2694723"/>
            <a:ext cx="1685627" cy="1685627"/>
          </a:xfrm>
          <a:prstGeom prst="rect">
            <a:avLst/>
          </a:prstGeom>
        </p:spPr>
      </p:pic>
      <p:pic>
        <p:nvPicPr>
          <p:cNvPr id="46" name="Graphic 45">
            <a:extLst>
              <a:ext uri="{FF2B5EF4-FFF2-40B4-BE49-F238E27FC236}">
                <a16:creationId xmlns:a16="http://schemas.microsoft.com/office/drawing/2014/main" id="{722B4C08-22A1-4C68-92FF-DD7CEB8486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2393" y="2694723"/>
            <a:ext cx="1682664" cy="1682664"/>
          </a:xfrm>
          <a:prstGeom prst="rect">
            <a:avLst/>
          </a:prstGeom>
        </p:spPr>
      </p:pic>
      <p:pic>
        <p:nvPicPr>
          <p:cNvPr id="47" name="Graphic 46">
            <a:extLst>
              <a:ext uri="{FF2B5EF4-FFF2-40B4-BE49-F238E27FC236}">
                <a16:creationId xmlns:a16="http://schemas.microsoft.com/office/drawing/2014/main" id="{FFA11749-93A0-4180-B7B4-654281E82E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69227" y="2694723"/>
            <a:ext cx="1685815" cy="1685815"/>
          </a:xfrm>
          <a:prstGeom prst="rect">
            <a:avLst/>
          </a:prstGeom>
        </p:spPr>
      </p:pic>
    </p:spTree>
    <p:extLst>
      <p:ext uri="{BB962C8B-B14F-4D97-AF65-F5344CB8AC3E}">
        <p14:creationId xmlns:p14="http://schemas.microsoft.com/office/powerpoint/2010/main" val="3302396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9" grpId="0" uiExpand="1" build="p"/>
      <p:bldP spid="85" grpId="0"/>
      <p:bldP spid="39"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35E387D-3125-4DC4-978B-C32F05C495BC}"/>
              </a:ext>
            </a:extLst>
          </p:cNvPr>
          <p:cNvPicPr>
            <a:picLocks noChangeAspect="1"/>
          </p:cNvPicPr>
          <p:nvPr/>
        </p:nvPicPr>
        <p:blipFill>
          <a:blip r:embed="rId3"/>
          <a:stretch>
            <a:fillRect/>
          </a:stretch>
        </p:blipFill>
        <p:spPr>
          <a:xfrm>
            <a:off x="496760" y="5657892"/>
            <a:ext cx="2998103" cy="759888"/>
          </a:xfrm>
          <a:prstGeom prst="rect">
            <a:avLst/>
          </a:prstGeom>
          <a:effectLst>
            <a:outerShdw blurRad="50800" dist="38100" dir="2700000" algn="tl" rotWithShape="0">
              <a:prstClr val="black">
                <a:alpha val="40000"/>
              </a:prstClr>
            </a:outerShdw>
          </a:effectLst>
        </p:spPr>
      </p:pic>
      <p:sp>
        <p:nvSpPr>
          <p:cNvPr id="105" name="Title 28">
            <a:extLst>
              <a:ext uri="{FF2B5EF4-FFF2-40B4-BE49-F238E27FC236}">
                <a16:creationId xmlns:a16="http://schemas.microsoft.com/office/drawing/2014/main" id="{5F9324C3-1B1E-4701-9CC1-FAE887CA9537}"/>
              </a:ext>
            </a:extLst>
          </p:cNvPr>
          <p:cNvSpPr>
            <a:spLocks noGrp="1"/>
          </p:cNvSpPr>
          <p:nvPr>
            <p:ph type="title"/>
          </p:nvPr>
        </p:nvSpPr>
        <p:spPr>
          <a:xfrm>
            <a:off x="4222067" y="1026076"/>
            <a:ext cx="5739231" cy="553998"/>
          </a:xfrm>
        </p:spPr>
        <p:txBody>
          <a:bodyPr/>
          <a:lstStyle/>
          <a:p>
            <a:pPr algn="l"/>
            <a:r>
              <a:rPr lang="en-US"/>
              <a:t>Azure SQL virtual machines</a:t>
            </a:r>
          </a:p>
        </p:txBody>
      </p:sp>
      <p:sp>
        <p:nvSpPr>
          <p:cNvPr id="55" name="Rectangle 54">
            <a:extLst>
              <a:ext uri="{FF2B5EF4-FFF2-40B4-BE49-F238E27FC236}">
                <a16:creationId xmlns:a16="http://schemas.microsoft.com/office/drawing/2014/main" id="{29D0180E-B803-47F1-8FF6-A4203439AA80}"/>
              </a:ext>
            </a:extLst>
          </p:cNvPr>
          <p:cNvSpPr/>
          <p:nvPr/>
        </p:nvSpPr>
        <p:spPr>
          <a:xfrm>
            <a:off x="4141466" y="1590023"/>
            <a:ext cx="7381452" cy="338542"/>
          </a:xfrm>
          <a:prstGeom prst="rect">
            <a:avLst/>
          </a:prstGeom>
        </p:spPr>
        <p:txBody>
          <a:bodyPr wrap="square" lIns="91427" tIns="45713" rIns="91427" bIns="45713" anchor="t">
            <a:spAutoFit/>
          </a:bodyPr>
          <a:lstStyle/>
          <a:p>
            <a:pPr defTabSz="914048">
              <a:spcAft>
                <a:spcPts val="800"/>
              </a:spcAft>
              <a:defRPr/>
            </a:pPr>
            <a:r>
              <a:rPr lang="en-US" sz="1600" kern="0">
                <a:solidFill>
                  <a:srgbClr val="0078D4"/>
                </a:solidFill>
                <a:latin typeface="Segoe UI Semibold"/>
              </a:rPr>
              <a:t>Best for </a:t>
            </a:r>
            <a:r>
              <a:rPr lang="en-US" sz="1600" kern="0">
                <a:gradFill>
                  <a:gsLst>
                    <a:gs pos="1770">
                      <a:srgbClr val="1A1A1A"/>
                    </a:gs>
                    <a:gs pos="16000">
                      <a:srgbClr val="1A1A1A"/>
                    </a:gs>
                  </a:gsLst>
                  <a:lin ang="0" scaled="0"/>
                </a:gradFill>
                <a:latin typeface="Segoe UI Semibold"/>
              </a:rPr>
              <a:t>migrations and applications requiring OS-level access</a:t>
            </a:r>
            <a:endParaRPr lang="en-US" sz="1600" kern="0">
              <a:gradFill>
                <a:gsLst>
                  <a:gs pos="1770">
                    <a:srgbClr val="1A1A1A"/>
                  </a:gs>
                  <a:gs pos="16000">
                    <a:srgbClr val="1A1A1A"/>
                  </a:gs>
                </a:gsLst>
                <a:lin ang="0" scaled="0"/>
              </a:gradFill>
              <a:latin typeface="Segoe UI Semibold"/>
              <a:cs typeface="Segoe UI Semibold"/>
            </a:endParaRPr>
          </a:p>
        </p:txBody>
      </p:sp>
      <p:grpSp>
        <p:nvGrpSpPr>
          <p:cNvPr id="68" name="Group 67">
            <a:extLst>
              <a:ext uri="{FF2B5EF4-FFF2-40B4-BE49-F238E27FC236}">
                <a16:creationId xmlns:a16="http://schemas.microsoft.com/office/drawing/2014/main" id="{14901030-DDD7-4E2F-821D-1C50F7309C8C}"/>
              </a:ext>
            </a:extLst>
          </p:cNvPr>
          <p:cNvGrpSpPr/>
          <p:nvPr/>
        </p:nvGrpSpPr>
        <p:grpSpPr>
          <a:xfrm>
            <a:off x="296385" y="351174"/>
            <a:ext cx="3408949" cy="4269553"/>
            <a:chOff x="629690" y="5072901"/>
            <a:chExt cx="2786657" cy="609619"/>
          </a:xfrm>
        </p:grpSpPr>
        <p:sp>
          <p:nvSpPr>
            <p:cNvPr id="69" name="Freeform: Shape 68">
              <a:extLst>
                <a:ext uri="{FF2B5EF4-FFF2-40B4-BE49-F238E27FC236}">
                  <a16:creationId xmlns:a16="http://schemas.microsoft.com/office/drawing/2014/main" id="{E6B52E60-ECDE-41D3-B2B6-D1C6D3C393F9}"/>
                </a:ext>
              </a:extLst>
            </p:cNvPr>
            <p:cNvSpPr/>
            <p:nvPr/>
          </p:nvSpPr>
          <p:spPr>
            <a:xfrm>
              <a:off x="629690" y="5152619"/>
              <a:ext cx="2786657" cy="529901"/>
            </a:xfrm>
            <a:custGeom>
              <a:avLst/>
              <a:gdLst>
                <a:gd name="connsiteX0" fmla="*/ 0 w 2526158"/>
                <a:gd name="connsiteY0" fmla="*/ 0 h 2174040"/>
                <a:gd name="connsiteX1" fmla="*/ 2526158 w 2526158"/>
                <a:gd name="connsiteY1" fmla="*/ 0 h 2174040"/>
                <a:gd name="connsiteX2" fmla="*/ 2526158 w 2526158"/>
                <a:gd name="connsiteY2" fmla="*/ 2174040 h 2174040"/>
                <a:gd name="connsiteX3" fmla="*/ 0 w 2526158"/>
                <a:gd name="connsiteY3" fmla="*/ 2174040 h 2174040"/>
                <a:gd name="connsiteX4" fmla="*/ 0 w 2526158"/>
                <a:gd name="connsiteY4" fmla="*/ 0 h 2174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2174040">
                  <a:moveTo>
                    <a:pt x="0" y="0"/>
                  </a:moveTo>
                  <a:lnTo>
                    <a:pt x="2526158" y="0"/>
                  </a:lnTo>
                  <a:lnTo>
                    <a:pt x="2526158" y="2174040"/>
                  </a:lnTo>
                  <a:lnTo>
                    <a:pt x="0" y="2174040"/>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marL="336145" indent="-336145" defTabSz="914314">
                <a:buFont typeface="Arial" panose="020B0604020202020204" pitchFamily="34" charset="0"/>
                <a:buChar char="•"/>
              </a:pPr>
              <a:r>
                <a:rPr lang="en-US" sz="1568" dirty="0">
                  <a:solidFill>
                    <a:srgbClr val="000000"/>
                  </a:solidFill>
                  <a:latin typeface="Segoe UI"/>
                </a:rPr>
                <a:t>The contract on my hardware is expiring </a:t>
              </a:r>
            </a:p>
            <a:p>
              <a:pPr marL="336145" indent="-336145" defTabSz="914314">
                <a:buFont typeface="Arial" panose="020B0604020202020204" pitchFamily="34" charset="0"/>
                <a:buChar char="•"/>
              </a:pPr>
              <a:r>
                <a:rPr lang="en-US" sz="1568" dirty="0">
                  <a:solidFill>
                    <a:srgbClr val="000000"/>
                  </a:solidFill>
                  <a:latin typeface="Segoe UI"/>
                </a:rPr>
                <a:t>I have instances of SQL Server 2008 and 2008 R2</a:t>
              </a:r>
            </a:p>
            <a:p>
              <a:pPr marL="336145" indent="-336145" defTabSz="914314">
                <a:buFont typeface="Arial" panose="020B0604020202020204" pitchFamily="34" charset="0"/>
                <a:buChar char="•"/>
              </a:pPr>
              <a:r>
                <a:rPr lang="en-US" sz="1568" dirty="0">
                  <a:solidFill>
                    <a:srgbClr val="000000"/>
                  </a:solidFill>
                  <a:latin typeface="Segoe UI"/>
                </a:rPr>
                <a:t>I want to migrate to the cloud as fast as possible</a:t>
              </a:r>
            </a:p>
            <a:p>
              <a:pPr marL="336145" indent="-336145" defTabSz="914314">
                <a:buFont typeface="Arial" panose="020B0604020202020204" pitchFamily="34" charset="0"/>
                <a:buChar char="•"/>
              </a:pPr>
              <a:r>
                <a:rPr lang="en-US" sz="1568" dirty="0">
                  <a:solidFill>
                    <a:srgbClr val="000000"/>
                  </a:solidFill>
                  <a:latin typeface="Segoe UI"/>
                </a:rPr>
                <a:t>I use third party software that needs OS-level access</a:t>
              </a:r>
            </a:p>
            <a:p>
              <a:pPr marL="336145" indent="-336145" defTabSz="914314">
                <a:buFont typeface="Arial" panose="020B0604020202020204" pitchFamily="34" charset="0"/>
                <a:buChar char="•"/>
              </a:pPr>
              <a:r>
                <a:rPr lang="en-US" sz="1568" dirty="0">
                  <a:solidFill>
                    <a:srgbClr val="000000"/>
                  </a:solidFill>
                  <a:latin typeface="Segoe UI"/>
                </a:rPr>
                <a:t>I have dependencies on SSRS</a:t>
              </a:r>
            </a:p>
            <a:p>
              <a:pPr marL="336145" indent="-336145" defTabSz="914314">
                <a:buFont typeface="Arial" panose="020B0604020202020204" pitchFamily="34" charset="0"/>
                <a:buChar char="•"/>
              </a:pPr>
              <a:r>
                <a:rPr lang="en-US" sz="1568" dirty="0">
                  <a:solidFill>
                    <a:srgbClr val="000000"/>
                  </a:solidFill>
                  <a:latin typeface="Segoe UI"/>
                </a:rPr>
                <a:t>I want to extend our on-premises apps to Azure</a:t>
              </a:r>
            </a:p>
            <a:p>
              <a:pPr marL="336145" indent="-336145" defTabSz="914314">
                <a:buFont typeface="Arial" panose="020B0604020202020204" pitchFamily="34" charset="0"/>
                <a:buChar char="•"/>
              </a:pPr>
              <a:r>
                <a:rPr lang="en-US" sz="1568" dirty="0">
                  <a:solidFill>
                    <a:srgbClr val="000000"/>
                  </a:solidFill>
                  <a:latin typeface="Segoe UI"/>
                </a:rPr>
                <a:t>I need an unlimited number of DBs</a:t>
              </a:r>
            </a:p>
            <a:p>
              <a:pPr marL="336145" indent="-336145" defTabSz="914314">
                <a:buFont typeface="Arial" panose="020B0604020202020204" pitchFamily="34" charset="0"/>
                <a:buChar char="•"/>
              </a:pPr>
              <a:r>
                <a:rPr lang="en-US" sz="1568" dirty="0">
                  <a:solidFill>
                    <a:srgbClr val="000000"/>
                  </a:solidFill>
                  <a:latin typeface="Segoe UI"/>
                </a:rPr>
                <a:t>I want the full feature set of SQL Server 20XX</a:t>
              </a:r>
            </a:p>
          </p:txBody>
        </p:sp>
        <p:sp>
          <p:nvSpPr>
            <p:cNvPr id="70" name="Freeform: Shape 69">
              <a:extLst>
                <a:ext uri="{FF2B5EF4-FFF2-40B4-BE49-F238E27FC236}">
                  <a16:creationId xmlns:a16="http://schemas.microsoft.com/office/drawing/2014/main" id="{D00CCA5A-FA26-4D3E-8807-DD6F5BAC1361}"/>
                </a:ext>
              </a:extLst>
            </p:cNvPr>
            <p:cNvSpPr/>
            <p:nvPr/>
          </p:nvSpPr>
          <p:spPr>
            <a:xfrm>
              <a:off x="1250439" y="5072901"/>
              <a:ext cx="2157657" cy="79718"/>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Challenges</a:t>
              </a:r>
            </a:p>
          </p:txBody>
        </p:sp>
      </p:grpSp>
      <p:graphicFrame>
        <p:nvGraphicFramePr>
          <p:cNvPr id="3" name="Diagram 2">
            <a:extLst>
              <a:ext uri="{FF2B5EF4-FFF2-40B4-BE49-F238E27FC236}">
                <a16:creationId xmlns:a16="http://schemas.microsoft.com/office/drawing/2014/main" id="{16C6641C-105F-4711-A108-93B0BC22430F}"/>
              </a:ext>
            </a:extLst>
          </p:cNvPr>
          <p:cNvGraphicFramePr/>
          <p:nvPr/>
        </p:nvGraphicFramePr>
        <p:xfrm>
          <a:off x="3768769" y="2151174"/>
          <a:ext cx="8126847" cy="40590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8" name="Freeform: Shape 77">
            <a:extLst>
              <a:ext uri="{FF2B5EF4-FFF2-40B4-BE49-F238E27FC236}">
                <a16:creationId xmlns:a16="http://schemas.microsoft.com/office/drawing/2014/main" id="{ABC6E835-EE23-4C19-9ABD-3FD6485DEEE1}"/>
              </a:ext>
            </a:extLst>
          </p:cNvPr>
          <p:cNvSpPr/>
          <p:nvPr/>
        </p:nvSpPr>
        <p:spPr>
          <a:xfrm>
            <a:off x="312837" y="4996295"/>
            <a:ext cx="3382402" cy="491814"/>
          </a:xfrm>
          <a:custGeom>
            <a:avLst/>
            <a:gdLst>
              <a:gd name="connsiteX0" fmla="*/ 0 w 2526158"/>
              <a:gd name="connsiteY0" fmla="*/ 0 h 930647"/>
              <a:gd name="connsiteX1" fmla="*/ 2526158 w 2526158"/>
              <a:gd name="connsiteY1" fmla="*/ 0 h 930647"/>
              <a:gd name="connsiteX2" fmla="*/ 2526158 w 2526158"/>
              <a:gd name="connsiteY2" fmla="*/ 930647 h 930647"/>
              <a:gd name="connsiteX3" fmla="*/ 0 w 2526158"/>
              <a:gd name="connsiteY3" fmla="*/ 930647 h 930647"/>
              <a:gd name="connsiteX4" fmla="*/ 0 w 2526158"/>
              <a:gd name="connsiteY4" fmla="*/ 0 h 930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158" h="930647">
                <a:moveTo>
                  <a:pt x="0" y="0"/>
                </a:moveTo>
                <a:lnTo>
                  <a:pt x="2526158" y="0"/>
                </a:lnTo>
                <a:lnTo>
                  <a:pt x="2526158" y="930647"/>
                </a:lnTo>
                <a:lnTo>
                  <a:pt x="0" y="930647"/>
                </a:lnTo>
                <a:lnTo>
                  <a:pt x="0" y="0"/>
                </a:lnTo>
                <a:close/>
              </a:path>
            </a:pathLst>
          </a:custGeom>
          <a:ln>
            <a:no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2745" kern="0">
                <a:gradFill>
                  <a:gsLst>
                    <a:gs pos="0">
                      <a:srgbClr val="FFFFFF"/>
                    </a:gs>
                    <a:gs pos="100000">
                      <a:srgbClr val="FFFFFF"/>
                    </a:gs>
                  </a:gsLst>
                  <a:lin ang="5400000" scaled="0"/>
                </a:gradFill>
                <a:latin typeface="Segoe UI"/>
                <a:cs typeface="Segoe UI" pitchFamily="34" charset="0"/>
              </a:rPr>
              <a:t>Customer example</a:t>
            </a:r>
          </a:p>
        </p:txBody>
      </p:sp>
      <p:pic>
        <p:nvPicPr>
          <p:cNvPr id="1026" name="Picture 2" descr="Image result for road icon">
            <a:extLst>
              <a:ext uri="{FF2B5EF4-FFF2-40B4-BE49-F238E27FC236}">
                <a16:creationId xmlns:a16="http://schemas.microsoft.com/office/drawing/2014/main" id="{48E6B510-0F31-468F-9705-9B250608F781}"/>
              </a:ext>
            </a:extLst>
          </p:cNvPr>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6385" y="351164"/>
            <a:ext cx="749617" cy="558314"/>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56A357A-7D4A-4243-A88E-BECFD1D046F8}"/>
              </a:ext>
            </a:extLst>
          </p:cNvPr>
          <p:cNvGrpSpPr/>
          <p:nvPr/>
        </p:nvGrpSpPr>
        <p:grpSpPr>
          <a:xfrm>
            <a:off x="4249182" y="388184"/>
            <a:ext cx="5805897" cy="558320"/>
            <a:chOff x="4334386" y="395471"/>
            <a:chExt cx="5922317" cy="569515"/>
          </a:xfrm>
        </p:grpSpPr>
        <p:sp>
          <p:nvSpPr>
            <p:cNvPr id="77" name="Rectangle 76">
              <a:extLst>
                <a:ext uri="{FF2B5EF4-FFF2-40B4-BE49-F238E27FC236}">
                  <a16:creationId xmlns:a16="http://schemas.microsoft.com/office/drawing/2014/main" id="{AD52D645-5080-4510-B41B-C4D39B9B1B3B}"/>
                </a:ext>
              </a:extLst>
            </p:cNvPr>
            <p:cNvSpPr/>
            <p:nvPr/>
          </p:nvSpPr>
          <p:spPr>
            <a:xfrm>
              <a:off x="4938150" y="395471"/>
              <a:ext cx="5318553" cy="569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91427">
              <a:spAutoFit/>
            </a:bodyPr>
            <a:lstStyle/>
            <a:p>
              <a:pPr defTabSz="913927" fontAlgn="base">
                <a:lnSpc>
                  <a:spcPct val="95000"/>
                </a:lnSpc>
                <a:spcBef>
                  <a:spcPct val="0"/>
                </a:spcBef>
                <a:spcAft>
                  <a:spcPct val="0"/>
                </a:spcAft>
                <a:defRPr/>
              </a:pPr>
              <a:r>
                <a:rPr lang="en-US" sz="3200" kern="0">
                  <a:gradFill>
                    <a:gsLst>
                      <a:gs pos="0">
                        <a:srgbClr val="FFFFFF"/>
                      </a:gs>
                      <a:gs pos="100000">
                        <a:srgbClr val="FFFFFF"/>
                      </a:gs>
                    </a:gsLst>
                    <a:lin ang="5400000" scaled="0"/>
                  </a:gradFill>
                  <a:latin typeface="Segoe UI"/>
                  <a:cs typeface="Segoe UI" pitchFamily="34" charset="0"/>
                </a:rPr>
                <a:t>Solution</a:t>
              </a:r>
              <a:endParaRPr lang="en-US" sz="2000" b="1" kern="0">
                <a:solidFill>
                  <a:srgbClr val="9BF00B">
                    <a:lumMod val="75000"/>
                  </a:srgbClr>
                </a:solidFill>
                <a:latin typeface="Segoe UI Semibold"/>
                <a:cs typeface="Segoe UI Semibold" panose="020B0502040204020203" pitchFamily="34" charset="0"/>
              </a:endParaRPr>
            </a:p>
          </p:txBody>
        </p:sp>
        <p:pic>
          <p:nvPicPr>
            <p:cNvPr id="1028" name="Picture 4" descr="See the source image">
              <a:extLst>
                <a:ext uri="{FF2B5EF4-FFF2-40B4-BE49-F238E27FC236}">
                  <a16:creationId xmlns:a16="http://schemas.microsoft.com/office/drawing/2014/main" id="{EEABFCE9-EA0C-4A98-A8B8-8C838AD66327}"/>
                </a:ext>
              </a:extLst>
            </p:cNvPr>
            <p:cNvPicPr>
              <a:picLocks noChangeAspect="1" noChangeArrowheads="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34386" y="395471"/>
              <a:ext cx="569515" cy="56951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75C87E3B-68AF-42FE-BC35-E0C70468820D}"/>
              </a:ext>
            </a:extLst>
          </p:cNvPr>
          <p:cNvSpPr/>
          <p:nvPr/>
        </p:nvSpPr>
        <p:spPr bwMode="auto">
          <a:xfrm>
            <a:off x="296385" y="336810"/>
            <a:ext cx="3398855" cy="4381488"/>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0" name="Graphic 19">
            <a:extLst>
              <a:ext uri="{FF2B5EF4-FFF2-40B4-BE49-F238E27FC236}">
                <a16:creationId xmlns:a16="http://schemas.microsoft.com/office/drawing/2014/main" id="{032B6FB3-D0E8-4E01-9FDC-B7CC5728A2EF}"/>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50676" y="2336539"/>
            <a:ext cx="1319539" cy="1319539"/>
          </a:xfrm>
          <a:prstGeom prst="rect">
            <a:avLst/>
          </a:prstGeom>
        </p:spPr>
      </p:pic>
      <p:pic>
        <p:nvPicPr>
          <p:cNvPr id="21" name="Graphic 20">
            <a:extLst>
              <a:ext uri="{FF2B5EF4-FFF2-40B4-BE49-F238E27FC236}">
                <a16:creationId xmlns:a16="http://schemas.microsoft.com/office/drawing/2014/main" id="{0FF49DF9-6F6E-41BB-93A5-7ADF26EF03C7}"/>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647867" y="4718298"/>
            <a:ext cx="1319539" cy="1319539"/>
          </a:xfrm>
          <a:prstGeom prst="rect">
            <a:avLst/>
          </a:prstGeom>
        </p:spPr>
      </p:pic>
      <p:sp>
        <p:nvSpPr>
          <p:cNvPr id="23" name="Rectangle 22">
            <a:extLst>
              <a:ext uri="{FF2B5EF4-FFF2-40B4-BE49-F238E27FC236}">
                <a16:creationId xmlns:a16="http://schemas.microsoft.com/office/drawing/2014/main" id="{EF658551-98D5-485F-B6DB-772C0B4B3635}"/>
              </a:ext>
            </a:extLst>
          </p:cNvPr>
          <p:cNvSpPr/>
          <p:nvPr/>
        </p:nvSpPr>
        <p:spPr bwMode="auto">
          <a:xfrm>
            <a:off x="4141466" y="388184"/>
            <a:ext cx="7872688" cy="6258211"/>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10C57CBA-3224-4CE5-BC24-411FA727BECA}"/>
              </a:ext>
            </a:extLst>
          </p:cNvPr>
          <p:cNvSpPr/>
          <p:nvPr/>
        </p:nvSpPr>
        <p:spPr bwMode="auto">
          <a:xfrm>
            <a:off x="312837" y="4996295"/>
            <a:ext cx="3382402" cy="1650100"/>
          </a:xfrm>
          <a:prstGeom prst="rect">
            <a:avLst/>
          </a:prstGeom>
          <a:noFill/>
          <a:ln>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2" name="Graphic 21">
            <a:extLst>
              <a:ext uri="{FF2B5EF4-FFF2-40B4-BE49-F238E27FC236}">
                <a16:creationId xmlns:a16="http://schemas.microsoft.com/office/drawing/2014/main" id="{569365AE-4A01-4A53-B1B2-31B70608AF5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452535" y="647823"/>
            <a:ext cx="1234119" cy="1234119"/>
          </a:xfrm>
          <a:prstGeom prst="rect">
            <a:avLst/>
          </a:prstGeom>
        </p:spPr>
      </p:pic>
    </p:spTree>
    <p:extLst>
      <p:ext uri="{BB962C8B-B14F-4D97-AF65-F5344CB8AC3E}">
        <p14:creationId xmlns:p14="http://schemas.microsoft.com/office/powerpoint/2010/main" val="4195810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0664ED57-19E0-48AA-8845-F92AB19CB7C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graphicEl>
                                              <a:dgm id="{2F012053-EABA-4BFF-BD4C-ACCB269D88EC}"/>
                                            </p:graphic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graphicEl>
                                              <a:dgm id="{5B5A01E4-2218-4D94-81CE-0694A833D0E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22CC0818-BA99-4BF6-9CA5-E0DDF87981DB}"/>
                                            </p:graphic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55" grpId="0"/>
      <p:bldGraphic spid="3" grpId="0" uiExpand="1">
        <p:bldSub>
          <a:bldDgm bld="one"/>
        </p:bldSub>
      </p:bldGraphic>
      <p:bldP spid="78" grpId="0" animBg="1"/>
      <p:bldP spid="2"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947-456A-465A-8C21-6285376E5468}"/>
              </a:ext>
            </a:extLst>
          </p:cNvPr>
          <p:cNvSpPr>
            <a:spLocks noGrp="1"/>
          </p:cNvSpPr>
          <p:nvPr>
            <p:ph type="title"/>
          </p:nvPr>
        </p:nvSpPr>
        <p:spPr/>
        <p:txBody>
          <a:bodyPr/>
          <a:lstStyle/>
          <a:p>
            <a:r>
              <a:rPr lang="en-US" dirty="0"/>
              <a:t>TODO: IaaS vs PaaS slide</a:t>
            </a:r>
          </a:p>
        </p:txBody>
      </p:sp>
    </p:spTree>
    <p:extLst>
      <p:ext uri="{BB962C8B-B14F-4D97-AF65-F5344CB8AC3E}">
        <p14:creationId xmlns:p14="http://schemas.microsoft.com/office/powerpoint/2010/main" val="2628922604"/>
      </p:ext>
    </p:extLst>
  </p:cSld>
  <p:clrMapOvr>
    <a:masterClrMapping/>
  </p:clrMapOvr>
  <p:transition>
    <p:fade/>
  </p:transition>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6.xml><?xml version="1.0" encoding="utf-8"?>
<a:theme xmlns:a="http://schemas.openxmlformats.org/drawingml/2006/main" name="1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QLServerAndAzureDataWhatToUseWhen.potx" id="{78B4876A-4A04-4025-A102-01D8A04A56B6}" vid="{AEB6A220-D3E4-4830-8B9A-48AE03D28185}"/>
    </a:ext>
  </a:extLst>
</a:theme>
</file>

<file path=ppt/theme/theme7.xml><?xml version="1.0" encoding="utf-8"?>
<a:theme xmlns:a="http://schemas.openxmlformats.org/drawingml/2006/main" name="2_Dynamics 365">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8.xml><?xml version="1.0" encoding="utf-8"?>
<a:theme xmlns:a="http://schemas.openxmlformats.org/drawingml/2006/main" name="2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F8CB122-C994-4093-B9E2-8615EB8CECED}" vid="{8A0307D0-69F3-4CB2-B616-44A635DE1A63}"/>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ontrol xmlns="http://schemas.microsoft.com/VisualStudio/2011/storyboarding/control">
  <Id Name="System.Storyboarding.Icons.User" Revision="1" Stencil="System.Storyboarding.Icons" StencilVersion="0.1"/>
</Control>
</file>

<file path=customXml/item3.xml><?xml version="1.0" encoding="utf-8"?>
<Control xmlns="http://schemas.microsoft.com/VisualStudio/2011/storyboarding/control">
  <Id Name="System.Storyboarding.Icons.User" Revision="1" Stencil="System.Storyboarding.Icon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3.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9290</TotalTime>
  <Words>2377</Words>
  <Application>Microsoft Office PowerPoint</Application>
  <PresentationFormat>Widescreen</PresentationFormat>
  <Paragraphs>517</Paragraphs>
  <Slides>27</Slides>
  <Notes>19</Notes>
  <HiddenSlides>2</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27</vt:i4>
      </vt:variant>
    </vt:vector>
  </HeadingPairs>
  <TitlesOfParts>
    <vt:vector size="47" baseType="lpstr">
      <vt:lpstr>Arial</vt:lpstr>
      <vt:lpstr>Calibri</vt:lpstr>
      <vt:lpstr>Calibri Light</vt:lpstr>
      <vt:lpstr>Consolas</vt:lpstr>
      <vt:lpstr>Segoe Pro</vt:lpstr>
      <vt:lpstr>Segoe UI</vt:lpstr>
      <vt:lpstr>Segoe UI </vt:lpstr>
      <vt:lpstr>Segoe UI Light</vt:lpstr>
      <vt:lpstr>Segoe UI Semibold</vt:lpstr>
      <vt:lpstr>Segoe UI Semilight</vt:lpstr>
      <vt:lpstr>Wingdings</vt:lpstr>
      <vt:lpstr>5-50203_Microsoft_Ignite_Template</vt:lpstr>
      <vt:lpstr>1_5-50203_Microsoft_Ignite_Template</vt:lpstr>
      <vt:lpstr>3_WHITE TEMPLATE</vt:lpstr>
      <vt:lpstr>WHITE TEMPLATE</vt:lpstr>
      <vt:lpstr>9-51052_Microsoft_Ready_Template_Light</vt:lpstr>
      <vt:lpstr>1_9-51052_Microsoft_Ready_Template_Light</vt:lpstr>
      <vt:lpstr>2_Dynamics 365</vt:lpstr>
      <vt:lpstr>2_9-51052_Microsoft_Ready_Template_Light</vt:lpstr>
      <vt:lpstr>Office Theme</vt:lpstr>
      <vt:lpstr>The Azure SQL Workshop</vt:lpstr>
      <vt:lpstr>PowerPoint Presentation</vt:lpstr>
      <vt:lpstr>The Azure SQL Workshop</vt:lpstr>
      <vt:lpstr>00 – Prerequisites</vt:lpstr>
      <vt:lpstr>01 – Introduction to Azure SQL</vt:lpstr>
      <vt:lpstr>History of Azure SQL</vt:lpstr>
      <vt:lpstr>Azure SQL  </vt:lpstr>
      <vt:lpstr>Azure SQL virtual machines</vt:lpstr>
      <vt:lpstr>TODO: IaaS vs PaaS slide</vt:lpstr>
      <vt:lpstr>IaaS vs PaaS</vt:lpstr>
      <vt:lpstr>Azure SQL managed instance</vt:lpstr>
      <vt:lpstr>Azure SQL Database</vt:lpstr>
      <vt:lpstr>Azure SQL  </vt:lpstr>
      <vt:lpstr>Deploy and Configure Azure SQL</vt:lpstr>
      <vt:lpstr>Deployment methods</vt:lpstr>
      <vt:lpstr>SQL Server: Configuration choices during deployment</vt:lpstr>
      <vt:lpstr>PowerPoint Presentation</vt:lpstr>
      <vt:lpstr> </vt:lpstr>
      <vt:lpstr> </vt:lpstr>
      <vt:lpstr> </vt:lpstr>
      <vt:lpstr>PowerPoint Presentation</vt:lpstr>
      <vt:lpstr>Backup &amp; Restore</vt:lpstr>
      <vt:lpstr>02 – Security</vt:lpstr>
      <vt:lpstr>03 – Performance</vt:lpstr>
      <vt:lpstr>04 – Availability</vt:lpstr>
      <vt:lpstr>05 – Putting it all together</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Anna Hoffman</cp:lastModifiedBy>
  <cp:revision>40</cp:revision>
  <dcterms:created xsi:type="dcterms:W3CDTF">2018-08-10T17:04:28Z</dcterms:created>
  <dcterms:modified xsi:type="dcterms:W3CDTF">2020-01-07T01:04:39Z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