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5D5"/>
    <a:srgbClr val="F1F1F1"/>
    <a:srgbClr val="EDEDED"/>
    <a:srgbClr val="D0D0D0"/>
    <a:srgbClr val="E4E5E5"/>
    <a:srgbClr val="DCDDDD"/>
    <a:srgbClr val="F8F8F8"/>
    <a:srgbClr val="FBFBFB"/>
    <a:srgbClr val="F3F3F3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>
        <p:scale>
          <a:sx n="100" d="100"/>
          <a:sy n="100" d="100"/>
        </p:scale>
        <p:origin x="2574" y="12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eometry">
            <a:extLst>
              <a:ext uri="{FF2B5EF4-FFF2-40B4-BE49-F238E27FC236}">
                <a16:creationId xmlns:a16="http://schemas.microsoft.com/office/drawing/2014/main" id="{B3AA8525-9932-415C-A770-7A0D36403C24}"/>
              </a:ext>
            </a:extLst>
          </p:cNvPr>
          <p:cNvGrpSpPr/>
          <p:nvPr userDrawn="1"/>
        </p:nvGrpSpPr>
        <p:grpSpPr>
          <a:xfrm>
            <a:off x="5776913" y="0"/>
            <a:ext cx="6415088" cy="6013450"/>
            <a:chOff x="5776913" y="0"/>
            <a:chExt cx="6415088" cy="6013450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73B88AE-70DB-49CE-9A3C-00E2F9CFDB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6913" y="1481138"/>
              <a:ext cx="2438400" cy="2274888"/>
            </a:xfrm>
            <a:custGeom>
              <a:avLst/>
              <a:gdLst>
                <a:gd name="T0" fmla="*/ 0 w 2675"/>
                <a:gd name="T1" fmla="*/ 2498 h 2498"/>
                <a:gd name="T2" fmla="*/ 0 w 2675"/>
                <a:gd name="T3" fmla="*/ 2498 h 2498"/>
                <a:gd name="T4" fmla="*/ 2675 w 2675"/>
                <a:gd name="T5" fmla="*/ 2156 h 2498"/>
                <a:gd name="T6" fmla="*/ 1054 w 2675"/>
                <a:gd name="T7" fmla="*/ 0 h 2498"/>
                <a:gd name="T8" fmla="*/ 0 w 2675"/>
                <a:gd name="T9" fmla="*/ 2498 h 2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5" h="2498">
                  <a:moveTo>
                    <a:pt x="0" y="2498"/>
                  </a:moveTo>
                  <a:lnTo>
                    <a:pt x="0" y="2498"/>
                  </a:lnTo>
                  <a:lnTo>
                    <a:pt x="2675" y="2156"/>
                  </a:lnTo>
                  <a:lnTo>
                    <a:pt x="1054" y="0"/>
                  </a:lnTo>
                  <a:lnTo>
                    <a:pt x="0" y="2498"/>
                  </a:lnTo>
                  <a:close/>
                </a:path>
              </a:pathLst>
            </a:custGeom>
            <a:solidFill>
              <a:srgbClr val="D4D5D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3DE9D65-7E4E-418B-8573-F27D313DCD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15313" y="0"/>
              <a:ext cx="3976688" cy="3444875"/>
            </a:xfrm>
            <a:custGeom>
              <a:avLst/>
              <a:gdLst>
                <a:gd name="T0" fmla="*/ 1964 w 5067"/>
                <a:gd name="T1" fmla="*/ 0 h 4720"/>
                <a:gd name="T2" fmla="*/ 1964 w 5067"/>
                <a:gd name="T3" fmla="*/ 0 h 4720"/>
                <a:gd name="T4" fmla="*/ 0 w 5067"/>
                <a:gd name="T5" fmla="*/ 4720 h 4720"/>
                <a:gd name="T6" fmla="*/ 5067 w 5067"/>
                <a:gd name="T7" fmla="*/ 4065 h 4720"/>
                <a:gd name="T8" fmla="*/ 1964 w 5067"/>
                <a:gd name="T9" fmla="*/ 0 h 4720"/>
                <a:gd name="connsiteX0" fmla="*/ 3876 w 10000"/>
                <a:gd name="connsiteY0" fmla="*/ 0 h 10000"/>
                <a:gd name="connsiteX1" fmla="*/ 3876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8612 h 10000"/>
                <a:gd name="connsiteX4" fmla="*/ 5270 w 10000"/>
                <a:gd name="connsiteY4" fmla="*/ 1953 h 10000"/>
                <a:gd name="connsiteX5" fmla="*/ 3876 w 10000"/>
                <a:gd name="connsiteY5" fmla="*/ 0 h 10000"/>
                <a:gd name="connsiteX0" fmla="*/ 3130 w 10000"/>
                <a:gd name="connsiteY0" fmla="*/ 1943 h 10000"/>
                <a:gd name="connsiteX1" fmla="*/ 3876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8612 h 10000"/>
                <a:gd name="connsiteX4" fmla="*/ 5270 w 10000"/>
                <a:gd name="connsiteY4" fmla="*/ 1953 h 10000"/>
                <a:gd name="connsiteX5" fmla="*/ 3130 w 10000"/>
                <a:gd name="connsiteY5" fmla="*/ 1943 h 10000"/>
                <a:gd name="connsiteX0" fmla="*/ 3130 w 10000"/>
                <a:gd name="connsiteY0" fmla="*/ 0 h 8057"/>
                <a:gd name="connsiteX1" fmla="*/ 0 w 10000"/>
                <a:gd name="connsiteY1" fmla="*/ 8057 h 8057"/>
                <a:gd name="connsiteX2" fmla="*/ 10000 w 10000"/>
                <a:gd name="connsiteY2" fmla="*/ 6669 h 8057"/>
                <a:gd name="connsiteX3" fmla="*/ 5270 w 10000"/>
                <a:gd name="connsiteY3" fmla="*/ 10 h 8057"/>
                <a:gd name="connsiteX4" fmla="*/ 3130 w 10000"/>
                <a:gd name="connsiteY4" fmla="*/ 0 h 8057"/>
                <a:gd name="connsiteX0" fmla="*/ 313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8277 h 10000"/>
                <a:gd name="connsiteX3" fmla="*/ 8600 w 10000"/>
                <a:gd name="connsiteY3" fmla="*/ 5849 h 10000"/>
                <a:gd name="connsiteX4" fmla="*/ 5270 w 10000"/>
                <a:gd name="connsiteY4" fmla="*/ 12 h 10000"/>
                <a:gd name="connsiteX5" fmla="*/ 3130 w 10000"/>
                <a:gd name="connsiteY5" fmla="*/ 0 h 10000"/>
                <a:gd name="connsiteX0" fmla="*/ 3130 w 8622"/>
                <a:gd name="connsiteY0" fmla="*/ 0 h 10000"/>
                <a:gd name="connsiteX1" fmla="*/ 0 w 8622"/>
                <a:gd name="connsiteY1" fmla="*/ 10000 h 10000"/>
                <a:gd name="connsiteX2" fmla="*/ 8622 w 8622"/>
                <a:gd name="connsiteY2" fmla="*/ 8507 h 10000"/>
                <a:gd name="connsiteX3" fmla="*/ 8600 w 8622"/>
                <a:gd name="connsiteY3" fmla="*/ 5849 h 10000"/>
                <a:gd name="connsiteX4" fmla="*/ 5270 w 8622"/>
                <a:gd name="connsiteY4" fmla="*/ 12 h 10000"/>
                <a:gd name="connsiteX5" fmla="*/ 3130 w 8622"/>
                <a:gd name="connsiteY5" fmla="*/ 0 h 10000"/>
                <a:gd name="connsiteX0" fmla="*/ 3563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8507 h 10000"/>
                <a:gd name="connsiteX3" fmla="*/ 9974 w 10000"/>
                <a:gd name="connsiteY3" fmla="*/ 5849 h 10000"/>
                <a:gd name="connsiteX4" fmla="*/ 6112 w 10000"/>
                <a:gd name="connsiteY4" fmla="*/ 12 h 10000"/>
                <a:gd name="connsiteX5" fmla="*/ 3563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3563" y="0"/>
                  </a:moveTo>
                  <a:lnTo>
                    <a:pt x="0" y="10000"/>
                  </a:lnTo>
                  <a:lnTo>
                    <a:pt x="10000" y="8507"/>
                  </a:lnTo>
                  <a:cubicBezTo>
                    <a:pt x="9992" y="7621"/>
                    <a:pt x="9983" y="6735"/>
                    <a:pt x="9974" y="5849"/>
                  </a:cubicBezTo>
                  <a:lnTo>
                    <a:pt x="6112" y="12"/>
                  </a:lnTo>
                  <a:lnTo>
                    <a:pt x="3563" y="0"/>
                  </a:lnTo>
                  <a:close/>
                </a:path>
              </a:pathLst>
            </a:custGeom>
            <a:solidFill>
              <a:srgbClr val="F1F1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CBD47FD-4E51-4AEC-B6A4-5EB3AC5743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13725" y="3211513"/>
              <a:ext cx="1808162" cy="1693863"/>
            </a:xfrm>
            <a:custGeom>
              <a:avLst/>
              <a:gdLst>
                <a:gd name="T0" fmla="*/ 0 w 1985"/>
                <a:gd name="T1" fmla="*/ 257 h 1861"/>
                <a:gd name="T2" fmla="*/ 0 w 1985"/>
                <a:gd name="T3" fmla="*/ 257 h 1861"/>
                <a:gd name="T4" fmla="*/ 1985 w 1985"/>
                <a:gd name="T5" fmla="*/ 0 h 1861"/>
                <a:gd name="T6" fmla="*/ 1206 w 1985"/>
                <a:gd name="T7" fmla="*/ 1861 h 1861"/>
                <a:gd name="T8" fmla="*/ 0 w 1985"/>
                <a:gd name="T9" fmla="*/ 257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5" h="1861">
                  <a:moveTo>
                    <a:pt x="0" y="257"/>
                  </a:moveTo>
                  <a:lnTo>
                    <a:pt x="0" y="257"/>
                  </a:lnTo>
                  <a:lnTo>
                    <a:pt x="1985" y="0"/>
                  </a:lnTo>
                  <a:lnTo>
                    <a:pt x="1206" y="1861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EDED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7A8AC249-C002-4DEF-A4C7-F4F627714D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88125" y="3443288"/>
              <a:ext cx="1627187" cy="1525588"/>
            </a:xfrm>
            <a:custGeom>
              <a:avLst/>
              <a:gdLst>
                <a:gd name="T0" fmla="*/ 0 w 1785"/>
                <a:gd name="T1" fmla="*/ 231 h 1676"/>
                <a:gd name="T2" fmla="*/ 0 w 1785"/>
                <a:gd name="T3" fmla="*/ 231 h 1676"/>
                <a:gd name="T4" fmla="*/ 1785 w 1785"/>
                <a:gd name="T5" fmla="*/ 0 h 1676"/>
                <a:gd name="T6" fmla="*/ 1087 w 1785"/>
                <a:gd name="T7" fmla="*/ 1676 h 1676"/>
                <a:gd name="T8" fmla="*/ 0 w 1785"/>
                <a:gd name="T9" fmla="*/ 231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5" h="1676">
                  <a:moveTo>
                    <a:pt x="0" y="231"/>
                  </a:moveTo>
                  <a:lnTo>
                    <a:pt x="0" y="231"/>
                  </a:lnTo>
                  <a:lnTo>
                    <a:pt x="1785" y="0"/>
                  </a:lnTo>
                  <a:lnTo>
                    <a:pt x="1087" y="1676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D0D0D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DD6CC8C-E210-4702-B45C-2DE90A9BC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3650" y="576263"/>
              <a:ext cx="3065462" cy="2867025"/>
            </a:xfrm>
            <a:custGeom>
              <a:avLst/>
              <a:gdLst>
                <a:gd name="T0" fmla="*/ 3364 w 3364"/>
                <a:gd name="T1" fmla="*/ 0 h 3150"/>
                <a:gd name="T2" fmla="*/ 3364 w 3364"/>
                <a:gd name="T3" fmla="*/ 0 h 3150"/>
                <a:gd name="T4" fmla="*/ 2053 w 3364"/>
                <a:gd name="T5" fmla="*/ 3150 h 3150"/>
                <a:gd name="T6" fmla="*/ 0 w 3364"/>
                <a:gd name="T7" fmla="*/ 428 h 3150"/>
                <a:gd name="T8" fmla="*/ 3364 w 3364"/>
                <a:gd name="T9" fmla="*/ 0 h 3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4" h="3150">
                  <a:moveTo>
                    <a:pt x="3364" y="0"/>
                  </a:moveTo>
                  <a:lnTo>
                    <a:pt x="3364" y="0"/>
                  </a:lnTo>
                  <a:lnTo>
                    <a:pt x="2053" y="3150"/>
                  </a:lnTo>
                  <a:lnTo>
                    <a:pt x="0" y="428"/>
                  </a:lnTo>
                  <a:lnTo>
                    <a:pt x="3364" y="0"/>
                  </a:lnTo>
                  <a:close/>
                </a:path>
              </a:pathLst>
            </a:custGeom>
            <a:solidFill>
              <a:srgbClr val="E4E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ADBE84F-E790-42AD-B844-0201AFE752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43750" y="3444875"/>
              <a:ext cx="2744787" cy="2568575"/>
            </a:xfrm>
            <a:custGeom>
              <a:avLst/>
              <a:gdLst>
                <a:gd name="T0" fmla="*/ 0 w 3012"/>
                <a:gd name="T1" fmla="*/ 2823 h 2823"/>
                <a:gd name="T2" fmla="*/ 0 w 3012"/>
                <a:gd name="T3" fmla="*/ 2823 h 2823"/>
                <a:gd name="T4" fmla="*/ 3012 w 3012"/>
                <a:gd name="T5" fmla="*/ 2448 h 2823"/>
                <a:gd name="T6" fmla="*/ 1175 w 3012"/>
                <a:gd name="T7" fmla="*/ 0 h 2823"/>
                <a:gd name="T8" fmla="*/ 0 w 3012"/>
                <a:gd name="T9" fmla="*/ 2823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2" h="2823">
                  <a:moveTo>
                    <a:pt x="0" y="2823"/>
                  </a:moveTo>
                  <a:lnTo>
                    <a:pt x="0" y="2823"/>
                  </a:lnTo>
                  <a:lnTo>
                    <a:pt x="3012" y="2448"/>
                  </a:lnTo>
                  <a:lnTo>
                    <a:pt x="1175" y="0"/>
                  </a:lnTo>
                  <a:lnTo>
                    <a:pt x="0" y="2823"/>
                  </a:lnTo>
                  <a:close/>
                </a:path>
              </a:pathLst>
            </a:custGeom>
            <a:solidFill>
              <a:srgbClr val="DCDD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6DEB52C4-E89B-43C3-8F6F-1DF634C91131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57200" y="1865375"/>
            <a:ext cx="11274552" cy="2103120"/>
          </a:xfrm>
        </p:spPr>
        <p:txBody>
          <a:bodyPr>
            <a:noAutofit/>
          </a:bodyPr>
          <a:lstStyle>
            <a:lvl1pPr>
              <a:defRPr sz="6000" b="1">
                <a:solidFill>
                  <a:srgbClr val="75757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AAA88D7-C87C-4D3A-BA76-BB52D25A96B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57200" y="3983800"/>
            <a:ext cx="11274552" cy="72237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buNone/>
              <a:defRPr lang="en-US" dirty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9ACAF72-8D37-41B4-AEF0-4DC63E36E079}"/>
              </a:ext>
            </a:extLst>
          </p:cNvPr>
          <p:cNvSpPr>
            <a:spLocks noGrp="1"/>
          </p:cNvSpPr>
          <p:nvPr userDrawn="1">
            <p:ph type="dt" sz="quarter" idx="10"/>
          </p:nvPr>
        </p:nvSpPr>
        <p:spPr>
          <a:xfrm>
            <a:off x="365760" y="6446520"/>
            <a:ext cx="11585448" cy="118872"/>
          </a:xfrm>
        </p:spPr>
        <p:txBody>
          <a:bodyPr anchor="ctr" anchorCtr="0"/>
          <a:lstStyle>
            <a:lvl1pPr>
              <a:defRPr sz="700"/>
            </a:lvl1pPr>
          </a:lstStyle>
          <a:p>
            <a:pPr defTabSz="914367">
              <a:defRPr/>
            </a:pPr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© Microsoft Corporation                                                                                  								                                Azure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B4F2438-4A5C-4FA4-9071-479AA78640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43" y="467512"/>
            <a:ext cx="1673352" cy="35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784"/>
            <a:ext cx="11311128" cy="813816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2800" noProof="0" dirty="0"/>
            </a:lvl1pPr>
            <a:lvl2pPr marL="457200" indent="0">
              <a:buFont typeface="Arial" panose="020B0604020202020204" pitchFamily="34" charset="0"/>
              <a:buNone/>
              <a:defRPr lang="en-US" sz="2800" noProof="0" dirty="0"/>
            </a:lvl2pPr>
            <a:lvl3pPr>
              <a:defRPr lang="en-US" sz="2800" noProof="0" dirty="0"/>
            </a:lvl3pPr>
            <a:lvl4pPr>
              <a:defRPr lang="en-US" sz="2800" noProof="0" dirty="0"/>
            </a:lvl4pPr>
            <a:lvl5pPr>
              <a:defRPr>
                <a:solidFill>
                  <a:srgbClr val="3C3C4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Background">
            <a:extLst>
              <a:ext uri="{FF2B5EF4-FFF2-40B4-BE49-F238E27FC236}">
                <a16:creationId xmlns:a16="http://schemas.microsoft.com/office/drawing/2014/main" id="{4AFAF3EF-A3E6-48C0-B006-575F17F52FF7}"/>
              </a:ext>
            </a:extLst>
          </p:cNvPr>
          <p:cNvGrpSpPr/>
          <p:nvPr userDrawn="1"/>
        </p:nvGrpSpPr>
        <p:grpSpPr>
          <a:xfrm>
            <a:off x="5813425" y="107951"/>
            <a:ext cx="6042026" cy="6462713"/>
            <a:chOff x="5813425" y="107951"/>
            <a:chExt cx="6042026" cy="6462713"/>
          </a:xfrm>
        </p:grpSpPr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E61974C7-D894-4341-BC5D-AC2DFC329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13425" y="414339"/>
              <a:ext cx="803275" cy="801688"/>
            </a:xfrm>
            <a:prstGeom prst="ellipse">
              <a:avLst/>
            </a:prstGeom>
            <a:solidFill>
              <a:srgbClr val="F8F8F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4A60574-E19A-4BAF-9E7C-CF674A2469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7313" y="3287714"/>
              <a:ext cx="676275" cy="673100"/>
            </a:xfrm>
            <a:prstGeom prst="ellipse">
              <a:avLst/>
            </a:prstGeom>
            <a:solidFill>
              <a:srgbClr val="F8F8F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5DDA30A4-295D-4EF5-977F-7B2F6C4DA9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1588" y="812801"/>
              <a:ext cx="423863" cy="420688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31809334-CDFD-44D1-9935-F91F969DDC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1588" y="2546351"/>
              <a:ext cx="423863" cy="423863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D89A1EFB-8C57-42A9-80A7-D15FD2F707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4413" y="4341814"/>
              <a:ext cx="425450" cy="423863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B10CA6BF-CB36-429E-95DC-13765F1EA4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2188" y="5157789"/>
              <a:ext cx="422275" cy="422275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C79D3785-2D6C-4217-96F6-4A2AB920F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0" y="3036889"/>
              <a:ext cx="422275" cy="422275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25481ADA-5601-4082-8A26-B5AD5BB7A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3238" y="107951"/>
              <a:ext cx="422275" cy="422275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8363102F-20D9-4FAF-855D-3A4C1A1A0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3750" y="6188076"/>
              <a:ext cx="382588" cy="382588"/>
            </a:xfrm>
            <a:prstGeom prst="ellipse">
              <a:avLst/>
            </a:prstGeom>
            <a:solidFill>
              <a:srgbClr val="FBFBF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5E20D402-107A-43FC-AD2E-C7D5288F40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6550" y="6188076"/>
              <a:ext cx="382588" cy="382588"/>
            </a:xfrm>
            <a:prstGeom prst="ellipse">
              <a:avLst/>
            </a:prstGeom>
            <a:solidFill>
              <a:srgbClr val="FBFBF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0464AA9E-89D5-401F-9A12-ADDDEAE2E6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52226" y="3560764"/>
              <a:ext cx="382588" cy="382588"/>
            </a:xfrm>
            <a:prstGeom prst="ellipse">
              <a:avLst/>
            </a:prstGeom>
            <a:solidFill>
              <a:srgbClr val="FBFBF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8CACD166-9BCA-4C50-82AD-5B1EB990D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40625" y="3136901"/>
              <a:ext cx="1489075" cy="1487488"/>
            </a:xfrm>
            <a:prstGeom prst="ellipse">
              <a:avLst/>
            </a:pr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52E4FD-C573-4D46-B131-501BD09824DD}"/>
                </a:ext>
              </a:extLst>
            </p:cNvPr>
            <p:cNvCxnSpPr>
              <a:stCxn id="29" idx="7"/>
              <a:endCxn id="20" idx="3"/>
            </p:cNvCxnSpPr>
            <p:nvPr userDrawn="1"/>
          </p:nvCxnSpPr>
          <p:spPr>
            <a:xfrm flipV="1">
              <a:off x="8811630" y="1171881"/>
              <a:ext cx="1412031" cy="2182858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8E5AB79-EC48-4C72-A1F6-337CF4348083}"/>
                </a:ext>
              </a:extLst>
            </p:cNvPr>
            <p:cNvCxnSpPr>
              <a:cxnSpLocks/>
              <a:stCxn id="29" idx="6"/>
              <a:endCxn id="19" idx="2"/>
            </p:cNvCxnSpPr>
            <p:nvPr userDrawn="1"/>
          </p:nvCxnSpPr>
          <p:spPr>
            <a:xfrm flipV="1">
              <a:off x="9029700" y="3624264"/>
              <a:ext cx="1217613" cy="256381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9C1AF26-7ACF-47B7-B9BC-45DFFBFC565C}"/>
                </a:ext>
              </a:extLst>
            </p:cNvPr>
            <p:cNvCxnSpPr>
              <a:cxnSpLocks/>
              <a:stCxn id="19" idx="7"/>
              <a:endCxn id="21" idx="3"/>
            </p:cNvCxnSpPr>
            <p:nvPr userDrawn="1"/>
          </p:nvCxnSpPr>
          <p:spPr>
            <a:xfrm flipV="1">
              <a:off x="10824550" y="2908141"/>
              <a:ext cx="669111" cy="478146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07708F8-7B41-48E9-BDB6-49DD653319FD}"/>
                </a:ext>
              </a:extLst>
            </p:cNvPr>
            <p:cNvCxnSpPr>
              <a:cxnSpLocks/>
              <a:stCxn id="19" idx="5"/>
              <a:endCxn id="22" idx="1"/>
            </p:cNvCxnSpPr>
            <p:nvPr userDrawn="1"/>
          </p:nvCxnSpPr>
          <p:spPr>
            <a:xfrm>
              <a:off x="10824550" y="3862241"/>
              <a:ext cx="412169" cy="541646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BF777CF-BB26-4923-B28A-0317850BE3F4}"/>
                </a:ext>
              </a:extLst>
            </p:cNvPr>
            <p:cNvCxnSpPr>
              <a:cxnSpLocks/>
              <a:stCxn id="19" idx="6"/>
              <a:endCxn id="28" idx="2"/>
            </p:cNvCxnSpPr>
            <p:nvPr userDrawn="1"/>
          </p:nvCxnSpPr>
          <p:spPr>
            <a:xfrm>
              <a:off x="10923588" y="3624264"/>
              <a:ext cx="528638" cy="127794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89151D-DB71-49D0-8D3D-FC1922F146EF}"/>
                </a:ext>
              </a:extLst>
            </p:cNvPr>
            <p:cNvCxnSpPr>
              <a:cxnSpLocks/>
              <a:stCxn id="29" idx="4"/>
              <a:endCxn id="23" idx="1"/>
            </p:cNvCxnSpPr>
            <p:nvPr userDrawn="1"/>
          </p:nvCxnSpPr>
          <p:spPr>
            <a:xfrm>
              <a:off x="8285163" y="4624389"/>
              <a:ext cx="388866" cy="595241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666876-40F5-4937-8C7D-3ED499621F15}"/>
                </a:ext>
              </a:extLst>
            </p:cNvPr>
            <p:cNvCxnSpPr>
              <a:cxnSpLocks/>
              <a:stCxn id="29" idx="3"/>
              <a:endCxn id="27" idx="0"/>
            </p:cNvCxnSpPr>
            <p:nvPr userDrawn="1"/>
          </p:nvCxnSpPr>
          <p:spPr>
            <a:xfrm flipH="1">
              <a:off x="6877844" y="4406551"/>
              <a:ext cx="880851" cy="1781525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890B9-831E-49FC-AF78-9D8324F851DC}"/>
                </a:ext>
              </a:extLst>
            </p:cNvPr>
            <p:cNvCxnSpPr>
              <a:cxnSpLocks/>
              <a:stCxn id="26" idx="6"/>
              <a:endCxn id="27" idx="2"/>
            </p:cNvCxnSpPr>
            <p:nvPr userDrawn="1"/>
          </p:nvCxnSpPr>
          <p:spPr>
            <a:xfrm>
              <a:off x="6256338" y="6379370"/>
              <a:ext cx="430212" cy="0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F0A2CB-59FE-4E9F-9186-CFF91582C83C}"/>
                </a:ext>
              </a:extLst>
            </p:cNvPr>
            <p:cNvCxnSpPr>
              <a:cxnSpLocks/>
              <a:stCxn id="24" idx="5"/>
              <a:endCxn id="29" idx="2"/>
            </p:cNvCxnSpPr>
            <p:nvPr userDrawn="1"/>
          </p:nvCxnSpPr>
          <p:spPr>
            <a:xfrm>
              <a:off x="6780284" y="3397323"/>
              <a:ext cx="760341" cy="483322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22AE6D2-BD9C-4921-BC1B-B2BBA2FE2690}"/>
                </a:ext>
              </a:extLst>
            </p:cNvPr>
            <p:cNvCxnSpPr>
              <a:cxnSpLocks/>
              <a:stCxn id="18" idx="5"/>
              <a:endCxn id="29" idx="1"/>
            </p:cNvCxnSpPr>
            <p:nvPr userDrawn="1"/>
          </p:nvCxnSpPr>
          <p:spPr>
            <a:xfrm>
              <a:off x="6499063" y="1098623"/>
              <a:ext cx="1259632" cy="2256116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C83EC02-2D58-4C10-AEA8-56E5EDD75B47}"/>
                </a:ext>
              </a:extLst>
            </p:cNvPr>
            <p:cNvCxnSpPr>
              <a:cxnSpLocks/>
              <a:stCxn id="25" idx="2"/>
              <a:endCxn id="18" idx="7"/>
            </p:cNvCxnSpPr>
            <p:nvPr userDrawn="1"/>
          </p:nvCxnSpPr>
          <p:spPr>
            <a:xfrm flipH="1">
              <a:off x="6499063" y="319089"/>
              <a:ext cx="354175" cy="212654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273551"/>
            <a:ext cx="9198864" cy="1399032"/>
          </a:xfrm>
          <a:prstGeom prst="rect">
            <a:avLst/>
          </a:prstGeom>
        </p:spPr>
        <p:txBody>
          <a:bodyPr anchor="t"/>
          <a:lstStyle>
            <a:lvl1pPr algn="l">
              <a:defRPr lang="en-US" sz="54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344" y="2587752"/>
            <a:ext cx="8449056" cy="685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lang="en-US" dirty="0">
                <a:solidFill>
                  <a:srgbClr val="0078D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784"/>
            <a:ext cx="11311128" cy="8138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784"/>
            <a:ext cx="11311128" cy="813816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ront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" y="1042288"/>
            <a:ext cx="6931152" cy="2792436"/>
          </a:xfrm>
          <a:prstGeom prst="rect">
            <a:avLst/>
          </a:prstGeom>
        </p:spPr>
        <p:txBody>
          <a:bodyPr tIns="182880" rIns="0" bIns="0" anchor="b"/>
          <a:lstStyle>
            <a:lvl1pPr algn="l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616" y="3834724"/>
            <a:ext cx="6931152" cy="1569380"/>
          </a:xfrm>
          <a:prstGeom prst="rect">
            <a:avLst/>
          </a:prstGeom>
        </p:spPr>
        <p:txBody>
          <a:bodyPr tIns="0" rIns="0" bIns="182880" anchor="t" anchorCtr="0">
            <a:noAutofit/>
          </a:bodyPr>
          <a:lstStyle>
            <a:lvl1pPr marL="0" indent="0" algn="l">
              <a:buNone/>
              <a:defRPr sz="3500">
                <a:solidFill>
                  <a:srgbClr val="50E6FF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DE2AD2-FA34-4F9F-8F3B-8CF1A151A3B8}"/>
              </a:ext>
            </a:extLst>
          </p:cNvPr>
          <p:cNvGrpSpPr/>
          <p:nvPr userDrawn="1"/>
        </p:nvGrpSpPr>
        <p:grpSpPr>
          <a:xfrm>
            <a:off x="8481525" y="1834556"/>
            <a:ext cx="2844162" cy="3775004"/>
            <a:chOff x="8481525" y="1834556"/>
            <a:chExt cx="2844162" cy="37750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FB4E5D-C916-4292-9D1E-424AAB99F6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633198" y="3834724"/>
              <a:ext cx="594360" cy="5943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88429F-3598-4BCB-9325-E57B4AD300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731327" y="1834556"/>
              <a:ext cx="594360" cy="5943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7744BC-8E11-47AF-B612-421BAD3F16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481525" y="2834640"/>
              <a:ext cx="594360" cy="5943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322389B-4353-48A5-871C-A26AD0E454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633198" y="2867584"/>
              <a:ext cx="594360" cy="49317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DAA3AD-75EF-477D-9C89-C5EEE3AD0A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9633198" y="1834556"/>
              <a:ext cx="594360" cy="5943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28C08AE-63F3-48C9-AE03-2C396CCCEF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8481525" y="1834556"/>
              <a:ext cx="594360" cy="5943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5E95B63-4907-4136-B75B-1F2095C4CE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490069" y="3834724"/>
              <a:ext cx="594360" cy="5943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5E5964-93CB-4179-8DAF-F8604310AC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0731327" y="2972070"/>
              <a:ext cx="594360" cy="25978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6B1294E-7E3B-478F-8FBA-4FB997113E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0731327" y="4000752"/>
              <a:ext cx="594360" cy="2623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EEECF2E-AC85-4A5D-A24E-4B862927CA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8582907" y="5015200"/>
              <a:ext cx="408683" cy="594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EF01517-EACA-45CE-AC32-348F4AEFD7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9633198" y="5089372"/>
              <a:ext cx="594360" cy="44601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E5B0CF2-4DF7-44E9-A991-3B85AD882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0731327" y="5054172"/>
              <a:ext cx="594360" cy="446015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5A76C-581C-40C8-9267-84062AA83D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03508" y="253801"/>
            <a:ext cx="1932167" cy="78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91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1BAEB-AF98-4F23-8387-36941468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7783"/>
            <a:ext cx="11311128" cy="813816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BBBB1-68FD-49A4-9F5B-D5330EF9D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774" y="6446519"/>
            <a:ext cx="11585448" cy="118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367">
              <a:defRPr/>
            </a:pPr>
            <a:r>
              <a:rPr lang="en-US">
                <a:solidFill>
                  <a:srgbClr val="FFFFFF">
                    <a:lumMod val="65000"/>
                  </a:srgbClr>
                </a:solidFill>
              </a:rPr>
              <a:t>© Microsoft Corporation                                                                                  								                                Azure</a:t>
            </a:r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ECA1A2-5C6A-4F77-B317-E5A533F0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kumimoji="0" lang="en-US" sz="4000" b="0" i="0" u="none" strike="noStrike" kern="1200" cap="none" spc="0" normalizeH="0" baseline="0" noProof="0" dirty="0">
          <a:ln>
            <a:noFill/>
          </a:ln>
          <a:solidFill>
            <a:srgbClr val="3C3C4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2800" b="1" kern="1200">
          <a:solidFill>
            <a:srgbClr val="3C3C41"/>
          </a:solidFill>
          <a:latin typeface="+mj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2800" b="1" kern="1200">
          <a:solidFill>
            <a:srgbClr val="0078D3"/>
          </a:solidFill>
          <a:latin typeface="+mj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USDEV/Azure-pipelines-with-GitHu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2A7E-9DC2-46D1-A059-2CEEAA2C1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3042D-D703-4E2A-9C6E-C3670D94F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17627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Title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Content</a:t>
            </a:r>
            <a:endParaRPr sz="2800" dirty="0">
              <a:hlinkClick r:id="rId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AF34-0B54-43DC-AE08-722177649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 dirty="0"/>
              <a:t>↪️</a:t>
            </a:r>
            <a:r>
              <a:rPr lang="en-US" dirty="0"/>
              <a:t> Item One</a:t>
            </a:r>
          </a:p>
          <a:p>
            <a:pPr lvl="1"/>
            <a:r>
              <a:rPr lang="en-US" dirty="0"/>
              <a:t>Item Two</a:t>
            </a:r>
          </a:p>
          <a:p>
            <a:pPr lvl="1"/>
            <a:r>
              <a:rPr lang="en-US" dirty="0"/>
              <a:t>Item Three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78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Bond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Segoe UI</vt:lpstr>
      <vt:lpstr>Segoe UI Semibold</vt:lpstr>
      <vt:lpstr>Office Theme</vt:lpstr>
      <vt:lpstr>Title</vt:lpstr>
      <vt:lpstr>Title</vt:lpstr>
      <vt:lpstr>Title</vt:lpstr>
      <vt:lpstr>Section Header</vt:lpstr>
      <vt:lpstr>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2020-05-04T20:20:39Z</dcterms:created>
  <dcterms:modified xsi:type="dcterms:W3CDTF">2020-10-21T18:28:50Z</dcterms:modified>
</cp:coreProperties>
</file>