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241"/>
    <a:srgbClr val="1E1E1E"/>
    <a:srgbClr val="4D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3" d="100"/>
          <a:sy n="103" d="100"/>
        </p:scale>
        <p:origin x="180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2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2ADD58-1D32-42E2-B6AF-6E84751C4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880F4-742C-4DF8-88B5-E68C99E4F6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7392B-707D-460B-8523-9860C178E9D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47799-764C-486E-927B-749959D609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49ADA-2C1B-4512-9EBE-53CD8B7ACB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D88BA-D9F6-4C5D-B0E7-DDDC734A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56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Background">
            <a:extLst>
              <a:ext uri="{FF2B5EF4-FFF2-40B4-BE49-F238E27FC236}">
                <a16:creationId xmlns:a16="http://schemas.microsoft.com/office/drawing/2014/main" id="{54D19077-D72E-4BAB-B26E-B6CBE42854FA}"/>
              </a:ext>
            </a:extLst>
          </p:cNvPr>
          <p:cNvGrpSpPr/>
          <p:nvPr userDrawn="1"/>
        </p:nvGrpSpPr>
        <p:grpSpPr>
          <a:xfrm>
            <a:off x="442546" y="255503"/>
            <a:ext cx="11751711" cy="6601860"/>
            <a:chOff x="442546" y="255503"/>
            <a:chExt cx="11751711" cy="6601860"/>
          </a:xfrm>
        </p:grpSpPr>
        <p:pic>
          <p:nvPicPr>
            <p:cNvPr id="8" name="Microsoft Logo">
              <a:extLst>
                <a:ext uri="{FF2B5EF4-FFF2-40B4-BE49-F238E27FC236}">
                  <a16:creationId xmlns:a16="http://schemas.microsoft.com/office/drawing/2014/main" id="{29C832FA-5677-4EE4-B343-690B8A5005B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9"/>
            <a:stretch/>
          </p:blipFill>
          <p:spPr>
            <a:xfrm>
              <a:off x="442546" y="255503"/>
              <a:ext cx="1932167" cy="787042"/>
            </a:xfrm>
            <a:prstGeom prst="rect">
              <a:avLst/>
            </a:prstGeom>
          </p:spPr>
        </p:pic>
        <p:sp>
          <p:nvSpPr>
            <p:cNvPr id="9" name="Geometry">
              <a:extLst>
                <a:ext uri="{FF2B5EF4-FFF2-40B4-BE49-F238E27FC236}">
                  <a16:creationId xmlns:a16="http://schemas.microsoft.com/office/drawing/2014/main" id="{D5F8ACC3-42BD-430F-8719-FA6B93D020DF}"/>
                </a:ext>
              </a:extLst>
            </p:cNvPr>
            <p:cNvSpPr/>
            <p:nvPr/>
          </p:nvSpPr>
          <p:spPr>
            <a:xfrm>
              <a:off x="4603805" y="261808"/>
              <a:ext cx="7590452" cy="6595555"/>
            </a:xfrm>
            <a:custGeom>
              <a:avLst/>
              <a:gdLst>
                <a:gd name="connsiteX0" fmla="*/ 1948933 w 8531046"/>
                <a:gd name="connsiteY0" fmla="*/ 6595555 h 6596192"/>
                <a:gd name="connsiteX1" fmla="*/ 5979450 w 8531046"/>
                <a:gd name="connsiteY1" fmla="*/ 5886508 h 6596192"/>
                <a:gd name="connsiteX2" fmla="*/ 3906186 w 8531046"/>
                <a:gd name="connsiteY2" fmla="*/ 3425710 h 6596192"/>
                <a:gd name="connsiteX3" fmla="*/ 4985935 w 8531046"/>
                <a:gd name="connsiteY3" fmla="*/ 466045 h 6596192"/>
                <a:gd name="connsiteX4" fmla="*/ 8531046 w 8531046"/>
                <a:gd name="connsiteY4" fmla="*/ 6596192 h 6596192"/>
                <a:gd name="connsiteX5" fmla="*/ 1948933 w 8531046"/>
                <a:gd name="connsiteY5" fmla="*/ 6595555 h 6596192"/>
                <a:gd name="connsiteX6" fmla="*/ 4703267 w 8531046"/>
                <a:gd name="connsiteY6" fmla="*/ 0 h 6596192"/>
                <a:gd name="connsiteX7" fmla="*/ 1956815 w 8531046"/>
                <a:gd name="connsiteY7" fmla="*/ 5876086 h 6596192"/>
                <a:gd name="connsiteX8" fmla="*/ 1956815 w 8531046"/>
                <a:gd name="connsiteY8" fmla="*/ 5870303 h 6596192"/>
                <a:gd name="connsiteX9" fmla="*/ 0 w 8531046"/>
                <a:gd name="connsiteY9" fmla="*/ 5870303 h 6596192"/>
                <a:gd name="connsiteX10" fmla="*/ 2169735 w 8531046"/>
                <a:gd name="connsiteY10" fmla="*/ 2120913 h 6596192"/>
                <a:gd name="connsiteX11" fmla="*/ 4703267 w 8531046"/>
                <a:gd name="connsiteY11" fmla="*/ 0 h 6596192"/>
                <a:gd name="connsiteX0" fmla="*/ 1948933 w 8531046"/>
                <a:gd name="connsiteY0" fmla="*/ 6595555 h 6596192"/>
                <a:gd name="connsiteX1" fmla="*/ 5979450 w 8531046"/>
                <a:gd name="connsiteY1" fmla="*/ 5886508 h 6596192"/>
                <a:gd name="connsiteX2" fmla="*/ 3906186 w 8531046"/>
                <a:gd name="connsiteY2" fmla="*/ 3425710 h 6596192"/>
                <a:gd name="connsiteX3" fmla="*/ 4985935 w 8531046"/>
                <a:gd name="connsiteY3" fmla="*/ 466045 h 6596192"/>
                <a:gd name="connsiteX4" fmla="*/ 7585814 w 8531046"/>
                <a:gd name="connsiteY4" fmla="*/ 4960272 h 6596192"/>
                <a:gd name="connsiteX5" fmla="*/ 8531046 w 8531046"/>
                <a:gd name="connsiteY5" fmla="*/ 6596192 h 6596192"/>
                <a:gd name="connsiteX6" fmla="*/ 1948933 w 8531046"/>
                <a:gd name="connsiteY6" fmla="*/ 6595555 h 6596192"/>
                <a:gd name="connsiteX7" fmla="*/ 4703267 w 8531046"/>
                <a:gd name="connsiteY7" fmla="*/ 0 h 6596192"/>
                <a:gd name="connsiteX8" fmla="*/ 1956815 w 8531046"/>
                <a:gd name="connsiteY8" fmla="*/ 5876086 h 6596192"/>
                <a:gd name="connsiteX9" fmla="*/ 1956815 w 8531046"/>
                <a:gd name="connsiteY9" fmla="*/ 5870303 h 6596192"/>
                <a:gd name="connsiteX10" fmla="*/ 0 w 8531046"/>
                <a:gd name="connsiteY10" fmla="*/ 5870303 h 6596192"/>
                <a:gd name="connsiteX11" fmla="*/ 2169735 w 8531046"/>
                <a:gd name="connsiteY11" fmla="*/ 2120913 h 6596192"/>
                <a:gd name="connsiteX12" fmla="*/ 4703267 w 8531046"/>
                <a:gd name="connsiteY12" fmla="*/ 0 h 6596192"/>
                <a:gd name="connsiteX0" fmla="*/ 1948933 w 7590452"/>
                <a:gd name="connsiteY0" fmla="*/ 6595555 h 6595555"/>
                <a:gd name="connsiteX1" fmla="*/ 5979450 w 7590452"/>
                <a:gd name="connsiteY1" fmla="*/ 5886508 h 6595555"/>
                <a:gd name="connsiteX2" fmla="*/ 3906186 w 7590452"/>
                <a:gd name="connsiteY2" fmla="*/ 3425710 h 6595555"/>
                <a:gd name="connsiteX3" fmla="*/ 4985935 w 7590452"/>
                <a:gd name="connsiteY3" fmla="*/ 466045 h 6595555"/>
                <a:gd name="connsiteX4" fmla="*/ 7585814 w 7590452"/>
                <a:gd name="connsiteY4" fmla="*/ 4960272 h 6595555"/>
                <a:gd name="connsiteX5" fmla="*/ 7590452 w 7590452"/>
                <a:gd name="connsiteY5" fmla="*/ 6593811 h 6595555"/>
                <a:gd name="connsiteX6" fmla="*/ 1948933 w 7590452"/>
                <a:gd name="connsiteY6" fmla="*/ 6595555 h 6595555"/>
                <a:gd name="connsiteX7" fmla="*/ 4703267 w 7590452"/>
                <a:gd name="connsiteY7" fmla="*/ 0 h 6595555"/>
                <a:gd name="connsiteX8" fmla="*/ 1956815 w 7590452"/>
                <a:gd name="connsiteY8" fmla="*/ 5876086 h 6595555"/>
                <a:gd name="connsiteX9" fmla="*/ 1956815 w 7590452"/>
                <a:gd name="connsiteY9" fmla="*/ 5870303 h 6595555"/>
                <a:gd name="connsiteX10" fmla="*/ 0 w 7590452"/>
                <a:gd name="connsiteY10" fmla="*/ 5870303 h 6595555"/>
                <a:gd name="connsiteX11" fmla="*/ 2169735 w 7590452"/>
                <a:gd name="connsiteY11" fmla="*/ 2120913 h 6595555"/>
                <a:gd name="connsiteX12" fmla="*/ 4703267 w 7590452"/>
                <a:gd name="connsiteY12" fmla="*/ 0 h 659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90452" h="6595555">
                  <a:moveTo>
                    <a:pt x="1948933" y="6595555"/>
                  </a:moveTo>
                  <a:lnTo>
                    <a:pt x="5979450" y="5886508"/>
                  </a:lnTo>
                  <a:lnTo>
                    <a:pt x="3906186" y="3425710"/>
                  </a:lnTo>
                  <a:lnTo>
                    <a:pt x="4985935" y="466045"/>
                  </a:lnTo>
                  <a:lnTo>
                    <a:pt x="7585814" y="4960272"/>
                  </a:lnTo>
                  <a:lnTo>
                    <a:pt x="7590452" y="6593811"/>
                  </a:lnTo>
                  <a:lnTo>
                    <a:pt x="1948933" y="6595555"/>
                  </a:lnTo>
                  <a:close/>
                  <a:moveTo>
                    <a:pt x="4703267" y="0"/>
                  </a:moveTo>
                  <a:lnTo>
                    <a:pt x="1956815" y="5876086"/>
                  </a:lnTo>
                  <a:lnTo>
                    <a:pt x="1956815" y="5870303"/>
                  </a:lnTo>
                  <a:lnTo>
                    <a:pt x="0" y="5870303"/>
                  </a:lnTo>
                  <a:lnTo>
                    <a:pt x="2169735" y="2120913"/>
                  </a:lnTo>
                  <a:lnTo>
                    <a:pt x="4703267" y="0"/>
                  </a:lnTo>
                  <a:close/>
                </a:path>
              </a:pathLst>
            </a:custGeom>
            <a:solidFill>
              <a:srgbClr val="747474">
                <a:alpha val="30000"/>
              </a:srgbClr>
            </a:solidFill>
            <a:ln w="19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Azure">
              <a:extLst>
                <a:ext uri="{FF2B5EF4-FFF2-40B4-BE49-F238E27FC236}">
                  <a16:creationId xmlns:a16="http://schemas.microsoft.com/office/drawing/2014/main" id="{5C9F5F03-0B37-4FDA-BE5B-DF403D6ED989}"/>
                </a:ext>
              </a:extLst>
            </p:cNvPr>
            <p:cNvSpPr txBox="1"/>
            <p:nvPr userDrawn="1"/>
          </p:nvSpPr>
          <p:spPr>
            <a:xfrm>
              <a:off x="10830643" y="425961"/>
              <a:ext cx="904157" cy="430887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pPr algn="r"/>
              <a:r>
                <a:rPr lang="en-US" sz="2800" dirty="0"/>
                <a:t>Azure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596896"/>
            <a:ext cx="10552176" cy="1399032"/>
          </a:xfrm>
        </p:spPr>
        <p:txBody>
          <a:bodyPr lIns="0" tIns="0" rIns="0" bIns="0" anchor="b">
            <a:noAutofit/>
          </a:bodyPr>
          <a:lstStyle>
            <a:lvl1pPr algn="l">
              <a:defRPr sz="8000" b="0" spc="-100" baseline="0">
                <a:solidFill>
                  <a:srgbClr val="4DB0FF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kumimoji="0" lang="en-US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charset="0"/>
                <a:cs typeface="Segoe UI Semibold" charset="0"/>
              </a:rPr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005072"/>
            <a:ext cx="10552176" cy="676656"/>
          </a:xfrm>
        </p:spPr>
        <p:txBody>
          <a:bodyPr lIns="0" tIns="91440" rIns="0" bIns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DB0FF"/>
                </a:solidFill>
                <a:effectLst/>
                <a:uLnTx/>
                <a:uFillTx/>
                <a:latin typeface="Segoe UI Semibold" charset="0"/>
                <a:cs typeface="Segoe UI Semibold" charset="0"/>
              </a:rPr>
              <a:t>Subtitle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ED04959-E524-44B4-9221-D9F682509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Microsoft Corporation	Azure TechCommunity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594360"/>
          </a:xfrm>
        </p:spPr>
        <p:txBody>
          <a:bodyPr lIns="0" tIns="0" rIns="0" bIns="0" anchor="t" anchorCtr="0"/>
          <a:lstStyle>
            <a:lvl1pPr>
              <a:defRPr sz="4400" b="1" spc="-100" baseline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865376"/>
            <a:ext cx="11274552" cy="4517136"/>
          </a:xfrm>
        </p:spPr>
        <p:txBody>
          <a:bodyPr lIns="0" tIns="0" rIns="182880" bIns="0">
            <a:noAutofit/>
          </a:bodyPr>
          <a:lstStyle>
            <a:lvl1pPr marL="0" indent="0">
              <a:spcBef>
                <a:spcPts val="2400"/>
              </a:spcBef>
              <a:buFont typeface="Segoe UI" panose="020B0502040204020203" pitchFamily="34" charset="0"/>
              <a:buChar char="﻿"/>
              <a:defRPr sz="2800">
                <a:solidFill>
                  <a:srgbClr val="4DB0FF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buFont typeface="Segoe UI" panose="020B0502040204020203" pitchFamily="34" charset="0"/>
              <a:buChar char="﻿"/>
              <a:defRPr sz="200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2pPr>
            <a:lvl3pPr marL="292608" indent="-219456">
              <a:defRPr sz="180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3pPr>
            <a:lvl4pPr marL="585216" indent="-219456">
              <a:defRPr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4pPr>
            <a:lvl5pPr marL="877824" indent="-219456">
              <a:defRPr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5pPr>
            <a:lvl6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6pPr>
          </a:lstStyle>
          <a:p>
            <a:r>
              <a:rPr lang="en-US" dirty="0"/>
              <a:t>Alpha</a:t>
            </a:r>
          </a:p>
          <a:p>
            <a:pPr lvl="1"/>
            <a:r>
              <a:rPr lang="en-US" dirty="0"/>
              <a:t>Bravo</a:t>
            </a:r>
          </a:p>
          <a:p>
            <a:pPr lvl="2"/>
            <a:r>
              <a:rPr lang="en-US" dirty="0"/>
              <a:t>Charlie</a:t>
            </a:r>
          </a:p>
          <a:p>
            <a:pPr lvl="3"/>
            <a:r>
              <a:rPr lang="en-US" dirty="0"/>
              <a:t>Delta</a:t>
            </a:r>
          </a:p>
          <a:p>
            <a:pPr lvl="4"/>
            <a:r>
              <a:rPr lang="en-US" dirty="0"/>
              <a:t>Echo</a:t>
            </a:r>
          </a:p>
          <a:p>
            <a:r>
              <a:rPr lang="en-US" dirty="0"/>
              <a:t>Foxtrot</a:t>
            </a:r>
          </a:p>
          <a:p>
            <a:pPr lvl="1"/>
            <a:r>
              <a:rPr lang="en-US" dirty="0"/>
              <a:t>Golf</a:t>
            </a:r>
          </a:p>
          <a:p>
            <a:pPr lvl="2"/>
            <a:r>
              <a:rPr lang="en-US" dirty="0"/>
              <a:t>Hotel</a:t>
            </a:r>
          </a:p>
          <a:p>
            <a:pPr lvl="3"/>
            <a:r>
              <a:rPr lang="en-US" dirty="0"/>
              <a:t>India</a:t>
            </a:r>
          </a:p>
          <a:p>
            <a:pPr lvl="4"/>
            <a:r>
              <a:rPr lang="en-US" dirty="0" err="1"/>
              <a:t>Juliett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C1F481-39A9-438B-A8AE-FFF54839C1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Microsoft Corporation	Azure TechCommunity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1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">
            <a:extLst>
              <a:ext uri="{FF2B5EF4-FFF2-40B4-BE49-F238E27FC236}">
                <a16:creationId xmlns:a16="http://schemas.microsoft.com/office/drawing/2014/main" id="{8AFDC799-44E7-4078-9BF5-147ADE644D9B}"/>
              </a:ext>
            </a:extLst>
          </p:cNvPr>
          <p:cNvGrpSpPr/>
          <p:nvPr userDrawn="1"/>
        </p:nvGrpSpPr>
        <p:grpSpPr>
          <a:xfrm>
            <a:off x="442546" y="24744"/>
            <a:ext cx="11723290" cy="6014762"/>
            <a:chOff x="442546" y="24744"/>
            <a:chExt cx="11723290" cy="6014762"/>
          </a:xfrm>
        </p:grpSpPr>
        <p:pic>
          <p:nvPicPr>
            <p:cNvPr id="4" name="Geometry">
              <a:extLst>
                <a:ext uri="{FF2B5EF4-FFF2-40B4-BE49-F238E27FC236}">
                  <a16:creationId xmlns:a16="http://schemas.microsoft.com/office/drawing/2014/main" id="{3744D908-17D7-47FA-BE13-653A1FDF4E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3000"/>
              <a:alphaModFix amt="8000"/>
            </a:blip>
            <a:stretch>
              <a:fillRect/>
            </a:stretch>
          </p:blipFill>
          <p:spPr>
            <a:xfrm rot="17100000">
              <a:off x="5938657" y="-187673"/>
              <a:ext cx="6014762" cy="6439596"/>
            </a:xfrm>
            <a:prstGeom prst="rect">
              <a:avLst/>
            </a:prstGeom>
          </p:spPr>
        </p:pic>
        <p:pic>
          <p:nvPicPr>
            <p:cNvPr id="9" name="Microsoft Logo" hidden="1">
              <a:extLst>
                <a:ext uri="{FF2B5EF4-FFF2-40B4-BE49-F238E27FC236}">
                  <a16:creationId xmlns:a16="http://schemas.microsoft.com/office/drawing/2014/main" id="{9886B43B-8DB7-45E5-92FD-491B56113CB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9"/>
            <a:stretch/>
          </p:blipFill>
          <p:spPr>
            <a:xfrm>
              <a:off x="442546" y="255503"/>
              <a:ext cx="1932167" cy="78704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273552"/>
            <a:ext cx="9198864" cy="1399032"/>
          </a:xfrm>
        </p:spPr>
        <p:txBody>
          <a:bodyPr anchor="t" anchorCtr="0"/>
          <a:lstStyle>
            <a:lvl1pPr>
              <a:defRPr sz="5400" spc="-1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44" y="2587752"/>
            <a:ext cx="8449056" cy="685800"/>
          </a:xfrm>
        </p:spPr>
        <p:txBody>
          <a:bodyPr rIns="0" anchor="b" anchorCtr="0"/>
          <a:lstStyle>
            <a:lvl1pPr marL="0" indent="0">
              <a:buNone/>
              <a:defRPr sz="2400" baseline="0">
                <a:solidFill>
                  <a:srgbClr val="4DB0FF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7B021C-4AF3-4EA5-B311-027761D55D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Microsoft Corporation	Azure TechCommunity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A27218D-EDAB-43B2-9BB1-EB192EC3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594360"/>
          </a:xfrm>
        </p:spPr>
        <p:txBody>
          <a:bodyPr lIns="0" tIns="0" rIns="0" bIns="0" anchor="t" anchorCtr="0"/>
          <a:lstStyle>
            <a:lvl1pPr>
              <a:defRPr sz="4400" b="1" spc="-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2400"/>
              </a:spcBef>
              <a:buFont typeface="Segoe UI" panose="020B0502040204020203" pitchFamily="34" charset="0"/>
              <a:buChar char="﻿"/>
              <a:defRPr lang="en-US" sz="2800" baseline="0" dirty="0">
                <a:solidFill>
                  <a:srgbClr val="4DB0FF"/>
                </a:solidFill>
                <a:latin typeface="+mj-lt"/>
              </a:defRPr>
            </a:lvl1pPr>
            <a:lvl2pPr marL="0" indent="0">
              <a:buFont typeface="Segoe UI" panose="020B0502040204020203" pitchFamily="34" charset="0"/>
              <a:buChar char="﻿"/>
              <a:defRPr sz="2000">
                <a:solidFill>
                  <a:schemeClr val="bg1"/>
                </a:solidFill>
              </a:defRPr>
            </a:lvl2pPr>
            <a:lvl3pPr marL="292608" indent="-219456">
              <a:defRPr sz="1800">
                <a:solidFill>
                  <a:schemeClr val="bg1"/>
                </a:solidFill>
              </a:defRPr>
            </a:lvl3pPr>
            <a:lvl4pPr marL="585216" indent="-219456">
              <a:defRPr sz="1600">
                <a:solidFill>
                  <a:schemeClr val="bg1"/>
                </a:solidFill>
              </a:defRPr>
            </a:lvl4pPr>
            <a:lvl5pPr marL="877824" indent="-219456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Alpha</a:t>
            </a:r>
          </a:p>
          <a:p>
            <a:pPr lvl="1"/>
            <a:r>
              <a:rPr lang="en-US" dirty="0"/>
              <a:t>Bravo</a:t>
            </a:r>
          </a:p>
          <a:p>
            <a:pPr lvl="2"/>
            <a:r>
              <a:rPr lang="en-US" dirty="0"/>
              <a:t>Charlie</a:t>
            </a:r>
          </a:p>
          <a:p>
            <a:pPr lvl="3"/>
            <a:r>
              <a:rPr lang="en-US" dirty="0"/>
              <a:t>Delta</a:t>
            </a:r>
          </a:p>
          <a:p>
            <a:pPr lvl="4"/>
            <a:r>
              <a:rPr lang="en-US" dirty="0"/>
              <a:t>Echo</a:t>
            </a:r>
          </a:p>
          <a:p>
            <a:pPr lvl="0"/>
            <a:r>
              <a:rPr lang="en-US" dirty="0"/>
              <a:t>Foxtrot</a:t>
            </a:r>
          </a:p>
          <a:p>
            <a:pPr lvl="1"/>
            <a:r>
              <a:rPr lang="en-US" dirty="0"/>
              <a:t>Golf</a:t>
            </a:r>
          </a:p>
          <a:p>
            <a:pPr lvl="2"/>
            <a:r>
              <a:rPr lang="en-US" dirty="0"/>
              <a:t>Hotel</a:t>
            </a:r>
          </a:p>
          <a:p>
            <a:pPr lvl="3"/>
            <a:r>
              <a:rPr lang="en-US" dirty="0"/>
              <a:t>India</a:t>
            </a:r>
          </a:p>
          <a:p>
            <a:pPr lvl="4"/>
            <a:r>
              <a:rPr lang="en-US" dirty="0" err="1"/>
              <a:t>Juliett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142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 typeface="Segoe UI" panose="020B0502040204020203" pitchFamily="34" charset="0"/>
              <a:buChar char="﻿"/>
              <a:defRPr baseline="0">
                <a:solidFill>
                  <a:srgbClr val="4DB0FF"/>
                </a:solidFill>
                <a:latin typeface="+mj-lt"/>
              </a:defRPr>
            </a:lvl1pPr>
            <a:lvl2pPr marL="0" indent="0">
              <a:buFont typeface="Segoe UI" panose="020B0502040204020203" pitchFamily="34" charset="0"/>
              <a:buChar char="﻿"/>
              <a:defRPr sz="2000">
                <a:solidFill>
                  <a:schemeClr val="bg1"/>
                </a:solidFill>
              </a:defRPr>
            </a:lvl2pPr>
            <a:lvl3pPr marL="292608" indent="-219456">
              <a:defRPr sz="1800">
                <a:solidFill>
                  <a:schemeClr val="bg1"/>
                </a:solidFill>
              </a:defRPr>
            </a:lvl3pPr>
            <a:lvl4pPr marL="585216" indent="-219456">
              <a:defRPr sz="1600">
                <a:solidFill>
                  <a:schemeClr val="bg1"/>
                </a:solidFill>
              </a:defRPr>
            </a:lvl4pPr>
            <a:lvl5pPr marL="877824" indent="-219456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Alpha</a:t>
            </a:r>
          </a:p>
          <a:p>
            <a:pPr lvl="1"/>
            <a:r>
              <a:rPr lang="en-US" dirty="0"/>
              <a:t>Bravo</a:t>
            </a:r>
          </a:p>
          <a:p>
            <a:pPr lvl="2"/>
            <a:r>
              <a:rPr lang="en-US" dirty="0"/>
              <a:t>Charlie</a:t>
            </a:r>
          </a:p>
          <a:p>
            <a:pPr lvl="3"/>
            <a:r>
              <a:rPr lang="en-US" dirty="0"/>
              <a:t>Delta</a:t>
            </a:r>
          </a:p>
          <a:p>
            <a:pPr lvl="4"/>
            <a:r>
              <a:rPr lang="en-US" dirty="0"/>
              <a:t>Echo</a:t>
            </a:r>
          </a:p>
          <a:p>
            <a:pPr lvl="0"/>
            <a:r>
              <a:rPr lang="en-US" dirty="0"/>
              <a:t>Foxtrot</a:t>
            </a:r>
          </a:p>
          <a:p>
            <a:pPr lvl="1"/>
            <a:r>
              <a:rPr lang="en-US" dirty="0"/>
              <a:t>Golf</a:t>
            </a:r>
          </a:p>
          <a:p>
            <a:pPr lvl="2"/>
            <a:r>
              <a:rPr lang="en-US" dirty="0"/>
              <a:t>Hotel</a:t>
            </a:r>
          </a:p>
          <a:p>
            <a:pPr lvl="3"/>
            <a:r>
              <a:rPr lang="en-US" dirty="0"/>
              <a:t>India</a:t>
            </a:r>
          </a:p>
          <a:p>
            <a:pPr lvl="4"/>
            <a:r>
              <a:rPr lang="en-US" dirty="0" err="1"/>
              <a:t>Juliett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142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582721-4C8F-4529-BE92-E1B23E83A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Microsoft Corporation	Azure TechCommunity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2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C5BCCF-B843-4AAF-9F50-CD2B4F36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594360"/>
          </a:xfrm>
        </p:spPr>
        <p:txBody>
          <a:bodyPr lIns="0" tIns="0" rIns="0" bIns="0" anchor="t" anchorCtr="0"/>
          <a:lstStyle>
            <a:lvl1pPr>
              <a:defRPr sz="4400" b="1" spc="-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7D27BE-7243-48DE-BB94-6582350A1D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Microsoft Corporation	Azure TechCommunity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5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4346-EEDE-4672-BF31-8C9CD1422D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Microsoft Corporation	Azure TechCommunity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6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Background">
            <a:extLst>
              <a:ext uri="{FF2B5EF4-FFF2-40B4-BE49-F238E27FC236}">
                <a16:creationId xmlns:a16="http://schemas.microsoft.com/office/drawing/2014/main" id="{20364E5F-EDEA-42B8-88C6-01B1538581B0}"/>
              </a:ext>
            </a:extLst>
          </p:cNvPr>
          <p:cNvGrpSpPr/>
          <p:nvPr userDrawn="1"/>
        </p:nvGrpSpPr>
        <p:grpSpPr>
          <a:xfrm>
            <a:off x="411646" y="-2"/>
            <a:ext cx="11780356" cy="6858002"/>
            <a:chOff x="411646" y="-2"/>
            <a:chExt cx="11780356" cy="6858002"/>
          </a:xfrm>
        </p:grpSpPr>
        <p:pic>
          <p:nvPicPr>
            <p:cNvPr id="9" name="Microsoft Logo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9"/>
            <a:stretch/>
          </p:blipFill>
          <p:spPr>
            <a:xfrm>
              <a:off x="411646" y="2839452"/>
              <a:ext cx="3924282" cy="1598503"/>
            </a:xfrm>
            <a:prstGeom prst="rect">
              <a:avLst/>
            </a:prstGeom>
          </p:spPr>
        </p:pic>
        <p:pic>
          <p:nvPicPr>
            <p:cNvPr id="2" name="Geometry">
              <a:extLst>
                <a:ext uri="{FF2B5EF4-FFF2-40B4-BE49-F238E27FC236}">
                  <a16:creationId xmlns:a16="http://schemas.microsoft.com/office/drawing/2014/main" id="{48EFD273-8590-48ED-8C72-DAD810977F6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5" t="28088" r="35852" b="29133"/>
            <a:stretch/>
          </p:blipFill>
          <p:spPr>
            <a:xfrm rot="16200000">
              <a:off x="5168479" y="-165524"/>
              <a:ext cx="6858002" cy="7189045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3A03A-92D6-4BA8-9B06-2EEE842B04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Microsoft Corporation	Azure TechCommunity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4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594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0" lang="en-US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charset="0"/>
                <a:cs typeface="Segoe UI Semibold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5376"/>
            <a:ext cx="11274552" cy="4517136"/>
          </a:xfrm>
          <a:prstGeom prst="rect">
            <a:avLst/>
          </a:prstGeom>
        </p:spPr>
        <p:txBody>
          <a:bodyPr vert="horz" lIns="0" tIns="0" rIns="182880" bIns="0" rtlCol="0">
            <a:noAutofit/>
          </a:bodyPr>
          <a:lstStyle/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charset="0"/>
              <a:cs typeface="Segoe U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6446520"/>
            <a:ext cx="11585448" cy="118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tabLst>
                <a:tab pos="11585448" algn="r"/>
              </a:tabLs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© Microsoft Corporation	Azure </a:t>
            </a:r>
            <a:r>
              <a:rPr lang="en-US" dirty="0" err="1"/>
              <a:t>TechCommunity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02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1" r:id="rId5"/>
    <p:sldLayoutId id="2147483762" r:id="rId6"/>
    <p:sldLayoutId id="21474837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Segoe Semibold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Service</a:t>
            </a:r>
          </a:p>
          <a:p>
            <a:pPr lvl="1"/>
            <a:r>
              <a:rPr lang="en-US" dirty="0"/>
              <a:t>Web Apps</a:t>
            </a:r>
          </a:p>
          <a:p>
            <a:pPr lvl="2"/>
            <a:r>
              <a:rPr lang="en-US" dirty="0"/>
              <a:t>Container-based</a:t>
            </a:r>
          </a:p>
          <a:p>
            <a:pPr lvl="2"/>
            <a:r>
              <a:rPr lang="en-US" dirty="0"/>
              <a:t>Code-based (Oryx)</a:t>
            </a:r>
          </a:p>
          <a:p>
            <a:r>
              <a:rPr lang="en-US" dirty="0"/>
              <a:t>Static Web Apps</a:t>
            </a:r>
          </a:p>
          <a:p>
            <a:pPr lvl="1"/>
            <a:r>
              <a:rPr lang="en-US" dirty="0"/>
              <a:t>Site content, Function, static content</a:t>
            </a:r>
          </a:p>
          <a:p>
            <a:pPr lvl="1"/>
            <a:r>
              <a:rPr lang="en-US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 Service</a:t>
            </a:r>
          </a:p>
          <a:p>
            <a:pPr lvl="1"/>
            <a:r>
              <a:rPr lang="en-US" dirty="0"/>
              <a:t>Web Apps</a:t>
            </a:r>
          </a:p>
          <a:p>
            <a:pPr lvl="2"/>
            <a:r>
              <a:rPr lang="en-US" dirty="0"/>
              <a:t>Container-based</a:t>
            </a:r>
          </a:p>
          <a:p>
            <a:pPr lvl="2"/>
            <a:r>
              <a:rPr lang="en-US" dirty="0"/>
              <a:t>Code-based (Oryx)</a:t>
            </a:r>
          </a:p>
          <a:p>
            <a:r>
              <a:rPr lang="en-US" dirty="0"/>
              <a:t>Static Web Apps</a:t>
            </a:r>
          </a:p>
          <a:p>
            <a:pPr lvl="1"/>
            <a:r>
              <a:rPr lang="en-US" dirty="0"/>
              <a:t>Site content, Function, static content</a:t>
            </a:r>
          </a:p>
          <a:p>
            <a:pPr lvl="1"/>
            <a:r>
              <a:rPr lang="en-US" dirty="0"/>
              <a:t>GitHub Actions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DF90-95D0-4E5F-9C1B-30664DB6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Slide Title</a:t>
            </a:r>
          </a:p>
        </p:txBody>
      </p:sp>
    </p:spTree>
    <p:extLst>
      <p:ext uri="{BB962C8B-B14F-4D97-AF65-F5344CB8AC3E}">
        <p14:creationId xmlns:p14="http://schemas.microsoft.com/office/powerpoint/2010/main" val="80170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95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94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84</Words>
  <Application>Microsoft Office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Semibold</vt:lpstr>
      <vt:lpstr>Segoe UI</vt:lpstr>
      <vt:lpstr>Segoe UI Semibold</vt:lpstr>
      <vt:lpstr>Office Theme</vt:lpstr>
      <vt:lpstr>Presentation Title</vt:lpstr>
      <vt:lpstr>Slide Title</vt:lpstr>
      <vt:lpstr>Section header</vt:lpstr>
      <vt:lpstr>Slide Title for Two-Content</vt:lpstr>
      <vt:lpstr>Blank Slide Title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Sidney Andrews</cp:lastModifiedBy>
  <cp:revision>70</cp:revision>
  <dcterms:created xsi:type="dcterms:W3CDTF">2017-06-05T14:10:58Z</dcterms:created>
  <dcterms:modified xsi:type="dcterms:W3CDTF">2020-10-22T16:07:08Z</dcterms:modified>
</cp:coreProperties>
</file>