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FC"/>
    <a:srgbClr val="006FD1"/>
    <a:srgbClr val="F4C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645019" y="5271084"/>
            <a:ext cx="11310809" cy="1896578"/>
            <a:chOff x="645019" y="5271084"/>
            <a:chExt cx="11310809" cy="1896578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9250" y="5271084"/>
              <a:ext cx="1896578" cy="189657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428" y="6383093"/>
              <a:ext cx="432000" cy="43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2256" y="6354729"/>
              <a:ext cx="432000" cy="432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084" y="6367924"/>
              <a:ext cx="432000" cy="432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912" y="6383093"/>
              <a:ext cx="432000" cy="43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40" y="6354729"/>
              <a:ext cx="432000" cy="432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568" y="6360099"/>
              <a:ext cx="432000" cy="432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396" y="6373349"/>
              <a:ext cx="432000" cy="432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224" y="6408512"/>
              <a:ext cx="432000" cy="432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052" y="6383093"/>
              <a:ext cx="432000" cy="43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080" y="6356647"/>
              <a:ext cx="432000" cy="432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030" y="6365325"/>
              <a:ext cx="432000" cy="432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19" y="6364831"/>
              <a:ext cx="432000" cy="432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600" y="6335468"/>
              <a:ext cx="432000" cy="432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772" y="6491093"/>
              <a:ext cx="432000" cy="21600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29" y="373"/>
            <a:ext cx="5096652" cy="33994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-10099"/>
            <a:ext cx="3874725" cy="33632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819" y="-4803"/>
            <a:ext cx="4362325" cy="3389527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3354505"/>
            <a:ext cx="12203031" cy="1492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772" y="3468442"/>
            <a:ext cx="11846828" cy="1236908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AzureDAY</a:t>
            </a:r>
            <a:r>
              <a:rPr lang="en-US" dirty="0" smtClean="0"/>
              <a:t> 2015: Click to edit the title of your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772" y="5029531"/>
            <a:ext cx="9144000" cy="91419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Enter SPEAKER NAME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7651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7048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text 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36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398462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53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926909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baseline="0"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lvl="0"/>
            <a:r>
              <a:rPr lang="en-US" dirty="0" smtClean="0"/>
              <a:t> Click to edit text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0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200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3963986"/>
            <a:ext cx="10515600" cy="18149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53180"/>
            <a:ext cx="10515600" cy="3925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0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305"/>
            <a:ext cx="7277101" cy="686230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09473" y="2101286"/>
            <a:ext cx="4057649" cy="109473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Demonstration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50" y="5271084"/>
            <a:ext cx="1896578" cy="189657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09472" y="3420685"/>
            <a:ext cx="4057649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of your demonstration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9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4" name="Rectangle 23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53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6" name="Rectangle 25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604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409" y="2641600"/>
            <a:ext cx="5143500" cy="1325563"/>
          </a:xfrm>
        </p:spPr>
        <p:txBody>
          <a:bodyPr>
            <a:noAutofit/>
          </a:bodyPr>
          <a:lstStyle>
            <a:lvl1pPr>
              <a:defRPr sz="5400" baseline="0"/>
            </a:lvl1pPr>
          </a:lstStyle>
          <a:p>
            <a:r>
              <a:rPr lang="en-US" dirty="0" smtClean="0"/>
              <a:t>Got Questions?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0"/>
            <a:ext cx="6858000" cy="6858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537409" y="5129835"/>
            <a:ext cx="11133221" cy="854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537409" y="4894174"/>
            <a:ext cx="514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7409" y="5131357"/>
            <a:ext cx="6553202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NAME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</a:p>
        </p:txBody>
      </p:sp>
    </p:spTree>
    <p:extLst>
      <p:ext uri="{BB962C8B-B14F-4D97-AF65-F5344CB8AC3E}">
        <p14:creationId xmlns:p14="http://schemas.microsoft.com/office/powerpoint/2010/main" val="306566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9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FD1"/>
            </a:gs>
            <a:gs pos="100000">
              <a:srgbClr val="0097FC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1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Calibri" panose="020F0502020204030204" pitchFamily="34" charset="0"/>
        <a:buChar char="Δ"/>
        <a:defRPr sz="20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v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Publishing your web app to</a:t>
            </a:r>
            <a:r>
              <a:rPr lang="ru-RU" dirty="0" smtClean="0"/>
              <a:t> Azure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Sites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</a:t>
            </a:r>
            <a:r>
              <a:rPr lang="ru-RU" dirty="0" smtClean="0"/>
              <a:t> </a:t>
            </a:r>
            <a:r>
              <a:rPr lang="ru-RU" dirty="0" err="1" smtClean="0"/>
              <a:t>Kudu</a:t>
            </a:r>
            <a:r>
              <a:rPr lang="ru-RU" dirty="0" smtClean="0"/>
              <a:t> </a:t>
            </a:r>
            <a:r>
              <a:rPr lang="ru-RU" dirty="0" err="1" smtClean="0"/>
              <a:t>build</a:t>
            </a:r>
            <a:r>
              <a:rPr lang="en-US" dirty="0" smtClean="0"/>
              <a:t> server</a:t>
            </a:r>
            <a:endParaRPr lang="uk-U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Anton Boyko</a:t>
            </a:r>
          </a:p>
          <a:p>
            <a:r>
              <a:rPr lang="en-US" dirty="0" smtClean="0"/>
              <a:t>Microsoft Azure MVP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16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Web Sites </a:t>
            </a:r>
            <a:r>
              <a:rPr lang="en-US" dirty="0" smtClean="0"/>
              <a:t>architecture</a:t>
            </a:r>
            <a:endParaRPr lang="uk-UA" dirty="0"/>
          </a:p>
        </p:txBody>
      </p:sp>
      <p:grpSp>
        <p:nvGrpSpPr>
          <p:cNvPr id="69" name="Group 68"/>
          <p:cNvGrpSpPr/>
          <p:nvPr/>
        </p:nvGrpSpPr>
        <p:grpSpPr>
          <a:xfrm>
            <a:off x="354935" y="3329198"/>
            <a:ext cx="1792863" cy="1190005"/>
            <a:chOff x="199525" y="3319836"/>
            <a:chExt cx="1792863" cy="1190005"/>
          </a:xfrm>
        </p:grpSpPr>
        <p:sp>
          <p:nvSpPr>
            <p:cNvPr id="70" name="TextBox 69"/>
            <p:cNvSpPr txBox="1"/>
            <p:nvPr/>
          </p:nvSpPr>
          <p:spPr>
            <a:xfrm>
              <a:off x="199525" y="3863510"/>
              <a:ext cx="1792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Microsoft Azure</a:t>
              </a:r>
              <a:endParaRPr lang="en-US" dirty="0">
                <a:solidFill>
                  <a:prstClr val="white"/>
                </a:solidFill>
              </a:endParaRPr>
            </a:p>
            <a:p>
              <a:pPr algn="ctr"/>
              <a:r>
                <a:rPr lang="en-US" dirty="0">
                  <a:solidFill>
                    <a:prstClr val="white"/>
                  </a:solidFill>
                </a:rPr>
                <a:t>Load Balancer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625228" y="3319836"/>
              <a:ext cx="941456" cy="493702"/>
              <a:chOff x="729527" y="2180022"/>
              <a:chExt cx="941456" cy="493702"/>
            </a:xfrm>
          </p:grpSpPr>
          <p:sp>
            <p:nvSpPr>
              <p:cNvPr id="72" name="Trapezoid 71"/>
              <p:cNvSpPr/>
              <p:nvPr/>
            </p:nvSpPr>
            <p:spPr>
              <a:xfrm>
                <a:off x="729527" y="2180022"/>
                <a:ext cx="941456" cy="493702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1D438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34424" y="2234337"/>
                <a:ext cx="331662" cy="439325"/>
              </a:xfrm>
              <a:prstGeom prst="rect">
                <a:avLst/>
              </a:prstGeom>
            </p:spPr>
          </p:pic>
        </p:grpSp>
      </p:grpSp>
      <p:cxnSp>
        <p:nvCxnSpPr>
          <p:cNvPr id="74" name="Elbow Connector 73"/>
          <p:cNvCxnSpPr>
            <a:stCxn id="76" idx="2"/>
            <a:endCxn id="92" idx="2"/>
          </p:cNvCxnSpPr>
          <p:nvPr/>
        </p:nvCxnSpPr>
        <p:spPr>
          <a:xfrm rot="5400000">
            <a:off x="6201060" y="4352558"/>
            <a:ext cx="155428" cy="2539545"/>
          </a:xfrm>
          <a:prstGeom prst="bentConnector2">
            <a:avLst/>
          </a:prstGeom>
          <a:ln w="28575">
            <a:solidFill>
              <a:schemeClr val="bg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341111" y="5020052"/>
            <a:ext cx="2565544" cy="524564"/>
            <a:chOff x="3465037" y="5224830"/>
            <a:chExt cx="2565544" cy="524564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3465037" y="5224830"/>
              <a:ext cx="414869" cy="524564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954849" y="5370838"/>
              <a:ext cx="2075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</a:rPr>
                <a:t>Runtime Database</a:t>
              </a:r>
            </a:p>
          </p:txBody>
        </p:sp>
      </p:grpSp>
      <p:cxnSp>
        <p:nvCxnSpPr>
          <p:cNvPr id="78" name="Straight Arrow Connector 77"/>
          <p:cNvCxnSpPr>
            <a:stCxn id="95" idx="2"/>
            <a:endCxn id="82" idx="1"/>
          </p:cNvCxnSpPr>
          <p:nvPr/>
        </p:nvCxnSpPr>
        <p:spPr>
          <a:xfrm flipV="1">
            <a:off x="3370700" y="3564271"/>
            <a:ext cx="2991210" cy="164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9371701" y="2957398"/>
            <a:ext cx="553200" cy="584665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9950933" y="3018701"/>
            <a:ext cx="234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Application Database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361910" y="2840588"/>
            <a:ext cx="2364339" cy="1447365"/>
            <a:chOff x="4958360" y="2362629"/>
            <a:chExt cx="2364339" cy="1447365"/>
          </a:xfrm>
        </p:grpSpPr>
        <p:sp>
          <p:nvSpPr>
            <p:cNvPr id="82" name="Rectangle 81"/>
            <p:cNvSpPr/>
            <p:nvPr/>
          </p:nvSpPr>
          <p:spPr>
            <a:xfrm>
              <a:off x="4958360" y="2362629"/>
              <a:ext cx="2364339" cy="1447365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133821" y="3153831"/>
              <a:ext cx="572299" cy="4674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6574938" y="2548855"/>
              <a:ext cx="572299" cy="4674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854380" y="2548855"/>
              <a:ext cx="572299" cy="4674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133822" y="2548856"/>
              <a:ext cx="572299" cy="4674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854378" y="3151811"/>
              <a:ext cx="572299" cy="4674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6574938" y="3151811"/>
              <a:ext cx="572299" cy="4674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6043054" y="2475040"/>
            <a:ext cx="632604" cy="530708"/>
          </a:xfrm>
          <a:prstGeom prst="rect">
            <a:avLst/>
          </a:prstGeom>
        </p:spPr>
      </p:pic>
      <p:cxnSp>
        <p:nvCxnSpPr>
          <p:cNvPr id="90" name="Elbow Connector 89"/>
          <p:cNvCxnSpPr>
            <a:stCxn id="76" idx="1"/>
            <a:endCxn id="95" idx="1"/>
          </p:cNvCxnSpPr>
          <p:nvPr/>
        </p:nvCxnSpPr>
        <p:spPr>
          <a:xfrm rot="10800000">
            <a:off x="3106973" y="3779864"/>
            <a:ext cx="4234139" cy="1502471"/>
          </a:xfrm>
          <a:prstGeom prst="bentConnector2">
            <a:avLst/>
          </a:prstGeom>
          <a:ln w="28575">
            <a:solidFill>
              <a:schemeClr val="bg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2962358" y="5500946"/>
            <a:ext cx="2046642" cy="398196"/>
            <a:chOff x="1938324" y="1043723"/>
            <a:chExt cx="2046642" cy="398196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2140" y="979092"/>
              <a:ext cx="398196" cy="527457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938324" y="1058154"/>
              <a:ext cx="151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API Endpoint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029100" y="2718842"/>
            <a:ext cx="2247337" cy="1061021"/>
            <a:chOff x="1045953" y="2702346"/>
            <a:chExt cx="2247337" cy="1061021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1924726" y="3300540"/>
              <a:ext cx="398196" cy="527457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1045953" y="2702346"/>
              <a:ext cx="2247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Frontend</a:t>
              </a:r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(IIS </a:t>
              </a:r>
              <a:r>
                <a:rPr lang="en-US" dirty="0">
                  <a:solidFill>
                    <a:prstClr val="white"/>
                  </a:solidFill>
                </a:rPr>
                <a:t>ARR)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685878" y="1708363"/>
            <a:ext cx="1590559" cy="646331"/>
            <a:chOff x="2394408" y="2060636"/>
            <a:chExt cx="1590559" cy="64633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2141" y="2120725"/>
              <a:ext cx="398196" cy="527457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2394408" y="2060636"/>
              <a:ext cx="10337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Publish</a:t>
              </a:r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Endpoint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8623883" y="1765412"/>
            <a:ext cx="2093557" cy="527979"/>
            <a:chOff x="8519842" y="5165196"/>
            <a:chExt cx="2093557" cy="527979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8519842" y="5165196"/>
              <a:ext cx="605264" cy="527979"/>
            </a:xfrm>
            <a:prstGeom prst="rect">
              <a:avLst/>
            </a:prstGeom>
            <a:ln>
              <a:noFill/>
            </a:ln>
          </p:spPr>
        </p:pic>
        <p:sp>
          <p:nvSpPr>
            <p:cNvPr id="107" name="TextBox 106"/>
            <p:cNvSpPr txBox="1"/>
            <p:nvPr/>
          </p:nvSpPr>
          <p:spPr>
            <a:xfrm>
              <a:off x="9125106" y="5246227"/>
              <a:ext cx="14882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</a:rPr>
                <a:t>Blob Storage</a:t>
              </a:r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7256702" y="1791979"/>
            <a:ext cx="576373" cy="474843"/>
          </a:xfrm>
          <a:prstGeom prst="rect">
            <a:avLst/>
          </a:prstGeom>
          <a:ln>
            <a:noFill/>
          </a:ln>
        </p:spPr>
      </p:pic>
      <p:cxnSp>
        <p:nvCxnSpPr>
          <p:cNvPr id="105" name="Elbow Connector 104"/>
          <p:cNvCxnSpPr>
            <a:stCxn id="104" idx="3"/>
            <a:endCxn id="106" idx="1"/>
          </p:cNvCxnSpPr>
          <p:nvPr/>
        </p:nvCxnSpPr>
        <p:spPr>
          <a:xfrm>
            <a:off x="7833075" y="2029401"/>
            <a:ext cx="790808" cy="1"/>
          </a:xfrm>
          <a:prstGeom prst="bentConnector3">
            <a:avLst/>
          </a:prstGeom>
          <a:ln w="28575">
            <a:solidFill>
              <a:schemeClr val="bg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925598" y="1396060"/>
            <a:ext cx="12345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File Server</a:t>
            </a:r>
          </a:p>
        </p:txBody>
      </p:sp>
      <p:cxnSp>
        <p:nvCxnSpPr>
          <p:cNvPr id="108" name="Straight Arrow Connector 107"/>
          <p:cNvCxnSpPr>
            <a:stCxn id="119" idx="3"/>
            <a:endCxn id="104" idx="1"/>
          </p:cNvCxnSpPr>
          <p:nvPr/>
        </p:nvCxnSpPr>
        <p:spPr>
          <a:xfrm flipV="1">
            <a:off x="5308001" y="2029401"/>
            <a:ext cx="1948701" cy="8147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82" idx="0"/>
            <a:endCxn id="104" idx="2"/>
          </p:cNvCxnSpPr>
          <p:nvPr/>
        </p:nvCxnSpPr>
        <p:spPr>
          <a:xfrm rot="5400000" flipH="1" flipV="1">
            <a:off x="7257601" y="2553301"/>
            <a:ext cx="573766" cy="809"/>
          </a:xfrm>
          <a:prstGeom prst="bentConnector3">
            <a:avLst/>
          </a:prstGeom>
          <a:ln w="28575">
            <a:solidFill>
              <a:schemeClr val="bg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18" idx="2"/>
            <a:endCxn id="76" idx="0"/>
          </p:cNvCxnSpPr>
          <p:nvPr/>
        </p:nvCxnSpPr>
        <p:spPr>
          <a:xfrm>
            <a:off x="7544079" y="4637025"/>
            <a:ext cx="4467" cy="383027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4" idx="3"/>
            <a:endCxn id="79" idx="1"/>
          </p:cNvCxnSpPr>
          <p:nvPr/>
        </p:nvCxnSpPr>
        <p:spPr>
          <a:xfrm flipV="1">
            <a:off x="8550787" y="3249731"/>
            <a:ext cx="820914" cy="10824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364488" y="2136108"/>
            <a:ext cx="1801469" cy="614504"/>
            <a:chOff x="144154" y="2312570"/>
            <a:chExt cx="1801469" cy="614504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144154" y="2312570"/>
              <a:ext cx="435794" cy="614504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1369250" y="2442108"/>
              <a:ext cx="576373" cy="380566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625228" y="2419998"/>
              <a:ext cx="679390" cy="424786"/>
            </a:xfrm>
            <a:prstGeom prst="rect">
              <a:avLst/>
            </a:prstGeom>
          </p:spPr>
        </p:pic>
      </p:grpSp>
      <p:cxnSp>
        <p:nvCxnSpPr>
          <p:cNvPr id="116" name="Straight Arrow Connector 115"/>
          <p:cNvCxnSpPr>
            <a:endCxn id="72" idx="0"/>
          </p:cNvCxnSpPr>
          <p:nvPr/>
        </p:nvCxnSpPr>
        <p:spPr>
          <a:xfrm>
            <a:off x="1245822" y="2775591"/>
            <a:ext cx="5544" cy="553607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2" idx="3"/>
            <a:endCxn id="95" idx="0"/>
          </p:cNvCxnSpPr>
          <p:nvPr/>
        </p:nvCxnSpPr>
        <p:spPr>
          <a:xfrm>
            <a:off x="1660381" y="3576049"/>
            <a:ext cx="1182862" cy="47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361910" y="4271477"/>
            <a:ext cx="2364338" cy="365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Metering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4731628" y="1800126"/>
            <a:ext cx="576373" cy="474843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4303111" y="2234612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Deployment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Server(s)</a:t>
            </a:r>
          </a:p>
        </p:txBody>
      </p:sp>
      <p:cxnSp>
        <p:nvCxnSpPr>
          <p:cNvPr id="121" name="Straight Arrow Connector 120"/>
          <p:cNvCxnSpPr>
            <a:stCxn id="98" idx="2"/>
            <a:endCxn id="119" idx="1"/>
          </p:cNvCxnSpPr>
          <p:nvPr/>
        </p:nvCxnSpPr>
        <p:spPr>
          <a:xfrm>
            <a:off x="4276438" y="2032181"/>
            <a:ext cx="455190" cy="5367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Kudu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 Publishing </a:t>
            </a:r>
            <a:r>
              <a:rPr lang="en-US" dirty="0"/>
              <a:t>a website from Source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 Web Hooks</a:t>
            </a:r>
          </a:p>
          <a:p>
            <a:r>
              <a:rPr lang="en-US" dirty="0" smtClean="0"/>
              <a:t> Web </a:t>
            </a:r>
            <a:r>
              <a:rPr lang="en-US" dirty="0"/>
              <a:t>Jobs</a:t>
            </a:r>
          </a:p>
          <a:p>
            <a:r>
              <a:rPr lang="en-US" dirty="0" smtClean="0"/>
              <a:t> Deployment </a:t>
            </a:r>
            <a:r>
              <a:rPr lang="en-US" dirty="0" smtClean="0"/>
              <a:t>hooks</a:t>
            </a:r>
            <a:endParaRPr lang="en-US" dirty="0"/>
          </a:p>
          <a:p>
            <a:r>
              <a:rPr lang="en-US" dirty="0" smtClean="0"/>
              <a:t> Post </a:t>
            </a:r>
            <a:r>
              <a:rPr lang="en-US" dirty="0"/>
              <a:t>Deployment Action Hooks</a:t>
            </a:r>
          </a:p>
          <a:p>
            <a:r>
              <a:rPr lang="en-US" dirty="0" smtClean="0"/>
              <a:t> Azure </a:t>
            </a:r>
            <a:r>
              <a:rPr lang="en-US" dirty="0"/>
              <a:t>Site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github.com/</a:t>
            </a:r>
            <a:r>
              <a:rPr lang="en-US" dirty="0" err="1" smtClean="0"/>
              <a:t>projectkudu</a:t>
            </a:r>
            <a:r>
              <a:rPr lang="en-US" dirty="0" smtClean="0"/>
              <a:t>/kudu</a:t>
            </a:r>
            <a:endParaRPr lang="en-US" dirty="0"/>
          </a:p>
          <a:p>
            <a:r>
              <a:rPr lang="en-US" dirty="0"/>
              <a:t>Apache License </a:t>
            </a:r>
            <a:r>
              <a:rPr lang="en-US" dirty="0" smtClean="0"/>
              <a:t>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97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934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7409" y="5131356"/>
            <a:ext cx="6553202" cy="14699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Anton Boyko</a:t>
            </a:r>
            <a:endParaRPr lang="ru-RU" dirty="0" smtClean="0"/>
          </a:p>
          <a:p>
            <a:r>
              <a:rPr lang="en-US" dirty="0" smtClean="0"/>
              <a:t>Microsoft Azure MVP</a:t>
            </a:r>
          </a:p>
          <a:p>
            <a:r>
              <a:rPr lang="en-US" dirty="0" smtClean="0"/>
              <a:t>boyko.ant@live.com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4475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>
          <a:buNone/>
          <a:defRPr dirty="0" smtClean="0">
            <a:solidFill>
              <a:schemeClr val="bg1"/>
            </a:solidFill>
            <a:latin typeface="Segoe UI Semibold" panose="020B07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83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Semibold</vt:lpstr>
      <vt:lpstr>Wingdings</vt:lpstr>
      <vt:lpstr>Office Theme</vt:lpstr>
      <vt:lpstr>Publishing your web app to Azure Web Sites using Kudu build server</vt:lpstr>
      <vt:lpstr>Azure Web Sites architecture</vt:lpstr>
      <vt:lpstr>Project Kudu</vt:lpstr>
      <vt:lpstr>Demo</vt:lpstr>
      <vt:lpstr>Q &amp; A</vt:lpstr>
    </vt:vector>
  </TitlesOfParts>
  <Company>Lb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AzureDay 2015</dc:title>
  <dc:creator>Lb</dc:creator>
  <cp:lastModifiedBy>Anton Boyko</cp:lastModifiedBy>
  <cp:revision>66</cp:revision>
  <dcterms:created xsi:type="dcterms:W3CDTF">2015-02-09T10:50:28Z</dcterms:created>
  <dcterms:modified xsi:type="dcterms:W3CDTF">2015-03-08T19:37:20Z</dcterms:modified>
</cp:coreProperties>
</file>