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7181" autoAdjust="0"/>
  </p:normalViewPr>
  <p:slideViewPr>
    <p:cSldViewPr snapToGrid="0">
      <p:cViewPr varScale="1">
        <p:scale>
          <a:sx n="61" d="100"/>
          <a:sy n="61" d="100"/>
        </p:scale>
        <p:origin x="78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4D5C-FC9F-4E26-AE03-E8897741141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A6286-1EE2-4ED9-92D8-46576857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Installing the azure-cli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update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-legacy -y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-y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-g azure-cli -y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Installing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docker.io -y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configuring access to azure subscription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account download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account import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accountname.publishsettings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a list of VMs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getting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name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list |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Ubuntu-14_04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#setting the name of image, username and password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vmname1="azureday-ua-01"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vmname2="azureday-ua-02"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vmname3="azureday-ua-03"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="b39f27a8b8c64d52b05eac6a62ebad85__Ubuntu-14_04_2_LTS-amd64-server-20150309-en-us-30GB"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password="P@ssw0rd"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adadmin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#creating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$vmname1 -l "East US 2" -e 22 $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$username $password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$vmname2 -l "East US 2" -e 22 $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$username $password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#adding HTTP endpoint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create $vmname1 80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create $vmname2 80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the list of endpoints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list $vmname1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list $vmname2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the list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 lamp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 apache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pulling the apache-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</a:p>
          <a:p>
            <a:pPr rt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 docker pull tutum/apache-php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looking on a history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#running container 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tutum/apache-php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bash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#editing the index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root@&lt;container id&gt;:/app# vi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/www/html/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index.php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a list of running containers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a list of containers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to image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&lt;image id&gt;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ochorny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azuredayua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#getting list of images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pushing image to repo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ochorny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azuredayua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pulling image on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azure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tcp://$vmname1.cloudapp.net:4243 run -d -p 80:80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ochorny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azuredayua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/apache2ctl -D FOREGROUND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tcp://$vmname2.cloudapp.net:4243 run -d -p 80:80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ochorny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azuredayua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/apache2ctl -D FOREGROUND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checking a list of running containers 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tcp://$vmname1.cloudapp.net:4243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tcp://$vmname2.cloudapp.net:4243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stop container just for example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tcp://$vmname1.cloudapp.net:4243 stop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tcp://$vmname1.cloudapp.net:4243 start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#running one more instance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$vmname3 -l "East US 2" -e 22 $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$username $password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create $vmname3 80</a:t>
            </a: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-H tcp://$vmname3.cloudapp.net:4243 run -d -p 80:80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ochorny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azuredayua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/apache2ctl -D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FOREGROUND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A6286-1EE2-4ED9-92D8-46576857FF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Docker</a:t>
            </a:r>
            <a:r>
              <a:rPr lang="en-US" dirty="0" smtClean="0"/>
              <a:t> Containers for running distributed Applications in Azure environment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Chorny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SPDS MVP</a:t>
            </a:r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25830" y="365125"/>
            <a:ext cx="10863649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Virtual Machines </a:t>
            </a:r>
            <a:r>
              <a:rPr lang="en-US" b="1" dirty="0" err="1" smtClean="0">
                <a:effectLst/>
              </a:rPr>
              <a:t>vs</a:t>
            </a:r>
            <a:r>
              <a:rPr lang="en-US" b="1" dirty="0" smtClean="0">
                <a:effectLst/>
              </a:rPr>
              <a:t> Containers</a:t>
            </a:r>
            <a:endParaRPr lang="en-US" b="1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38" y="1426472"/>
            <a:ext cx="8838906" cy="43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25830" y="365125"/>
            <a:ext cx="10863649" cy="1325563"/>
          </a:xfrm>
        </p:spPr>
        <p:txBody>
          <a:bodyPr/>
          <a:lstStyle/>
          <a:p>
            <a:r>
              <a:rPr lang="en-US" b="1" dirty="0" err="1" smtClean="0">
                <a:effectLst/>
              </a:rPr>
              <a:t>Docker</a:t>
            </a:r>
            <a:r>
              <a:rPr lang="en-US" b="1" dirty="0" smtClean="0">
                <a:effectLst/>
              </a:rPr>
              <a:t> Ecosystem</a:t>
            </a:r>
            <a:endParaRPr lang="en-US" b="1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30" y="1371600"/>
            <a:ext cx="8822489" cy="44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25830" y="365125"/>
            <a:ext cx="10863649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Coming Soon: </a:t>
            </a:r>
            <a:r>
              <a:rPr lang="en-US" b="1" dirty="0" err="1" smtClean="0">
                <a:effectLst/>
              </a:rPr>
              <a:t>Docker</a:t>
            </a:r>
            <a:r>
              <a:rPr lang="en-US" b="1" dirty="0" smtClean="0">
                <a:effectLst/>
              </a:rPr>
              <a:t> on Windows</a:t>
            </a:r>
            <a:endParaRPr lang="en-US" b="1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65" y="1381928"/>
            <a:ext cx="8820613" cy="43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990" y="365125"/>
            <a:ext cx="1150621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Links</a:t>
            </a:r>
            <a:endParaRPr lang="en-US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3" y="1562732"/>
            <a:ext cx="11732821" cy="36699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VM Extension from Azure Cross-Platform Interface (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xplat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-cli)</a:t>
            </a: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http://azure.microsoft.com/en-us/documentation/articles/virtual-machines-docker-with-xplat-cli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use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-machine with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		       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azure.microsoft.com/en-us/documentation/articles/virtual-machines-docker-machine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VM Extension with the Azure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Portal</a:t>
            </a: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azure.microsoft.com/en-us/documentation/articles/virtual-machines-docker-with-portal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Implement Containerization with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Increase Density and Performance of Virtual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Machines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 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channel9.msdn.com/Events/Microsoft-Azure/Level-Up-Azure-IaaS-for-IT-Pros/How-to-Implement-Containerization-with-Docker-to-Increase-Density-and-Performance-of-Virtual-Machine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		    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docs.docker.com/userguide</a:t>
            </a:r>
          </a:p>
        </p:txBody>
      </p:sp>
    </p:spTree>
    <p:extLst>
      <p:ext uri="{BB962C8B-B14F-4D97-AF65-F5344CB8AC3E}">
        <p14:creationId xmlns:p14="http://schemas.microsoft.com/office/powerpoint/2010/main" val="30697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78</Words>
  <Application>Microsoft Office PowerPoint</Application>
  <PresentationFormat>Widescreen</PresentationFormat>
  <Paragraphs>102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Wingdings</vt:lpstr>
      <vt:lpstr>Office Theme</vt:lpstr>
      <vt:lpstr>Using Docker Containers for running distributed Applications in Azure environment</vt:lpstr>
      <vt:lpstr>Virtual Machines vs Containers</vt:lpstr>
      <vt:lpstr>Docker Ecosystem</vt:lpstr>
      <vt:lpstr>Demo</vt:lpstr>
      <vt:lpstr>Coming Soon: Docker on Windows</vt:lpstr>
      <vt:lpstr>Links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Oleg Chornyi</cp:lastModifiedBy>
  <cp:revision>83</cp:revision>
  <dcterms:created xsi:type="dcterms:W3CDTF">2015-02-09T10:50:28Z</dcterms:created>
  <dcterms:modified xsi:type="dcterms:W3CDTF">2015-03-16T09:57:29Z</dcterms:modified>
</cp:coreProperties>
</file>