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Release in Azure environment using PowerShell and</a:t>
            </a:r>
            <a:r>
              <a:rPr lang="ru-RU" dirty="0" smtClean="0"/>
              <a:t> </a:t>
            </a:r>
            <a:r>
              <a:rPr lang="en-US" dirty="0" smtClean="0"/>
              <a:t>Desired State Configuration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Chorny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SPDS MVP</a:t>
            </a:r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990" y="365125"/>
            <a:ext cx="10863649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Deployment Environments and Scenarios</a:t>
            </a:r>
            <a:endParaRPr lang="en-US" b="1" dirty="0"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185211"/>
              </p:ext>
            </p:extLst>
          </p:nvPr>
        </p:nvGraphicFramePr>
        <p:xfrm>
          <a:off x="506624" y="1470454"/>
          <a:ext cx="11257008" cy="3987035"/>
        </p:xfrm>
        <a:graphic>
          <a:graphicData uri="http://schemas.openxmlformats.org/drawingml/2006/table">
            <a:tbl>
              <a:tblPr/>
              <a:tblGrid>
                <a:gridCol w="2401154"/>
                <a:gridCol w="8855854"/>
              </a:tblGrid>
              <a:tr h="429270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Environment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697565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44546A"/>
                          </a:solidFill>
                          <a:effectLst/>
                        </a:rPr>
                        <a:t>Development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Mainly </a:t>
                      </a:r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used to accommodate Continuous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Integration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697565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44546A"/>
                          </a:solidFill>
                          <a:effectLst/>
                        </a:rPr>
                        <a:t>Test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A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stable environment </a:t>
                      </a:r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for testing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purposes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E6"/>
                    </a:solidFill>
                  </a:tcPr>
                </a:tc>
              </a:tr>
              <a:tr h="721092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44546A"/>
                          </a:solidFill>
                          <a:effectLst/>
                        </a:rPr>
                        <a:t>Integration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Contains a release with a code from all teams 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697565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44546A"/>
                          </a:solidFill>
                          <a:effectLst/>
                        </a:rPr>
                        <a:t>Acceptance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Stakeholders</a:t>
                      </a:r>
                      <a:r>
                        <a:rPr lang="en-US" sz="3000" b="0" baseline="0" dirty="0" smtClean="0">
                          <a:solidFill>
                            <a:srgbClr val="44546A"/>
                          </a:solidFill>
                          <a:effectLst/>
                        </a:rPr>
                        <a:t> and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 </a:t>
                      </a:r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product owners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validate </a:t>
                      </a:r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the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software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E6"/>
                    </a:solidFill>
                  </a:tcPr>
                </a:tc>
              </a:tr>
              <a:tr h="624608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solidFill>
                            <a:srgbClr val="44546A"/>
                          </a:solidFill>
                          <a:effectLst/>
                        </a:rPr>
                        <a:t>Production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0" dirty="0">
                          <a:solidFill>
                            <a:srgbClr val="44546A"/>
                          </a:solidFill>
                          <a:effectLst/>
                        </a:rPr>
                        <a:t>The environment where the software is </a:t>
                      </a:r>
                      <a:r>
                        <a:rPr lang="en-US" sz="3000" b="0" dirty="0" smtClean="0">
                          <a:solidFill>
                            <a:srgbClr val="44546A"/>
                          </a:solidFill>
                          <a:effectLst/>
                        </a:rPr>
                        <a:t>running</a:t>
                      </a:r>
                      <a:endParaRPr lang="en-US" sz="3000" b="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990" y="365125"/>
            <a:ext cx="10863649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Release Management Workflow</a:t>
            </a:r>
            <a:endParaRPr lang="en-US" b="1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905" y="1828798"/>
            <a:ext cx="11487669" cy="3064477"/>
            <a:chOff x="939114" y="1902940"/>
            <a:chExt cx="11487669" cy="3064477"/>
          </a:xfrm>
        </p:grpSpPr>
        <p:sp>
          <p:nvSpPr>
            <p:cNvPr id="4" name="Rectangle 3"/>
            <p:cNvSpPr/>
            <p:nvPr/>
          </p:nvSpPr>
          <p:spPr>
            <a:xfrm>
              <a:off x="939114" y="1902940"/>
              <a:ext cx="1297460" cy="12974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6130" y="1902940"/>
              <a:ext cx="1297460" cy="12974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Build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48433" y="1902940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Accept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52519" y="1902940"/>
              <a:ext cx="1297460" cy="12974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Deploy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19536" y="1902940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alidate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4" y="1902940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Approve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8433" y="3669957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Accept</a:t>
              </a:r>
            </a:p>
            <a:p>
              <a:pPr algn="ctr"/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52519" y="3669957"/>
              <a:ext cx="1297460" cy="12974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Deploy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19536" y="3669957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11264" y="3669957"/>
              <a:ext cx="1297460" cy="12974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Approve</a:t>
              </a:r>
              <a:endParaRPr lang="en-US" sz="2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b="1" dirty="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>
              <a:off x="2236574" y="2551670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003590" y="2557848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745893" y="2570204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549979" y="2570204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316996" y="2557848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991234" y="4331043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5893" y="4337221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49979" y="4318687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316996" y="4337221"/>
              <a:ext cx="4695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129323" y="1921474"/>
              <a:ext cx="1297460" cy="1297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ru-RU" sz="3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3000" b="1" dirty="0" err="1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  <a:endParaRPr lang="en-US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3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129323" y="3669957"/>
              <a:ext cx="1297460" cy="1297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ru-RU" sz="3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30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  <a:endParaRPr lang="en-US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8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990" y="365125"/>
            <a:ext cx="1150621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Release Without Deployment </a:t>
            </a:r>
            <a:r>
              <a:rPr lang="en-US" b="1" dirty="0">
                <a:effectLst/>
              </a:rPr>
              <a:t>A</a:t>
            </a:r>
            <a:r>
              <a:rPr lang="en-US" b="1" dirty="0" smtClean="0">
                <a:effectLst/>
              </a:rPr>
              <a:t>gents</a:t>
            </a:r>
            <a:endParaRPr lang="en-US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627" y="1705232"/>
            <a:ext cx="11392929" cy="36699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Azure or On-Premise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 Studio Online or Team Foundation Server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</a:t>
            </a:r>
            <a:r>
              <a:rPr lang="en-US" sz="3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</a:t>
            </a: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VS 2013 Update 4</a:t>
            </a:r>
            <a:endParaRPr lang="en-US" sz="3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PowerShell 4.0 and Desired </a:t>
            </a:r>
            <a:r>
              <a:rPr lang="en-US" sz="3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 </a:t>
            </a:r>
            <a:r>
              <a:rPr lang="en-US" sz="3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513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0990" y="365125"/>
            <a:ext cx="1150621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Links</a:t>
            </a:r>
            <a:endParaRPr lang="en-US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3" y="1408357"/>
            <a:ext cx="11732821" cy="36699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 Release Management server and client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   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https://msdn.microsoft.com/en-us/library/dn593704.aspx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your app to environments without deployment agents</a:t>
            </a: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www.visualstudio.com/en-us/get-started/deploy-no-agents-vs.aspx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PowerShell Desired State Configuration in Release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</a:t>
            </a: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blogs.msdn.com/b/visualstudioalm/archive/2014/07/22/deploying-using-powershell-desired-state-configuration-in-release-management.aspx</a:t>
            </a: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What’s new in Release Management for VS 2013 Update 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http://blogs.msdn.com/b/visualstudioalm/archive/2014/11/11/what-s-new-in-release-management-for-vs-2013-update-4.aspx</a:t>
            </a:r>
            <a:endParaRPr lang="ru-RU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Release Management VSO service to manage releases</a:t>
            </a:r>
            <a:r>
              <a:rPr lang="ru-RU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http://blogs.msdn.com/b/visualstudioalm/archive/2014/11/11/using-release-management-vso-service-to-manage-releases.aspx</a:t>
            </a:r>
            <a:endParaRPr lang="ru-RU" sz="2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116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Wingdings</vt:lpstr>
      <vt:lpstr>Office Theme</vt:lpstr>
      <vt:lpstr>Managing Release in Azure environment using PowerShell and Desired State Configuration</vt:lpstr>
      <vt:lpstr>Deployment Environments and Scenarios</vt:lpstr>
      <vt:lpstr>Release Management Workflow</vt:lpstr>
      <vt:lpstr>Release Without Deployment Agents</vt:lpstr>
      <vt:lpstr>Demo</vt:lpstr>
      <vt:lpstr>Links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Oleg Chornyi</cp:lastModifiedBy>
  <cp:revision>74</cp:revision>
  <dcterms:created xsi:type="dcterms:W3CDTF">2015-02-09T10:50:28Z</dcterms:created>
  <dcterms:modified xsi:type="dcterms:W3CDTF">2015-03-15T18:57:10Z</dcterms:modified>
</cp:coreProperties>
</file>