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1" r:id="rId3"/>
    <p:sldId id="256" r:id="rId4"/>
    <p:sldId id="264" r:id="rId5"/>
    <p:sldId id="260" r:id="rId6"/>
    <p:sldId id="262" r:id="rId7"/>
    <p:sldId id="265" r:id="rId8"/>
    <p:sldId id="266" r:id="rId9"/>
    <p:sldId id="263" r:id="rId10"/>
    <p:sldId id="269" r:id="rId11"/>
    <p:sldId id="271" r:id="rId12"/>
    <p:sldId id="270" r:id="rId13"/>
    <p:sldId id="272" r:id="rId14"/>
    <p:sldId id="273" r:id="rId15"/>
    <p:sldId id="258" r:id="rId16"/>
    <p:sldId id="274" r:id="rId17"/>
    <p:sldId id="275" r:id="rId18"/>
    <p:sldId id="26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F33F3-DF53-4B59-B2E2-7F6203379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C8083E-8132-43DF-9EDB-5B9DB03F06F4}">
      <dgm:prSet phldrT="[Text]"/>
      <dgm:spPr/>
      <dgm:t>
        <a:bodyPr/>
        <a:lstStyle/>
        <a:p>
          <a:r>
            <a:rPr lang="en-US" dirty="0" smtClean="0"/>
            <a:t>Current</a:t>
          </a:r>
          <a:endParaRPr lang="en-US" dirty="0"/>
        </a:p>
      </dgm:t>
    </dgm:pt>
    <dgm:pt modelId="{E407D3DF-6774-4230-BC50-18DA7F2E44C8}" type="parTrans" cxnId="{FE7D8CD7-8629-4EF2-B151-7739C20CDDFB}">
      <dgm:prSet/>
      <dgm:spPr/>
      <dgm:t>
        <a:bodyPr/>
        <a:lstStyle/>
        <a:p>
          <a:endParaRPr lang="en-US"/>
        </a:p>
      </dgm:t>
    </dgm:pt>
    <dgm:pt modelId="{BCE9D5AA-37F1-456E-B10B-ABE1E2A8A58E}" type="sibTrans" cxnId="{FE7D8CD7-8629-4EF2-B151-7739C20CDDFB}">
      <dgm:prSet/>
      <dgm:spPr/>
      <dgm:t>
        <a:bodyPr/>
        <a:lstStyle/>
        <a:p>
          <a:endParaRPr lang="en-US"/>
        </a:p>
      </dgm:t>
    </dgm:pt>
    <dgm:pt modelId="{F667CEFD-FD9C-47A5-8CE7-54DA043F1EF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Row level security</a:t>
          </a:r>
          <a:endParaRPr lang="en-US" dirty="0">
            <a:solidFill>
              <a:schemeClr val="bg1"/>
            </a:solidFill>
          </a:endParaRPr>
        </a:p>
      </dgm:t>
    </dgm:pt>
    <dgm:pt modelId="{6406DF3D-51C9-4A7F-88F1-97FEA5276415}" type="parTrans" cxnId="{474DAA10-B85D-46D1-A386-2901995F0475}">
      <dgm:prSet/>
      <dgm:spPr/>
      <dgm:t>
        <a:bodyPr/>
        <a:lstStyle/>
        <a:p>
          <a:endParaRPr lang="en-US"/>
        </a:p>
      </dgm:t>
    </dgm:pt>
    <dgm:pt modelId="{E281F078-5C30-40C9-81C8-6E1238C108C4}" type="sibTrans" cxnId="{474DAA10-B85D-46D1-A386-2901995F0475}">
      <dgm:prSet/>
      <dgm:spPr/>
      <dgm:t>
        <a:bodyPr/>
        <a:lstStyle/>
        <a:p>
          <a:endParaRPr lang="en-US"/>
        </a:p>
      </dgm:t>
    </dgm:pt>
    <dgm:pt modelId="{75FB5FFF-C54F-4CDB-9400-3D60F144153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Table partitioning (no user-defined </a:t>
          </a:r>
          <a:r>
            <a:rPr lang="en-US" dirty="0" err="1" smtClean="0">
              <a:solidFill>
                <a:schemeClr val="bg1"/>
              </a:solidFill>
            </a:rPr>
            <a:t>filegroups</a:t>
          </a:r>
          <a:r>
            <a:rPr lang="en-US" dirty="0" smtClean="0">
              <a:solidFill>
                <a:schemeClr val="bg1"/>
              </a:solidFill>
            </a:rPr>
            <a:t>)</a:t>
          </a:r>
          <a:endParaRPr lang="en-US" dirty="0"/>
        </a:p>
      </dgm:t>
    </dgm:pt>
    <dgm:pt modelId="{C1642994-4817-44CB-AB4C-800285F1495D}" type="parTrans" cxnId="{C7146866-C7C8-4377-B6D6-96B2988181D3}">
      <dgm:prSet/>
      <dgm:spPr/>
      <dgm:t>
        <a:bodyPr/>
        <a:lstStyle/>
        <a:p>
          <a:endParaRPr lang="en-US"/>
        </a:p>
      </dgm:t>
    </dgm:pt>
    <dgm:pt modelId="{469E12DD-3579-4A27-9E15-1A6712F5872C}" type="sibTrans" cxnId="{C7146866-C7C8-4377-B6D6-96B2988181D3}">
      <dgm:prSet/>
      <dgm:spPr/>
      <dgm:t>
        <a:bodyPr/>
        <a:lstStyle/>
        <a:p>
          <a:endParaRPr lang="en-US"/>
        </a:p>
      </dgm:t>
    </dgm:pt>
    <dgm:pt modelId="{408508F1-2BBD-4571-8763-89A3B61D8CB6}">
      <dgm:prSet/>
      <dgm:spPr/>
      <dgm:t>
        <a:bodyPr/>
        <a:lstStyle/>
        <a:p>
          <a:r>
            <a:rPr lang="en-US" spc="-38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Compression (page, row)</a:t>
          </a:r>
          <a:endParaRPr lang="en-US" spc="-38" dirty="0">
            <a:solidFill>
              <a:schemeClr val="bg1"/>
            </a:solidFill>
            <a:latin typeface="Segoe UI" pitchFamily="34" charset="0"/>
            <a:cs typeface="Segoe UI" pitchFamily="34" charset="0"/>
          </a:endParaRPr>
        </a:p>
      </dgm:t>
    </dgm:pt>
    <dgm:pt modelId="{63E8BA20-36B9-458C-A3D1-D97AA2998392}" type="parTrans" cxnId="{F43814EE-05C0-4066-93A7-CE313D74529A}">
      <dgm:prSet/>
      <dgm:spPr/>
      <dgm:t>
        <a:bodyPr/>
        <a:lstStyle/>
        <a:p>
          <a:endParaRPr lang="en-US"/>
        </a:p>
      </dgm:t>
    </dgm:pt>
    <dgm:pt modelId="{8EDD443E-AF68-4EEE-81B6-824D71F44DAE}" type="sibTrans" cxnId="{F43814EE-05C0-4066-93A7-CE313D74529A}">
      <dgm:prSet/>
      <dgm:spPr/>
      <dgm:t>
        <a:bodyPr/>
        <a:lstStyle/>
        <a:p>
          <a:endParaRPr lang="en-US"/>
        </a:p>
      </dgm:t>
    </dgm:pt>
    <dgm:pt modelId="{A7BB2760-50AB-491D-81BF-4B0E5A062DD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Online index build/rebuild with LOB column</a:t>
          </a:r>
          <a:endParaRPr lang="en-US" dirty="0">
            <a:solidFill>
              <a:schemeClr val="bg1"/>
            </a:solidFill>
          </a:endParaRPr>
        </a:p>
      </dgm:t>
    </dgm:pt>
    <dgm:pt modelId="{12144F57-2766-4A43-9527-71547B3B3B88}" type="parTrans" cxnId="{F7EE569D-8112-46B4-8E2B-20CE6826A318}">
      <dgm:prSet/>
      <dgm:spPr/>
      <dgm:t>
        <a:bodyPr/>
        <a:lstStyle/>
        <a:p>
          <a:endParaRPr lang="en-US"/>
        </a:p>
      </dgm:t>
    </dgm:pt>
    <dgm:pt modelId="{553151FA-4CDF-42FD-A8EA-007CC49129AB}" type="sibTrans" cxnId="{F7EE569D-8112-46B4-8E2B-20CE6826A318}">
      <dgm:prSet/>
      <dgm:spPr/>
      <dgm:t>
        <a:bodyPr/>
        <a:lstStyle/>
        <a:p>
          <a:endParaRPr lang="en-US"/>
        </a:p>
      </dgm:t>
    </dgm:pt>
    <dgm:pt modelId="{F392BDB0-273D-43ED-A5BB-8B9683C0727A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2GB transaction size limit is removed</a:t>
          </a:r>
          <a:endParaRPr lang="en-US" dirty="0">
            <a:solidFill>
              <a:schemeClr val="bg1"/>
            </a:solidFill>
          </a:endParaRPr>
        </a:p>
      </dgm:t>
    </dgm:pt>
    <dgm:pt modelId="{CCB4206A-1474-4723-9421-AD2F18BB93EE}" type="parTrans" cxnId="{20F486C4-83F9-4F21-80C2-4C9D0B3E2A52}">
      <dgm:prSet/>
      <dgm:spPr/>
      <dgm:t>
        <a:bodyPr/>
        <a:lstStyle/>
        <a:p>
          <a:endParaRPr lang="en-US"/>
        </a:p>
      </dgm:t>
    </dgm:pt>
    <dgm:pt modelId="{1D942F68-920B-45F0-85E1-5DBC75AC53E1}" type="sibTrans" cxnId="{20F486C4-83F9-4F21-80C2-4C9D0B3E2A52}">
      <dgm:prSet/>
      <dgm:spPr/>
      <dgm:t>
        <a:bodyPr/>
        <a:lstStyle/>
        <a:p>
          <a:endParaRPr lang="en-US"/>
        </a:p>
      </dgm:t>
    </dgm:pt>
    <dgm:pt modelId="{A3522A71-7664-4A5F-8B34-D55A02A5A6B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CHECKPOINT support</a:t>
          </a:r>
          <a:endParaRPr lang="en-US" dirty="0">
            <a:solidFill>
              <a:schemeClr val="bg1"/>
            </a:solidFill>
          </a:endParaRPr>
        </a:p>
      </dgm:t>
    </dgm:pt>
    <dgm:pt modelId="{16A84455-0D02-4EDC-9DFE-DAC5EEAD9E46}" type="parTrans" cxnId="{59500088-8AAE-47EB-BC7A-00ECEEE3A41E}">
      <dgm:prSet/>
      <dgm:spPr/>
      <dgm:t>
        <a:bodyPr/>
        <a:lstStyle/>
        <a:p>
          <a:endParaRPr lang="en-US"/>
        </a:p>
      </dgm:t>
    </dgm:pt>
    <dgm:pt modelId="{93E9CEC1-4DE1-4945-96FA-6EC84C681C0F}" type="sibTrans" cxnId="{59500088-8AAE-47EB-BC7A-00ECEEE3A41E}">
      <dgm:prSet/>
      <dgm:spPr/>
      <dgm:t>
        <a:bodyPr/>
        <a:lstStyle/>
        <a:p>
          <a:endParaRPr lang="en-US"/>
        </a:p>
      </dgm:t>
    </dgm:pt>
    <dgm:pt modelId="{72CA27E1-6444-4167-9902-A52B8F721AD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Analytic Window Functions</a:t>
          </a:r>
        </a:p>
      </dgm:t>
    </dgm:pt>
    <dgm:pt modelId="{C781A39F-52F6-45AD-AB75-33CF309B19B8}" type="parTrans" cxnId="{70A7EE78-F6CB-429C-923F-EA945524B0E3}">
      <dgm:prSet/>
      <dgm:spPr/>
      <dgm:t>
        <a:bodyPr/>
        <a:lstStyle/>
        <a:p>
          <a:endParaRPr lang="en-US"/>
        </a:p>
      </dgm:t>
    </dgm:pt>
    <dgm:pt modelId="{49AF7F73-22B9-4900-8DF8-D37AC9FAF11E}" type="sibTrans" cxnId="{70A7EE78-F6CB-429C-923F-EA945524B0E3}">
      <dgm:prSet/>
      <dgm:spPr/>
      <dgm:t>
        <a:bodyPr/>
        <a:lstStyle/>
        <a:p>
          <a:endParaRPr lang="en-US"/>
        </a:p>
      </dgm:t>
    </dgm:pt>
    <dgm:pt modelId="{85947F30-D0BA-4A36-92A8-75941388CFAB}">
      <dgm:prSet/>
      <dgm:spPr/>
      <dgm:t>
        <a:bodyPr/>
        <a:lstStyle/>
        <a:p>
          <a:r>
            <a:rPr lang="en-US" spc="-38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CLR Support (SAFE, </a:t>
          </a:r>
          <a:r>
            <a:rPr lang="en-US" spc="-38" dirty="0" err="1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bytestream</a:t>
          </a:r>
          <a:r>
            <a:rPr lang="en-US" spc="-38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 only)</a:t>
          </a:r>
          <a:endParaRPr lang="en-US" spc="-38" dirty="0">
            <a:solidFill>
              <a:schemeClr val="bg1"/>
            </a:solidFill>
            <a:latin typeface="Segoe UI" pitchFamily="34" charset="0"/>
            <a:cs typeface="Segoe UI" pitchFamily="34" charset="0"/>
          </a:endParaRPr>
        </a:p>
      </dgm:t>
    </dgm:pt>
    <dgm:pt modelId="{C0CBECE2-B75D-43AB-8A70-8867968B2BDA}" type="parTrans" cxnId="{7B237BFE-1DE1-4FBE-83F1-076306C5C36D}">
      <dgm:prSet/>
      <dgm:spPr/>
      <dgm:t>
        <a:bodyPr/>
        <a:lstStyle/>
        <a:p>
          <a:endParaRPr lang="en-US"/>
        </a:p>
      </dgm:t>
    </dgm:pt>
    <dgm:pt modelId="{3E62C3AE-E488-49BF-BEC3-D21DDAEC4857}" type="sibTrans" cxnId="{7B237BFE-1DE1-4FBE-83F1-076306C5C36D}">
      <dgm:prSet/>
      <dgm:spPr/>
      <dgm:t>
        <a:bodyPr/>
        <a:lstStyle/>
        <a:p>
          <a:endParaRPr lang="en-US"/>
        </a:p>
      </dgm:t>
    </dgm:pt>
    <dgm:pt modelId="{140537FD-2E41-42AE-9E40-78313B084EC5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XML index and schema</a:t>
          </a:r>
          <a:endParaRPr lang="en-US" dirty="0">
            <a:solidFill>
              <a:schemeClr val="bg1"/>
            </a:solidFill>
          </a:endParaRPr>
        </a:p>
      </dgm:t>
    </dgm:pt>
    <dgm:pt modelId="{FF92BF81-8A6B-4297-A027-C822559BDB8C}" type="parTrans" cxnId="{043E7875-9C66-492D-99DF-DE2196FF53EB}">
      <dgm:prSet/>
      <dgm:spPr/>
      <dgm:t>
        <a:bodyPr/>
        <a:lstStyle/>
        <a:p>
          <a:endParaRPr lang="en-US"/>
        </a:p>
      </dgm:t>
    </dgm:pt>
    <dgm:pt modelId="{EDF4933F-E0D1-40C7-86CA-F424FE64EE0D}" type="sibTrans" cxnId="{043E7875-9C66-492D-99DF-DE2196FF53EB}">
      <dgm:prSet/>
      <dgm:spPr/>
      <dgm:t>
        <a:bodyPr/>
        <a:lstStyle/>
        <a:p>
          <a:endParaRPr lang="en-US"/>
        </a:p>
      </dgm:t>
    </dgm:pt>
    <dgm:pt modelId="{DEDBAA04-EDD6-4622-8F21-5B344BED9A9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Heap Support (and SELECT INTO)</a:t>
          </a:r>
          <a:endParaRPr lang="en-US" dirty="0">
            <a:solidFill>
              <a:schemeClr val="bg1"/>
            </a:solidFill>
          </a:endParaRPr>
        </a:p>
      </dgm:t>
    </dgm:pt>
    <dgm:pt modelId="{DE20307E-2329-4CB7-A293-3646A067F3D5}" type="parTrans" cxnId="{3FE04B9D-DC0F-4D57-8790-87FAFB4AB30F}">
      <dgm:prSet/>
      <dgm:spPr/>
      <dgm:t>
        <a:bodyPr/>
        <a:lstStyle/>
        <a:p>
          <a:endParaRPr lang="en-US"/>
        </a:p>
      </dgm:t>
    </dgm:pt>
    <dgm:pt modelId="{496DB453-E85B-4C21-837B-9D8418072A13}" type="sibTrans" cxnId="{3FE04B9D-DC0F-4D57-8790-87FAFB4AB30F}">
      <dgm:prSet/>
      <dgm:spPr/>
      <dgm:t>
        <a:bodyPr/>
        <a:lstStyle/>
        <a:p>
          <a:endParaRPr lang="en-US"/>
        </a:p>
      </dgm:t>
    </dgm:pt>
    <dgm:pt modelId="{4975598D-75CB-4B37-AF63-3D8841A9BF34}">
      <dgm:prSet/>
      <dgm:spPr/>
      <dgm:t>
        <a:bodyPr/>
        <a:lstStyle/>
        <a:p>
          <a:r>
            <a:rPr lang="en-US" spc="-38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Change Tracking</a:t>
          </a:r>
        </a:p>
      </dgm:t>
    </dgm:pt>
    <dgm:pt modelId="{9FF59211-4CBF-4DD4-A10A-270FBBC56F51}" type="parTrans" cxnId="{EFF6DC17-1648-4057-92D3-1B35834A294F}">
      <dgm:prSet/>
      <dgm:spPr/>
      <dgm:t>
        <a:bodyPr/>
        <a:lstStyle/>
        <a:p>
          <a:endParaRPr lang="en-US"/>
        </a:p>
      </dgm:t>
    </dgm:pt>
    <dgm:pt modelId="{A93CA0CF-B9EF-4C42-8B20-A2D14BD51600}" type="sibTrans" cxnId="{EFF6DC17-1648-4057-92D3-1B35834A294F}">
      <dgm:prSet/>
      <dgm:spPr/>
      <dgm:t>
        <a:bodyPr/>
        <a:lstStyle/>
        <a:p>
          <a:endParaRPr lang="en-US"/>
        </a:p>
      </dgm:t>
    </dgm:pt>
    <dgm:pt modelId="{80DB41B0-21B4-496C-BBB8-BF8C20912319}">
      <dgm:prSet/>
      <dgm:spPr/>
      <dgm:t>
        <a:bodyPr/>
        <a:lstStyle/>
        <a:p>
          <a:r>
            <a:rPr lang="en-US" spc="-38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Sequences</a:t>
          </a:r>
        </a:p>
      </dgm:t>
    </dgm:pt>
    <dgm:pt modelId="{08E8440A-FE0F-44B8-833C-1C9BAC51E374}" type="parTrans" cxnId="{27FFFFB7-C2A6-47E8-A630-115F859C26E2}">
      <dgm:prSet/>
      <dgm:spPr/>
      <dgm:t>
        <a:bodyPr/>
        <a:lstStyle/>
        <a:p>
          <a:endParaRPr lang="en-US"/>
        </a:p>
      </dgm:t>
    </dgm:pt>
    <dgm:pt modelId="{55393254-E150-4261-8481-17DC9A2007B2}" type="sibTrans" cxnId="{27FFFFB7-C2A6-47E8-A630-115F859C26E2}">
      <dgm:prSet/>
      <dgm:spPr/>
      <dgm:t>
        <a:bodyPr/>
        <a:lstStyle/>
        <a:p>
          <a:endParaRPr lang="en-US"/>
        </a:p>
      </dgm:t>
    </dgm:pt>
    <dgm:pt modelId="{4790278D-B1A4-471A-84BB-7BF3B0DE44D3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Large index rebuild</a:t>
          </a:r>
          <a:endParaRPr lang="en-US" dirty="0">
            <a:solidFill>
              <a:schemeClr val="bg1"/>
            </a:solidFill>
          </a:endParaRPr>
        </a:p>
      </dgm:t>
    </dgm:pt>
    <dgm:pt modelId="{2A0ECDEB-B386-4B46-9FD3-C2884BDA7552}" type="sibTrans" cxnId="{17AAD6A6-7AF2-4F89-BA2A-4101639666DF}">
      <dgm:prSet/>
      <dgm:spPr/>
      <dgm:t>
        <a:bodyPr/>
        <a:lstStyle/>
        <a:p>
          <a:endParaRPr lang="en-US"/>
        </a:p>
      </dgm:t>
    </dgm:pt>
    <dgm:pt modelId="{604E3CD5-3712-4D60-9523-C49B329A59AC}" type="parTrans" cxnId="{17AAD6A6-7AF2-4F89-BA2A-4101639666DF}">
      <dgm:prSet/>
      <dgm:spPr/>
      <dgm:t>
        <a:bodyPr/>
        <a:lstStyle/>
        <a:p>
          <a:endParaRPr lang="en-US"/>
        </a:p>
      </dgm:t>
    </dgm:pt>
    <dgm:pt modelId="{5B4585DD-11EE-4F1C-A3AD-EA33E4EF9CD1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Non-admin DBCC commands, e.g. CHECKDB</a:t>
          </a:r>
        </a:p>
      </dgm:t>
    </dgm:pt>
    <dgm:pt modelId="{EF121CD0-4CA0-447A-9E62-B148FD7A8B32}" type="sibTrans" cxnId="{B4D10A78-33AE-4F98-9F26-0C8E7FDB50E0}">
      <dgm:prSet/>
      <dgm:spPr/>
      <dgm:t>
        <a:bodyPr/>
        <a:lstStyle/>
        <a:p>
          <a:endParaRPr lang="en-US"/>
        </a:p>
      </dgm:t>
    </dgm:pt>
    <dgm:pt modelId="{8915CD65-0F19-45F3-B3DE-761AD989279F}" type="parTrans" cxnId="{B4D10A78-33AE-4F98-9F26-0C8E7FDB50E0}">
      <dgm:prSet/>
      <dgm:spPr/>
      <dgm:t>
        <a:bodyPr/>
        <a:lstStyle/>
        <a:p>
          <a:endParaRPr lang="en-US"/>
        </a:p>
      </dgm:t>
    </dgm:pt>
    <dgm:pt modelId="{5487359C-BBA4-4A47-B07F-34C5D038DE74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Extended Alter Database support</a:t>
          </a:r>
          <a:endParaRPr lang="en-US" dirty="0">
            <a:solidFill>
              <a:schemeClr val="bg1"/>
            </a:solidFill>
          </a:endParaRPr>
        </a:p>
      </dgm:t>
    </dgm:pt>
    <dgm:pt modelId="{E4AEB61E-3F10-444E-893D-0D7B66297CC6}" type="sibTrans" cxnId="{5C9FAFD9-CE7C-45A7-95A1-1E9139ECA6A4}">
      <dgm:prSet/>
      <dgm:spPr/>
      <dgm:t>
        <a:bodyPr/>
        <a:lstStyle/>
        <a:p>
          <a:endParaRPr lang="en-US"/>
        </a:p>
      </dgm:t>
    </dgm:pt>
    <dgm:pt modelId="{00E8181C-0CCF-4AAE-945C-4DE93A331A6C}" type="parTrans" cxnId="{5C9FAFD9-CE7C-45A7-95A1-1E9139ECA6A4}">
      <dgm:prSet/>
      <dgm:spPr/>
      <dgm:t>
        <a:bodyPr/>
        <a:lstStyle/>
        <a:p>
          <a:endParaRPr lang="en-US"/>
        </a:p>
      </dgm:t>
    </dgm:pt>
    <dgm:pt modelId="{4AAB1792-1086-49ED-A03D-CA9D72494EA1}" type="pres">
      <dgm:prSet presAssocID="{0AEF33F3-DF53-4B59-B2E2-7F6203379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D1456-C3F6-407E-99D9-5D83778A7505}" type="pres">
      <dgm:prSet presAssocID="{95C8083E-8132-43DF-9EDB-5B9DB03F06F4}" presName="parentText" presStyleLbl="node1" presStyleIdx="0" presStyleCnt="1" custLinFactNeighborX="444" custLinFactNeighborY="-13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6C782-D41E-4CBD-B410-7560A64CC876}" type="pres">
      <dgm:prSet presAssocID="{95C8083E-8132-43DF-9EDB-5B9DB03F06F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04B9D-DC0F-4D57-8790-87FAFB4AB30F}" srcId="{95C8083E-8132-43DF-9EDB-5B9DB03F06F4}" destId="{DEDBAA04-EDD6-4622-8F21-5B344BED9A95}" srcOrd="11" destOrd="0" parTransId="{DE20307E-2329-4CB7-A293-3646A067F3D5}" sibTransId="{496DB453-E85B-4C21-837B-9D8418072A13}"/>
    <dgm:cxn modelId="{D3DD2210-D642-4DB9-99CB-EEC14F047759}" type="presOf" srcId="{408508F1-2BBD-4571-8763-89A3B61D8CB6}" destId="{6286C782-D41E-4CBD-B410-7560A64CC876}" srcOrd="0" destOrd="1" presId="urn:microsoft.com/office/officeart/2005/8/layout/vList2"/>
    <dgm:cxn modelId="{EE83B3CE-4FE6-4BD8-A198-AEFDEFD81F2E}" type="presOf" srcId="{F667CEFD-FD9C-47A5-8CE7-54DA043F1EF6}" destId="{6286C782-D41E-4CBD-B410-7560A64CC876}" srcOrd="0" destOrd="14" presId="urn:microsoft.com/office/officeart/2005/8/layout/vList2"/>
    <dgm:cxn modelId="{B4D10A78-33AE-4F98-9F26-0C8E7FDB50E0}" srcId="{95C8083E-8132-43DF-9EDB-5B9DB03F06F4}" destId="{5B4585DD-11EE-4F1C-A3AD-EA33E4EF9CD1}" srcOrd="7" destOrd="0" parTransId="{8915CD65-0F19-45F3-B3DE-761AD989279F}" sibTransId="{EF121CD0-4CA0-447A-9E62-B148FD7A8B32}"/>
    <dgm:cxn modelId="{82F6E226-86CE-450B-90D5-A62B38BB05A1}" type="presOf" srcId="{5487359C-BBA4-4A47-B07F-34C5D038DE74}" destId="{6286C782-D41E-4CBD-B410-7560A64CC876}" srcOrd="0" destOrd="6" presId="urn:microsoft.com/office/officeart/2005/8/layout/vList2"/>
    <dgm:cxn modelId="{EB02DF7F-333A-4F68-BB38-228B759A2283}" type="presOf" srcId="{85947F30-D0BA-4A36-92A8-75941388CFAB}" destId="{6286C782-D41E-4CBD-B410-7560A64CC876}" srcOrd="0" destOrd="9" presId="urn:microsoft.com/office/officeart/2005/8/layout/vList2"/>
    <dgm:cxn modelId="{AB353B11-26DD-467C-A04B-5C176E7AF515}" type="presOf" srcId="{0AEF33F3-DF53-4B59-B2E2-7F6203379E34}" destId="{4AAB1792-1086-49ED-A03D-CA9D72494EA1}" srcOrd="0" destOrd="0" presId="urn:microsoft.com/office/officeart/2005/8/layout/vList2"/>
    <dgm:cxn modelId="{17AAD6A6-7AF2-4F89-BA2A-4101639666DF}" srcId="{95C8083E-8132-43DF-9EDB-5B9DB03F06F4}" destId="{4790278D-B1A4-471A-84BB-7BF3B0DE44D3}" srcOrd="2" destOrd="0" parTransId="{604E3CD5-3712-4D60-9523-C49B329A59AC}" sibTransId="{2A0ECDEB-B386-4B46-9FD3-C2884BDA7552}"/>
    <dgm:cxn modelId="{D7B4FD4A-A509-41C7-BA6A-96CE95835242}" type="presOf" srcId="{A7BB2760-50AB-491D-81BF-4B0E5A062DDF}" destId="{6286C782-D41E-4CBD-B410-7560A64CC876}" srcOrd="0" destOrd="3" presId="urn:microsoft.com/office/officeart/2005/8/layout/vList2"/>
    <dgm:cxn modelId="{5C25176E-8754-4246-9EC3-F18DF41CA702}" type="presOf" srcId="{A3522A71-7664-4A5F-8B34-D55A02A5A6BA}" destId="{6286C782-D41E-4CBD-B410-7560A64CC876}" srcOrd="0" destOrd="5" presId="urn:microsoft.com/office/officeart/2005/8/layout/vList2"/>
    <dgm:cxn modelId="{512830B7-FB2C-4101-84CF-D3BB583F33FF}" type="presOf" srcId="{5B4585DD-11EE-4F1C-A3AD-EA33E4EF9CD1}" destId="{6286C782-D41E-4CBD-B410-7560A64CC876}" srcOrd="0" destOrd="7" presId="urn:microsoft.com/office/officeart/2005/8/layout/vList2"/>
    <dgm:cxn modelId="{27FFFFB7-C2A6-47E8-A630-115F859C26E2}" srcId="{95C8083E-8132-43DF-9EDB-5B9DB03F06F4}" destId="{80DB41B0-21B4-496C-BBB8-BF8C20912319}" srcOrd="13" destOrd="0" parTransId="{08E8440A-FE0F-44B8-833C-1C9BAC51E374}" sibTransId="{55393254-E150-4261-8481-17DC9A2007B2}"/>
    <dgm:cxn modelId="{64727164-F77B-4790-B239-71F91274C895}" type="presOf" srcId="{95C8083E-8132-43DF-9EDB-5B9DB03F06F4}" destId="{50ED1456-C3F6-407E-99D9-5D83778A7505}" srcOrd="0" destOrd="0" presId="urn:microsoft.com/office/officeart/2005/8/layout/vList2"/>
    <dgm:cxn modelId="{C17A0E37-3329-432D-9F4E-84D596CAD740}" type="presOf" srcId="{DEDBAA04-EDD6-4622-8F21-5B344BED9A95}" destId="{6286C782-D41E-4CBD-B410-7560A64CC876}" srcOrd="0" destOrd="11" presId="urn:microsoft.com/office/officeart/2005/8/layout/vList2"/>
    <dgm:cxn modelId="{DD25281B-2532-4BE6-84F1-ABE118697FB9}" type="presOf" srcId="{4975598D-75CB-4B37-AF63-3D8841A9BF34}" destId="{6286C782-D41E-4CBD-B410-7560A64CC876}" srcOrd="0" destOrd="12" presId="urn:microsoft.com/office/officeart/2005/8/layout/vList2"/>
    <dgm:cxn modelId="{F43814EE-05C0-4066-93A7-CE313D74529A}" srcId="{95C8083E-8132-43DF-9EDB-5B9DB03F06F4}" destId="{408508F1-2BBD-4571-8763-89A3B61D8CB6}" srcOrd="1" destOrd="0" parTransId="{63E8BA20-36B9-458C-A3D1-D97AA2998392}" sibTransId="{8EDD443E-AF68-4EEE-81B6-824D71F44DAE}"/>
    <dgm:cxn modelId="{474DAA10-B85D-46D1-A386-2901995F0475}" srcId="{95C8083E-8132-43DF-9EDB-5B9DB03F06F4}" destId="{F667CEFD-FD9C-47A5-8CE7-54DA043F1EF6}" srcOrd="14" destOrd="0" parTransId="{6406DF3D-51C9-4A7F-88F1-97FEA5276415}" sibTransId="{E281F078-5C30-40C9-81C8-6E1238C108C4}"/>
    <dgm:cxn modelId="{70A7EE78-F6CB-429C-923F-EA945524B0E3}" srcId="{95C8083E-8132-43DF-9EDB-5B9DB03F06F4}" destId="{72CA27E1-6444-4167-9902-A52B8F721ADA}" srcOrd="8" destOrd="0" parTransId="{C781A39F-52F6-45AD-AB75-33CF309B19B8}" sibTransId="{49AF7F73-22B9-4900-8DF8-D37AC9FAF11E}"/>
    <dgm:cxn modelId="{043E7875-9C66-492D-99DF-DE2196FF53EB}" srcId="{95C8083E-8132-43DF-9EDB-5B9DB03F06F4}" destId="{140537FD-2E41-42AE-9E40-78313B084EC5}" srcOrd="10" destOrd="0" parTransId="{FF92BF81-8A6B-4297-A027-C822559BDB8C}" sibTransId="{EDF4933F-E0D1-40C7-86CA-F424FE64EE0D}"/>
    <dgm:cxn modelId="{7B237BFE-1DE1-4FBE-83F1-076306C5C36D}" srcId="{95C8083E-8132-43DF-9EDB-5B9DB03F06F4}" destId="{85947F30-D0BA-4A36-92A8-75941388CFAB}" srcOrd="9" destOrd="0" parTransId="{C0CBECE2-B75D-43AB-8A70-8867968B2BDA}" sibTransId="{3E62C3AE-E488-49BF-BEC3-D21DDAEC4857}"/>
    <dgm:cxn modelId="{FE7D8CD7-8629-4EF2-B151-7739C20CDDFB}" srcId="{0AEF33F3-DF53-4B59-B2E2-7F6203379E34}" destId="{95C8083E-8132-43DF-9EDB-5B9DB03F06F4}" srcOrd="0" destOrd="0" parTransId="{E407D3DF-6774-4230-BC50-18DA7F2E44C8}" sibTransId="{BCE9D5AA-37F1-456E-B10B-ABE1E2A8A58E}"/>
    <dgm:cxn modelId="{C7146866-C7C8-4377-B6D6-96B2988181D3}" srcId="{95C8083E-8132-43DF-9EDB-5B9DB03F06F4}" destId="{75FB5FFF-C54F-4CDB-9400-3D60F144153F}" srcOrd="0" destOrd="0" parTransId="{C1642994-4817-44CB-AB4C-800285F1495D}" sibTransId="{469E12DD-3579-4A27-9E15-1A6712F5872C}"/>
    <dgm:cxn modelId="{59500088-8AAE-47EB-BC7A-00ECEEE3A41E}" srcId="{95C8083E-8132-43DF-9EDB-5B9DB03F06F4}" destId="{A3522A71-7664-4A5F-8B34-D55A02A5A6BA}" srcOrd="5" destOrd="0" parTransId="{16A84455-0D02-4EDC-9DFE-DAC5EEAD9E46}" sibTransId="{93E9CEC1-4DE1-4945-96FA-6EC84C681C0F}"/>
    <dgm:cxn modelId="{EFF6DC17-1648-4057-92D3-1B35834A294F}" srcId="{95C8083E-8132-43DF-9EDB-5B9DB03F06F4}" destId="{4975598D-75CB-4B37-AF63-3D8841A9BF34}" srcOrd="12" destOrd="0" parTransId="{9FF59211-4CBF-4DD4-A10A-270FBBC56F51}" sibTransId="{A93CA0CF-B9EF-4C42-8B20-A2D14BD51600}"/>
    <dgm:cxn modelId="{F7EE569D-8112-46B4-8E2B-20CE6826A318}" srcId="{95C8083E-8132-43DF-9EDB-5B9DB03F06F4}" destId="{A7BB2760-50AB-491D-81BF-4B0E5A062DDF}" srcOrd="3" destOrd="0" parTransId="{12144F57-2766-4A43-9527-71547B3B3B88}" sibTransId="{553151FA-4CDF-42FD-A8EA-007CC49129AB}"/>
    <dgm:cxn modelId="{20F486C4-83F9-4F21-80C2-4C9D0B3E2A52}" srcId="{95C8083E-8132-43DF-9EDB-5B9DB03F06F4}" destId="{F392BDB0-273D-43ED-A5BB-8B9683C0727A}" srcOrd="4" destOrd="0" parTransId="{CCB4206A-1474-4723-9421-AD2F18BB93EE}" sibTransId="{1D942F68-920B-45F0-85E1-5DBC75AC53E1}"/>
    <dgm:cxn modelId="{7CEB0A61-9A63-47FE-B92C-692BD6DA86B1}" type="presOf" srcId="{72CA27E1-6444-4167-9902-A52B8F721ADA}" destId="{6286C782-D41E-4CBD-B410-7560A64CC876}" srcOrd="0" destOrd="8" presId="urn:microsoft.com/office/officeart/2005/8/layout/vList2"/>
    <dgm:cxn modelId="{25E7D8AE-03EA-45F8-A9DE-BD637DAA2272}" type="presOf" srcId="{F392BDB0-273D-43ED-A5BB-8B9683C0727A}" destId="{6286C782-D41E-4CBD-B410-7560A64CC876}" srcOrd="0" destOrd="4" presId="urn:microsoft.com/office/officeart/2005/8/layout/vList2"/>
    <dgm:cxn modelId="{D365D600-27DD-4312-8C01-E6A1285A21FA}" type="presOf" srcId="{140537FD-2E41-42AE-9E40-78313B084EC5}" destId="{6286C782-D41E-4CBD-B410-7560A64CC876}" srcOrd="0" destOrd="10" presId="urn:microsoft.com/office/officeart/2005/8/layout/vList2"/>
    <dgm:cxn modelId="{B884EC01-5D4F-4405-88BC-4137B457EDA6}" type="presOf" srcId="{80DB41B0-21B4-496C-BBB8-BF8C20912319}" destId="{6286C782-D41E-4CBD-B410-7560A64CC876}" srcOrd="0" destOrd="13" presId="urn:microsoft.com/office/officeart/2005/8/layout/vList2"/>
    <dgm:cxn modelId="{5C9FAFD9-CE7C-45A7-95A1-1E9139ECA6A4}" srcId="{95C8083E-8132-43DF-9EDB-5B9DB03F06F4}" destId="{5487359C-BBA4-4A47-B07F-34C5D038DE74}" srcOrd="6" destOrd="0" parTransId="{00E8181C-0CCF-4AAE-945C-4DE93A331A6C}" sibTransId="{E4AEB61E-3F10-444E-893D-0D7B66297CC6}"/>
    <dgm:cxn modelId="{D462E95C-CEDA-4A42-A901-D2AC1EE2AF82}" type="presOf" srcId="{75FB5FFF-C54F-4CDB-9400-3D60F144153F}" destId="{6286C782-D41E-4CBD-B410-7560A64CC876}" srcOrd="0" destOrd="0" presId="urn:microsoft.com/office/officeart/2005/8/layout/vList2"/>
    <dgm:cxn modelId="{2ABC0F9A-3C2F-4968-A022-507A383134E1}" type="presOf" srcId="{4790278D-B1A4-471A-84BB-7BF3B0DE44D3}" destId="{6286C782-D41E-4CBD-B410-7560A64CC876}" srcOrd="0" destOrd="2" presId="urn:microsoft.com/office/officeart/2005/8/layout/vList2"/>
    <dgm:cxn modelId="{FB8B301A-B86B-4E14-A6E7-A8614B983DD9}" type="presParOf" srcId="{4AAB1792-1086-49ED-A03D-CA9D72494EA1}" destId="{50ED1456-C3F6-407E-99D9-5D83778A7505}" srcOrd="0" destOrd="0" presId="urn:microsoft.com/office/officeart/2005/8/layout/vList2"/>
    <dgm:cxn modelId="{520D799E-7C5D-471B-9D50-9637A5E82C4D}" type="presParOf" srcId="{4AAB1792-1086-49ED-A03D-CA9D72494EA1}" destId="{6286C782-D41E-4CBD-B410-7560A64CC8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F33F3-DF53-4B59-B2E2-7F6203379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C8083E-8132-43DF-9EDB-5B9DB03F06F4}">
      <dgm:prSet phldrT="[Text]"/>
      <dgm:spPr/>
      <dgm:t>
        <a:bodyPr/>
        <a:lstStyle/>
        <a:p>
          <a:r>
            <a:rPr lang="en-US" dirty="0" smtClean="0"/>
            <a:t>Current (Premium)</a:t>
          </a:r>
          <a:endParaRPr lang="en-US" dirty="0"/>
        </a:p>
      </dgm:t>
    </dgm:pt>
    <dgm:pt modelId="{E407D3DF-6774-4230-BC50-18DA7F2E44C8}" type="parTrans" cxnId="{FE7D8CD7-8629-4EF2-B151-7739C20CDDFB}">
      <dgm:prSet/>
      <dgm:spPr/>
      <dgm:t>
        <a:bodyPr/>
        <a:lstStyle/>
        <a:p>
          <a:endParaRPr lang="en-US"/>
        </a:p>
      </dgm:t>
    </dgm:pt>
    <dgm:pt modelId="{BCE9D5AA-37F1-456E-B10B-ABE1E2A8A58E}" type="sibTrans" cxnId="{FE7D8CD7-8629-4EF2-B151-7739C20CDDFB}">
      <dgm:prSet/>
      <dgm:spPr/>
      <dgm:t>
        <a:bodyPr/>
        <a:lstStyle/>
        <a:p>
          <a:endParaRPr lang="en-US"/>
        </a:p>
      </dgm:t>
    </dgm:pt>
    <dgm:pt modelId="{A97E4EA9-088B-48E7-AD0D-BB63D5BD55AE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87D7DDE6-451F-4497-8B76-AA496F4E708B}" type="parTrans" cxnId="{BAB4E32C-0FBA-4A0A-9094-84250D6DCD83}">
      <dgm:prSet/>
      <dgm:spPr/>
      <dgm:t>
        <a:bodyPr/>
        <a:lstStyle/>
        <a:p>
          <a:endParaRPr lang="en-US"/>
        </a:p>
      </dgm:t>
    </dgm:pt>
    <dgm:pt modelId="{969B40D2-F061-4F67-B9DC-BC048748A505}" type="sibTrans" cxnId="{BAB4E32C-0FBA-4A0A-9094-84250D6DCD83}">
      <dgm:prSet/>
      <dgm:spPr/>
      <dgm:t>
        <a:bodyPr/>
        <a:lstStyle/>
        <a:p>
          <a:endParaRPr lang="en-US"/>
        </a:p>
      </dgm:t>
    </dgm:pt>
    <dgm:pt modelId="{354AFF62-1AC9-4AE4-AE89-D35A12E46A4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Encryption at rest (known as TDE on SQL Server)</a:t>
          </a:r>
          <a:endParaRPr lang="en-US" dirty="0"/>
        </a:p>
      </dgm:t>
    </dgm:pt>
    <dgm:pt modelId="{1C65D770-221B-4666-A548-692125DCFC0C}" type="parTrans" cxnId="{F1D651B7-AA45-418F-A729-6979B54CB0D8}">
      <dgm:prSet/>
      <dgm:spPr/>
      <dgm:t>
        <a:bodyPr/>
        <a:lstStyle/>
        <a:p>
          <a:endParaRPr lang="en-US"/>
        </a:p>
      </dgm:t>
    </dgm:pt>
    <dgm:pt modelId="{EA82F7B5-846A-47E0-B0E9-20C034554B95}" type="sibTrans" cxnId="{F1D651B7-AA45-418F-A729-6979B54CB0D8}">
      <dgm:prSet/>
      <dgm:spPr/>
      <dgm:t>
        <a:bodyPr/>
        <a:lstStyle/>
        <a:p>
          <a:endParaRPr lang="en-US"/>
        </a:p>
      </dgm:t>
    </dgm:pt>
    <dgm:pt modelId="{7A46F0B4-8399-43AB-BEA0-368319390EED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Azure AD Integrated Authentication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498AA6E8-3C6F-4E6B-A34F-DEC4E1B12BFC}" type="parTrans" cxnId="{8EDB7193-2690-42ED-ABBB-B7E565993EB8}">
      <dgm:prSet/>
      <dgm:spPr/>
      <dgm:t>
        <a:bodyPr/>
        <a:lstStyle/>
        <a:p>
          <a:endParaRPr lang="en-US"/>
        </a:p>
      </dgm:t>
    </dgm:pt>
    <dgm:pt modelId="{715AD2E0-F3A8-44FA-A124-6E5ADDAFC996}" type="sibTrans" cxnId="{8EDB7193-2690-42ED-ABBB-B7E565993EB8}">
      <dgm:prSet/>
      <dgm:spPr/>
      <dgm:t>
        <a:bodyPr/>
        <a:lstStyle/>
        <a:p>
          <a:endParaRPr lang="en-US"/>
        </a:p>
      </dgm:t>
    </dgm:pt>
    <dgm:pt modelId="{2BC4FE82-E77C-4DE0-B5DC-49B360F76795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Full-Text Search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0076AFCC-818E-43B0-B885-8410915ABB57}" type="parTrans" cxnId="{62C07226-2E86-46DE-BCAE-436F6D5C3897}">
      <dgm:prSet/>
      <dgm:spPr/>
      <dgm:t>
        <a:bodyPr/>
        <a:lstStyle/>
        <a:p>
          <a:endParaRPr lang="en-US"/>
        </a:p>
      </dgm:t>
    </dgm:pt>
    <dgm:pt modelId="{123479D2-6100-40B8-9D8B-5E77CE8E5023}" type="sibTrans" cxnId="{62C07226-2E86-46DE-BCAE-436F6D5C3897}">
      <dgm:prSet/>
      <dgm:spPr/>
      <dgm:t>
        <a:bodyPr/>
        <a:lstStyle/>
        <a:p>
          <a:endParaRPr lang="en-US"/>
        </a:p>
      </dgm:t>
    </dgm:pt>
    <dgm:pt modelId="{3B682938-D38A-4958-9838-8726D5945CD4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In-memory optimized tables (</a:t>
          </a:r>
          <a:r>
            <a:rPr lang="en-US" dirty="0" err="1" smtClean="0">
              <a:solidFill>
                <a:schemeClr val="tx1">
                  <a:lumMod val="50000"/>
                </a:schemeClr>
              </a:solidFill>
            </a:rPr>
            <a:t>Hekaton</a:t>
          </a:r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)</a:t>
          </a:r>
        </a:p>
      </dgm:t>
    </dgm:pt>
    <dgm:pt modelId="{F2B69EF9-96FC-442E-A89D-1442477DB0EB}" type="parTrans" cxnId="{3164CF8F-D4A6-4899-BFD3-6C2FA23E0525}">
      <dgm:prSet/>
      <dgm:spPr/>
      <dgm:t>
        <a:bodyPr/>
        <a:lstStyle/>
        <a:p>
          <a:endParaRPr lang="en-US"/>
        </a:p>
      </dgm:t>
    </dgm:pt>
    <dgm:pt modelId="{DCE8F965-2550-431E-B42B-E607870BEB6E}" type="sibTrans" cxnId="{3164CF8F-D4A6-4899-BFD3-6C2FA23E0525}">
      <dgm:prSet/>
      <dgm:spPr/>
      <dgm:t>
        <a:bodyPr/>
        <a:lstStyle/>
        <a:p>
          <a:endParaRPr lang="en-US"/>
        </a:p>
      </dgm:t>
    </dgm:pt>
    <dgm:pt modelId="{52BD0296-36B5-4B85-904A-B333A8C5FC7A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Change Data Capture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7469EFBF-B362-4766-A0AA-82A546D6237D}" type="parTrans" cxnId="{F0625CF8-77B3-4F44-AB58-6750ED282329}">
      <dgm:prSet/>
      <dgm:spPr/>
      <dgm:t>
        <a:bodyPr/>
        <a:lstStyle/>
        <a:p>
          <a:endParaRPr lang="en-US"/>
        </a:p>
      </dgm:t>
    </dgm:pt>
    <dgm:pt modelId="{DE73F328-217A-40A8-A2D4-E071B33041F8}" type="sibTrans" cxnId="{F0625CF8-77B3-4F44-AB58-6750ED282329}">
      <dgm:prSet/>
      <dgm:spPr/>
      <dgm:t>
        <a:bodyPr/>
        <a:lstStyle/>
        <a:p>
          <a:endParaRPr lang="en-US"/>
        </a:p>
      </dgm:t>
    </dgm:pt>
    <dgm:pt modelId="{75FB5FFF-C54F-4CDB-9400-3D60F144153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Clustered and non-Clustered Column store Indexes</a:t>
          </a:r>
          <a:endParaRPr lang="en-US" dirty="0"/>
        </a:p>
      </dgm:t>
    </dgm:pt>
    <dgm:pt modelId="{C1642994-4817-44CB-AB4C-800285F1495D}" type="parTrans" cxnId="{C7146866-C7C8-4377-B6D6-96B2988181D3}">
      <dgm:prSet/>
      <dgm:spPr/>
      <dgm:t>
        <a:bodyPr/>
        <a:lstStyle/>
        <a:p>
          <a:endParaRPr lang="en-US"/>
        </a:p>
      </dgm:t>
    </dgm:pt>
    <dgm:pt modelId="{469E12DD-3579-4A27-9E15-1A6712F5872C}" type="sibTrans" cxnId="{C7146866-C7C8-4377-B6D6-96B2988181D3}">
      <dgm:prSet/>
      <dgm:spPr/>
      <dgm:t>
        <a:bodyPr/>
        <a:lstStyle/>
        <a:p>
          <a:endParaRPr lang="en-US"/>
        </a:p>
      </dgm:t>
    </dgm:pt>
    <dgm:pt modelId="{42895698-6898-4C12-B060-A8BDC0DC3DEC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Parallel queries for P2, P3, …</a:t>
          </a:r>
          <a:endParaRPr lang="en-US" dirty="0">
            <a:solidFill>
              <a:schemeClr val="bg1"/>
            </a:solidFill>
          </a:endParaRPr>
        </a:p>
      </dgm:t>
    </dgm:pt>
    <dgm:pt modelId="{C374F8C9-EF83-48ED-A6FB-CB1CF082C4BB}" type="parTrans" cxnId="{FDD50CF0-18D0-44AA-AF01-6C127D36DD3B}">
      <dgm:prSet/>
      <dgm:spPr/>
      <dgm:t>
        <a:bodyPr/>
        <a:lstStyle/>
        <a:p>
          <a:endParaRPr lang="en-US"/>
        </a:p>
      </dgm:t>
    </dgm:pt>
    <dgm:pt modelId="{222A21DE-0972-4CA0-A326-C27066A166AD}" type="sibTrans" cxnId="{FDD50CF0-18D0-44AA-AF01-6C127D36DD3B}">
      <dgm:prSet/>
      <dgm:spPr/>
      <dgm:t>
        <a:bodyPr/>
        <a:lstStyle/>
        <a:p>
          <a:endParaRPr lang="en-US"/>
        </a:p>
      </dgm:t>
    </dgm:pt>
    <dgm:pt modelId="{67B03678-8F4F-413C-8711-97D5BA110577}">
      <dgm:prSet/>
      <dgm:spPr/>
      <dgm:t>
        <a:bodyPr/>
        <a:lstStyle/>
        <a:p>
          <a:r>
            <a:rPr lang="en-US" spc="-38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Lower latency IO, Higher IO governance limits</a:t>
          </a:r>
          <a:endParaRPr lang="en-US" spc="-38" dirty="0">
            <a:solidFill>
              <a:schemeClr val="bg1"/>
            </a:solidFill>
            <a:latin typeface="Segoe UI" pitchFamily="34" charset="0"/>
            <a:cs typeface="Segoe UI" pitchFamily="34" charset="0"/>
          </a:endParaRPr>
        </a:p>
      </dgm:t>
    </dgm:pt>
    <dgm:pt modelId="{90746BA8-21EB-4CBA-AECF-E717E5FCB815}" type="parTrans" cxnId="{EB50A162-5F7B-4938-B469-A97A54246990}">
      <dgm:prSet/>
      <dgm:spPr/>
      <dgm:t>
        <a:bodyPr/>
        <a:lstStyle/>
        <a:p>
          <a:endParaRPr lang="en-US"/>
        </a:p>
      </dgm:t>
    </dgm:pt>
    <dgm:pt modelId="{19545191-E926-4A20-B8CE-DA7DBED5A6EF}" type="sibTrans" cxnId="{EB50A162-5F7B-4938-B469-A97A54246990}">
      <dgm:prSet/>
      <dgm:spPr/>
      <dgm:t>
        <a:bodyPr/>
        <a:lstStyle/>
        <a:p>
          <a:endParaRPr lang="en-US"/>
        </a:p>
      </dgm:t>
    </dgm:pt>
    <dgm:pt modelId="{4AAB1792-1086-49ED-A03D-CA9D72494EA1}" type="pres">
      <dgm:prSet presAssocID="{0AEF33F3-DF53-4B59-B2E2-7F6203379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D1456-C3F6-407E-99D9-5D83778A7505}" type="pres">
      <dgm:prSet presAssocID="{95C8083E-8132-43DF-9EDB-5B9DB03F06F4}" presName="parentText" presStyleLbl="node1" presStyleIdx="0" presStyleCnt="2" custLinFactNeighborX="7326" custLinFactNeighborY="-4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6C782-D41E-4CBD-B410-7560A64CC876}" type="pres">
      <dgm:prSet presAssocID="{95C8083E-8132-43DF-9EDB-5B9DB03F06F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06E80-F12F-4547-B3F5-9432264B1E66}" type="pres">
      <dgm:prSet presAssocID="{A97E4EA9-088B-48E7-AD0D-BB63D5BD55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93D05-39DC-45AB-9163-D8F0D985021D}" type="pres">
      <dgm:prSet presAssocID="{A97E4EA9-088B-48E7-AD0D-BB63D5BD55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702BE8-C75C-4290-A314-D4B0A8D9E1CB}" type="presOf" srcId="{A97E4EA9-088B-48E7-AD0D-BB63D5BD55AE}" destId="{47906E80-F12F-4547-B3F5-9432264B1E66}" srcOrd="0" destOrd="0" presId="urn:microsoft.com/office/officeart/2005/8/layout/vList2"/>
    <dgm:cxn modelId="{8EDB7193-2690-42ED-ABBB-B7E565993EB8}" srcId="{A97E4EA9-088B-48E7-AD0D-BB63D5BD55AE}" destId="{7A46F0B4-8399-43AB-BEA0-368319390EED}" srcOrd="1" destOrd="0" parTransId="{498AA6E8-3C6F-4E6B-A34F-DEC4E1B12BFC}" sibTransId="{715AD2E0-F3A8-44FA-A124-6E5ADDAFC996}"/>
    <dgm:cxn modelId="{7D4EC815-B3A8-43B8-99CA-F37483B7394D}" type="presOf" srcId="{75FB5FFF-C54F-4CDB-9400-3D60F144153F}" destId="{6286C782-D41E-4CBD-B410-7560A64CC876}" srcOrd="0" destOrd="0" presId="urn:microsoft.com/office/officeart/2005/8/layout/vList2"/>
    <dgm:cxn modelId="{62C07226-2E86-46DE-BCAE-436F6D5C3897}" srcId="{A97E4EA9-088B-48E7-AD0D-BB63D5BD55AE}" destId="{2BC4FE82-E77C-4DE0-B5DC-49B360F76795}" srcOrd="2" destOrd="0" parTransId="{0076AFCC-818E-43B0-B885-8410915ABB57}" sibTransId="{123479D2-6100-40B8-9D8B-5E77CE8E5023}"/>
    <dgm:cxn modelId="{57369BF4-239A-42EE-9E37-5F5401B81891}" type="presOf" srcId="{7A46F0B4-8399-43AB-BEA0-368319390EED}" destId="{A4893D05-39DC-45AB-9163-D8F0D985021D}" srcOrd="0" destOrd="1" presId="urn:microsoft.com/office/officeart/2005/8/layout/vList2"/>
    <dgm:cxn modelId="{C7146866-C7C8-4377-B6D6-96B2988181D3}" srcId="{95C8083E-8132-43DF-9EDB-5B9DB03F06F4}" destId="{75FB5FFF-C54F-4CDB-9400-3D60F144153F}" srcOrd="0" destOrd="0" parTransId="{C1642994-4817-44CB-AB4C-800285F1495D}" sibTransId="{469E12DD-3579-4A27-9E15-1A6712F5872C}"/>
    <dgm:cxn modelId="{EDF5238E-97EF-43A4-A277-1FECDFB74A9C}" type="presOf" srcId="{52BD0296-36B5-4B85-904A-B333A8C5FC7A}" destId="{A4893D05-39DC-45AB-9163-D8F0D985021D}" srcOrd="0" destOrd="4" presId="urn:microsoft.com/office/officeart/2005/8/layout/vList2"/>
    <dgm:cxn modelId="{9B49A7B7-3F38-47CE-AB28-9F2B24FF6454}" type="presOf" srcId="{3B682938-D38A-4958-9838-8726D5945CD4}" destId="{A4893D05-39DC-45AB-9163-D8F0D985021D}" srcOrd="0" destOrd="3" presId="urn:microsoft.com/office/officeart/2005/8/layout/vList2"/>
    <dgm:cxn modelId="{D87409B7-42D8-48AF-96F2-DD3F431B9CF8}" type="presOf" srcId="{354AFF62-1AC9-4AE4-AE89-D35A12E46A4B}" destId="{A4893D05-39DC-45AB-9163-D8F0D985021D}" srcOrd="0" destOrd="0" presId="urn:microsoft.com/office/officeart/2005/8/layout/vList2"/>
    <dgm:cxn modelId="{8FD7E041-D965-480F-A2F9-97A98DB721E5}" type="presOf" srcId="{0AEF33F3-DF53-4B59-B2E2-7F6203379E34}" destId="{4AAB1792-1086-49ED-A03D-CA9D72494EA1}" srcOrd="0" destOrd="0" presId="urn:microsoft.com/office/officeart/2005/8/layout/vList2"/>
    <dgm:cxn modelId="{EB50A162-5F7B-4938-B469-A97A54246990}" srcId="{95C8083E-8132-43DF-9EDB-5B9DB03F06F4}" destId="{67B03678-8F4F-413C-8711-97D5BA110577}" srcOrd="2" destOrd="0" parTransId="{90746BA8-21EB-4CBA-AECF-E717E5FCB815}" sibTransId="{19545191-E926-4A20-B8CE-DA7DBED5A6EF}"/>
    <dgm:cxn modelId="{F1D651B7-AA45-418F-A729-6979B54CB0D8}" srcId="{A97E4EA9-088B-48E7-AD0D-BB63D5BD55AE}" destId="{354AFF62-1AC9-4AE4-AE89-D35A12E46A4B}" srcOrd="0" destOrd="0" parTransId="{1C65D770-221B-4666-A548-692125DCFC0C}" sibTransId="{EA82F7B5-846A-47E0-B0E9-20C034554B95}"/>
    <dgm:cxn modelId="{ED795667-7EA4-4830-847C-7B9A9F437432}" type="presOf" srcId="{95C8083E-8132-43DF-9EDB-5B9DB03F06F4}" destId="{50ED1456-C3F6-407E-99D9-5D83778A7505}" srcOrd="0" destOrd="0" presId="urn:microsoft.com/office/officeart/2005/8/layout/vList2"/>
    <dgm:cxn modelId="{BAB4E32C-0FBA-4A0A-9094-84250D6DCD83}" srcId="{0AEF33F3-DF53-4B59-B2E2-7F6203379E34}" destId="{A97E4EA9-088B-48E7-AD0D-BB63D5BD55AE}" srcOrd="1" destOrd="0" parTransId="{87D7DDE6-451F-4497-8B76-AA496F4E708B}" sibTransId="{969B40D2-F061-4F67-B9DC-BC048748A505}"/>
    <dgm:cxn modelId="{6B5AEDDF-D2DF-4D23-9AE7-2A1BF036C348}" type="presOf" srcId="{42895698-6898-4C12-B060-A8BDC0DC3DEC}" destId="{6286C782-D41E-4CBD-B410-7560A64CC876}" srcOrd="0" destOrd="1" presId="urn:microsoft.com/office/officeart/2005/8/layout/vList2"/>
    <dgm:cxn modelId="{FDD50CF0-18D0-44AA-AF01-6C127D36DD3B}" srcId="{95C8083E-8132-43DF-9EDB-5B9DB03F06F4}" destId="{42895698-6898-4C12-B060-A8BDC0DC3DEC}" srcOrd="1" destOrd="0" parTransId="{C374F8C9-EF83-48ED-A6FB-CB1CF082C4BB}" sibTransId="{222A21DE-0972-4CA0-A326-C27066A166AD}"/>
    <dgm:cxn modelId="{2EF9C3E1-DE3F-4AE6-B6D0-BF8336730F02}" type="presOf" srcId="{67B03678-8F4F-413C-8711-97D5BA110577}" destId="{6286C782-D41E-4CBD-B410-7560A64CC876}" srcOrd="0" destOrd="2" presId="urn:microsoft.com/office/officeart/2005/8/layout/vList2"/>
    <dgm:cxn modelId="{FE7D8CD7-8629-4EF2-B151-7739C20CDDFB}" srcId="{0AEF33F3-DF53-4B59-B2E2-7F6203379E34}" destId="{95C8083E-8132-43DF-9EDB-5B9DB03F06F4}" srcOrd="0" destOrd="0" parTransId="{E407D3DF-6774-4230-BC50-18DA7F2E44C8}" sibTransId="{BCE9D5AA-37F1-456E-B10B-ABE1E2A8A58E}"/>
    <dgm:cxn modelId="{3164CF8F-D4A6-4899-BFD3-6C2FA23E0525}" srcId="{A97E4EA9-088B-48E7-AD0D-BB63D5BD55AE}" destId="{3B682938-D38A-4958-9838-8726D5945CD4}" srcOrd="3" destOrd="0" parTransId="{F2B69EF9-96FC-442E-A89D-1442477DB0EB}" sibTransId="{DCE8F965-2550-431E-B42B-E607870BEB6E}"/>
    <dgm:cxn modelId="{47F633C6-F955-4DB0-909A-0A0E4BC85EEB}" type="presOf" srcId="{2BC4FE82-E77C-4DE0-B5DC-49B360F76795}" destId="{A4893D05-39DC-45AB-9163-D8F0D985021D}" srcOrd="0" destOrd="2" presId="urn:microsoft.com/office/officeart/2005/8/layout/vList2"/>
    <dgm:cxn modelId="{F0625CF8-77B3-4F44-AB58-6750ED282329}" srcId="{A97E4EA9-088B-48E7-AD0D-BB63D5BD55AE}" destId="{52BD0296-36B5-4B85-904A-B333A8C5FC7A}" srcOrd="4" destOrd="0" parTransId="{7469EFBF-B362-4766-A0AA-82A546D6237D}" sibTransId="{DE73F328-217A-40A8-A2D4-E071B33041F8}"/>
    <dgm:cxn modelId="{ACDE0EEC-E861-470C-9F12-36CE88A950D5}" type="presParOf" srcId="{4AAB1792-1086-49ED-A03D-CA9D72494EA1}" destId="{50ED1456-C3F6-407E-99D9-5D83778A7505}" srcOrd="0" destOrd="0" presId="urn:microsoft.com/office/officeart/2005/8/layout/vList2"/>
    <dgm:cxn modelId="{D1098856-2C60-489A-BBEB-7D899D5BE61C}" type="presParOf" srcId="{4AAB1792-1086-49ED-A03D-CA9D72494EA1}" destId="{6286C782-D41E-4CBD-B410-7560A64CC876}" srcOrd="1" destOrd="0" presId="urn:microsoft.com/office/officeart/2005/8/layout/vList2"/>
    <dgm:cxn modelId="{30E3F54B-E480-48DF-BFDF-1B5587B15ED7}" type="presParOf" srcId="{4AAB1792-1086-49ED-A03D-CA9D72494EA1}" destId="{47906E80-F12F-4547-B3F5-9432264B1E66}" srcOrd="2" destOrd="0" presId="urn:microsoft.com/office/officeart/2005/8/layout/vList2"/>
    <dgm:cxn modelId="{C9F6D91C-6088-415C-8D8E-5D7421AFD333}" type="presParOf" srcId="{4AAB1792-1086-49ED-A03D-CA9D72494EA1}" destId="{A4893D05-39DC-45AB-9163-D8F0D98502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44E825-59D3-43A0-A24B-15C095421DDD}" type="doc">
      <dgm:prSet loTypeId="urn:microsoft.com/office/officeart/2005/8/layout/matrix1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FBD4AD-65F8-4404-8754-CD37BAE4E582}">
      <dgm:prSet phldrT="[Text]" custT="1"/>
      <dgm:spPr/>
      <dgm:t>
        <a:bodyPr/>
        <a:lstStyle/>
        <a:p>
          <a:r>
            <a:rPr lang="ru-RU" sz="2800" dirty="0" err="1" smtClean="0"/>
            <a:t>Шардинг</a:t>
          </a:r>
          <a:endParaRPr lang="en-US" sz="2800" dirty="0"/>
        </a:p>
      </dgm:t>
    </dgm:pt>
    <dgm:pt modelId="{3B386C18-1196-4FAC-8913-6D29ED9B4FCE}" type="parTrans" cxnId="{9AD6FD33-DB1A-43A4-B789-A4E68A6CA021}">
      <dgm:prSet/>
      <dgm:spPr/>
      <dgm:t>
        <a:bodyPr/>
        <a:lstStyle/>
        <a:p>
          <a:endParaRPr lang="en-US" sz="2400"/>
        </a:p>
      </dgm:t>
    </dgm:pt>
    <dgm:pt modelId="{C0C79BFD-99C3-4467-AEDB-BAD6ACCC5DE9}" type="sibTrans" cxnId="{9AD6FD33-DB1A-43A4-B789-A4E68A6CA021}">
      <dgm:prSet/>
      <dgm:spPr/>
      <dgm:t>
        <a:bodyPr/>
        <a:lstStyle/>
        <a:p>
          <a:endParaRPr lang="en-US" sz="2400"/>
        </a:p>
      </dgm:t>
    </dgm:pt>
    <dgm:pt modelId="{91CC1E01-5F0B-4EE9-832C-6F74837155B5}">
      <dgm:prSet/>
      <dgm:spPr/>
      <dgm:t>
        <a:bodyPr/>
        <a:lstStyle/>
        <a:p>
          <a:r>
            <a:rPr lang="ru-RU" dirty="0" smtClean="0"/>
            <a:t>Резервирование</a:t>
          </a:r>
          <a:endParaRPr lang="uk-UA" dirty="0"/>
        </a:p>
      </dgm:t>
    </dgm:pt>
    <dgm:pt modelId="{769F089A-7F1B-408D-A247-D0DA8FD62CF2}" type="parTrans" cxnId="{4310A28C-8D21-4BE2-814A-198B8962A61F}">
      <dgm:prSet/>
      <dgm:spPr/>
      <dgm:t>
        <a:bodyPr/>
        <a:lstStyle/>
        <a:p>
          <a:endParaRPr lang="uk-UA"/>
        </a:p>
      </dgm:t>
    </dgm:pt>
    <dgm:pt modelId="{C6FDC5E3-F21A-44A6-89E2-BBB9176FEE9D}" type="sibTrans" cxnId="{4310A28C-8D21-4BE2-814A-198B8962A61F}">
      <dgm:prSet/>
      <dgm:spPr/>
      <dgm:t>
        <a:bodyPr/>
        <a:lstStyle/>
        <a:p>
          <a:endParaRPr lang="uk-UA"/>
        </a:p>
      </dgm:t>
    </dgm:pt>
    <dgm:pt modelId="{F5145C49-F22E-43E4-B85F-6C4A20DC33FA}">
      <dgm:prSet/>
      <dgm:spPr/>
      <dgm:t>
        <a:bodyPr/>
        <a:lstStyle/>
        <a:p>
          <a:r>
            <a:rPr lang="ru-RU" dirty="0" smtClean="0"/>
            <a:t>Рост и уменьшение объёма данных</a:t>
          </a:r>
          <a:r>
            <a:rPr lang="en-US" dirty="0" smtClean="0"/>
            <a:t> (</a:t>
          </a:r>
          <a:r>
            <a:rPr lang="ru-RU" dirty="0" smtClean="0"/>
            <a:t>покупка</a:t>
          </a:r>
          <a:r>
            <a:rPr lang="en-US" dirty="0" smtClean="0"/>
            <a:t>/</a:t>
          </a:r>
          <a:r>
            <a:rPr lang="ru-RU" dirty="0" smtClean="0"/>
            <a:t>продажа серверов</a:t>
          </a:r>
          <a:r>
            <a:rPr lang="en-US" dirty="0" smtClean="0"/>
            <a:t>)</a:t>
          </a:r>
        </a:p>
      </dgm:t>
    </dgm:pt>
    <dgm:pt modelId="{7E0CF133-0D57-44FA-ADAE-B10A07A49459}" type="parTrans" cxnId="{FCE9D6D6-7314-44B6-AB12-6DC8FA076FF3}">
      <dgm:prSet/>
      <dgm:spPr/>
      <dgm:t>
        <a:bodyPr/>
        <a:lstStyle/>
        <a:p>
          <a:endParaRPr lang="uk-UA"/>
        </a:p>
      </dgm:t>
    </dgm:pt>
    <dgm:pt modelId="{4EAD53CC-67E3-4B44-A141-F8B3DA9FEC10}" type="sibTrans" cxnId="{FCE9D6D6-7314-44B6-AB12-6DC8FA076FF3}">
      <dgm:prSet/>
      <dgm:spPr/>
      <dgm:t>
        <a:bodyPr/>
        <a:lstStyle/>
        <a:p>
          <a:endParaRPr lang="uk-UA"/>
        </a:p>
      </dgm:t>
    </dgm:pt>
    <dgm:pt modelId="{78265BC3-F438-499C-BFA9-8BF68ACBB3F6}">
      <dgm:prSet/>
      <dgm:spPr/>
      <dgm:t>
        <a:bodyPr/>
        <a:lstStyle/>
        <a:p>
          <a:r>
            <a:rPr lang="ru-RU" dirty="0" smtClean="0"/>
            <a:t>Управление</a:t>
          </a:r>
          <a:endParaRPr lang="en-US" dirty="0" smtClean="0"/>
        </a:p>
      </dgm:t>
    </dgm:pt>
    <dgm:pt modelId="{5A922AB2-3B02-473D-94E7-92A098881A9A}" type="parTrans" cxnId="{108CBB68-448D-4B94-8016-407ACCCE6428}">
      <dgm:prSet/>
      <dgm:spPr/>
      <dgm:t>
        <a:bodyPr/>
        <a:lstStyle/>
        <a:p>
          <a:endParaRPr lang="ru-RU"/>
        </a:p>
      </dgm:t>
    </dgm:pt>
    <dgm:pt modelId="{47A15A83-C143-4DB8-B4A3-4271F6408BCF}" type="sibTrans" cxnId="{108CBB68-448D-4B94-8016-407ACCCE6428}">
      <dgm:prSet/>
      <dgm:spPr/>
      <dgm:t>
        <a:bodyPr/>
        <a:lstStyle/>
        <a:p>
          <a:endParaRPr lang="ru-RU"/>
        </a:p>
      </dgm:t>
    </dgm:pt>
    <dgm:pt modelId="{092BFCEC-B557-4F50-9F03-9F7F138E4B1B}">
      <dgm:prSet/>
      <dgm:spPr/>
      <dgm:t>
        <a:bodyPr/>
        <a:lstStyle/>
        <a:p>
          <a:r>
            <a:rPr lang="ru-RU" dirty="0" smtClean="0"/>
            <a:t>ПО, Обновление</a:t>
          </a:r>
          <a:r>
            <a:rPr lang="en-US" dirty="0" smtClean="0"/>
            <a:t>, </a:t>
          </a:r>
          <a:r>
            <a:rPr lang="ru-RU" dirty="0" smtClean="0"/>
            <a:t>Высокая доступность</a:t>
          </a:r>
          <a:endParaRPr lang="en-US" dirty="0" smtClean="0"/>
        </a:p>
      </dgm:t>
    </dgm:pt>
    <dgm:pt modelId="{8FBFEDF0-BE47-4626-8C06-5C41A51745AD}" type="parTrans" cxnId="{1BCD9B1B-4287-4AAE-B485-83BCFE279E54}">
      <dgm:prSet/>
      <dgm:spPr/>
      <dgm:t>
        <a:bodyPr/>
        <a:lstStyle/>
        <a:p>
          <a:endParaRPr lang="uk-UA"/>
        </a:p>
      </dgm:t>
    </dgm:pt>
    <dgm:pt modelId="{51F250FC-7802-4321-9A97-C3F4EEDF3673}" type="sibTrans" cxnId="{1BCD9B1B-4287-4AAE-B485-83BCFE279E54}">
      <dgm:prSet/>
      <dgm:spPr/>
      <dgm:t>
        <a:bodyPr/>
        <a:lstStyle/>
        <a:p>
          <a:endParaRPr lang="uk-UA"/>
        </a:p>
      </dgm:t>
    </dgm:pt>
    <dgm:pt modelId="{C1AB35AD-0249-4F64-A4ED-30F84B7F8738}">
      <dgm:prSet/>
      <dgm:spPr/>
      <dgm:t>
        <a:bodyPr/>
        <a:lstStyle/>
        <a:p>
          <a:r>
            <a:rPr lang="ru-RU" dirty="0" smtClean="0"/>
            <a:t>Маршрутизация</a:t>
          </a:r>
          <a:endParaRPr lang="uk-UA" dirty="0"/>
        </a:p>
      </dgm:t>
    </dgm:pt>
    <dgm:pt modelId="{BA7975C5-E669-499E-9CCD-26A96B9F4828}" type="parTrans" cxnId="{A6E5A3F7-2A69-4723-A7B9-445C28450192}">
      <dgm:prSet/>
      <dgm:spPr/>
      <dgm:t>
        <a:bodyPr/>
        <a:lstStyle/>
        <a:p>
          <a:endParaRPr lang="ru-RU"/>
        </a:p>
      </dgm:t>
    </dgm:pt>
    <dgm:pt modelId="{54212310-EA78-4F3F-83BA-F75D5F6D82E9}" type="sibTrans" cxnId="{A6E5A3F7-2A69-4723-A7B9-445C28450192}">
      <dgm:prSet/>
      <dgm:spPr/>
      <dgm:t>
        <a:bodyPr/>
        <a:lstStyle/>
        <a:p>
          <a:endParaRPr lang="ru-RU"/>
        </a:p>
      </dgm:t>
    </dgm:pt>
    <dgm:pt modelId="{3D1CF360-25CA-40B4-9EC2-6FF2A6F8A14E}">
      <dgm:prSet/>
      <dgm:spPr/>
      <dgm:t>
        <a:bodyPr/>
        <a:lstStyle/>
        <a:p>
          <a:r>
            <a:rPr lang="ru-RU" dirty="0" smtClean="0"/>
            <a:t>Где находятся мои данные</a:t>
          </a:r>
          <a:r>
            <a:rPr lang="en-US" dirty="0" smtClean="0"/>
            <a:t>?</a:t>
          </a:r>
        </a:p>
      </dgm:t>
    </dgm:pt>
    <dgm:pt modelId="{1A20F1F9-48CD-44F5-881B-B3092A3F0A93}" type="parTrans" cxnId="{4B8A2CAB-D773-4E0A-BF58-3D03F33D9103}">
      <dgm:prSet/>
      <dgm:spPr/>
      <dgm:t>
        <a:bodyPr/>
        <a:lstStyle/>
        <a:p>
          <a:endParaRPr lang="uk-UA"/>
        </a:p>
      </dgm:t>
    </dgm:pt>
    <dgm:pt modelId="{D38CD223-659A-44A8-A6E3-B995991818CF}" type="sibTrans" cxnId="{4B8A2CAB-D773-4E0A-BF58-3D03F33D9103}">
      <dgm:prSet/>
      <dgm:spPr/>
      <dgm:t>
        <a:bodyPr/>
        <a:lstStyle/>
        <a:p>
          <a:endParaRPr lang="uk-UA"/>
        </a:p>
      </dgm:t>
    </dgm:pt>
    <dgm:pt modelId="{6C3552FA-2B1B-4256-A61D-96674605A8E3}">
      <dgm:prSet/>
      <dgm:spPr/>
      <dgm:t>
        <a:bodyPr/>
        <a:lstStyle/>
        <a:p>
          <a:r>
            <a:rPr lang="ru-RU" dirty="0" smtClean="0"/>
            <a:t>Управление секциями</a:t>
          </a:r>
          <a:endParaRPr lang="uk-UA" dirty="0"/>
        </a:p>
      </dgm:t>
    </dgm:pt>
    <dgm:pt modelId="{EFB0F0B1-F463-4500-B637-BDE8A7ADD5CB}" type="parTrans" cxnId="{C818F896-246B-4A9A-AD08-0CE2E6E0B0F1}">
      <dgm:prSet/>
      <dgm:spPr/>
      <dgm:t>
        <a:bodyPr/>
        <a:lstStyle/>
        <a:p>
          <a:endParaRPr lang="ru-RU"/>
        </a:p>
      </dgm:t>
    </dgm:pt>
    <dgm:pt modelId="{FD01E0AE-38CF-4144-9354-C31F4DA76FE6}" type="sibTrans" cxnId="{C818F896-246B-4A9A-AD08-0CE2E6E0B0F1}">
      <dgm:prSet/>
      <dgm:spPr/>
      <dgm:t>
        <a:bodyPr/>
        <a:lstStyle/>
        <a:p>
          <a:endParaRPr lang="ru-RU"/>
        </a:p>
      </dgm:t>
    </dgm:pt>
    <dgm:pt modelId="{918BF5FA-91C8-4FE8-9058-F2A155A0994C}">
      <dgm:prSet/>
      <dgm:spPr/>
      <dgm:t>
        <a:bodyPr/>
        <a:lstStyle/>
        <a:p>
          <a:r>
            <a:rPr lang="ru-RU" dirty="0" smtClean="0"/>
            <a:t>Разбиение и слияние</a:t>
          </a:r>
          <a:endParaRPr lang="en-US" dirty="0" smtClean="0"/>
        </a:p>
      </dgm:t>
    </dgm:pt>
    <dgm:pt modelId="{0899B721-0820-418E-91C4-61DC6D77DA94}" type="parTrans" cxnId="{E2A655B0-9F1C-4C1D-AC32-AE852BE1A394}">
      <dgm:prSet/>
      <dgm:spPr/>
      <dgm:t>
        <a:bodyPr/>
        <a:lstStyle/>
        <a:p>
          <a:endParaRPr lang="uk-UA"/>
        </a:p>
      </dgm:t>
    </dgm:pt>
    <dgm:pt modelId="{FD9672CC-0ACB-424E-8C32-969326D05307}" type="sibTrans" cxnId="{E2A655B0-9F1C-4C1D-AC32-AE852BE1A394}">
      <dgm:prSet/>
      <dgm:spPr/>
      <dgm:t>
        <a:bodyPr/>
        <a:lstStyle/>
        <a:p>
          <a:endParaRPr lang="uk-UA"/>
        </a:p>
      </dgm:t>
    </dgm:pt>
    <dgm:pt modelId="{12FF5505-1BF6-4D73-AD38-0967FDEB3CD3}">
      <dgm:prSet/>
      <dgm:spPr/>
      <dgm:t>
        <a:bodyPr/>
        <a:lstStyle/>
        <a:p>
          <a:r>
            <a:rPr lang="ru-RU" dirty="0" smtClean="0"/>
            <a:t>Распределение данных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BD972F-C07A-4EE6-8DE9-F42131501D11}" type="parTrans" cxnId="{7FED80CC-8E02-4EEE-B456-2F498D5A8476}">
      <dgm:prSet/>
      <dgm:spPr/>
      <dgm:t>
        <a:bodyPr/>
        <a:lstStyle/>
        <a:p>
          <a:endParaRPr lang="uk-UA"/>
        </a:p>
      </dgm:t>
    </dgm:pt>
    <dgm:pt modelId="{16E9DF51-06BA-4204-9C26-9CE44ADBA2BB}" type="sibTrans" cxnId="{7FED80CC-8E02-4EEE-B456-2F498D5A8476}">
      <dgm:prSet/>
      <dgm:spPr/>
      <dgm:t>
        <a:bodyPr/>
        <a:lstStyle/>
        <a:p>
          <a:endParaRPr lang="uk-UA"/>
        </a:p>
      </dgm:t>
    </dgm:pt>
    <dgm:pt modelId="{CFB84CDB-A57F-42C6-85B0-E52C813820DD}" type="pres">
      <dgm:prSet presAssocID="{BF44E825-59D3-43A0-A24B-15C095421DD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215C9-17AC-450F-B503-64236C3A8FAF}" type="pres">
      <dgm:prSet presAssocID="{BF44E825-59D3-43A0-A24B-15C095421DDD}" presName="matrix" presStyleCnt="0"/>
      <dgm:spPr/>
      <dgm:t>
        <a:bodyPr/>
        <a:lstStyle/>
        <a:p>
          <a:endParaRPr lang="uk-UA"/>
        </a:p>
      </dgm:t>
    </dgm:pt>
    <dgm:pt modelId="{B44BAF5A-54FB-4A17-8B15-1529ABE14C91}" type="pres">
      <dgm:prSet presAssocID="{BF44E825-59D3-43A0-A24B-15C095421DDD}" presName="tile1" presStyleLbl="node1" presStyleIdx="0" presStyleCnt="4"/>
      <dgm:spPr/>
      <dgm:t>
        <a:bodyPr/>
        <a:lstStyle/>
        <a:p>
          <a:endParaRPr lang="en-US"/>
        </a:p>
      </dgm:t>
    </dgm:pt>
    <dgm:pt modelId="{AEE6150F-EAB7-4A86-9FA0-7CF874D177D2}" type="pres">
      <dgm:prSet presAssocID="{BF44E825-59D3-43A0-A24B-15C095421DD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E50B7-A4E1-4983-AED3-5CDE0E17F187}" type="pres">
      <dgm:prSet presAssocID="{BF44E825-59D3-43A0-A24B-15C095421DDD}" presName="tile2" presStyleLbl="node1" presStyleIdx="1" presStyleCnt="4"/>
      <dgm:spPr/>
      <dgm:t>
        <a:bodyPr/>
        <a:lstStyle/>
        <a:p>
          <a:endParaRPr lang="en-US"/>
        </a:p>
      </dgm:t>
    </dgm:pt>
    <dgm:pt modelId="{BE3A86C5-4D8F-4153-923B-CC5366C909C5}" type="pres">
      <dgm:prSet presAssocID="{BF44E825-59D3-43A0-A24B-15C095421DD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CCD68-1C7D-4050-8872-BE2C7CCA6F8B}" type="pres">
      <dgm:prSet presAssocID="{BF44E825-59D3-43A0-A24B-15C095421DDD}" presName="tile3" presStyleLbl="node1" presStyleIdx="2" presStyleCnt="4" custLinFactNeighborX="-1910"/>
      <dgm:spPr/>
      <dgm:t>
        <a:bodyPr/>
        <a:lstStyle/>
        <a:p>
          <a:endParaRPr lang="en-US"/>
        </a:p>
      </dgm:t>
    </dgm:pt>
    <dgm:pt modelId="{22F44422-F100-49AB-BC43-1A2DF5BF7C4D}" type="pres">
      <dgm:prSet presAssocID="{BF44E825-59D3-43A0-A24B-15C095421DD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74411-F131-4885-B705-07DD1EF5512F}" type="pres">
      <dgm:prSet presAssocID="{BF44E825-59D3-43A0-A24B-15C095421DDD}" presName="tile4" presStyleLbl="node1" presStyleIdx="3" presStyleCnt="4"/>
      <dgm:spPr/>
      <dgm:t>
        <a:bodyPr/>
        <a:lstStyle/>
        <a:p>
          <a:endParaRPr lang="en-US"/>
        </a:p>
      </dgm:t>
    </dgm:pt>
    <dgm:pt modelId="{828B4185-591B-48FF-AB9C-8C1058AF64A3}" type="pres">
      <dgm:prSet presAssocID="{BF44E825-59D3-43A0-A24B-15C095421DD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FC782-03AD-47D0-889B-E53E7AF21B56}" type="pres">
      <dgm:prSet presAssocID="{BF44E825-59D3-43A0-A24B-15C095421DDD}" presName="centerTile" presStyleLbl="fgShp" presStyleIdx="0" presStyleCnt="1" custScaleX="8569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0CA2A-E501-4D2F-9FD6-1BB23E67D766}" type="presOf" srcId="{BF44E825-59D3-43A0-A24B-15C095421DDD}" destId="{CFB84CDB-A57F-42C6-85B0-E52C813820DD}" srcOrd="0" destOrd="0" presId="urn:microsoft.com/office/officeart/2005/8/layout/matrix1"/>
    <dgm:cxn modelId="{75478BC7-C968-4BA6-B99C-3276DD8102CC}" type="presOf" srcId="{C1AB35AD-0249-4F64-A4ED-30F84B7F8738}" destId="{C2CCCD68-1C7D-4050-8872-BE2C7CCA6F8B}" srcOrd="0" destOrd="0" presId="urn:microsoft.com/office/officeart/2005/8/layout/matrix1"/>
    <dgm:cxn modelId="{BE0D22CD-CC28-4759-9F4A-7C2624D51F5C}" type="presOf" srcId="{918BF5FA-91C8-4FE8-9058-F2A155A0994C}" destId="{59A74411-F131-4885-B705-07DD1EF5512F}" srcOrd="0" destOrd="1" presId="urn:microsoft.com/office/officeart/2005/8/layout/matrix1"/>
    <dgm:cxn modelId="{0424169A-9D07-42F0-B1D0-4617B568AEDE}" type="presOf" srcId="{F5145C49-F22E-43E4-B85F-6C4A20DC33FA}" destId="{AEE6150F-EAB7-4A86-9FA0-7CF874D177D2}" srcOrd="1" destOrd="1" presId="urn:microsoft.com/office/officeart/2005/8/layout/matrix1"/>
    <dgm:cxn modelId="{E43A4568-64A1-4132-974A-F13B7483855A}" type="presOf" srcId="{91CC1E01-5F0B-4EE9-832C-6F74837155B5}" destId="{AEE6150F-EAB7-4A86-9FA0-7CF874D177D2}" srcOrd="1" destOrd="0" presId="urn:microsoft.com/office/officeart/2005/8/layout/matrix1"/>
    <dgm:cxn modelId="{98BE44D6-5DA8-4490-9A4C-0271A3621902}" type="presOf" srcId="{78265BC3-F438-499C-BFA9-8BF68ACBB3F6}" destId="{7CEE50B7-A4E1-4983-AED3-5CDE0E17F187}" srcOrd="0" destOrd="0" presId="urn:microsoft.com/office/officeart/2005/8/layout/matrix1"/>
    <dgm:cxn modelId="{CDEE6F10-E7FB-4548-AAB4-7CA4FD42A1E2}" type="presOf" srcId="{12FF5505-1BF6-4D73-AD38-0967FDEB3CD3}" destId="{828B4185-591B-48FF-AB9C-8C1058AF64A3}" srcOrd="1" destOrd="2" presId="urn:microsoft.com/office/officeart/2005/8/layout/matrix1"/>
    <dgm:cxn modelId="{7FED80CC-8E02-4EEE-B456-2F498D5A8476}" srcId="{6C3552FA-2B1B-4256-A61D-96674605A8E3}" destId="{12FF5505-1BF6-4D73-AD38-0967FDEB3CD3}" srcOrd="1" destOrd="0" parTransId="{DABD972F-C07A-4EE6-8DE9-F42131501D11}" sibTransId="{16E9DF51-06BA-4204-9C26-9CE44ADBA2BB}"/>
    <dgm:cxn modelId="{BB4C6979-71EE-4513-93C5-E457760C3BE1}" type="presOf" srcId="{0CFBD4AD-65F8-4404-8754-CD37BAE4E582}" destId="{CE7FC782-03AD-47D0-889B-E53E7AF21B56}" srcOrd="0" destOrd="0" presId="urn:microsoft.com/office/officeart/2005/8/layout/matrix1"/>
    <dgm:cxn modelId="{5B609E9C-03AF-410B-959B-9D90E408CC6B}" type="presOf" srcId="{3D1CF360-25CA-40B4-9EC2-6FF2A6F8A14E}" destId="{22F44422-F100-49AB-BC43-1A2DF5BF7C4D}" srcOrd="1" destOrd="1" presId="urn:microsoft.com/office/officeart/2005/8/layout/matrix1"/>
    <dgm:cxn modelId="{3B6F17DB-583B-4DE9-953E-202242C6A1B5}" type="presOf" srcId="{6C3552FA-2B1B-4256-A61D-96674605A8E3}" destId="{59A74411-F131-4885-B705-07DD1EF5512F}" srcOrd="0" destOrd="0" presId="urn:microsoft.com/office/officeart/2005/8/layout/matrix1"/>
    <dgm:cxn modelId="{85841C33-2133-46D3-8492-A979615ACD69}" type="presOf" srcId="{3D1CF360-25CA-40B4-9EC2-6FF2A6F8A14E}" destId="{C2CCCD68-1C7D-4050-8872-BE2C7CCA6F8B}" srcOrd="0" destOrd="1" presId="urn:microsoft.com/office/officeart/2005/8/layout/matrix1"/>
    <dgm:cxn modelId="{1BCD9B1B-4287-4AAE-B485-83BCFE279E54}" srcId="{78265BC3-F438-499C-BFA9-8BF68ACBB3F6}" destId="{092BFCEC-B557-4F50-9F03-9F7F138E4B1B}" srcOrd="0" destOrd="0" parTransId="{8FBFEDF0-BE47-4626-8C06-5C41A51745AD}" sibTransId="{51F250FC-7802-4321-9A97-C3F4EEDF3673}"/>
    <dgm:cxn modelId="{3AE5EAA5-4626-494C-8F67-52D984BD349C}" type="presOf" srcId="{C1AB35AD-0249-4F64-A4ED-30F84B7F8738}" destId="{22F44422-F100-49AB-BC43-1A2DF5BF7C4D}" srcOrd="1" destOrd="0" presId="urn:microsoft.com/office/officeart/2005/8/layout/matrix1"/>
    <dgm:cxn modelId="{82B28B70-AB12-4B59-9B23-2E8F9A971A1A}" type="presOf" srcId="{12FF5505-1BF6-4D73-AD38-0967FDEB3CD3}" destId="{59A74411-F131-4885-B705-07DD1EF5512F}" srcOrd="0" destOrd="2" presId="urn:microsoft.com/office/officeart/2005/8/layout/matrix1"/>
    <dgm:cxn modelId="{E2A655B0-9F1C-4C1D-AC32-AE852BE1A394}" srcId="{6C3552FA-2B1B-4256-A61D-96674605A8E3}" destId="{918BF5FA-91C8-4FE8-9058-F2A155A0994C}" srcOrd="0" destOrd="0" parTransId="{0899B721-0820-418E-91C4-61DC6D77DA94}" sibTransId="{FD9672CC-0ACB-424E-8C32-969326D05307}"/>
    <dgm:cxn modelId="{53C20B3E-A280-4D70-8964-C888B1D3DF47}" type="presOf" srcId="{F5145C49-F22E-43E4-B85F-6C4A20DC33FA}" destId="{B44BAF5A-54FB-4A17-8B15-1529ABE14C91}" srcOrd="0" destOrd="1" presId="urn:microsoft.com/office/officeart/2005/8/layout/matrix1"/>
    <dgm:cxn modelId="{A6E5A3F7-2A69-4723-A7B9-445C28450192}" srcId="{0CFBD4AD-65F8-4404-8754-CD37BAE4E582}" destId="{C1AB35AD-0249-4F64-A4ED-30F84B7F8738}" srcOrd="2" destOrd="0" parTransId="{BA7975C5-E669-499E-9CCD-26A96B9F4828}" sibTransId="{54212310-EA78-4F3F-83BA-F75D5F6D82E9}"/>
    <dgm:cxn modelId="{F5E2FE55-572A-4BA0-8038-AC297968A82F}" type="presOf" srcId="{6C3552FA-2B1B-4256-A61D-96674605A8E3}" destId="{828B4185-591B-48FF-AB9C-8C1058AF64A3}" srcOrd="1" destOrd="0" presId="urn:microsoft.com/office/officeart/2005/8/layout/matrix1"/>
    <dgm:cxn modelId="{9AD6FD33-DB1A-43A4-B789-A4E68A6CA021}" srcId="{BF44E825-59D3-43A0-A24B-15C095421DDD}" destId="{0CFBD4AD-65F8-4404-8754-CD37BAE4E582}" srcOrd="0" destOrd="0" parTransId="{3B386C18-1196-4FAC-8913-6D29ED9B4FCE}" sibTransId="{C0C79BFD-99C3-4467-AEDB-BAD6ACCC5DE9}"/>
    <dgm:cxn modelId="{5CD69172-4A52-4D06-8195-7E4F1E6A10CA}" type="presOf" srcId="{092BFCEC-B557-4F50-9F03-9F7F138E4B1B}" destId="{BE3A86C5-4D8F-4153-923B-CC5366C909C5}" srcOrd="1" destOrd="1" presId="urn:microsoft.com/office/officeart/2005/8/layout/matrix1"/>
    <dgm:cxn modelId="{548B43C2-E56F-4B2B-97B8-B154DA674A79}" type="presOf" srcId="{918BF5FA-91C8-4FE8-9058-F2A155A0994C}" destId="{828B4185-591B-48FF-AB9C-8C1058AF64A3}" srcOrd="1" destOrd="1" presId="urn:microsoft.com/office/officeart/2005/8/layout/matrix1"/>
    <dgm:cxn modelId="{4310A28C-8D21-4BE2-814A-198B8962A61F}" srcId="{0CFBD4AD-65F8-4404-8754-CD37BAE4E582}" destId="{91CC1E01-5F0B-4EE9-832C-6F74837155B5}" srcOrd="0" destOrd="0" parTransId="{769F089A-7F1B-408D-A247-D0DA8FD62CF2}" sibTransId="{C6FDC5E3-F21A-44A6-89E2-BBB9176FEE9D}"/>
    <dgm:cxn modelId="{108CBB68-448D-4B94-8016-407ACCCE6428}" srcId="{0CFBD4AD-65F8-4404-8754-CD37BAE4E582}" destId="{78265BC3-F438-499C-BFA9-8BF68ACBB3F6}" srcOrd="1" destOrd="0" parTransId="{5A922AB2-3B02-473D-94E7-92A098881A9A}" sibTransId="{47A15A83-C143-4DB8-B4A3-4271F6408BCF}"/>
    <dgm:cxn modelId="{7C5A530F-7962-4C03-B099-3F7B8E5A39A2}" type="presOf" srcId="{092BFCEC-B557-4F50-9F03-9F7F138E4B1B}" destId="{7CEE50B7-A4E1-4983-AED3-5CDE0E17F187}" srcOrd="0" destOrd="1" presId="urn:microsoft.com/office/officeart/2005/8/layout/matrix1"/>
    <dgm:cxn modelId="{4B8A2CAB-D773-4E0A-BF58-3D03F33D9103}" srcId="{C1AB35AD-0249-4F64-A4ED-30F84B7F8738}" destId="{3D1CF360-25CA-40B4-9EC2-6FF2A6F8A14E}" srcOrd="0" destOrd="0" parTransId="{1A20F1F9-48CD-44F5-881B-B3092A3F0A93}" sibTransId="{D38CD223-659A-44A8-A6E3-B995991818CF}"/>
    <dgm:cxn modelId="{FCE9D6D6-7314-44B6-AB12-6DC8FA076FF3}" srcId="{91CC1E01-5F0B-4EE9-832C-6F74837155B5}" destId="{F5145C49-F22E-43E4-B85F-6C4A20DC33FA}" srcOrd="0" destOrd="0" parTransId="{7E0CF133-0D57-44FA-ADAE-B10A07A49459}" sibTransId="{4EAD53CC-67E3-4B44-A141-F8B3DA9FEC10}"/>
    <dgm:cxn modelId="{71DB45F5-F589-4D3D-883C-844F7219C80C}" type="presOf" srcId="{91CC1E01-5F0B-4EE9-832C-6F74837155B5}" destId="{B44BAF5A-54FB-4A17-8B15-1529ABE14C91}" srcOrd="0" destOrd="0" presId="urn:microsoft.com/office/officeart/2005/8/layout/matrix1"/>
    <dgm:cxn modelId="{04AEC195-5FF5-4CBB-AA75-6C95797EBC10}" type="presOf" srcId="{78265BC3-F438-499C-BFA9-8BF68ACBB3F6}" destId="{BE3A86C5-4D8F-4153-923B-CC5366C909C5}" srcOrd="1" destOrd="0" presId="urn:microsoft.com/office/officeart/2005/8/layout/matrix1"/>
    <dgm:cxn modelId="{C818F896-246B-4A9A-AD08-0CE2E6E0B0F1}" srcId="{0CFBD4AD-65F8-4404-8754-CD37BAE4E582}" destId="{6C3552FA-2B1B-4256-A61D-96674605A8E3}" srcOrd="3" destOrd="0" parTransId="{EFB0F0B1-F463-4500-B637-BDE8A7ADD5CB}" sibTransId="{FD01E0AE-38CF-4144-9354-C31F4DA76FE6}"/>
    <dgm:cxn modelId="{B0E21027-5D75-4C42-B632-A5E923E61116}" type="presParOf" srcId="{CFB84CDB-A57F-42C6-85B0-E52C813820DD}" destId="{08B215C9-17AC-450F-B503-64236C3A8FAF}" srcOrd="0" destOrd="0" presId="urn:microsoft.com/office/officeart/2005/8/layout/matrix1"/>
    <dgm:cxn modelId="{BBE6E79E-B45E-4D35-8685-73002DD2232E}" type="presParOf" srcId="{08B215C9-17AC-450F-B503-64236C3A8FAF}" destId="{B44BAF5A-54FB-4A17-8B15-1529ABE14C91}" srcOrd="0" destOrd="0" presId="urn:microsoft.com/office/officeart/2005/8/layout/matrix1"/>
    <dgm:cxn modelId="{56C3E310-6E6B-4F5A-8143-2C312E8FDA39}" type="presParOf" srcId="{08B215C9-17AC-450F-B503-64236C3A8FAF}" destId="{AEE6150F-EAB7-4A86-9FA0-7CF874D177D2}" srcOrd="1" destOrd="0" presId="urn:microsoft.com/office/officeart/2005/8/layout/matrix1"/>
    <dgm:cxn modelId="{4A4EDC2F-CB7D-4A60-A0CA-DE555F4E1047}" type="presParOf" srcId="{08B215C9-17AC-450F-B503-64236C3A8FAF}" destId="{7CEE50B7-A4E1-4983-AED3-5CDE0E17F187}" srcOrd="2" destOrd="0" presId="urn:microsoft.com/office/officeart/2005/8/layout/matrix1"/>
    <dgm:cxn modelId="{BBDAC80A-E9A4-4120-816E-25B402AC489A}" type="presParOf" srcId="{08B215C9-17AC-450F-B503-64236C3A8FAF}" destId="{BE3A86C5-4D8F-4153-923B-CC5366C909C5}" srcOrd="3" destOrd="0" presId="urn:microsoft.com/office/officeart/2005/8/layout/matrix1"/>
    <dgm:cxn modelId="{E518213C-E4C4-4AA3-AAA3-5286FFC90ECB}" type="presParOf" srcId="{08B215C9-17AC-450F-B503-64236C3A8FAF}" destId="{C2CCCD68-1C7D-4050-8872-BE2C7CCA6F8B}" srcOrd="4" destOrd="0" presId="urn:microsoft.com/office/officeart/2005/8/layout/matrix1"/>
    <dgm:cxn modelId="{C4ECFD50-D817-4FAF-8415-2894A1E38EC6}" type="presParOf" srcId="{08B215C9-17AC-450F-B503-64236C3A8FAF}" destId="{22F44422-F100-49AB-BC43-1A2DF5BF7C4D}" srcOrd="5" destOrd="0" presId="urn:microsoft.com/office/officeart/2005/8/layout/matrix1"/>
    <dgm:cxn modelId="{AE4048B5-807E-4CBA-BEEF-FA5AF38A1577}" type="presParOf" srcId="{08B215C9-17AC-450F-B503-64236C3A8FAF}" destId="{59A74411-F131-4885-B705-07DD1EF5512F}" srcOrd="6" destOrd="0" presId="urn:microsoft.com/office/officeart/2005/8/layout/matrix1"/>
    <dgm:cxn modelId="{AF9974B1-BA06-40A7-B696-2B57938486DF}" type="presParOf" srcId="{08B215C9-17AC-450F-B503-64236C3A8FAF}" destId="{828B4185-591B-48FF-AB9C-8C1058AF64A3}" srcOrd="7" destOrd="0" presId="urn:microsoft.com/office/officeart/2005/8/layout/matrix1"/>
    <dgm:cxn modelId="{352D936A-4EF6-477E-A038-824C75C1F010}" type="presParOf" srcId="{CFB84CDB-A57F-42C6-85B0-E52C813820DD}" destId="{CE7FC782-03AD-47D0-889B-E53E7AF21B5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D300-DE58-4CD8-9752-BAFA53DFAA5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754A-8133-4059-A72E-A723701F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0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effectLst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uk-ua/pricing/details/sql-database/" TargetMode="External"/><Relationship Id="rId2" Type="http://schemas.openxmlformats.org/officeDocument/2006/relationships/hyperlink" Target="http://azure.microsoft.com/en-us/documentation/articles/sql-database-elastic-scale-documentation-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azure/dn764977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nis.reznik.5" TargetMode="External"/><Relationship Id="rId2" Type="http://schemas.openxmlformats.org/officeDocument/2006/relationships/hyperlink" Target="http://reznik.uneta.com.ua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ua.linkedin.com/pub/denis-reznik/3/502/2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Масштабирование реляционной БД в Azure. </a:t>
            </a:r>
            <a:r>
              <a:rPr lang="ru-RU" b="1" dirty="0" smtClean="0">
                <a:effectLst/>
              </a:rPr>
              <a:t/>
            </a:r>
            <a:br>
              <a:rPr lang="ru-RU" b="1" dirty="0" smtClean="0">
                <a:effectLst/>
              </a:rPr>
            </a:br>
            <a:r>
              <a:rPr lang="ru-RU" b="1" dirty="0" smtClean="0">
                <a:effectLst/>
              </a:rPr>
              <a:t>Миф </a:t>
            </a:r>
            <a:r>
              <a:rPr lang="ru-RU" b="1" dirty="0">
                <a:effectLst/>
              </a:rPr>
              <a:t>или реальность?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Денис Резник</a:t>
            </a:r>
            <a:endParaRPr lang="en-US" dirty="0" smtClean="0"/>
          </a:p>
          <a:p>
            <a:r>
              <a:rPr lang="en-US" dirty="0" smtClean="0"/>
              <a:t>Microsoft SQL Server MVP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Почему хорошая идея оказалась плохой?</a:t>
            </a:r>
            <a:endParaRPr lang="uk-UA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Hot Spot </a:t>
            </a:r>
            <a:r>
              <a:rPr lang="ru-RU" dirty="0" smtClean="0"/>
              <a:t>на</a:t>
            </a:r>
            <a:r>
              <a:rPr lang="en-US" dirty="0"/>
              <a:t> </a:t>
            </a:r>
            <a:r>
              <a:rPr lang="en-US" dirty="0" smtClean="0"/>
              <a:t>Root Database</a:t>
            </a:r>
          </a:p>
          <a:p>
            <a:r>
              <a:rPr lang="en-US" dirty="0"/>
              <a:t> </a:t>
            </a:r>
            <a:r>
              <a:rPr lang="ru-RU" dirty="0" smtClean="0"/>
              <a:t>Нет поддержки со стороны инструментов разработки</a:t>
            </a:r>
          </a:p>
          <a:p>
            <a:r>
              <a:rPr lang="ru-RU" dirty="0"/>
              <a:t> </a:t>
            </a:r>
            <a:r>
              <a:rPr lang="ru-RU" dirty="0" smtClean="0"/>
              <a:t>Пробная версия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09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Scale Out (</a:t>
            </a:r>
            <a:r>
              <a:rPr lang="en-US" sz="4000" dirty="0" err="1"/>
              <a:t>Sharding</a:t>
            </a:r>
            <a:r>
              <a:rPr lang="en-US" sz="4000" dirty="0"/>
              <a:t>) V2 - </a:t>
            </a:r>
            <a:r>
              <a:rPr lang="en-US" sz="4000" dirty="0" err="1"/>
              <a:t>ElasticScale</a:t>
            </a:r>
            <a:endParaRPr lang="uk-UA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Учтены ошибки предыдущей версии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Хорошая поддержка инструментов разработки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Диапазон ключей не привязан к целой БД</a:t>
            </a:r>
          </a:p>
          <a:p>
            <a:r>
              <a:rPr lang="ru-RU" dirty="0"/>
              <a:t> </a:t>
            </a:r>
            <a:r>
              <a:rPr lang="ru-RU" dirty="0" smtClean="0"/>
              <a:t>Предметная область более простая</a:t>
            </a:r>
          </a:p>
          <a:p>
            <a:r>
              <a:rPr lang="ru-RU" dirty="0"/>
              <a:t> </a:t>
            </a:r>
            <a:r>
              <a:rPr lang="ru-RU" dirty="0" smtClean="0"/>
              <a:t>Инструменты пока не очень удобны</a:t>
            </a:r>
          </a:p>
          <a:p>
            <a:r>
              <a:rPr lang="ru-RU" dirty="0"/>
              <a:t> </a:t>
            </a:r>
            <a:r>
              <a:rPr lang="ru-RU" dirty="0" smtClean="0"/>
              <a:t>Нет всего что было в </a:t>
            </a:r>
            <a:r>
              <a:rPr lang="en-US" dirty="0" smtClean="0"/>
              <a:t>Federations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Есть инструмент миграции с </a:t>
            </a:r>
            <a:r>
              <a:rPr lang="en-US" dirty="0" smtClean="0"/>
              <a:t>Federations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Находится в Превью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54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com.azurecomcdn.net/80C57D/blogmedia/blogmedia/2014/10/02/elastic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479" y="-1746659"/>
            <a:ext cx="13668375" cy="88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comdpsstorage.blob.core.windows.net/dpsmedia-prod/azure.microsoft.com/en-us/documentation/articles/sql-database-elastic-scale-glossary/20150304055945/glos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0" y="-944218"/>
            <a:ext cx="12201939" cy="791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comdpsstorage.blob.core.windows.net/dpsmedia-prod/azure.microsoft.com/en-us/documentation/articles/sql-database-elastic-scale-glossary/20150304055945/mapp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4725" y="-69574"/>
            <a:ext cx="15266508" cy="6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9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effectLst/>
              </a:rPr>
              <a:t>Демо</a:t>
            </a:r>
            <a:endParaRPr lang="uk-UA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smtClean="0"/>
              <a:t>SQL Database Elastic </a:t>
            </a:r>
            <a:r>
              <a:rPr lang="en-US" dirty="0" smtClean="0"/>
              <a:t>Scale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com.azurecomcdn.net/80C57D/blogmedia/blogmedia/2014/10/02/elastic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479" y="-1746659"/>
            <a:ext cx="13668375" cy="88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comdpsstorage.blob.core.windows.net/dpsmedia-prod/azure.microsoft.com/en-us/documentation/articles/sql-database-elastic-scale-glossary/20150304055945/glos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0" y="-944218"/>
            <a:ext cx="12201939" cy="791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2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Azure SQL Database Elastic Scale Topics: </a:t>
            </a:r>
            <a:r>
              <a:rPr lang="en-US" sz="2000" dirty="0">
                <a:hlinkClick r:id="rId2"/>
              </a:rPr>
              <a:t>http://azure.microsoft.com/en-us/documentation/articles/sql-database-elastic-scale-documentation-map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dirty="0" smtClean="0"/>
              <a:t>Azure SQL Database Editions </a:t>
            </a:r>
            <a:r>
              <a:rPr lang="en-US" dirty="0"/>
              <a:t>and Pricing: </a:t>
            </a:r>
            <a:r>
              <a:rPr lang="en-US" sz="2400" dirty="0">
                <a:hlinkClick r:id="rId3"/>
              </a:rPr>
              <a:t>http://azure.microsoft.com/uk-ua/pricing/details/sql-database</a:t>
            </a:r>
            <a:r>
              <a:rPr lang="en-US" sz="2400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Optimizing Data Elasticity Through Database </a:t>
            </a:r>
            <a:r>
              <a:rPr lang="en-US" dirty="0" err="1" smtClean="0"/>
              <a:t>Sharding</a:t>
            </a:r>
            <a:r>
              <a:rPr lang="en-US" dirty="0"/>
              <a:t>: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msdn.microsoft.com/en-us/library/azure/dn764977.aspx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5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09" y="727959"/>
            <a:ext cx="5143500" cy="1325563"/>
          </a:xfrm>
        </p:spPr>
        <p:txBody>
          <a:bodyPr/>
          <a:lstStyle/>
          <a:p>
            <a:r>
              <a:rPr lang="uk-UA" dirty="0" err="1" smtClean="0">
                <a:effectLst/>
              </a:rPr>
              <a:t>Спасибо</a:t>
            </a:r>
            <a:r>
              <a:rPr lang="uk-UA" dirty="0" smtClean="0">
                <a:effectLst/>
              </a:rPr>
              <a:t>!</a:t>
            </a:r>
            <a:endParaRPr lang="uk-UA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7408" y="3233394"/>
            <a:ext cx="10105453" cy="2812364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Денис </a:t>
            </a:r>
            <a:r>
              <a:rPr lang="uk-UA" dirty="0" err="1" smtClean="0"/>
              <a:t>Резник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denisreznik</a:t>
            </a:r>
            <a:endParaRPr lang="en-US" dirty="0"/>
          </a:p>
          <a:p>
            <a:r>
              <a:rPr lang="en-US" dirty="0"/>
              <a:t>Email: denisreznik@live.ru 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http://reznik.uneta.com.ua</a:t>
            </a:r>
            <a:endParaRPr lang="en-US" dirty="0"/>
          </a:p>
          <a:p>
            <a:r>
              <a:rPr lang="en-US" dirty="0"/>
              <a:t>Facebook: </a:t>
            </a:r>
            <a:r>
              <a:rPr lang="en-US" dirty="0">
                <a:hlinkClick r:id="rId3"/>
              </a:rPr>
              <a:t>https://www.facebook.com/denis.reznik.5</a:t>
            </a:r>
            <a:endParaRPr lang="ru-RU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http://ua.linkedin.com/pub/denis-reznik/3/502/234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Докладчике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Денис Резник</a:t>
            </a:r>
            <a:endParaRPr lang="en-US" dirty="0"/>
          </a:p>
          <a:p>
            <a:r>
              <a:rPr lang="ru-RU" dirty="0" smtClean="0"/>
              <a:t> </a:t>
            </a:r>
            <a:r>
              <a:rPr lang="uk-UA" dirty="0" err="1" smtClean="0"/>
              <a:t>Киев</a:t>
            </a:r>
            <a:r>
              <a:rPr lang="en-US" dirty="0" smtClean="0"/>
              <a:t>, </a:t>
            </a:r>
            <a:r>
              <a:rPr lang="uk-UA" dirty="0" err="1" smtClean="0"/>
              <a:t>Украина</a:t>
            </a:r>
            <a:endParaRPr lang="en-US" dirty="0"/>
          </a:p>
          <a:p>
            <a:r>
              <a:rPr lang="ru-RU" dirty="0" smtClean="0"/>
              <a:t> </a:t>
            </a:r>
            <a:r>
              <a:rPr lang="en-US" dirty="0" smtClean="0"/>
              <a:t>Director </a:t>
            </a:r>
            <a:r>
              <a:rPr lang="en-US" dirty="0"/>
              <a:t>of R&amp;D at </a:t>
            </a:r>
            <a:r>
              <a:rPr lang="en-US" dirty="0" err="1"/>
              <a:t>Intapp</a:t>
            </a:r>
            <a:endParaRPr lang="en-US" dirty="0"/>
          </a:p>
          <a:p>
            <a:r>
              <a:rPr lang="ru-RU" dirty="0" smtClean="0"/>
              <a:t> </a:t>
            </a:r>
            <a:r>
              <a:rPr lang="en-US" dirty="0" smtClean="0"/>
              <a:t>Microsoft </a:t>
            </a:r>
            <a:r>
              <a:rPr lang="en-US" dirty="0"/>
              <a:t>MVP</a:t>
            </a:r>
          </a:p>
          <a:p>
            <a:r>
              <a:rPr lang="ru-RU" dirty="0" smtClean="0"/>
              <a:t> </a:t>
            </a:r>
            <a:r>
              <a:rPr lang="en-US" dirty="0" smtClean="0"/>
              <a:t>Leader </a:t>
            </a:r>
            <a:r>
              <a:rPr lang="en-US" dirty="0"/>
              <a:t>of Kyiv SQL Server User Group</a:t>
            </a:r>
          </a:p>
          <a:p>
            <a:r>
              <a:rPr lang="ru-RU" dirty="0" smtClean="0"/>
              <a:t> </a:t>
            </a:r>
            <a:r>
              <a:rPr lang="en-US" dirty="0" smtClean="0"/>
              <a:t>Community </a:t>
            </a:r>
            <a:r>
              <a:rPr lang="en-US" dirty="0"/>
              <a:t>enthusiast</a:t>
            </a:r>
          </a:p>
        </p:txBody>
      </p:sp>
    </p:spTree>
    <p:extLst>
      <p:ext uri="{BB962C8B-B14F-4D97-AF65-F5344CB8AC3E}">
        <p14:creationId xmlns:p14="http://schemas.microsoft.com/office/powerpoint/2010/main" val="4405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Способность </a:t>
            </a:r>
            <a:r>
              <a:rPr lang="ru-RU" dirty="0"/>
              <a:t>справляться с увеличением нагрузки без влияния на </a:t>
            </a:r>
            <a:r>
              <a:rPr lang="ru-RU" dirty="0" smtClean="0"/>
              <a:t>производительность приложения</a:t>
            </a:r>
          </a:p>
          <a:p>
            <a:r>
              <a:rPr lang="ru-RU" dirty="0"/>
              <a:t> </a:t>
            </a:r>
            <a:r>
              <a:rPr lang="ru-RU" dirty="0" smtClean="0"/>
              <a:t>Высокая </a:t>
            </a:r>
            <a:r>
              <a:rPr lang="ru-RU" dirty="0"/>
              <a:t>доступность и </a:t>
            </a:r>
            <a:r>
              <a:rPr lang="ru-RU" dirty="0" smtClean="0"/>
              <a:t>отказоустойчивость</a:t>
            </a:r>
          </a:p>
          <a:p>
            <a:r>
              <a:rPr lang="ru-RU" dirty="0"/>
              <a:t> </a:t>
            </a:r>
            <a:r>
              <a:rPr lang="ru-RU" dirty="0" smtClean="0"/>
              <a:t>Управляемость </a:t>
            </a:r>
            <a:r>
              <a:rPr lang="ru-RU" dirty="0"/>
              <a:t>и </a:t>
            </a:r>
            <a:r>
              <a:rPr lang="ru-RU" dirty="0" err="1"/>
              <a:t>сопровождаемость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20701" y="1414021"/>
            <a:ext cx="11149013" cy="5068159"/>
          </a:xfrm>
        </p:spPr>
        <p:txBody>
          <a:bodyPr>
            <a:normAutofit/>
          </a:bodyPr>
          <a:lstStyle/>
          <a:p>
            <a:r>
              <a:rPr lang="en-US" sz="2400" dirty="0"/>
              <a:t>Scale up</a:t>
            </a:r>
          </a:p>
          <a:p>
            <a:pPr lvl="1"/>
            <a:r>
              <a:rPr lang="ru-RU" sz="2000" dirty="0"/>
              <a:t>Купить мощный сервер</a:t>
            </a:r>
            <a:endParaRPr lang="en-US" sz="2000" dirty="0"/>
          </a:p>
          <a:p>
            <a:pPr lvl="2"/>
            <a:r>
              <a:rPr lang="ru-RU" sz="1800" dirty="0"/>
              <a:t>Мощные сервера дорогие</a:t>
            </a:r>
            <a:r>
              <a:rPr lang="en-US" sz="1800" dirty="0"/>
              <a:t>!</a:t>
            </a:r>
          </a:p>
          <a:p>
            <a:pPr lvl="1"/>
            <a:r>
              <a:rPr lang="ru-RU" sz="2000" dirty="0"/>
              <a:t>Загрузить сервер по полной</a:t>
            </a:r>
            <a:endParaRPr lang="en-US" sz="2000" dirty="0"/>
          </a:p>
          <a:p>
            <a:pPr lvl="2"/>
            <a:r>
              <a:rPr lang="ru-RU" sz="1800" dirty="0"/>
              <a:t>Что делать если нагрузка меняется</a:t>
            </a:r>
            <a:r>
              <a:rPr lang="en-US" sz="1800" dirty="0"/>
              <a:t>? </a:t>
            </a:r>
          </a:p>
          <a:p>
            <a:pPr lvl="2"/>
            <a:r>
              <a:rPr lang="ru-RU" sz="1800" dirty="0"/>
              <a:t>Резервы для пиковой нагрузки - нерентабельно</a:t>
            </a:r>
            <a:r>
              <a:rPr lang="en-US" sz="1800" dirty="0" smtClean="0"/>
              <a:t>!</a:t>
            </a:r>
            <a:endParaRPr lang="en-US" sz="1800" dirty="0"/>
          </a:p>
          <a:p>
            <a:r>
              <a:rPr lang="en-US" sz="2400" dirty="0"/>
              <a:t>Scale-out</a:t>
            </a:r>
          </a:p>
          <a:p>
            <a:pPr lvl="1"/>
            <a:r>
              <a:rPr lang="ru-RU" sz="2000" dirty="0"/>
              <a:t>Распределить данные и нагрузку между</a:t>
            </a:r>
          </a:p>
          <a:p>
            <a:pPr marL="460375" lvl="1" indent="0">
              <a:buNone/>
            </a:pPr>
            <a:r>
              <a:rPr lang="ru-RU" sz="2000" dirty="0"/>
              <a:t>	несколькими серверами</a:t>
            </a:r>
          </a:p>
          <a:p>
            <a:pPr lvl="2"/>
            <a:r>
              <a:rPr lang="ru-RU" sz="1800" dirty="0"/>
              <a:t>Маленькие сервера </a:t>
            </a:r>
            <a:r>
              <a:rPr lang="ru-RU" sz="1800" dirty="0" smtClean="0"/>
              <a:t>дешёвые</a:t>
            </a:r>
            <a:endParaRPr lang="en-US" sz="1800" dirty="0"/>
          </a:p>
          <a:p>
            <a:pPr lvl="1"/>
            <a:r>
              <a:rPr lang="ru-RU" sz="2000" dirty="0" smtClean="0"/>
              <a:t>Способность </a:t>
            </a:r>
            <a:r>
              <a:rPr lang="ru-RU" sz="2000" dirty="0"/>
              <a:t>противостоять пиковым нагрузкам</a:t>
            </a:r>
            <a:endParaRPr lang="en-US" sz="2000" dirty="0"/>
          </a:p>
          <a:p>
            <a:pPr lvl="2"/>
            <a:r>
              <a:rPr lang="ru-RU" sz="1800" dirty="0"/>
              <a:t>Распределение нагрузки внутри датацентра</a:t>
            </a:r>
            <a:endParaRPr lang="en-US" sz="1800" dirty="0"/>
          </a:p>
        </p:txBody>
      </p:sp>
      <p:sp>
        <p:nvSpPr>
          <p:cNvPr id="13" name="Can 3"/>
          <p:cNvSpPr/>
          <p:nvPr/>
        </p:nvSpPr>
        <p:spPr bwMode="auto">
          <a:xfrm>
            <a:off x="8915400" y="2286000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n 4"/>
          <p:cNvSpPr/>
          <p:nvPr/>
        </p:nvSpPr>
        <p:spPr bwMode="auto">
          <a:xfrm>
            <a:off x="7353300" y="4887238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Can 5"/>
          <p:cNvSpPr/>
          <p:nvPr/>
        </p:nvSpPr>
        <p:spPr bwMode="auto">
          <a:xfrm>
            <a:off x="8153400" y="4887238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Can 6"/>
          <p:cNvSpPr/>
          <p:nvPr/>
        </p:nvSpPr>
        <p:spPr bwMode="auto">
          <a:xfrm>
            <a:off x="8915400" y="4887238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Can 7"/>
          <p:cNvSpPr/>
          <p:nvPr/>
        </p:nvSpPr>
        <p:spPr bwMode="auto">
          <a:xfrm>
            <a:off x="9677400" y="4876800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an 8"/>
          <p:cNvSpPr/>
          <p:nvPr/>
        </p:nvSpPr>
        <p:spPr bwMode="auto">
          <a:xfrm>
            <a:off x="10439400" y="4876800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81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05 -0.36795 L -3.97681E-6 4.5143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2" y="18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4 -0.36795 L -4.6216E-6 4.51434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" y="18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36795 L 9.548E-7 4.51434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8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5 -0.36633 L -3.4688E-6 3.38575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3" y="18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8 -0.35523 L 2.10759E-6 3.38575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9" y="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/>
              <a:t>Database </a:t>
            </a:r>
            <a:r>
              <a:rPr lang="en-US" dirty="0" smtClean="0"/>
              <a:t>V12</a:t>
            </a:r>
            <a:endParaRPr lang="uk-UA" dirty="0"/>
          </a:p>
        </p:txBody>
      </p:sp>
      <p:grpSp>
        <p:nvGrpSpPr>
          <p:cNvPr id="73" name="Group 72"/>
          <p:cNvGrpSpPr/>
          <p:nvPr/>
        </p:nvGrpSpPr>
        <p:grpSpPr>
          <a:xfrm>
            <a:off x="959825" y="1457979"/>
            <a:ext cx="9145518" cy="756533"/>
            <a:chOff x="613180" y="1038534"/>
            <a:chExt cx="11085476" cy="1008711"/>
          </a:xfrm>
        </p:grpSpPr>
        <p:sp>
          <p:nvSpPr>
            <p:cNvPr id="74" name="Rectangle 73"/>
            <p:cNvSpPr/>
            <p:nvPr/>
          </p:nvSpPr>
          <p:spPr>
            <a:xfrm>
              <a:off x="3730652" y="1038534"/>
              <a:ext cx="7968004" cy="1008711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</p:spPr>
          <p:txBody>
            <a:bodyPr lIns="336159" tIns="100848" rIns="134464" bIns="100848" rtlCol="0" anchor="ctr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Increased from 99.9% to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99.99%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uptime SLA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3180" y="1038534"/>
              <a:ext cx="3021319" cy="1008711"/>
            </a:xfrm>
            <a:prstGeom prst="rect">
              <a:avLst/>
            </a:prstGeom>
            <a:solidFill>
              <a:srgbClr val="002050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34464" tIns="100848" rIns="134464" bIns="100848" rtlCol="0" anchor="ctr">
              <a:noAutofit/>
            </a:bodyPr>
            <a:lstStyle/>
            <a:p>
              <a:pPr marL="504218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SLA</a:t>
              </a: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733352" y="1277595"/>
              <a:ext cx="581716" cy="581716"/>
              <a:chOff x="-3781305" y="3065460"/>
              <a:chExt cx="1777999" cy="1777999"/>
            </a:xfrm>
            <a:solidFill>
              <a:srgbClr val="FFFFFF"/>
            </a:solidFill>
          </p:grpSpPr>
          <p:sp>
            <p:nvSpPr>
              <p:cNvPr id="77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-3348964" y="3611288"/>
                <a:ext cx="934935" cy="686342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959825" y="2256718"/>
            <a:ext cx="9145518" cy="759720"/>
            <a:chOff x="613180" y="2103520"/>
            <a:chExt cx="11085476" cy="1012960"/>
          </a:xfrm>
        </p:grpSpPr>
        <p:sp>
          <p:nvSpPr>
            <p:cNvPr id="80" name="Rectangle 79"/>
            <p:cNvSpPr/>
            <p:nvPr/>
          </p:nvSpPr>
          <p:spPr>
            <a:xfrm>
              <a:off x="3730652" y="2103520"/>
              <a:ext cx="7968004" cy="101296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</p:spPr>
          <p:txBody>
            <a:bodyPr lIns="336159" tIns="100848" rIns="134464" bIns="100848" rtlCol="0" anchor="ctr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 design enables scale up and out of resources, delivering predictable throughput &amp; performance regardless of demands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3180" y="2103520"/>
              <a:ext cx="3021319" cy="1012960"/>
            </a:xfrm>
            <a:prstGeom prst="rect">
              <a:avLst/>
            </a:prstGeom>
            <a:solidFill>
              <a:srgbClr val="002050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34464" tIns="100848" rIns="134464" bIns="100848" rtlCol="0" anchor="ctr">
              <a:noAutofit/>
            </a:bodyPr>
            <a:lstStyle/>
            <a:p>
              <a:pPr marL="504218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Performance</a:t>
              </a:r>
            </a:p>
          </p:txBody>
        </p:sp>
        <p:grpSp>
          <p:nvGrpSpPr>
            <p:cNvPr id="82" name="Group 38"/>
            <p:cNvGrpSpPr>
              <a:grpSpLocks/>
            </p:cNvGrpSpPr>
            <p:nvPr/>
          </p:nvGrpSpPr>
          <p:grpSpPr bwMode="auto">
            <a:xfrm>
              <a:off x="717452" y="2319143"/>
              <a:ext cx="581716" cy="581716"/>
              <a:chOff x="-3781305" y="3065460"/>
              <a:chExt cx="1777999" cy="1777999"/>
            </a:xfrm>
            <a:solidFill>
              <a:srgbClr val="FFFFFF"/>
            </a:solidFill>
          </p:grpSpPr>
          <p:sp>
            <p:nvSpPr>
              <p:cNvPr id="83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-3348964" y="3611288"/>
                <a:ext cx="934935" cy="686342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59825" y="3058644"/>
            <a:ext cx="9145518" cy="756533"/>
            <a:chOff x="613180" y="3172754"/>
            <a:chExt cx="11085476" cy="1008711"/>
          </a:xfrm>
        </p:grpSpPr>
        <p:sp>
          <p:nvSpPr>
            <p:cNvPr id="86" name="Rectangle 85"/>
            <p:cNvSpPr/>
            <p:nvPr/>
          </p:nvSpPr>
          <p:spPr>
            <a:xfrm>
              <a:off x="3730652" y="3172754"/>
              <a:ext cx="7968004" cy="1008711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</p:spPr>
          <p:txBody>
            <a:bodyPr lIns="336159" tIns="100848" rIns="134464" bIns="100848" rtlCol="0" anchor="ctr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Point-in-time-restore, geo-restore, and standard and active geo-replication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protect against human &amp; environmental-initiated events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3180" y="3172754"/>
              <a:ext cx="3021319" cy="1008711"/>
            </a:xfrm>
            <a:prstGeom prst="rect">
              <a:avLst/>
            </a:prstGeom>
            <a:solidFill>
              <a:srgbClr val="002050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34464" tIns="100848" rIns="134464" bIns="100848" rtlCol="0" anchor="ctr">
              <a:noAutofit/>
            </a:bodyPr>
            <a:lstStyle/>
            <a:p>
              <a:pPr marL="504218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Protection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717452" y="3386253"/>
              <a:ext cx="581716" cy="581716"/>
              <a:chOff x="-3781305" y="3065460"/>
              <a:chExt cx="1777999" cy="1777999"/>
            </a:xfrm>
            <a:solidFill>
              <a:srgbClr val="FFFFFF"/>
            </a:solidFill>
          </p:grpSpPr>
          <p:sp>
            <p:nvSpPr>
              <p:cNvPr id="89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-3348964" y="3611288"/>
                <a:ext cx="934935" cy="686342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959825" y="3857383"/>
            <a:ext cx="9145518" cy="759720"/>
            <a:chOff x="613180" y="4237740"/>
            <a:chExt cx="11085476" cy="1012960"/>
          </a:xfrm>
        </p:grpSpPr>
        <p:sp>
          <p:nvSpPr>
            <p:cNvPr id="92" name="Rectangle 91"/>
            <p:cNvSpPr/>
            <p:nvPr/>
          </p:nvSpPr>
          <p:spPr>
            <a:xfrm>
              <a:off x="3730652" y="4237740"/>
              <a:ext cx="7968004" cy="101296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</p:spPr>
          <p:txBody>
            <a:bodyPr lIns="336159" tIns="100848" rIns="134464" bIns="100848" rtlCol="0" anchor="ctr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Azure certifications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: ISO, HIPAA BAA, EU Model Clause</a:t>
              </a:r>
            </a:p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Auditing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on SQL Database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3180" y="4237740"/>
              <a:ext cx="3021319" cy="1012960"/>
            </a:xfrm>
            <a:prstGeom prst="rect">
              <a:avLst/>
            </a:prstGeom>
            <a:solidFill>
              <a:srgbClr val="002050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34464" tIns="100848" rIns="134464" bIns="100848" rtlCol="0" anchor="ctr">
              <a:noAutofit/>
            </a:bodyPr>
            <a:lstStyle/>
            <a:p>
              <a:pPr marL="504218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Compliance</a:t>
              </a:r>
            </a:p>
          </p:txBody>
        </p:sp>
        <p:grpSp>
          <p:nvGrpSpPr>
            <p:cNvPr id="94" name="Group 38"/>
            <p:cNvGrpSpPr>
              <a:grpSpLocks/>
            </p:cNvGrpSpPr>
            <p:nvPr/>
          </p:nvGrpSpPr>
          <p:grpSpPr bwMode="auto">
            <a:xfrm>
              <a:off x="717452" y="4453363"/>
              <a:ext cx="581716" cy="581716"/>
              <a:chOff x="-3781305" y="3065460"/>
              <a:chExt cx="1777999" cy="1777999"/>
            </a:xfrm>
            <a:solidFill>
              <a:srgbClr val="FFFFFF"/>
            </a:solidFill>
          </p:grpSpPr>
          <p:sp>
            <p:nvSpPr>
              <p:cNvPr id="95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96" name="Freeform 8"/>
              <p:cNvSpPr>
                <a:spLocks/>
              </p:cNvSpPr>
              <p:nvPr/>
            </p:nvSpPr>
            <p:spPr bwMode="auto">
              <a:xfrm>
                <a:off x="-3348964" y="3611288"/>
                <a:ext cx="934935" cy="686342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959825" y="4675434"/>
            <a:ext cx="9145518" cy="759720"/>
            <a:chOff x="613180" y="5328475"/>
            <a:chExt cx="11085476" cy="1012960"/>
          </a:xfrm>
        </p:grpSpPr>
        <p:sp>
          <p:nvSpPr>
            <p:cNvPr id="98" name="Rectangle 97"/>
            <p:cNvSpPr/>
            <p:nvPr/>
          </p:nvSpPr>
          <p:spPr>
            <a:xfrm>
              <a:off x="3730652" y="5328475"/>
              <a:ext cx="7968004" cy="101296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</p:spPr>
          <p:txBody>
            <a:bodyPr lIns="336159" tIns="100848" rIns="134464" bIns="100848" rtlCol="0" anchor="ctr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ts val="17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Hourly billing &amp; broad set of price points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3180" y="5328475"/>
              <a:ext cx="3021319" cy="1012960"/>
            </a:xfrm>
            <a:prstGeom prst="rect">
              <a:avLst/>
            </a:prstGeom>
            <a:solidFill>
              <a:srgbClr val="002050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34464" tIns="100848" rIns="134464" bIns="100848" rtlCol="0" anchor="ctr">
              <a:noAutofit/>
            </a:bodyPr>
            <a:lstStyle/>
            <a:p>
              <a:pPr marL="504218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Flexibility</a:t>
              </a:r>
            </a:p>
          </p:txBody>
        </p:sp>
        <p:grpSp>
          <p:nvGrpSpPr>
            <p:cNvPr id="100" name="Group 38"/>
            <p:cNvGrpSpPr>
              <a:grpSpLocks/>
            </p:cNvGrpSpPr>
            <p:nvPr/>
          </p:nvGrpSpPr>
          <p:grpSpPr bwMode="auto">
            <a:xfrm>
              <a:off x="717452" y="5544098"/>
              <a:ext cx="581716" cy="581716"/>
              <a:chOff x="-3781305" y="3065460"/>
              <a:chExt cx="1777999" cy="1777999"/>
            </a:xfrm>
            <a:solidFill>
              <a:srgbClr val="FFFFFF"/>
            </a:solidFill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02" name="Freeform 8"/>
              <p:cNvSpPr>
                <a:spLocks/>
              </p:cNvSpPr>
              <p:nvPr/>
            </p:nvSpPr>
            <p:spPr bwMode="auto">
              <a:xfrm>
                <a:off x="-3348964" y="3611288"/>
                <a:ext cx="934935" cy="686342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6857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 </a:t>
            </a:r>
            <a:r>
              <a:rPr lang="en-US" dirty="0"/>
              <a:t>Azure SQL </a:t>
            </a:r>
            <a:r>
              <a:rPr lang="en-US" dirty="0" smtClean="0"/>
              <a:t>Database V12</a:t>
            </a:r>
            <a:endParaRPr lang="uk-UA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86556350"/>
              </p:ext>
            </p:extLst>
          </p:nvPr>
        </p:nvGraphicFramePr>
        <p:xfrm>
          <a:off x="838200" y="1690689"/>
          <a:ext cx="4246252" cy="426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353092622"/>
              </p:ext>
            </p:extLst>
          </p:nvPr>
        </p:nvGraphicFramePr>
        <p:xfrm>
          <a:off x="5477758" y="1690689"/>
          <a:ext cx="4246252" cy="426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924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Горизонтальное Масштабирование БД</a:t>
            </a:r>
            <a:endParaRPr lang="en-US" sz="36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20701" y="1461154"/>
            <a:ext cx="11149013" cy="33165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«Масштабировать </a:t>
            </a:r>
            <a:r>
              <a:rPr lang="ru-RU" dirty="0"/>
              <a:t>базу </a:t>
            </a:r>
            <a:r>
              <a:rPr lang="ru-RU" dirty="0" smtClean="0"/>
              <a:t>данных сложнее чем веб сервер»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Варианты масштабирования базы данных</a:t>
            </a:r>
          </a:p>
          <a:p>
            <a:pPr lvl="1"/>
            <a:r>
              <a:rPr lang="ru-RU" dirty="0"/>
              <a:t>Репликация</a:t>
            </a:r>
          </a:p>
          <a:p>
            <a:pPr lvl="2"/>
            <a:r>
              <a:rPr lang="ru-RU" dirty="0"/>
              <a:t>Дублирование данных на серверах</a:t>
            </a:r>
          </a:p>
          <a:p>
            <a:pPr lvl="1"/>
            <a:r>
              <a:rPr lang="ru-RU" dirty="0" err="1"/>
              <a:t>Шардинг</a:t>
            </a:r>
            <a:endParaRPr lang="ru-RU" dirty="0"/>
          </a:p>
          <a:p>
            <a:pPr lvl="2"/>
            <a:r>
              <a:rPr lang="ru-RU" dirty="0"/>
              <a:t>Распределение данных между серверами</a:t>
            </a:r>
            <a:endParaRPr lang="en-US" dirty="0"/>
          </a:p>
        </p:txBody>
      </p:sp>
      <p:sp>
        <p:nvSpPr>
          <p:cNvPr id="13" name="Can 3"/>
          <p:cNvSpPr/>
          <p:nvPr/>
        </p:nvSpPr>
        <p:spPr bwMode="auto">
          <a:xfrm>
            <a:off x="8772939" y="2489236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n 4"/>
          <p:cNvSpPr/>
          <p:nvPr/>
        </p:nvSpPr>
        <p:spPr bwMode="auto">
          <a:xfrm>
            <a:off x="72108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Can 5"/>
          <p:cNvSpPr/>
          <p:nvPr/>
        </p:nvSpPr>
        <p:spPr bwMode="auto">
          <a:xfrm>
            <a:off x="80109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Can 6"/>
          <p:cNvSpPr/>
          <p:nvPr/>
        </p:nvSpPr>
        <p:spPr bwMode="auto">
          <a:xfrm>
            <a:off x="87729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Can 7"/>
          <p:cNvSpPr/>
          <p:nvPr/>
        </p:nvSpPr>
        <p:spPr bwMode="auto">
          <a:xfrm>
            <a:off x="9534939" y="5080036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an 8"/>
          <p:cNvSpPr/>
          <p:nvPr/>
        </p:nvSpPr>
        <p:spPr bwMode="auto">
          <a:xfrm>
            <a:off x="10296939" y="5080036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Стрелка влево 2"/>
          <p:cNvSpPr/>
          <p:nvPr/>
        </p:nvSpPr>
        <p:spPr bwMode="auto">
          <a:xfrm>
            <a:off x="11040649" y="5090474"/>
            <a:ext cx="1149764" cy="599162"/>
          </a:xfrm>
          <a:prstGeom prst="left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ru-RU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77971" y="5246337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Data</a:t>
            </a:r>
            <a:endParaRPr lang="ru-RU" dirty="0" err="1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an 4"/>
          <p:cNvSpPr/>
          <p:nvPr/>
        </p:nvSpPr>
        <p:spPr bwMode="auto">
          <a:xfrm>
            <a:off x="72108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Can 5"/>
          <p:cNvSpPr/>
          <p:nvPr/>
        </p:nvSpPr>
        <p:spPr bwMode="auto">
          <a:xfrm>
            <a:off x="80109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Can 6"/>
          <p:cNvSpPr/>
          <p:nvPr/>
        </p:nvSpPr>
        <p:spPr bwMode="auto">
          <a:xfrm>
            <a:off x="8772939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Can 7"/>
          <p:cNvSpPr/>
          <p:nvPr/>
        </p:nvSpPr>
        <p:spPr bwMode="auto">
          <a:xfrm>
            <a:off x="9534939" y="5080036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Can 8"/>
          <p:cNvSpPr/>
          <p:nvPr/>
        </p:nvSpPr>
        <p:spPr bwMode="auto">
          <a:xfrm>
            <a:off x="10296939" y="5080036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Стрелка влево 24"/>
          <p:cNvSpPr/>
          <p:nvPr/>
        </p:nvSpPr>
        <p:spPr bwMode="auto">
          <a:xfrm>
            <a:off x="11040649" y="5095693"/>
            <a:ext cx="1149764" cy="599162"/>
          </a:xfrm>
          <a:prstGeom prst="left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ru-RU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77971" y="5251556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Data</a:t>
            </a:r>
            <a:endParaRPr lang="ru-RU" dirty="0" err="1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4"/>
          <p:cNvSpPr/>
          <p:nvPr/>
        </p:nvSpPr>
        <p:spPr bwMode="auto">
          <a:xfrm>
            <a:off x="6395830" y="5095693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Can 4"/>
          <p:cNvSpPr/>
          <p:nvPr/>
        </p:nvSpPr>
        <p:spPr bwMode="auto">
          <a:xfrm>
            <a:off x="5594073" y="5090474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Can 4"/>
          <p:cNvSpPr/>
          <p:nvPr/>
        </p:nvSpPr>
        <p:spPr bwMode="auto">
          <a:xfrm>
            <a:off x="4772438" y="5095693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Can 4"/>
          <p:cNvSpPr/>
          <p:nvPr/>
        </p:nvSpPr>
        <p:spPr bwMode="auto">
          <a:xfrm>
            <a:off x="3926024" y="5095693"/>
            <a:ext cx="533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8704" y="4938828"/>
            <a:ext cx="4240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Batang" pitchFamily="18" charset="-127"/>
                <a:ea typeface="Batang" pitchFamily="18" charset="-127"/>
              </a:rPr>
              <a:t>.</a:t>
            </a:r>
            <a:endParaRPr lang="ru-RU" sz="6000" b="1" dirty="0" err="1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0165" y="4938828"/>
            <a:ext cx="4240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Batang" pitchFamily="18" charset="-127"/>
                <a:ea typeface="Batang" pitchFamily="18" charset="-127"/>
              </a:rPr>
              <a:t>.</a:t>
            </a:r>
            <a:endParaRPr lang="ru-RU" sz="6000" b="1" dirty="0" err="1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4635" y="4938828"/>
            <a:ext cx="4240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Batang" pitchFamily="18" charset="-127"/>
                <a:ea typeface="Batang" pitchFamily="18" charset="-127"/>
              </a:rPr>
              <a:t>.</a:t>
            </a:r>
            <a:endParaRPr lang="ru-RU" sz="6000" b="1" dirty="0" err="1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2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36806 L -1.25E-6 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 -0.36806 L 3.75E-6 4.44444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36806 L 3.75E-6 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-0.36644 L 3.75E-6 4.8148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3 -0.35533 L 3.75E-6 4.81481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36806 L -1.25E-6 4.44444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 -0.36806 L 3.75E-6 4.44444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36806 L 3.75E-6 4.44444E-6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-0.36644 L 3.75E-6 4.81481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3 -0.35533 L 3.75E-6 4.81481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4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3" grpId="0" animBg="1"/>
      <p:bldP spid="3" grpId="1" animBg="1"/>
      <p:bldP spid="3" grpId="2" animBg="1"/>
      <p:bldP spid="4" grpId="0"/>
      <p:bldP spid="4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 animBg="1"/>
      <p:bldP spid="28" grpId="0" animBg="1"/>
      <p:bldP spid="29" grpId="0" animBg="1"/>
      <p:bldP spid="30" grpId="0" animBg="1"/>
      <p:bldP spid="5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7174919"/>
              </p:ext>
            </p:extLst>
          </p:nvPr>
        </p:nvGraphicFramePr>
        <p:xfrm>
          <a:off x="1055630" y="526431"/>
          <a:ext cx="10021958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6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FC782-03AD-47D0-889B-E53E7AF2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CE7FC782-03AD-47D0-889B-E53E7AF2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E7FC782-03AD-47D0-889B-E53E7AF2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CE7FC782-03AD-47D0-889B-E53E7AF21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4BAF5A-54FB-4A17-8B15-1529ABE14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B44BAF5A-54FB-4A17-8B15-1529ABE14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EE50B7-A4E1-4983-AED3-5CDE0E17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7CEE50B7-A4E1-4983-AED3-5CDE0E17F1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CCCD68-1C7D-4050-8872-BE2C7CCA6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C2CCCD68-1C7D-4050-8872-BE2C7CCA6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A74411-F131-4885-B705-07DD1EF55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59A74411-F131-4885-B705-07DD1EF55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>
                                            <p:graphicEl>
                                              <a:dgm id="{B44BAF5A-54FB-4A17-8B15-1529ABE14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>
                                            <p:graphicEl>
                                              <a:dgm id="{B44BAF5A-54FB-4A17-8B15-1529ABE14C9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">
                                            <p:graphicEl>
                                              <a:dgm id="{7CEE50B7-A4E1-4983-AED3-5CDE0E17F1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">
                                            <p:graphicEl>
                                              <a:dgm id="{7CEE50B7-A4E1-4983-AED3-5CDE0E17F18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>
                                            <p:graphicEl>
                                              <a:dgm id="{C2CCCD68-1C7D-4050-8872-BE2C7CCA6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>
                                            <p:graphicEl>
                                              <a:dgm id="{C2CCCD68-1C7D-4050-8872-BE2C7CCA6F8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">
                                            <p:graphicEl>
                                              <a:dgm id="{59A74411-F131-4885-B705-07DD1EF55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">
                                            <p:graphicEl>
                                              <a:dgm id="{59A74411-F131-4885-B705-07DD1EF5512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5" grpI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Out (</a:t>
            </a:r>
            <a:r>
              <a:rPr lang="en-US" dirty="0" err="1" smtClean="0"/>
              <a:t>Sharding</a:t>
            </a:r>
            <a:r>
              <a:rPr lang="en-US" dirty="0" smtClean="0"/>
              <a:t>) V1 - Federations</a:t>
            </a:r>
            <a:endParaRPr lang="uk-UA" dirty="0"/>
          </a:p>
        </p:txBody>
      </p:sp>
      <p:sp>
        <p:nvSpPr>
          <p:cNvPr id="56" name="Flowchart: Magnetic Disk 4"/>
          <p:cNvSpPr/>
          <p:nvPr/>
        </p:nvSpPr>
        <p:spPr>
          <a:xfrm>
            <a:off x="7625103" y="2307070"/>
            <a:ext cx="3788926" cy="2350561"/>
          </a:xfrm>
          <a:prstGeom prst="flowChartMagneticDisk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lowchart: Magnetic Disk 5"/>
          <p:cNvSpPr/>
          <p:nvPr/>
        </p:nvSpPr>
        <p:spPr>
          <a:xfrm>
            <a:off x="7828250" y="2447831"/>
            <a:ext cx="3788926" cy="2350561"/>
          </a:xfrm>
          <a:prstGeom prst="flowChartMagneticDisk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lowchart: Magnetic Disk 8"/>
          <p:cNvSpPr/>
          <p:nvPr/>
        </p:nvSpPr>
        <p:spPr>
          <a:xfrm>
            <a:off x="8102266" y="2611870"/>
            <a:ext cx="3788926" cy="2350561"/>
          </a:xfrm>
          <a:prstGeom prst="flowChartMagneticDisk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ooter Placeholder 3"/>
          <p:cNvSpPr txBox="1">
            <a:spLocks/>
          </p:cNvSpPr>
          <p:nvPr/>
        </p:nvSpPr>
        <p:spPr>
          <a:xfrm>
            <a:off x="4171601" y="453698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FFFF">
                    <a:tint val="75000"/>
                  </a:srgbClr>
                </a:solidFill>
                <a:latin typeface="Arial"/>
              </a:rPr>
              <a:t>Microsoft Confidential</a:t>
            </a:r>
            <a:endParaRPr lang="en-US" dirty="0">
              <a:solidFill>
                <a:srgbClr val="FFFFFF">
                  <a:tint val="75000"/>
                </a:srgbClr>
              </a:solidFill>
              <a:latin typeface="Arial"/>
            </a:endParaRPr>
          </a:p>
        </p:txBody>
      </p:sp>
      <p:sp>
        <p:nvSpPr>
          <p:cNvPr id="60" name="Rounded Rectangle 9"/>
          <p:cNvSpPr/>
          <p:nvPr/>
        </p:nvSpPr>
        <p:spPr>
          <a:xfrm>
            <a:off x="514954" y="3682883"/>
            <a:ext cx="6861857" cy="1143000"/>
          </a:xfrm>
          <a:prstGeom prst="round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Flowchart: Magnetic Disk 10"/>
          <p:cNvSpPr/>
          <p:nvPr/>
        </p:nvSpPr>
        <p:spPr>
          <a:xfrm>
            <a:off x="774532" y="3378083"/>
            <a:ext cx="1117309" cy="838200"/>
          </a:xfrm>
          <a:prstGeom prst="flowChartMagneticDisk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SalesDB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64719" y="2900467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60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ember: Range [100,200)</a:t>
            </a:r>
          </a:p>
        </p:txBody>
      </p:sp>
      <p:cxnSp>
        <p:nvCxnSpPr>
          <p:cNvPr id="63" name="Straight Connector 12"/>
          <p:cNvCxnSpPr/>
          <p:nvPr/>
        </p:nvCxnSpPr>
        <p:spPr>
          <a:xfrm flipV="1">
            <a:off x="6383650" y="3085133"/>
            <a:ext cx="1444601" cy="1035900"/>
          </a:xfrm>
          <a:prstGeom prst="line">
            <a:avLst/>
          </a:prstGeom>
          <a:noFill/>
          <a:ln w="9525" cap="flat" cmpd="sng" algn="ctr">
            <a:solidFill>
              <a:srgbClr val="03C2F1">
                <a:lumMod val="10000"/>
              </a:srgbClr>
            </a:solidFill>
            <a:prstDash val="dash"/>
          </a:ln>
          <a:effectLst/>
        </p:spPr>
      </p:cxnSp>
      <p:cxnSp>
        <p:nvCxnSpPr>
          <p:cNvPr id="64" name="Straight Connector 13"/>
          <p:cNvCxnSpPr/>
          <p:nvPr/>
        </p:nvCxnSpPr>
        <p:spPr>
          <a:xfrm>
            <a:off x="6383650" y="4387734"/>
            <a:ext cx="1546175" cy="447675"/>
          </a:xfrm>
          <a:prstGeom prst="line">
            <a:avLst/>
          </a:prstGeom>
          <a:noFill/>
          <a:ln w="9525" cap="flat" cmpd="sng" algn="ctr">
            <a:solidFill>
              <a:srgbClr val="03C2F1">
                <a:lumMod val="10000"/>
              </a:srgbClr>
            </a:solidFill>
            <a:prstDash val="dash"/>
          </a:ln>
          <a:effectLst/>
        </p:spPr>
      </p:cxnSp>
      <p:sp>
        <p:nvSpPr>
          <p:cNvPr id="65" name="Folded Corner 14"/>
          <p:cNvSpPr/>
          <p:nvPr/>
        </p:nvSpPr>
        <p:spPr>
          <a:xfrm>
            <a:off x="8532178" y="4048030"/>
            <a:ext cx="1254317" cy="586838"/>
          </a:xfrm>
          <a:prstGeom prst="foldedCorner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Customers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(federated)</a:t>
            </a:r>
          </a:p>
        </p:txBody>
      </p:sp>
      <p:sp>
        <p:nvSpPr>
          <p:cNvPr id="66" name="Rectangle 38"/>
          <p:cNvSpPr/>
          <p:nvPr/>
        </p:nvSpPr>
        <p:spPr>
          <a:xfrm>
            <a:off x="2336192" y="3971830"/>
            <a:ext cx="4570809" cy="381000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CustomerFederation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olded Corner 15"/>
          <p:cNvSpPr/>
          <p:nvPr/>
        </p:nvSpPr>
        <p:spPr>
          <a:xfrm>
            <a:off x="10157355" y="4075522"/>
            <a:ext cx="1254317" cy="582108"/>
          </a:xfrm>
          <a:prstGeom prst="foldedCorner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Orders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(federated)</a:t>
            </a:r>
          </a:p>
        </p:txBody>
      </p:sp>
      <p:sp>
        <p:nvSpPr>
          <p:cNvPr id="68" name="Folded Corner 16"/>
          <p:cNvSpPr/>
          <p:nvPr/>
        </p:nvSpPr>
        <p:spPr>
          <a:xfrm>
            <a:off x="8484931" y="3475359"/>
            <a:ext cx="1015735" cy="493681"/>
          </a:xfrm>
          <a:prstGeom prst="foldedCorner">
            <a:avLst/>
          </a:prstGeom>
          <a:solidFill>
            <a:srgbClr val="ED1977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Products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referece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sp>
        <p:nvSpPr>
          <p:cNvPr id="69" name="Rectangle 17"/>
          <p:cNvSpPr/>
          <p:nvPr/>
        </p:nvSpPr>
        <p:spPr>
          <a:xfrm>
            <a:off x="2444851" y="4048030"/>
            <a:ext cx="4570809" cy="381000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CustomerFederation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lowchart: Magnetic Disk 18"/>
          <p:cNvSpPr/>
          <p:nvPr/>
        </p:nvSpPr>
        <p:spPr>
          <a:xfrm>
            <a:off x="2546425" y="4105180"/>
            <a:ext cx="304721" cy="266700"/>
          </a:xfrm>
          <a:prstGeom prst="flowChartMagneticDisk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lowchart: Magnetic Disk 19"/>
          <p:cNvSpPr/>
          <p:nvPr/>
        </p:nvSpPr>
        <p:spPr>
          <a:xfrm>
            <a:off x="2901932" y="4111530"/>
            <a:ext cx="304721" cy="266700"/>
          </a:xfrm>
          <a:prstGeom prst="flowChartMagneticDisk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lowchart: Magnetic Disk 20"/>
          <p:cNvSpPr/>
          <p:nvPr/>
        </p:nvSpPr>
        <p:spPr>
          <a:xfrm>
            <a:off x="6203072" y="4105180"/>
            <a:ext cx="304721" cy="266700"/>
          </a:xfrm>
          <a:prstGeom prst="flowChartMagneticDisk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Flowchart: Magnetic Disk 21"/>
          <p:cNvSpPr/>
          <p:nvPr/>
        </p:nvSpPr>
        <p:spPr>
          <a:xfrm>
            <a:off x="6609366" y="4105180"/>
            <a:ext cx="304721" cy="266700"/>
          </a:xfrm>
          <a:prstGeom prst="flowChartMagneticDisk">
            <a:avLst/>
          </a:prstGeom>
          <a:solidFill>
            <a:srgbClr val="005A84">
              <a:lumMod val="40000"/>
              <a:lumOff val="60000"/>
            </a:srgbClr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4" name="Straight Connector 22"/>
          <p:cNvCxnSpPr/>
          <p:nvPr/>
        </p:nvCxnSpPr>
        <p:spPr>
          <a:xfrm>
            <a:off x="3257440" y="4244880"/>
            <a:ext cx="203147" cy="0"/>
          </a:xfrm>
          <a:prstGeom prst="line">
            <a:avLst/>
          </a:prstGeom>
          <a:noFill/>
          <a:ln w="28575" cap="flat" cmpd="sng" algn="ctr">
            <a:solidFill>
              <a:srgbClr val="005A84"/>
            </a:solidFill>
            <a:prstDash val="sysDash"/>
          </a:ln>
          <a:effectLst/>
        </p:spPr>
      </p:cxnSp>
      <p:cxnSp>
        <p:nvCxnSpPr>
          <p:cNvPr id="75" name="Straight Connector 23"/>
          <p:cNvCxnSpPr/>
          <p:nvPr/>
        </p:nvCxnSpPr>
        <p:spPr>
          <a:xfrm>
            <a:off x="5898352" y="4246997"/>
            <a:ext cx="203147" cy="0"/>
          </a:xfrm>
          <a:prstGeom prst="line">
            <a:avLst/>
          </a:prstGeom>
          <a:noFill/>
          <a:ln w="28575" cap="flat" cmpd="sng" algn="ctr">
            <a:solidFill>
              <a:srgbClr val="005A84"/>
            </a:solidFill>
            <a:prstDash val="sysDash"/>
          </a:ln>
          <a:effectLst/>
        </p:spPr>
      </p:cxnSp>
      <p:sp>
        <p:nvSpPr>
          <p:cNvPr id="76" name="Rectangle 3"/>
          <p:cNvSpPr/>
          <p:nvPr/>
        </p:nvSpPr>
        <p:spPr bwMode="auto">
          <a:xfrm>
            <a:off x="8102266" y="4341450"/>
            <a:ext cx="3788926" cy="148171"/>
          </a:xfrm>
          <a:prstGeom prst="rect">
            <a:avLst/>
          </a:prstGeom>
          <a:solidFill>
            <a:srgbClr val="00B050">
              <a:alpha val="69804"/>
            </a:srgbClr>
          </a:solidFill>
          <a:ln w="2540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Customer_id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=55</a:t>
            </a:r>
          </a:p>
        </p:txBody>
      </p:sp>
      <p:cxnSp>
        <p:nvCxnSpPr>
          <p:cNvPr id="77" name="Elbow Connector 26"/>
          <p:cNvCxnSpPr>
            <a:stCxn id="65" idx="3"/>
          </p:cNvCxnSpPr>
          <p:nvPr/>
        </p:nvCxnSpPr>
        <p:spPr>
          <a:xfrm>
            <a:off x="9786496" y="4341450"/>
            <a:ext cx="370859" cy="195531"/>
          </a:xfrm>
          <a:prstGeom prst="bentConnector3">
            <a:avLst/>
          </a:prstGeom>
          <a:noFill/>
          <a:ln w="9525" cap="flat" cmpd="sng" algn="ctr">
            <a:solidFill>
              <a:srgbClr val="FFFFFF"/>
            </a:solidFill>
            <a:prstDash val="solid"/>
            <a:tailEnd type="arrow"/>
          </a:ln>
          <a:effectLst/>
        </p:spPr>
      </p:cxnSp>
      <p:sp>
        <p:nvSpPr>
          <p:cNvPr id="78" name="Rectangle 34"/>
          <p:cNvSpPr/>
          <p:nvPr/>
        </p:nvSpPr>
        <p:spPr bwMode="auto">
          <a:xfrm>
            <a:off x="6589941" y="4237060"/>
            <a:ext cx="361939" cy="73238"/>
          </a:xfrm>
          <a:prstGeom prst="rect">
            <a:avLst/>
          </a:prstGeom>
          <a:solidFill>
            <a:srgbClr val="00B050">
              <a:alpha val="69804"/>
            </a:srgbClr>
          </a:solidFill>
          <a:ln w="2540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Rectangle 27"/>
          <p:cNvSpPr/>
          <p:nvPr/>
        </p:nvSpPr>
        <p:spPr bwMode="auto">
          <a:xfrm>
            <a:off x="8110237" y="3474420"/>
            <a:ext cx="3788926" cy="494620"/>
          </a:xfrm>
          <a:prstGeom prst="rect">
            <a:avLst/>
          </a:prstGeom>
          <a:solidFill>
            <a:srgbClr val="00B050">
              <a:alpha val="69804"/>
            </a:srgbClr>
          </a:solidFill>
          <a:ln w="2540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Customer_id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=55</a:t>
            </a:r>
          </a:p>
        </p:txBody>
      </p:sp>
      <p:sp>
        <p:nvSpPr>
          <p:cNvPr id="80" name="Rectangle 47"/>
          <p:cNvSpPr/>
          <p:nvPr/>
        </p:nvSpPr>
        <p:spPr bwMode="auto">
          <a:xfrm>
            <a:off x="6165281" y="4242962"/>
            <a:ext cx="361939" cy="73238"/>
          </a:xfrm>
          <a:prstGeom prst="rect">
            <a:avLst/>
          </a:prstGeom>
          <a:solidFill>
            <a:srgbClr val="00B050">
              <a:alpha val="69804"/>
            </a:srgbClr>
          </a:solidFill>
          <a:ln w="2540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Прямоугольник 1"/>
          <p:cNvSpPr/>
          <p:nvPr/>
        </p:nvSpPr>
        <p:spPr>
          <a:xfrm>
            <a:off x="662156" y="1725592"/>
            <a:ext cx="6382857" cy="1015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C425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USE FEDERATION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CustomerFederation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cid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55) WITH RESET, FILTERING=ON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604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6" grpId="0" animBg="1"/>
      <p:bldP spid="78" grpId="0" animBg="1"/>
      <p:bldP spid="79" grpId="0" animBg="1"/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548</Words>
  <Application>Microsoft Office PowerPoint</Application>
  <PresentationFormat>Widescreen</PresentationFormat>
  <Paragraphs>132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Batang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Theme</vt:lpstr>
      <vt:lpstr>Масштабирование реляционной БД в Azure.  Миф или реальность?</vt:lpstr>
      <vt:lpstr>О Докладчике</vt:lpstr>
      <vt:lpstr>Масштабирование</vt:lpstr>
      <vt:lpstr>Масштабирование</vt:lpstr>
      <vt:lpstr>SQL Database V12</vt:lpstr>
      <vt:lpstr>Улучшения Azure SQL Database V12</vt:lpstr>
      <vt:lpstr>Горизонтальное Масштабирование БД</vt:lpstr>
      <vt:lpstr>PowerPoint Presentation</vt:lpstr>
      <vt:lpstr>Scale Out (Sharding) V1 - Federations</vt:lpstr>
      <vt:lpstr>Почему хорошая идея оказалась плохой?</vt:lpstr>
      <vt:lpstr>Scale Out (Sharding) V2 - ElasticScale</vt:lpstr>
      <vt:lpstr>PowerPoint Presentation</vt:lpstr>
      <vt:lpstr>PowerPoint Presentation</vt:lpstr>
      <vt:lpstr>PowerPoint Presentation</vt:lpstr>
      <vt:lpstr>Демо</vt:lpstr>
      <vt:lpstr>PowerPoint Presentation</vt:lpstr>
      <vt:lpstr>PowerPoint Presentation</vt:lpstr>
      <vt:lpstr>Ресурсы</vt:lpstr>
      <vt:lpstr>Спасибо!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Denis Reznik</cp:lastModifiedBy>
  <cp:revision>89</cp:revision>
  <dcterms:created xsi:type="dcterms:W3CDTF">2015-02-09T10:50:28Z</dcterms:created>
  <dcterms:modified xsi:type="dcterms:W3CDTF">2015-03-14T13:23:06Z</dcterms:modified>
</cp:coreProperties>
</file>