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3" r:id="rId5"/>
    <p:sldId id="264" r:id="rId6"/>
    <p:sldId id="265" r:id="rId7"/>
    <p:sldId id="261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FC"/>
    <a:srgbClr val="006FD1"/>
    <a:srgbClr val="F4C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645019" y="5271084"/>
            <a:ext cx="11310809" cy="1896578"/>
            <a:chOff x="645019" y="5271084"/>
            <a:chExt cx="11310809" cy="1896578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9250" y="5271084"/>
              <a:ext cx="1896578" cy="189657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428" y="6383093"/>
              <a:ext cx="432000" cy="43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256" y="6354729"/>
              <a:ext cx="432000" cy="43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084" y="6367924"/>
              <a:ext cx="432000" cy="432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912" y="6383093"/>
              <a:ext cx="432000" cy="43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40" y="6354729"/>
              <a:ext cx="432000" cy="43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568" y="6360099"/>
              <a:ext cx="432000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396" y="6373349"/>
              <a:ext cx="432000" cy="43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224" y="6408512"/>
              <a:ext cx="432000" cy="43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5052" y="6383093"/>
              <a:ext cx="432000" cy="43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80" y="6356647"/>
              <a:ext cx="432000" cy="432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5030" y="6365325"/>
              <a:ext cx="432000" cy="43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19" y="6364831"/>
              <a:ext cx="432000" cy="43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600" y="6335468"/>
              <a:ext cx="432000" cy="432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72" y="6491093"/>
              <a:ext cx="432000" cy="216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29" y="373"/>
            <a:ext cx="5096652" cy="33994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-10099"/>
            <a:ext cx="3874725" cy="33632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19" y="-4803"/>
            <a:ext cx="4362325" cy="3389527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3354505"/>
            <a:ext cx="12203031" cy="1492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772" y="3468442"/>
            <a:ext cx="11846828" cy="1236908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AzureDAY</a:t>
            </a:r>
            <a:r>
              <a:rPr lang="en-US" dirty="0" smtClean="0"/>
              <a:t> 2015: Click to edit the title of your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772" y="5029531"/>
            <a:ext cx="9144000" cy="9141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Enter SPEAKER NAME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651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7048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text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36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3984625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53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926909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baseline="0"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en-US" dirty="0" smtClean="0"/>
              <a:t> Click to edit text</a:t>
            </a:r>
          </a:p>
          <a:p>
            <a:pPr lvl="0"/>
            <a:r>
              <a:rPr lang="en-US" dirty="0" smtClean="0"/>
              <a:t> Click to edit text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70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200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3963986"/>
            <a:ext cx="10515600" cy="181499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Enter Slide Title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3" name="Rectangle 22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838200" y="1853180"/>
            <a:ext cx="10515600" cy="39258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Text</a:t>
            </a: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05"/>
            <a:ext cx="7277101" cy="686230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09473" y="2101286"/>
            <a:ext cx="4057649" cy="109473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Demonstration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250" y="5271084"/>
            <a:ext cx="1896578" cy="189657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09472" y="3420685"/>
            <a:ext cx="4057649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Description of your demonstration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98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00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4" name="Rectangle 23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53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362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604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409" y="2641600"/>
            <a:ext cx="5143500" cy="1325563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dirty="0" smtClean="0"/>
              <a:t>Got 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0"/>
            <a:ext cx="6858000" cy="68580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537409" y="5129835"/>
            <a:ext cx="11133221" cy="854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537409" y="4894174"/>
            <a:ext cx="514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7409" y="5131357"/>
            <a:ext cx="6553202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NAME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Semibold" panose="020B0702040204020203" pitchFamily="34" charset="0"/>
              </a:rPr>
              <a:t>Speaker credentials, contacts</a:t>
            </a:r>
          </a:p>
        </p:txBody>
      </p:sp>
    </p:spTree>
    <p:extLst>
      <p:ext uri="{BB962C8B-B14F-4D97-AF65-F5344CB8AC3E}">
        <p14:creationId xmlns:p14="http://schemas.microsoft.com/office/powerpoint/2010/main" val="306566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5271084"/>
            <a:ext cx="11955828" cy="1896578"/>
            <a:chOff x="0" y="5271084"/>
            <a:chExt cx="11955828" cy="189657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645019" y="5271084"/>
              <a:ext cx="11310809" cy="1896578"/>
              <a:chOff x="645019" y="5271084"/>
              <a:chExt cx="11310809" cy="189657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9250" y="5271084"/>
                <a:ext cx="1896578" cy="1896578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0428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2256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4084" y="6367924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91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7740" y="635472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568" y="636009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396" y="6373349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3224" y="6408512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5052" y="6383093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080" y="6356647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5030" y="6365325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019" y="6364831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8600" y="6335468"/>
                <a:ext cx="432000" cy="43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772" y="6491093"/>
                <a:ext cx="432000" cy="216000"/>
              </a:xfrm>
              <a:prstGeom prst="rect">
                <a:avLst/>
              </a:prstGeom>
            </p:spPr>
          </p:pic>
        </p:grpSp>
        <p:sp>
          <p:nvSpPr>
            <p:cNvPr id="7" name="Rectangle 6"/>
            <p:cNvSpPr/>
            <p:nvPr userDrawn="1"/>
          </p:nvSpPr>
          <p:spPr>
            <a:xfrm>
              <a:off x="0" y="5962650"/>
              <a:ext cx="9768772" cy="210327"/>
            </a:xfrm>
            <a:prstGeom prst="rect">
              <a:avLst/>
            </a:prstGeom>
            <a:solidFill>
              <a:srgbClr val="F4C301"/>
            </a:solidFill>
            <a:ln>
              <a:solidFill>
                <a:srgbClr val="F4C3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FD1"/>
            </a:gs>
            <a:gs pos="100000">
              <a:srgbClr val="0097FC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Calibri" panose="020F0502020204030204" pitchFamily="34" charset="0"/>
        <a:buChar char="Δ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v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stream analytics</a:t>
            </a:r>
            <a:endParaRPr lang="uk-U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Сергей Поплавский</a:t>
            </a:r>
            <a:endParaRPr lang="en-US" dirty="0" smtClean="0"/>
          </a:p>
          <a:p>
            <a:r>
              <a:rPr lang="en-US" dirty="0" smtClean="0"/>
              <a:t>Developer Tools SSP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16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?</a:t>
            </a:r>
            <a:endParaRPr lang="uk-UA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Analytics – </a:t>
            </a:r>
            <a:r>
              <a:rPr lang="ru-RU" dirty="0" smtClean="0"/>
              <a:t>это </a:t>
            </a:r>
            <a:r>
              <a:rPr lang="en-US" dirty="0" smtClean="0"/>
              <a:t>SaaS</a:t>
            </a:r>
            <a:r>
              <a:rPr lang="ru-RU" dirty="0" smtClean="0"/>
              <a:t> решение для трансформации большого потока данных в режиме реального времени.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62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381" y="72829"/>
            <a:ext cx="11968120" cy="631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81" y="295851"/>
            <a:ext cx="10515600" cy="816311"/>
          </a:xfrm>
        </p:spPr>
        <p:txBody>
          <a:bodyPr/>
          <a:lstStyle/>
          <a:p>
            <a:r>
              <a:rPr lang="uk-UA" dirty="0" smtClean="0">
                <a:solidFill>
                  <a:srgbClr val="0097FC"/>
                </a:solidFill>
              </a:rPr>
              <a:t>Зачем это ?</a:t>
            </a:r>
            <a:endParaRPr lang="uk-UA" dirty="0">
              <a:solidFill>
                <a:srgbClr val="0097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?</a:t>
            </a:r>
            <a:endParaRPr lang="uk-UA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6410838" cy="41462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b="1" dirty="0" smtClean="0"/>
              <a:t>Сценарий 1:</a:t>
            </a:r>
            <a:r>
              <a:rPr lang="uk-UA" dirty="0" smtClean="0"/>
              <a:t> </a:t>
            </a:r>
            <a:r>
              <a:rPr lang="ru-RU" dirty="0" smtClean="0"/>
              <a:t>Сбор данных с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uk-UA" dirty="0" smtClean="0"/>
              <a:t>устройств (напр. датчиков), преобразование, </a:t>
            </a:r>
            <a:r>
              <a:rPr lang="ru-RU" dirty="0" smtClean="0"/>
              <a:t>вывод на </a:t>
            </a:r>
            <a:r>
              <a:rPr lang="en-US" dirty="0" err="1" smtClean="0"/>
              <a:t>DashBoard</a:t>
            </a:r>
            <a:r>
              <a:rPr lang="en-US" dirty="0" smtClean="0"/>
              <a:t>, </a:t>
            </a:r>
            <a:r>
              <a:rPr lang="ru-RU" dirty="0" smtClean="0"/>
              <a:t>выполнение каких-то действий на основании полученных данных.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Например: торговый автомат раз в секунду отправляет данные о кол-ве товара, напряжении питания, температуры... В случае перегрева, система может отправить команду на отключение апарата на определенное время. Если какой-то из товаров заканчивается – нотифицировать оператора о необходимости добавить товар.</a:t>
            </a:r>
            <a:endParaRPr lang="uk-U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8" y="1825625"/>
            <a:ext cx="4104762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?</a:t>
            </a:r>
            <a:endParaRPr lang="uk-UA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6410838" cy="4146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Сценарий 2:</a:t>
            </a:r>
            <a:r>
              <a:rPr lang="uk-UA" dirty="0" smtClean="0"/>
              <a:t> </a:t>
            </a:r>
            <a:r>
              <a:rPr lang="ru-RU" dirty="0" smtClean="0"/>
              <a:t>Сбор телеметрических данных или логов приложений и отображение их в </a:t>
            </a:r>
            <a:r>
              <a:rPr lang="en-US" dirty="0" err="1" smtClean="0"/>
              <a:t>DashBoard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Например: В случае падения веб приложения, команда поддержки получает нотификацию о необходимости начать расследования причин возникновения внештатной ситуации.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67" y="1825625"/>
            <a:ext cx="4133333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это ?</a:t>
            </a:r>
            <a:endParaRPr lang="uk-UA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825625"/>
            <a:ext cx="6410838" cy="41462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b="1" dirty="0" smtClean="0"/>
              <a:t>Сценарий 3:</a:t>
            </a:r>
            <a:r>
              <a:rPr lang="uk-UA" dirty="0" smtClean="0"/>
              <a:t> </a:t>
            </a:r>
            <a:r>
              <a:rPr lang="ru-RU" dirty="0" smtClean="0"/>
              <a:t>Архивация данных для дальнейшего анализа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Например: Данные из гео-распределенных систем попадают в централизованный коллектор. Прежде чем попасть в хранилище, данные могут быть дополнены гео-тегами, датой и т.п. После это, собранные в хранилище данные могут быть обработанны механизмами </a:t>
            </a:r>
            <a:r>
              <a:rPr lang="en-US" dirty="0" err="1" smtClean="0"/>
              <a:t>HDInsight</a:t>
            </a:r>
            <a:r>
              <a:rPr lang="en-US" dirty="0" smtClean="0"/>
              <a:t>, Machine Learning…</a:t>
            </a:r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92" y="1825625"/>
            <a:ext cx="3114286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Как это ?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Всего 3 шага: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uk-UA" dirty="0" smtClean="0"/>
              <a:t>Добавляем входящие потоки (</a:t>
            </a:r>
            <a:r>
              <a:rPr lang="en-US" dirty="0" err="1" smtClean="0"/>
              <a:t>EventHub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Storage</a:t>
            </a:r>
            <a:r>
              <a:rPr lang="uk-UA" dirty="0" smtClean="0"/>
              <a:t>)</a:t>
            </a:r>
          </a:p>
          <a:p>
            <a:r>
              <a:rPr lang="uk-UA" dirty="0" smtClean="0"/>
              <a:t>Пишем </a:t>
            </a:r>
            <a:r>
              <a:rPr lang="en-US" dirty="0" smtClean="0"/>
              <a:t>Query (</a:t>
            </a:r>
            <a:r>
              <a:rPr lang="ru-RU" dirty="0" smtClean="0"/>
              <a:t>на языке </a:t>
            </a:r>
            <a:r>
              <a:rPr lang="en-US" dirty="0" smtClean="0"/>
              <a:t>SQL)</a:t>
            </a:r>
          </a:p>
          <a:p>
            <a:r>
              <a:rPr lang="ru-RU" dirty="0" smtClean="0"/>
              <a:t>Указываем выход (</a:t>
            </a:r>
            <a:r>
              <a:rPr lang="en-US" dirty="0" err="1" smtClean="0"/>
              <a:t>EventHub</a:t>
            </a:r>
            <a:r>
              <a:rPr lang="en-US" dirty="0" smtClean="0"/>
              <a:t>, </a:t>
            </a:r>
            <a:r>
              <a:rPr lang="en-US" dirty="0"/>
              <a:t>SQL </a:t>
            </a:r>
            <a:r>
              <a:rPr lang="en-US" dirty="0" smtClean="0"/>
              <a:t>Database, Storage…</a:t>
            </a:r>
            <a:r>
              <a:rPr lang="ru-RU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78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Azure Stream Analytics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93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Сергей Поплавский</a:t>
            </a:r>
            <a:endParaRPr lang="ru-RU" dirty="0" smtClean="0"/>
          </a:p>
          <a:p>
            <a:r>
              <a:rPr lang="en-US" dirty="0"/>
              <a:t>Developer Tools SSP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44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>
          <a:buNone/>
          <a:defRPr dirty="0" smtClean="0">
            <a:solidFill>
              <a:schemeClr val="bg1"/>
            </a:solidFill>
            <a:latin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243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Wingdings</vt:lpstr>
      <vt:lpstr>Office Theme</vt:lpstr>
      <vt:lpstr>Azure stream analytics</vt:lpstr>
      <vt:lpstr>Что это ?</vt:lpstr>
      <vt:lpstr>Зачем это ?</vt:lpstr>
      <vt:lpstr>Зачем это ?</vt:lpstr>
      <vt:lpstr>Зачем это ?</vt:lpstr>
      <vt:lpstr>Зачем это ?</vt:lpstr>
      <vt:lpstr>Как это ?</vt:lpstr>
      <vt:lpstr>Демо</vt:lpstr>
      <vt:lpstr>Вопросы</vt:lpstr>
    </vt:vector>
  </TitlesOfParts>
  <Company>Lb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AzureDay 2015</dc:title>
  <dc:creator>Lb</dc:creator>
  <cp:lastModifiedBy>Sergii Poplavskiy</cp:lastModifiedBy>
  <cp:revision>63</cp:revision>
  <dcterms:created xsi:type="dcterms:W3CDTF">2015-02-09T10:50:28Z</dcterms:created>
  <dcterms:modified xsi:type="dcterms:W3CDTF">2015-03-14T09:29:10Z</dcterms:modified>
</cp:coreProperties>
</file>