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FC"/>
    <a:srgbClr val="006FD1"/>
    <a:srgbClr val="F4C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jpe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jpe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 userDrawn="1"/>
        </p:nvGrpSpPr>
        <p:grpSpPr>
          <a:xfrm>
            <a:off x="645019" y="5271084"/>
            <a:ext cx="11310809" cy="1896578"/>
            <a:chOff x="645019" y="5271084"/>
            <a:chExt cx="11310809" cy="1896578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9250" y="5271084"/>
              <a:ext cx="1896578" cy="189657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428" y="6383093"/>
              <a:ext cx="432000" cy="432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2256" y="6354729"/>
              <a:ext cx="432000" cy="432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4084" y="6367924"/>
              <a:ext cx="432000" cy="432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5912" y="6383093"/>
              <a:ext cx="432000" cy="432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7740" y="6354729"/>
              <a:ext cx="432000" cy="4320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9568" y="6360099"/>
              <a:ext cx="432000" cy="432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1396" y="6373349"/>
              <a:ext cx="432000" cy="432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3224" y="6408512"/>
              <a:ext cx="432000" cy="432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5052" y="6383093"/>
              <a:ext cx="432000" cy="432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080" y="6356647"/>
              <a:ext cx="432000" cy="432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5030" y="6365325"/>
              <a:ext cx="432000" cy="432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019" y="6364831"/>
              <a:ext cx="432000" cy="432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8600" y="6335468"/>
              <a:ext cx="432000" cy="4320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6772" y="6491093"/>
              <a:ext cx="432000" cy="216000"/>
            </a:xfrm>
            <a:prstGeom prst="rect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929" y="373"/>
            <a:ext cx="5096652" cy="339946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" y="-10099"/>
            <a:ext cx="3874725" cy="33632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819" y="-4803"/>
            <a:ext cx="4362325" cy="3389527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>
            <a:off x="0" y="3354505"/>
            <a:ext cx="12203031" cy="1492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772" y="3468442"/>
            <a:ext cx="11846828" cy="1236908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AzureDAY</a:t>
            </a:r>
            <a:r>
              <a:rPr lang="en-US" dirty="0" smtClean="0"/>
              <a:t> 2015: Click to edit the title of your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772" y="5029531"/>
            <a:ext cx="9144000" cy="91419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l"/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Enter SPEAKER NAME</a:t>
            </a:r>
          </a:p>
          <a:p>
            <a:pPr algn="l"/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Speaker credentials, contacts</a:t>
            </a:r>
            <a:endParaRPr lang="en-US" sz="2800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5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76510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7048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text 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1362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3984625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9" name="Rectangle 8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2537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</a:rPr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3926909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baseline="0"/>
            </a:lvl1pPr>
          </a:lstStyle>
          <a:p>
            <a:pPr lvl="0"/>
            <a:r>
              <a:rPr lang="en-US" dirty="0" smtClean="0"/>
              <a:t> Click to edit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 Click to edit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 Click to edit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 Click to edit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 Click to edit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 Click to edit text</a:t>
            </a:r>
          </a:p>
          <a:p>
            <a:pPr lvl="0"/>
            <a:r>
              <a:rPr lang="en-US" dirty="0" smtClean="0"/>
              <a:t> Click to edit text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23" name="Rectangle 22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700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</a:rPr>
              <a:t>Enter 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2003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23" name="Rectangle 22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838200" y="3963986"/>
            <a:ext cx="10515600" cy="181499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l"/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Text</a:t>
            </a:r>
            <a:endParaRPr lang="en-US" sz="2800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52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</a:rPr>
              <a:t>Enter Slide Title</a:t>
            </a:r>
            <a:endParaRPr lang="en-US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23" name="Rectangle 22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838200" y="1853180"/>
            <a:ext cx="10515600" cy="39258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l"/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Text</a:t>
            </a:r>
            <a:endParaRPr lang="en-US" sz="2800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800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305"/>
            <a:ext cx="7277101" cy="686230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09473" y="2101286"/>
            <a:ext cx="4057649" cy="109473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</a:rPr>
              <a:t>Demonstration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250" y="5271084"/>
            <a:ext cx="1896578" cy="1896578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09472" y="3420685"/>
            <a:ext cx="4057649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Description of your demonstration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898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00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00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24" name="Rectangle 23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853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3623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3623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26" name="Rectangle 25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6604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409" y="2641600"/>
            <a:ext cx="5143500" cy="1325563"/>
          </a:xfrm>
        </p:spPr>
        <p:txBody>
          <a:bodyPr>
            <a:noAutofit/>
          </a:bodyPr>
          <a:lstStyle>
            <a:lvl1pPr>
              <a:defRPr sz="5400" baseline="0"/>
            </a:lvl1pPr>
          </a:lstStyle>
          <a:p>
            <a:r>
              <a:rPr lang="en-US" dirty="0" smtClean="0"/>
              <a:t>Got Questions?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275" y="0"/>
            <a:ext cx="6858000" cy="6858000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 userDrawn="1"/>
        </p:nvSpPr>
        <p:spPr>
          <a:xfrm>
            <a:off x="537409" y="5129835"/>
            <a:ext cx="11133221" cy="854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537409" y="4894174"/>
            <a:ext cx="5143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bold" panose="020B0702040204020203" pitchFamily="34" charset="0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endParaRPr lang="en-US" sz="2800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37409" y="5131357"/>
            <a:ext cx="6553202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SPEAKER NAME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Speaker credentials, contacts</a:t>
            </a:r>
          </a:p>
        </p:txBody>
      </p:sp>
    </p:spTree>
    <p:extLst>
      <p:ext uri="{BB962C8B-B14F-4D97-AF65-F5344CB8AC3E}">
        <p14:creationId xmlns:p14="http://schemas.microsoft.com/office/powerpoint/2010/main" val="3065669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7" name="Rectangle 6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6940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6FD1"/>
            </a:gs>
            <a:gs pos="100000">
              <a:srgbClr val="0097FC">
                <a:lumMod val="10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41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7" r:id="rId10"/>
    <p:sldLayoutId id="21474836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 UI Semibold" panose="020B07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Font typeface="Calibri" panose="020F0502020204030204" pitchFamily="34" charset="0"/>
        <a:buChar char="Δ"/>
        <a:defRPr sz="20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Font typeface="Wingdings" panose="05000000000000000000" pitchFamily="2" charset="2"/>
        <a:buChar char="v"/>
        <a:defRPr sz="18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effectLst/>
              </a:rPr>
              <a:t>Синхронизация каталогов </a:t>
            </a:r>
            <a:r>
              <a:rPr lang="en-US" b="1" dirty="0">
                <a:effectLst/>
              </a:rPr>
              <a:t>Azure Active Directory - deep dive.</a:t>
            </a:r>
            <a:endParaRPr lang="uk-U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Александр Ткаченко</a:t>
            </a:r>
            <a:endParaRPr lang="en-US" dirty="0" smtClean="0"/>
          </a:p>
          <a:p>
            <a:r>
              <a:rPr lang="en-US" dirty="0" smtClean="0"/>
              <a:t>MCT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5164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gradFill>
                  <a:gsLst>
                    <a:gs pos="12245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</a:rPr>
              <a:t>Identities everywhere, accessing everything</a:t>
            </a:r>
            <a:r>
              <a:rPr lang="en-US" sz="5400" dirty="0">
                <a:gradFill>
                  <a:gsLst>
                    <a:gs pos="12245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</a:rPr>
              <a:t/>
            </a:r>
            <a:br>
              <a:rPr lang="en-US" sz="5400" dirty="0">
                <a:gradFill>
                  <a:gsLst>
                    <a:gs pos="12245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</a:rPr>
            </a:br>
            <a:endParaRPr lang="uk-UA" dirty="0"/>
          </a:p>
        </p:txBody>
      </p:sp>
      <p:grpSp>
        <p:nvGrpSpPr>
          <p:cNvPr id="5" name="Group 181"/>
          <p:cNvGrpSpPr/>
          <p:nvPr/>
        </p:nvGrpSpPr>
        <p:grpSpPr>
          <a:xfrm>
            <a:off x="3092726" y="1755434"/>
            <a:ext cx="5666673" cy="2469969"/>
            <a:chOff x="3384901" y="1919409"/>
            <a:chExt cx="5666673" cy="2469969"/>
          </a:xfrm>
        </p:grpSpPr>
        <p:sp>
          <p:nvSpPr>
            <p:cNvPr id="67" name="Freeform 128"/>
            <p:cNvSpPr>
              <a:spLocks noChangeAspect="1"/>
            </p:cNvSpPr>
            <p:nvPr/>
          </p:nvSpPr>
          <p:spPr bwMode="black">
            <a:xfrm>
              <a:off x="4860293" y="1919409"/>
              <a:ext cx="4191281" cy="2315320"/>
            </a:xfrm>
            <a:custGeom>
              <a:avLst/>
              <a:gdLst>
                <a:gd name="T0" fmla="*/ 396 w 509"/>
                <a:gd name="T1" fmla="*/ 281 h 281"/>
                <a:gd name="T2" fmla="*/ 57 w 509"/>
                <a:gd name="T3" fmla="*/ 281 h 281"/>
                <a:gd name="T4" fmla="*/ 0 w 509"/>
                <a:gd name="T5" fmla="*/ 223 h 281"/>
                <a:gd name="T6" fmla="*/ 43 w 509"/>
                <a:gd name="T7" fmla="*/ 168 h 281"/>
                <a:gd name="T8" fmla="*/ 110 w 509"/>
                <a:gd name="T9" fmla="*/ 116 h 281"/>
                <a:gd name="T10" fmla="*/ 232 w 509"/>
                <a:gd name="T11" fmla="*/ 0 h 281"/>
                <a:gd name="T12" fmla="*/ 343 w 509"/>
                <a:gd name="T13" fmla="*/ 70 h 281"/>
                <a:gd name="T14" fmla="*/ 396 w 509"/>
                <a:gd name="T15" fmla="*/ 56 h 281"/>
                <a:gd name="T16" fmla="*/ 509 w 509"/>
                <a:gd name="T17" fmla="*/ 169 h 281"/>
                <a:gd name="T18" fmla="*/ 396 w 509"/>
                <a:gd name="T1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9" h="281">
                  <a:moveTo>
                    <a:pt x="396" y="281"/>
                  </a:moveTo>
                  <a:cubicBezTo>
                    <a:pt x="57" y="281"/>
                    <a:pt x="57" y="281"/>
                    <a:pt x="57" y="281"/>
                  </a:cubicBezTo>
                  <a:cubicBezTo>
                    <a:pt x="26" y="281"/>
                    <a:pt x="0" y="255"/>
                    <a:pt x="0" y="223"/>
                  </a:cubicBezTo>
                  <a:cubicBezTo>
                    <a:pt x="0" y="196"/>
                    <a:pt x="18" y="174"/>
                    <a:pt x="43" y="168"/>
                  </a:cubicBezTo>
                  <a:cubicBezTo>
                    <a:pt x="55" y="140"/>
                    <a:pt x="80" y="120"/>
                    <a:pt x="110" y="116"/>
                  </a:cubicBezTo>
                  <a:cubicBezTo>
                    <a:pt x="113" y="52"/>
                    <a:pt x="167" y="0"/>
                    <a:pt x="232" y="0"/>
                  </a:cubicBezTo>
                  <a:cubicBezTo>
                    <a:pt x="280" y="0"/>
                    <a:pt x="323" y="28"/>
                    <a:pt x="343" y="70"/>
                  </a:cubicBezTo>
                  <a:cubicBezTo>
                    <a:pt x="359" y="61"/>
                    <a:pt x="377" y="56"/>
                    <a:pt x="396" y="56"/>
                  </a:cubicBezTo>
                  <a:cubicBezTo>
                    <a:pt x="458" y="56"/>
                    <a:pt x="509" y="107"/>
                    <a:pt x="509" y="169"/>
                  </a:cubicBezTo>
                  <a:cubicBezTo>
                    <a:pt x="509" y="230"/>
                    <a:pt x="458" y="281"/>
                    <a:pt x="396" y="2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8" name="Freeform 128"/>
            <p:cNvSpPr>
              <a:spLocks noChangeAspect="1"/>
            </p:cNvSpPr>
            <p:nvPr/>
          </p:nvSpPr>
          <p:spPr bwMode="black">
            <a:xfrm>
              <a:off x="3384901" y="2074058"/>
              <a:ext cx="4191279" cy="2315320"/>
            </a:xfrm>
            <a:custGeom>
              <a:avLst/>
              <a:gdLst>
                <a:gd name="T0" fmla="*/ 396 w 509"/>
                <a:gd name="T1" fmla="*/ 281 h 281"/>
                <a:gd name="T2" fmla="*/ 57 w 509"/>
                <a:gd name="T3" fmla="*/ 281 h 281"/>
                <a:gd name="T4" fmla="*/ 0 w 509"/>
                <a:gd name="T5" fmla="*/ 223 h 281"/>
                <a:gd name="T6" fmla="*/ 43 w 509"/>
                <a:gd name="T7" fmla="*/ 168 h 281"/>
                <a:gd name="T8" fmla="*/ 110 w 509"/>
                <a:gd name="T9" fmla="*/ 116 h 281"/>
                <a:gd name="T10" fmla="*/ 232 w 509"/>
                <a:gd name="T11" fmla="*/ 0 h 281"/>
                <a:gd name="T12" fmla="*/ 343 w 509"/>
                <a:gd name="T13" fmla="*/ 70 h 281"/>
                <a:gd name="T14" fmla="*/ 396 w 509"/>
                <a:gd name="T15" fmla="*/ 56 h 281"/>
                <a:gd name="T16" fmla="*/ 509 w 509"/>
                <a:gd name="T17" fmla="*/ 169 h 281"/>
                <a:gd name="T18" fmla="*/ 396 w 509"/>
                <a:gd name="T1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9" h="281">
                  <a:moveTo>
                    <a:pt x="396" y="281"/>
                  </a:moveTo>
                  <a:cubicBezTo>
                    <a:pt x="57" y="281"/>
                    <a:pt x="57" y="281"/>
                    <a:pt x="57" y="281"/>
                  </a:cubicBezTo>
                  <a:cubicBezTo>
                    <a:pt x="26" y="281"/>
                    <a:pt x="0" y="255"/>
                    <a:pt x="0" y="223"/>
                  </a:cubicBezTo>
                  <a:cubicBezTo>
                    <a:pt x="0" y="196"/>
                    <a:pt x="18" y="174"/>
                    <a:pt x="43" y="168"/>
                  </a:cubicBezTo>
                  <a:cubicBezTo>
                    <a:pt x="55" y="140"/>
                    <a:pt x="80" y="120"/>
                    <a:pt x="110" y="116"/>
                  </a:cubicBezTo>
                  <a:cubicBezTo>
                    <a:pt x="113" y="52"/>
                    <a:pt x="167" y="0"/>
                    <a:pt x="232" y="0"/>
                  </a:cubicBezTo>
                  <a:cubicBezTo>
                    <a:pt x="280" y="0"/>
                    <a:pt x="323" y="28"/>
                    <a:pt x="343" y="70"/>
                  </a:cubicBezTo>
                  <a:cubicBezTo>
                    <a:pt x="359" y="61"/>
                    <a:pt x="377" y="56"/>
                    <a:pt x="396" y="56"/>
                  </a:cubicBezTo>
                  <a:cubicBezTo>
                    <a:pt x="458" y="56"/>
                    <a:pt x="509" y="107"/>
                    <a:pt x="509" y="169"/>
                  </a:cubicBezTo>
                  <a:cubicBezTo>
                    <a:pt x="509" y="230"/>
                    <a:pt x="458" y="281"/>
                    <a:pt x="396" y="281"/>
                  </a:cubicBez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chemeClr val="tx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6" name="Isosceles Triangle 2"/>
          <p:cNvSpPr/>
          <p:nvPr/>
        </p:nvSpPr>
        <p:spPr bwMode="auto">
          <a:xfrm>
            <a:off x="5198969" y="2664742"/>
            <a:ext cx="1350118" cy="1163895"/>
          </a:xfrm>
          <a:prstGeom prst="triangl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spc="-50" dirty="0" smtClean="0">
              <a:gradFill>
                <a:gsLst>
                  <a:gs pos="1250">
                    <a:schemeClr val="bg1"/>
                  </a:gs>
                  <a:gs pos="10417">
                    <a:schemeClr val="bg1"/>
                  </a:gs>
                </a:gsLst>
                <a:lin ang="5400000" scaled="0"/>
              </a:gradFill>
            </a:endParaRPr>
          </a:p>
        </p:txBody>
      </p:sp>
      <p:grpSp>
        <p:nvGrpSpPr>
          <p:cNvPr id="7" name="Group 5"/>
          <p:cNvGrpSpPr/>
          <p:nvPr/>
        </p:nvGrpSpPr>
        <p:grpSpPr>
          <a:xfrm>
            <a:off x="2833741" y="4460407"/>
            <a:ext cx="2082403" cy="1355597"/>
            <a:chOff x="6271459" y="4892436"/>
            <a:chExt cx="2706624" cy="1573495"/>
          </a:xfrm>
        </p:grpSpPr>
        <p:sp>
          <p:nvSpPr>
            <p:cNvPr id="58" name="Rectangle 57"/>
            <p:cNvSpPr/>
            <p:nvPr/>
          </p:nvSpPr>
          <p:spPr bwMode="auto">
            <a:xfrm>
              <a:off x="6271459" y="4892436"/>
              <a:ext cx="2706624" cy="157349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spc="-50" dirty="0" smtClean="0">
                <a:gradFill>
                  <a:gsLst>
                    <a:gs pos="1250">
                      <a:schemeClr val="bg1"/>
                    </a:gs>
                    <a:gs pos="10417">
                      <a:schemeClr val="bg1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59" name="Group 56"/>
            <p:cNvGrpSpPr/>
            <p:nvPr/>
          </p:nvGrpSpPr>
          <p:grpSpPr>
            <a:xfrm>
              <a:off x="6570570" y="4988107"/>
              <a:ext cx="2108399" cy="1225343"/>
              <a:chOff x="9890623" y="1800773"/>
              <a:chExt cx="2538351" cy="1475220"/>
            </a:xfrm>
          </p:grpSpPr>
          <p:sp>
            <p:nvSpPr>
              <p:cNvPr id="60" name="TextBox 76"/>
              <p:cNvSpPr txBox="1"/>
              <p:nvPr/>
            </p:nvSpPr>
            <p:spPr>
              <a:xfrm>
                <a:off x="9890623" y="3075902"/>
                <a:ext cx="2538351" cy="2000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252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503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8755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006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259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7510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3762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014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43038">
                  <a:lnSpc>
                    <a:spcPct val="90000"/>
                  </a:lnSpc>
                  <a:spcBef>
                    <a:spcPct val="20000"/>
                  </a:spcBef>
                  <a:buSzPct val="80000"/>
                </a:pPr>
                <a:r>
                  <a:rPr lang="en-US" sz="1200" dirty="0" smtClean="0">
                    <a:gradFill>
                      <a:gsLst>
                        <a:gs pos="21429">
                          <a:schemeClr val="bg1"/>
                        </a:gs>
                        <a:gs pos="42000">
                          <a:schemeClr val="bg1"/>
                        </a:gs>
                      </a:gsLst>
                      <a:lin ang="5400000" scaled="0"/>
                    </a:gradFill>
                  </a:rPr>
                  <a:t>Consumer identity providers</a:t>
                </a:r>
                <a:endParaRPr lang="en-US" sz="1200" dirty="0">
                  <a:gradFill>
                    <a:gsLst>
                      <a:gs pos="21429">
                        <a:schemeClr val="bg1"/>
                      </a:gs>
                      <a:gs pos="42000">
                        <a:schemeClr val="bg1"/>
                      </a:gs>
                    </a:gsLst>
                    <a:lin ang="5400000" scaled="0"/>
                  </a:gradFill>
                </a:endParaRPr>
              </a:p>
            </p:txBody>
          </p:sp>
          <p:grpSp>
            <p:nvGrpSpPr>
              <p:cNvPr id="61" name="Group 55"/>
              <p:cNvGrpSpPr/>
              <p:nvPr/>
            </p:nvGrpSpPr>
            <p:grpSpPr>
              <a:xfrm>
                <a:off x="10521903" y="1800773"/>
                <a:ext cx="1422015" cy="1202751"/>
                <a:chOff x="6045077" y="4966084"/>
                <a:chExt cx="1422015" cy="1202751"/>
              </a:xfrm>
            </p:grpSpPr>
            <p:sp>
              <p:nvSpPr>
                <p:cNvPr id="62" name="Freeform 5"/>
                <p:cNvSpPr>
                  <a:spLocks noEditPoints="1"/>
                </p:cNvSpPr>
                <p:nvPr/>
              </p:nvSpPr>
              <p:spPr bwMode="auto">
                <a:xfrm>
                  <a:off x="6467268" y="4966084"/>
                  <a:ext cx="999824" cy="698480"/>
                </a:xfrm>
                <a:custGeom>
                  <a:avLst/>
                  <a:gdLst>
                    <a:gd name="T0" fmla="*/ 891 w 1994"/>
                    <a:gd name="T1" fmla="*/ 343 h 1392"/>
                    <a:gd name="T2" fmla="*/ 1319 w 1994"/>
                    <a:gd name="T3" fmla="*/ 343 h 1392"/>
                    <a:gd name="T4" fmla="*/ 1349 w 1994"/>
                    <a:gd name="T5" fmla="*/ 308 h 1392"/>
                    <a:gd name="T6" fmla="*/ 1319 w 1994"/>
                    <a:gd name="T7" fmla="*/ 277 h 1392"/>
                    <a:gd name="T8" fmla="*/ 891 w 1994"/>
                    <a:gd name="T9" fmla="*/ 277 h 1392"/>
                    <a:gd name="T10" fmla="*/ 856 w 1994"/>
                    <a:gd name="T11" fmla="*/ 308 h 1392"/>
                    <a:gd name="T12" fmla="*/ 891 w 1994"/>
                    <a:gd name="T13" fmla="*/ 343 h 1392"/>
                    <a:gd name="T14" fmla="*/ 891 w 1994"/>
                    <a:gd name="T15" fmla="*/ 212 h 1392"/>
                    <a:gd name="T16" fmla="*/ 1747 w 1994"/>
                    <a:gd name="T17" fmla="*/ 212 h 1392"/>
                    <a:gd name="T18" fmla="*/ 1777 w 1994"/>
                    <a:gd name="T19" fmla="*/ 181 h 1392"/>
                    <a:gd name="T20" fmla="*/ 1747 w 1994"/>
                    <a:gd name="T21" fmla="*/ 146 h 1392"/>
                    <a:gd name="T22" fmla="*/ 891 w 1994"/>
                    <a:gd name="T23" fmla="*/ 146 h 1392"/>
                    <a:gd name="T24" fmla="*/ 856 w 1994"/>
                    <a:gd name="T25" fmla="*/ 181 h 1392"/>
                    <a:gd name="T26" fmla="*/ 891 w 1994"/>
                    <a:gd name="T27" fmla="*/ 212 h 1392"/>
                    <a:gd name="T28" fmla="*/ 1964 w 1994"/>
                    <a:gd name="T29" fmla="*/ 0 h 1392"/>
                    <a:gd name="T30" fmla="*/ 675 w 1994"/>
                    <a:gd name="T31" fmla="*/ 0 h 1392"/>
                    <a:gd name="T32" fmla="*/ 645 w 1994"/>
                    <a:gd name="T33" fmla="*/ 30 h 1392"/>
                    <a:gd name="T34" fmla="*/ 645 w 1994"/>
                    <a:gd name="T35" fmla="*/ 373 h 1392"/>
                    <a:gd name="T36" fmla="*/ 710 w 1994"/>
                    <a:gd name="T37" fmla="*/ 373 h 1392"/>
                    <a:gd name="T38" fmla="*/ 710 w 1994"/>
                    <a:gd name="T39" fmla="*/ 60 h 1392"/>
                    <a:gd name="T40" fmla="*/ 1928 w 1994"/>
                    <a:gd name="T41" fmla="*/ 60 h 1392"/>
                    <a:gd name="T42" fmla="*/ 1928 w 1994"/>
                    <a:gd name="T43" fmla="*/ 858 h 1392"/>
                    <a:gd name="T44" fmla="*/ 1279 w 1994"/>
                    <a:gd name="T45" fmla="*/ 858 h 1392"/>
                    <a:gd name="T46" fmla="*/ 1279 w 1994"/>
                    <a:gd name="T47" fmla="*/ 923 h 1392"/>
                    <a:gd name="T48" fmla="*/ 1964 w 1994"/>
                    <a:gd name="T49" fmla="*/ 923 h 1392"/>
                    <a:gd name="T50" fmla="*/ 1994 w 1994"/>
                    <a:gd name="T51" fmla="*/ 888 h 1392"/>
                    <a:gd name="T52" fmla="*/ 1994 w 1994"/>
                    <a:gd name="T53" fmla="*/ 30 h 1392"/>
                    <a:gd name="T54" fmla="*/ 1964 w 1994"/>
                    <a:gd name="T55" fmla="*/ 0 h 1392"/>
                    <a:gd name="T56" fmla="*/ 1279 w 1994"/>
                    <a:gd name="T57" fmla="*/ 706 h 1392"/>
                    <a:gd name="T58" fmla="*/ 1747 w 1994"/>
                    <a:gd name="T59" fmla="*/ 706 h 1392"/>
                    <a:gd name="T60" fmla="*/ 1777 w 1994"/>
                    <a:gd name="T61" fmla="*/ 676 h 1392"/>
                    <a:gd name="T62" fmla="*/ 1777 w 1994"/>
                    <a:gd name="T63" fmla="*/ 469 h 1392"/>
                    <a:gd name="T64" fmla="*/ 1767 w 1994"/>
                    <a:gd name="T65" fmla="*/ 444 h 1392"/>
                    <a:gd name="T66" fmla="*/ 1742 w 1994"/>
                    <a:gd name="T67" fmla="*/ 439 h 1392"/>
                    <a:gd name="T68" fmla="*/ 1611 w 1994"/>
                    <a:gd name="T69" fmla="*/ 464 h 1392"/>
                    <a:gd name="T70" fmla="*/ 1596 w 1994"/>
                    <a:gd name="T71" fmla="*/ 469 h 1392"/>
                    <a:gd name="T72" fmla="*/ 1485 w 1994"/>
                    <a:gd name="T73" fmla="*/ 560 h 1392"/>
                    <a:gd name="T74" fmla="*/ 1375 w 1994"/>
                    <a:gd name="T75" fmla="*/ 514 h 1392"/>
                    <a:gd name="T76" fmla="*/ 1365 w 1994"/>
                    <a:gd name="T77" fmla="*/ 514 h 1392"/>
                    <a:gd name="T78" fmla="*/ 1344 w 1994"/>
                    <a:gd name="T79" fmla="*/ 519 h 1392"/>
                    <a:gd name="T80" fmla="*/ 1344 w 1994"/>
                    <a:gd name="T81" fmla="*/ 519 h 1392"/>
                    <a:gd name="T82" fmla="*/ 1279 w 1994"/>
                    <a:gd name="T83" fmla="*/ 560 h 1392"/>
                    <a:gd name="T84" fmla="*/ 1279 w 1994"/>
                    <a:gd name="T85" fmla="*/ 570 h 1392"/>
                    <a:gd name="T86" fmla="*/ 1279 w 1994"/>
                    <a:gd name="T87" fmla="*/ 706 h 1392"/>
                    <a:gd name="T88" fmla="*/ 1083 w 1994"/>
                    <a:gd name="T89" fmla="*/ 429 h 1392"/>
                    <a:gd name="T90" fmla="*/ 141 w 1994"/>
                    <a:gd name="T91" fmla="*/ 429 h 1392"/>
                    <a:gd name="T92" fmla="*/ 0 w 1994"/>
                    <a:gd name="T93" fmla="*/ 570 h 1392"/>
                    <a:gd name="T94" fmla="*/ 0 w 1994"/>
                    <a:gd name="T95" fmla="*/ 1125 h 1392"/>
                    <a:gd name="T96" fmla="*/ 141 w 1994"/>
                    <a:gd name="T97" fmla="*/ 1266 h 1392"/>
                    <a:gd name="T98" fmla="*/ 192 w 1994"/>
                    <a:gd name="T99" fmla="*/ 1266 h 1392"/>
                    <a:gd name="T100" fmla="*/ 192 w 1994"/>
                    <a:gd name="T101" fmla="*/ 1362 h 1392"/>
                    <a:gd name="T102" fmla="*/ 212 w 1994"/>
                    <a:gd name="T103" fmla="*/ 1392 h 1392"/>
                    <a:gd name="T104" fmla="*/ 227 w 1994"/>
                    <a:gd name="T105" fmla="*/ 1392 h 1392"/>
                    <a:gd name="T106" fmla="*/ 242 w 1994"/>
                    <a:gd name="T107" fmla="*/ 1387 h 1392"/>
                    <a:gd name="T108" fmla="*/ 428 w 1994"/>
                    <a:gd name="T109" fmla="*/ 1266 h 1392"/>
                    <a:gd name="T110" fmla="*/ 1083 w 1994"/>
                    <a:gd name="T111" fmla="*/ 1266 h 1392"/>
                    <a:gd name="T112" fmla="*/ 1224 w 1994"/>
                    <a:gd name="T113" fmla="*/ 1125 h 1392"/>
                    <a:gd name="T114" fmla="*/ 1224 w 1994"/>
                    <a:gd name="T115" fmla="*/ 570 h 1392"/>
                    <a:gd name="T116" fmla="*/ 1083 w 1994"/>
                    <a:gd name="T117" fmla="*/ 429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994" h="1392">
                      <a:moveTo>
                        <a:pt x="891" y="343"/>
                      </a:moveTo>
                      <a:cubicBezTo>
                        <a:pt x="1319" y="343"/>
                        <a:pt x="1319" y="343"/>
                        <a:pt x="1319" y="343"/>
                      </a:cubicBezTo>
                      <a:cubicBezTo>
                        <a:pt x="1334" y="343"/>
                        <a:pt x="1349" y="328"/>
                        <a:pt x="1349" y="308"/>
                      </a:cubicBezTo>
                      <a:cubicBezTo>
                        <a:pt x="1349" y="292"/>
                        <a:pt x="1334" y="277"/>
                        <a:pt x="1319" y="277"/>
                      </a:cubicBezTo>
                      <a:cubicBezTo>
                        <a:pt x="891" y="277"/>
                        <a:pt x="891" y="277"/>
                        <a:pt x="891" y="277"/>
                      </a:cubicBezTo>
                      <a:cubicBezTo>
                        <a:pt x="871" y="277"/>
                        <a:pt x="856" y="292"/>
                        <a:pt x="856" y="308"/>
                      </a:cubicBezTo>
                      <a:cubicBezTo>
                        <a:pt x="856" y="328"/>
                        <a:pt x="871" y="343"/>
                        <a:pt x="891" y="343"/>
                      </a:cubicBezTo>
                      <a:close/>
                      <a:moveTo>
                        <a:pt x="891" y="212"/>
                      </a:moveTo>
                      <a:cubicBezTo>
                        <a:pt x="1747" y="212"/>
                        <a:pt x="1747" y="212"/>
                        <a:pt x="1747" y="212"/>
                      </a:cubicBezTo>
                      <a:cubicBezTo>
                        <a:pt x="1767" y="212"/>
                        <a:pt x="1777" y="197"/>
                        <a:pt x="1777" y="181"/>
                      </a:cubicBezTo>
                      <a:cubicBezTo>
                        <a:pt x="1777" y="161"/>
                        <a:pt x="1767" y="146"/>
                        <a:pt x="1747" y="146"/>
                      </a:cubicBezTo>
                      <a:cubicBezTo>
                        <a:pt x="891" y="146"/>
                        <a:pt x="891" y="146"/>
                        <a:pt x="891" y="146"/>
                      </a:cubicBezTo>
                      <a:cubicBezTo>
                        <a:pt x="871" y="146"/>
                        <a:pt x="856" y="161"/>
                        <a:pt x="856" y="181"/>
                      </a:cubicBezTo>
                      <a:cubicBezTo>
                        <a:pt x="856" y="197"/>
                        <a:pt x="871" y="212"/>
                        <a:pt x="891" y="212"/>
                      </a:cubicBezTo>
                      <a:close/>
                      <a:moveTo>
                        <a:pt x="1964" y="0"/>
                      </a:moveTo>
                      <a:cubicBezTo>
                        <a:pt x="675" y="0"/>
                        <a:pt x="675" y="0"/>
                        <a:pt x="675" y="0"/>
                      </a:cubicBezTo>
                      <a:cubicBezTo>
                        <a:pt x="660" y="0"/>
                        <a:pt x="645" y="10"/>
                        <a:pt x="645" y="30"/>
                      </a:cubicBezTo>
                      <a:cubicBezTo>
                        <a:pt x="645" y="373"/>
                        <a:pt x="645" y="373"/>
                        <a:pt x="645" y="373"/>
                      </a:cubicBezTo>
                      <a:cubicBezTo>
                        <a:pt x="710" y="373"/>
                        <a:pt x="710" y="373"/>
                        <a:pt x="710" y="373"/>
                      </a:cubicBezTo>
                      <a:cubicBezTo>
                        <a:pt x="710" y="60"/>
                        <a:pt x="710" y="60"/>
                        <a:pt x="710" y="60"/>
                      </a:cubicBezTo>
                      <a:cubicBezTo>
                        <a:pt x="1928" y="60"/>
                        <a:pt x="1928" y="60"/>
                        <a:pt x="1928" y="60"/>
                      </a:cubicBezTo>
                      <a:cubicBezTo>
                        <a:pt x="1928" y="858"/>
                        <a:pt x="1928" y="858"/>
                        <a:pt x="1928" y="858"/>
                      </a:cubicBezTo>
                      <a:cubicBezTo>
                        <a:pt x="1279" y="858"/>
                        <a:pt x="1279" y="858"/>
                        <a:pt x="1279" y="858"/>
                      </a:cubicBezTo>
                      <a:cubicBezTo>
                        <a:pt x="1279" y="923"/>
                        <a:pt x="1279" y="923"/>
                        <a:pt x="1279" y="923"/>
                      </a:cubicBezTo>
                      <a:cubicBezTo>
                        <a:pt x="1964" y="923"/>
                        <a:pt x="1964" y="923"/>
                        <a:pt x="1964" y="923"/>
                      </a:cubicBezTo>
                      <a:cubicBezTo>
                        <a:pt x="1979" y="923"/>
                        <a:pt x="1994" y="908"/>
                        <a:pt x="1994" y="888"/>
                      </a:cubicBezTo>
                      <a:cubicBezTo>
                        <a:pt x="1994" y="30"/>
                        <a:pt x="1994" y="30"/>
                        <a:pt x="1994" y="30"/>
                      </a:cubicBezTo>
                      <a:cubicBezTo>
                        <a:pt x="1994" y="10"/>
                        <a:pt x="1979" y="0"/>
                        <a:pt x="1964" y="0"/>
                      </a:cubicBezTo>
                      <a:close/>
                      <a:moveTo>
                        <a:pt x="1279" y="706"/>
                      </a:moveTo>
                      <a:cubicBezTo>
                        <a:pt x="1747" y="706"/>
                        <a:pt x="1747" y="706"/>
                        <a:pt x="1747" y="706"/>
                      </a:cubicBezTo>
                      <a:cubicBezTo>
                        <a:pt x="1767" y="706"/>
                        <a:pt x="1777" y="691"/>
                        <a:pt x="1777" y="676"/>
                      </a:cubicBezTo>
                      <a:cubicBezTo>
                        <a:pt x="1777" y="469"/>
                        <a:pt x="1777" y="469"/>
                        <a:pt x="1777" y="469"/>
                      </a:cubicBezTo>
                      <a:cubicBezTo>
                        <a:pt x="1777" y="459"/>
                        <a:pt x="1777" y="449"/>
                        <a:pt x="1767" y="444"/>
                      </a:cubicBezTo>
                      <a:cubicBezTo>
                        <a:pt x="1762" y="439"/>
                        <a:pt x="1752" y="434"/>
                        <a:pt x="1742" y="439"/>
                      </a:cubicBezTo>
                      <a:cubicBezTo>
                        <a:pt x="1611" y="464"/>
                        <a:pt x="1611" y="464"/>
                        <a:pt x="1611" y="464"/>
                      </a:cubicBezTo>
                      <a:cubicBezTo>
                        <a:pt x="1606" y="464"/>
                        <a:pt x="1601" y="464"/>
                        <a:pt x="1596" y="469"/>
                      </a:cubicBezTo>
                      <a:cubicBezTo>
                        <a:pt x="1485" y="560"/>
                        <a:pt x="1485" y="560"/>
                        <a:pt x="1485" y="560"/>
                      </a:cubicBezTo>
                      <a:cubicBezTo>
                        <a:pt x="1375" y="514"/>
                        <a:pt x="1375" y="514"/>
                        <a:pt x="1375" y="514"/>
                      </a:cubicBezTo>
                      <a:cubicBezTo>
                        <a:pt x="1375" y="514"/>
                        <a:pt x="1370" y="514"/>
                        <a:pt x="1365" y="514"/>
                      </a:cubicBezTo>
                      <a:cubicBezTo>
                        <a:pt x="1359" y="514"/>
                        <a:pt x="1349" y="514"/>
                        <a:pt x="1344" y="519"/>
                      </a:cubicBezTo>
                      <a:cubicBezTo>
                        <a:pt x="1344" y="519"/>
                        <a:pt x="1344" y="519"/>
                        <a:pt x="1344" y="519"/>
                      </a:cubicBezTo>
                      <a:cubicBezTo>
                        <a:pt x="1279" y="560"/>
                        <a:pt x="1279" y="560"/>
                        <a:pt x="1279" y="560"/>
                      </a:cubicBezTo>
                      <a:cubicBezTo>
                        <a:pt x="1279" y="560"/>
                        <a:pt x="1279" y="565"/>
                        <a:pt x="1279" y="570"/>
                      </a:cubicBezTo>
                      <a:cubicBezTo>
                        <a:pt x="1279" y="706"/>
                        <a:pt x="1279" y="706"/>
                        <a:pt x="1279" y="706"/>
                      </a:cubicBezTo>
                      <a:close/>
                      <a:moveTo>
                        <a:pt x="1083" y="429"/>
                      </a:moveTo>
                      <a:cubicBezTo>
                        <a:pt x="141" y="429"/>
                        <a:pt x="141" y="429"/>
                        <a:pt x="141" y="429"/>
                      </a:cubicBezTo>
                      <a:cubicBezTo>
                        <a:pt x="66" y="429"/>
                        <a:pt x="0" y="489"/>
                        <a:pt x="0" y="570"/>
                      </a:cubicBezTo>
                      <a:cubicBezTo>
                        <a:pt x="0" y="1125"/>
                        <a:pt x="0" y="1125"/>
                        <a:pt x="0" y="1125"/>
                      </a:cubicBezTo>
                      <a:cubicBezTo>
                        <a:pt x="0" y="1201"/>
                        <a:pt x="66" y="1266"/>
                        <a:pt x="141" y="1266"/>
                      </a:cubicBezTo>
                      <a:cubicBezTo>
                        <a:pt x="192" y="1266"/>
                        <a:pt x="192" y="1266"/>
                        <a:pt x="192" y="1266"/>
                      </a:cubicBezTo>
                      <a:cubicBezTo>
                        <a:pt x="192" y="1362"/>
                        <a:pt x="192" y="1362"/>
                        <a:pt x="192" y="1362"/>
                      </a:cubicBezTo>
                      <a:cubicBezTo>
                        <a:pt x="192" y="1372"/>
                        <a:pt x="202" y="1387"/>
                        <a:pt x="212" y="1392"/>
                      </a:cubicBezTo>
                      <a:cubicBezTo>
                        <a:pt x="217" y="1392"/>
                        <a:pt x="222" y="1392"/>
                        <a:pt x="227" y="1392"/>
                      </a:cubicBezTo>
                      <a:cubicBezTo>
                        <a:pt x="232" y="1392"/>
                        <a:pt x="237" y="1392"/>
                        <a:pt x="242" y="1387"/>
                      </a:cubicBezTo>
                      <a:cubicBezTo>
                        <a:pt x="428" y="1266"/>
                        <a:pt x="428" y="1266"/>
                        <a:pt x="428" y="1266"/>
                      </a:cubicBezTo>
                      <a:cubicBezTo>
                        <a:pt x="1083" y="1266"/>
                        <a:pt x="1083" y="1266"/>
                        <a:pt x="1083" y="1266"/>
                      </a:cubicBezTo>
                      <a:cubicBezTo>
                        <a:pt x="1163" y="1266"/>
                        <a:pt x="1224" y="1201"/>
                        <a:pt x="1224" y="1125"/>
                      </a:cubicBezTo>
                      <a:cubicBezTo>
                        <a:pt x="1224" y="570"/>
                        <a:pt x="1224" y="570"/>
                        <a:pt x="1224" y="570"/>
                      </a:cubicBezTo>
                      <a:cubicBezTo>
                        <a:pt x="1224" y="489"/>
                        <a:pt x="1163" y="429"/>
                        <a:pt x="1083" y="42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252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503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8755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006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259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7510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3762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014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grpSp>
              <p:nvGrpSpPr>
                <p:cNvPr id="63" name="Group 54"/>
                <p:cNvGrpSpPr/>
                <p:nvPr/>
              </p:nvGrpSpPr>
              <p:grpSpPr>
                <a:xfrm>
                  <a:off x="6045077" y="5600779"/>
                  <a:ext cx="832762" cy="568056"/>
                  <a:chOff x="3115664" y="63608"/>
                  <a:chExt cx="6046193" cy="4124330"/>
                </a:xfrm>
                <a:solidFill>
                  <a:srgbClr val="FFFFFF"/>
                </a:solidFill>
              </p:grpSpPr>
              <p:sp>
                <p:nvSpPr>
                  <p:cNvPr id="64" name="Freeform 21"/>
                  <p:cNvSpPr>
                    <a:spLocks/>
                  </p:cNvSpPr>
                  <p:nvPr/>
                </p:nvSpPr>
                <p:spPr bwMode="auto">
                  <a:xfrm>
                    <a:off x="6948881" y="906570"/>
                    <a:ext cx="2212976" cy="3281364"/>
                  </a:xfrm>
                  <a:custGeom>
                    <a:avLst/>
                    <a:gdLst>
                      <a:gd name="T0" fmla="*/ 38 w 589"/>
                      <a:gd name="T1" fmla="*/ 360 h 873"/>
                      <a:gd name="T2" fmla="*/ 28 w 589"/>
                      <a:gd name="T3" fmla="*/ 393 h 873"/>
                      <a:gd name="T4" fmla="*/ 22 w 589"/>
                      <a:gd name="T5" fmla="*/ 415 h 873"/>
                      <a:gd name="T6" fmla="*/ 44 w 589"/>
                      <a:gd name="T7" fmla="*/ 420 h 873"/>
                      <a:gd name="T8" fmla="*/ 126 w 589"/>
                      <a:gd name="T9" fmla="*/ 447 h 873"/>
                      <a:gd name="T10" fmla="*/ 126 w 589"/>
                      <a:gd name="T11" fmla="*/ 486 h 873"/>
                      <a:gd name="T12" fmla="*/ 82 w 589"/>
                      <a:gd name="T13" fmla="*/ 518 h 873"/>
                      <a:gd name="T14" fmla="*/ 71 w 589"/>
                      <a:gd name="T15" fmla="*/ 540 h 873"/>
                      <a:gd name="T16" fmla="*/ 191 w 589"/>
                      <a:gd name="T17" fmla="*/ 666 h 873"/>
                      <a:gd name="T18" fmla="*/ 240 w 589"/>
                      <a:gd name="T19" fmla="*/ 873 h 873"/>
                      <a:gd name="T20" fmla="*/ 589 w 589"/>
                      <a:gd name="T21" fmla="*/ 873 h 873"/>
                      <a:gd name="T22" fmla="*/ 578 w 589"/>
                      <a:gd name="T23" fmla="*/ 660 h 873"/>
                      <a:gd name="T24" fmla="*/ 524 w 589"/>
                      <a:gd name="T25" fmla="*/ 606 h 873"/>
                      <a:gd name="T26" fmla="*/ 436 w 589"/>
                      <a:gd name="T27" fmla="*/ 573 h 873"/>
                      <a:gd name="T28" fmla="*/ 382 w 589"/>
                      <a:gd name="T29" fmla="*/ 546 h 873"/>
                      <a:gd name="T30" fmla="*/ 355 w 589"/>
                      <a:gd name="T31" fmla="*/ 518 h 873"/>
                      <a:gd name="T32" fmla="*/ 317 w 589"/>
                      <a:gd name="T33" fmla="*/ 486 h 873"/>
                      <a:gd name="T34" fmla="*/ 317 w 589"/>
                      <a:gd name="T35" fmla="*/ 447 h 873"/>
                      <a:gd name="T36" fmla="*/ 398 w 589"/>
                      <a:gd name="T37" fmla="*/ 420 h 873"/>
                      <a:gd name="T38" fmla="*/ 420 w 589"/>
                      <a:gd name="T39" fmla="*/ 415 h 873"/>
                      <a:gd name="T40" fmla="*/ 409 w 589"/>
                      <a:gd name="T41" fmla="*/ 393 h 873"/>
                      <a:gd name="T42" fmla="*/ 398 w 589"/>
                      <a:gd name="T43" fmla="*/ 360 h 873"/>
                      <a:gd name="T44" fmla="*/ 442 w 589"/>
                      <a:gd name="T45" fmla="*/ 398 h 873"/>
                      <a:gd name="T46" fmla="*/ 409 w 589"/>
                      <a:gd name="T47" fmla="*/ 316 h 873"/>
                      <a:gd name="T48" fmla="*/ 393 w 589"/>
                      <a:gd name="T49" fmla="*/ 240 h 873"/>
                      <a:gd name="T50" fmla="*/ 366 w 589"/>
                      <a:gd name="T51" fmla="*/ 93 h 873"/>
                      <a:gd name="T52" fmla="*/ 322 w 589"/>
                      <a:gd name="T53" fmla="*/ 33 h 873"/>
                      <a:gd name="T54" fmla="*/ 224 w 589"/>
                      <a:gd name="T55" fmla="*/ 0 h 873"/>
                      <a:gd name="T56" fmla="*/ 218 w 589"/>
                      <a:gd name="T57" fmla="*/ 0 h 873"/>
                      <a:gd name="T58" fmla="*/ 218 w 589"/>
                      <a:gd name="T59" fmla="*/ 0 h 873"/>
                      <a:gd name="T60" fmla="*/ 120 w 589"/>
                      <a:gd name="T61" fmla="*/ 33 h 873"/>
                      <a:gd name="T62" fmla="*/ 77 w 589"/>
                      <a:gd name="T63" fmla="*/ 93 h 873"/>
                      <a:gd name="T64" fmla="*/ 49 w 589"/>
                      <a:gd name="T65" fmla="*/ 240 h 873"/>
                      <a:gd name="T66" fmla="*/ 33 w 589"/>
                      <a:gd name="T67" fmla="*/ 322 h 873"/>
                      <a:gd name="T68" fmla="*/ 0 w 589"/>
                      <a:gd name="T69" fmla="*/ 398 h 873"/>
                      <a:gd name="T70" fmla="*/ 38 w 589"/>
                      <a:gd name="T71" fmla="*/ 360 h 8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589" h="873">
                        <a:moveTo>
                          <a:pt x="38" y="360"/>
                        </a:moveTo>
                        <a:cubicBezTo>
                          <a:pt x="38" y="360"/>
                          <a:pt x="33" y="393"/>
                          <a:pt x="28" y="393"/>
                        </a:cubicBezTo>
                        <a:cubicBezTo>
                          <a:pt x="28" y="398"/>
                          <a:pt x="17" y="415"/>
                          <a:pt x="22" y="415"/>
                        </a:cubicBezTo>
                        <a:cubicBezTo>
                          <a:pt x="44" y="420"/>
                          <a:pt x="44" y="420"/>
                          <a:pt x="44" y="420"/>
                        </a:cubicBezTo>
                        <a:cubicBezTo>
                          <a:pt x="126" y="447"/>
                          <a:pt x="126" y="447"/>
                          <a:pt x="126" y="447"/>
                        </a:cubicBezTo>
                        <a:cubicBezTo>
                          <a:pt x="126" y="486"/>
                          <a:pt x="126" y="486"/>
                          <a:pt x="126" y="486"/>
                        </a:cubicBezTo>
                        <a:cubicBezTo>
                          <a:pt x="115" y="486"/>
                          <a:pt x="88" y="507"/>
                          <a:pt x="82" y="518"/>
                        </a:cubicBezTo>
                        <a:cubicBezTo>
                          <a:pt x="82" y="524"/>
                          <a:pt x="77" y="535"/>
                          <a:pt x="71" y="540"/>
                        </a:cubicBezTo>
                        <a:cubicBezTo>
                          <a:pt x="148" y="573"/>
                          <a:pt x="191" y="617"/>
                          <a:pt x="191" y="666"/>
                        </a:cubicBezTo>
                        <a:cubicBezTo>
                          <a:pt x="191" y="671"/>
                          <a:pt x="240" y="835"/>
                          <a:pt x="240" y="873"/>
                        </a:cubicBezTo>
                        <a:cubicBezTo>
                          <a:pt x="589" y="873"/>
                          <a:pt x="589" y="873"/>
                          <a:pt x="589" y="873"/>
                        </a:cubicBezTo>
                        <a:cubicBezTo>
                          <a:pt x="578" y="660"/>
                          <a:pt x="578" y="660"/>
                          <a:pt x="578" y="660"/>
                        </a:cubicBezTo>
                        <a:cubicBezTo>
                          <a:pt x="578" y="660"/>
                          <a:pt x="556" y="611"/>
                          <a:pt x="524" y="606"/>
                        </a:cubicBezTo>
                        <a:cubicBezTo>
                          <a:pt x="496" y="600"/>
                          <a:pt x="453" y="589"/>
                          <a:pt x="436" y="573"/>
                        </a:cubicBezTo>
                        <a:cubicBezTo>
                          <a:pt x="426" y="567"/>
                          <a:pt x="393" y="551"/>
                          <a:pt x="382" y="546"/>
                        </a:cubicBezTo>
                        <a:cubicBezTo>
                          <a:pt x="371" y="546"/>
                          <a:pt x="360" y="524"/>
                          <a:pt x="355" y="518"/>
                        </a:cubicBezTo>
                        <a:cubicBezTo>
                          <a:pt x="355" y="507"/>
                          <a:pt x="322" y="486"/>
                          <a:pt x="317" y="486"/>
                        </a:cubicBezTo>
                        <a:cubicBezTo>
                          <a:pt x="317" y="447"/>
                          <a:pt x="317" y="447"/>
                          <a:pt x="317" y="447"/>
                        </a:cubicBezTo>
                        <a:cubicBezTo>
                          <a:pt x="398" y="420"/>
                          <a:pt x="398" y="420"/>
                          <a:pt x="398" y="420"/>
                        </a:cubicBezTo>
                        <a:cubicBezTo>
                          <a:pt x="420" y="415"/>
                          <a:pt x="420" y="415"/>
                          <a:pt x="420" y="415"/>
                        </a:cubicBezTo>
                        <a:cubicBezTo>
                          <a:pt x="426" y="415"/>
                          <a:pt x="409" y="398"/>
                          <a:pt x="409" y="393"/>
                        </a:cubicBezTo>
                        <a:cubicBezTo>
                          <a:pt x="409" y="387"/>
                          <a:pt x="398" y="360"/>
                          <a:pt x="398" y="360"/>
                        </a:cubicBezTo>
                        <a:cubicBezTo>
                          <a:pt x="398" y="360"/>
                          <a:pt x="431" y="393"/>
                          <a:pt x="442" y="398"/>
                        </a:cubicBezTo>
                        <a:cubicBezTo>
                          <a:pt x="442" y="398"/>
                          <a:pt x="415" y="349"/>
                          <a:pt x="409" y="316"/>
                        </a:cubicBezTo>
                        <a:cubicBezTo>
                          <a:pt x="398" y="289"/>
                          <a:pt x="393" y="246"/>
                          <a:pt x="393" y="240"/>
                        </a:cubicBezTo>
                        <a:cubicBezTo>
                          <a:pt x="393" y="235"/>
                          <a:pt x="376" y="115"/>
                          <a:pt x="366" y="93"/>
                        </a:cubicBezTo>
                        <a:cubicBezTo>
                          <a:pt x="355" y="76"/>
                          <a:pt x="344" y="44"/>
                          <a:pt x="322" y="33"/>
                        </a:cubicBezTo>
                        <a:cubicBezTo>
                          <a:pt x="300" y="22"/>
                          <a:pt x="267" y="0"/>
                          <a:pt x="224" y="0"/>
                        </a:cubicBezTo>
                        <a:cubicBezTo>
                          <a:pt x="224" y="0"/>
                          <a:pt x="224" y="0"/>
                          <a:pt x="218" y="0"/>
                        </a:cubicBezTo>
                        <a:cubicBezTo>
                          <a:pt x="218" y="0"/>
                          <a:pt x="218" y="0"/>
                          <a:pt x="218" y="0"/>
                        </a:cubicBezTo>
                        <a:cubicBezTo>
                          <a:pt x="175" y="0"/>
                          <a:pt x="142" y="22"/>
                          <a:pt x="120" y="33"/>
                        </a:cubicBezTo>
                        <a:cubicBezTo>
                          <a:pt x="98" y="44"/>
                          <a:pt x="82" y="76"/>
                          <a:pt x="77" y="93"/>
                        </a:cubicBezTo>
                        <a:cubicBezTo>
                          <a:pt x="66" y="115"/>
                          <a:pt x="49" y="235"/>
                          <a:pt x="49" y="240"/>
                        </a:cubicBezTo>
                        <a:cubicBezTo>
                          <a:pt x="49" y="246"/>
                          <a:pt x="44" y="289"/>
                          <a:pt x="33" y="322"/>
                        </a:cubicBezTo>
                        <a:cubicBezTo>
                          <a:pt x="28" y="349"/>
                          <a:pt x="0" y="398"/>
                          <a:pt x="0" y="398"/>
                        </a:cubicBezTo>
                        <a:cubicBezTo>
                          <a:pt x="11" y="393"/>
                          <a:pt x="38" y="360"/>
                          <a:pt x="38" y="3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50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252" algn="l" defTabSz="93250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503" algn="l" defTabSz="93250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8755" algn="l" defTabSz="93250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006" algn="l" defTabSz="93250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259" algn="l" defTabSz="93250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7510" algn="l" defTabSz="93250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3762" algn="l" defTabSz="93250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014" algn="l" defTabSz="93250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65" name="Freeform 22"/>
                  <p:cNvSpPr>
                    <a:spLocks/>
                  </p:cNvSpPr>
                  <p:nvPr/>
                </p:nvSpPr>
                <p:spPr bwMode="auto">
                  <a:xfrm>
                    <a:off x="3115664" y="855769"/>
                    <a:ext cx="2239970" cy="3332169"/>
                  </a:xfrm>
                  <a:custGeom>
                    <a:avLst/>
                    <a:gdLst>
                      <a:gd name="T0" fmla="*/ 388 w 596"/>
                      <a:gd name="T1" fmla="*/ 733 h 886"/>
                      <a:gd name="T2" fmla="*/ 388 w 596"/>
                      <a:gd name="T3" fmla="*/ 728 h 886"/>
                      <a:gd name="T4" fmla="*/ 388 w 596"/>
                      <a:gd name="T5" fmla="*/ 728 h 886"/>
                      <a:gd name="T6" fmla="*/ 591 w 596"/>
                      <a:gd name="T7" fmla="*/ 558 h 886"/>
                      <a:gd name="T8" fmla="*/ 591 w 596"/>
                      <a:gd name="T9" fmla="*/ 558 h 886"/>
                      <a:gd name="T10" fmla="*/ 520 w 596"/>
                      <a:gd name="T11" fmla="*/ 525 h 886"/>
                      <a:gd name="T12" fmla="*/ 509 w 596"/>
                      <a:gd name="T13" fmla="*/ 454 h 886"/>
                      <a:gd name="T14" fmla="*/ 569 w 596"/>
                      <a:gd name="T15" fmla="*/ 334 h 886"/>
                      <a:gd name="T16" fmla="*/ 591 w 596"/>
                      <a:gd name="T17" fmla="*/ 301 h 886"/>
                      <a:gd name="T18" fmla="*/ 574 w 596"/>
                      <a:gd name="T19" fmla="*/ 236 h 886"/>
                      <a:gd name="T20" fmla="*/ 574 w 596"/>
                      <a:gd name="T21" fmla="*/ 186 h 886"/>
                      <a:gd name="T22" fmla="*/ 525 w 596"/>
                      <a:gd name="T23" fmla="*/ 72 h 886"/>
                      <a:gd name="T24" fmla="*/ 476 w 596"/>
                      <a:gd name="T25" fmla="*/ 39 h 886"/>
                      <a:gd name="T26" fmla="*/ 438 w 596"/>
                      <a:gd name="T27" fmla="*/ 28 h 886"/>
                      <a:gd name="T28" fmla="*/ 438 w 596"/>
                      <a:gd name="T29" fmla="*/ 39 h 886"/>
                      <a:gd name="T30" fmla="*/ 438 w 596"/>
                      <a:gd name="T31" fmla="*/ 39 h 886"/>
                      <a:gd name="T32" fmla="*/ 432 w 596"/>
                      <a:gd name="T33" fmla="*/ 11 h 886"/>
                      <a:gd name="T34" fmla="*/ 432 w 596"/>
                      <a:gd name="T35" fmla="*/ 0 h 886"/>
                      <a:gd name="T36" fmla="*/ 383 w 596"/>
                      <a:gd name="T37" fmla="*/ 50 h 886"/>
                      <a:gd name="T38" fmla="*/ 388 w 596"/>
                      <a:gd name="T39" fmla="*/ 22 h 886"/>
                      <a:gd name="T40" fmla="*/ 317 w 596"/>
                      <a:gd name="T41" fmla="*/ 72 h 886"/>
                      <a:gd name="T42" fmla="*/ 268 w 596"/>
                      <a:gd name="T43" fmla="*/ 197 h 886"/>
                      <a:gd name="T44" fmla="*/ 273 w 596"/>
                      <a:gd name="T45" fmla="*/ 236 h 886"/>
                      <a:gd name="T46" fmla="*/ 262 w 596"/>
                      <a:gd name="T47" fmla="*/ 301 h 886"/>
                      <a:gd name="T48" fmla="*/ 290 w 596"/>
                      <a:gd name="T49" fmla="*/ 345 h 886"/>
                      <a:gd name="T50" fmla="*/ 334 w 596"/>
                      <a:gd name="T51" fmla="*/ 454 h 886"/>
                      <a:gd name="T52" fmla="*/ 323 w 596"/>
                      <a:gd name="T53" fmla="*/ 525 h 886"/>
                      <a:gd name="T54" fmla="*/ 230 w 596"/>
                      <a:gd name="T55" fmla="*/ 569 h 886"/>
                      <a:gd name="T56" fmla="*/ 104 w 596"/>
                      <a:gd name="T57" fmla="*/ 613 h 886"/>
                      <a:gd name="T58" fmla="*/ 22 w 596"/>
                      <a:gd name="T59" fmla="*/ 886 h 886"/>
                      <a:gd name="T60" fmla="*/ 350 w 596"/>
                      <a:gd name="T61" fmla="*/ 886 h 886"/>
                      <a:gd name="T62" fmla="*/ 388 w 596"/>
                      <a:gd name="T63" fmla="*/ 733 h 886"/>
                      <a:gd name="T64" fmla="*/ 388 w 596"/>
                      <a:gd name="T65" fmla="*/ 733 h 8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596" h="886">
                        <a:moveTo>
                          <a:pt x="388" y="733"/>
                        </a:moveTo>
                        <a:cubicBezTo>
                          <a:pt x="388" y="728"/>
                          <a:pt x="388" y="728"/>
                          <a:pt x="388" y="728"/>
                        </a:cubicBezTo>
                        <a:cubicBezTo>
                          <a:pt x="388" y="728"/>
                          <a:pt x="388" y="728"/>
                          <a:pt x="388" y="728"/>
                        </a:cubicBezTo>
                        <a:cubicBezTo>
                          <a:pt x="410" y="629"/>
                          <a:pt x="525" y="586"/>
                          <a:pt x="591" y="558"/>
                        </a:cubicBezTo>
                        <a:cubicBezTo>
                          <a:pt x="591" y="558"/>
                          <a:pt x="591" y="558"/>
                          <a:pt x="591" y="558"/>
                        </a:cubicBezTo>
                        <a:cubicBezTo>
                          <a:pt x="553" y="536"/>
                          <a:pt x="531" y="525"/>
                          <a:pt x="520" y="525"/>
                        </a:cubicBezTo>
                        <a:cubicBezTo>
                          <a:pt x="520" y="514"/>
                          <a:pt x="509" y="454"/>
                          <a:pt x="509" y="454"/>
                        </a:cubicBezTo>
                        <a:cubicBezTo>
                          <a:pt x="509" y="454"/>
                          <a:pt x="558" y="416"/>
                          <a:pt x="569" y="334"/>
                        </a:cubicBezTo>
                        <a:cubicBezTo>
                          <a:pt x="569" y="334"/>
                          <a:pt x="591" y="350"/>
                          <a:pt x="591" y="301"/>
                        </a:cubicBezTo>
                        <a:cubicBezTo>
                          <a:pt x="591" y="263"/>
                          <a:pt x="596" y="247"/>
                          <a:pt x="574" y="236"/>
                        </a:cubicBezTo>
                        <a:cubicBezTo>
                          <a:pt x="574" y="236"/>
                          <a:pt x="574" y="214"/>
                          <a:pt x="574" y="186"/>
                        </a:cubicBezTo>
                        <a:cubicBezTo>
                          <a:pt x="574" y="154"/>
                          <a:pt x="585" y="110"/>
                          <a:pt x="525" y="72"/>
                        </a:cubicBezTo>
                        <a:cubicBezTo>
                          <a:pt x="514" y="66"/>
                          <a:pt x="476" y="39"/>
                          <a:pt x="476" y="39"/>
                        </a:cubicBezTo>
                        <a:cubicBezTo>
                          <a:pt x="459" y="33"/>
                          <a:pt x="438" y="28"/>
                          <a:pt x="438" y="28"/>
                        </a:cubicBezTo>
                        <a:cubicBezTo>
                          <a:pt x="438" y="39"/>
                          <a:pt x="438" y="39"/>
                          <a:pt x="438" y="39"/>
                        </a:cubicBezTo>
                        <a:cubicBezTo>
                          <a:pt x="438" y="39"/>
                          <a:pt x="438" y="39"/>
                          <a:pt x="438" y="39"/>
                        </a:cubicBezTo>
                        <a:cubicBezTo>
                          <a:pt x="432" y="33"/>
                          <a:pt x="432" y="17"/>
                          <a:pt x="432" y="11"/>
                        </a:cubicBezTo>
                        <a:cubicBezTo>
                          <a:pt x="432" y="0"/>
                          <a:pt x="432" y="0"/>
                          <a:pt x="432" y="0"/>
                        </a:cubicBezTo>
                        <a:cubicBezTo>
                          <a:pt x="405" y="22"/>
                          <a:pt x="383" y="50"/>
                          <a:pt x="383" y="50"/>
                        </a:cubicBezTo>
                        <a:cubicBezTo>
                          <a:pt x="388" y="22"/>
                          <a:pt x="388" y="22"/>
                          <a:pt x="388" y="22"/>
                        </a:cubicBezTo>
                        <a:cubicBezTo>
                          <a:pt x="388" y="22"/>
                          <a:pt x="383" y="28"/>
                          <a:pt x="317" y="72"/>
                        </a:cubicBezTo>
                        <a:cubicBezTo>
                          <a:pt x="257" y="110"/>
                          <a:pt x="268" y="165"/>
                          <a:pt x="268" y="197"/>
                        </a:cubicBezTo>
                        <a:cubicBezTo>
                          <a:pt x="268" y="219"/>
                          <a:pt x="273" y="236"/>
                          <a:pt x="273" y="236"/>
                        </a:cubicBezTo>
                        <a:cubicBezTo>
                          <a:pt x="246" y="247"/>
                          <a:pt x="262" y="263"/>
                          <a:pt x="262" y="301"/>
                        </a:cubicBezTo>
                        <a:cubicBezTo>
                          <a:pt x="262" y="350"/>
                          <a:pt x="290" y="345"/>
                          <a:pt x="290" y="345"/>
                        </a:cubicBezTo>
                        <a:cubicBezTo>
                          <a:pt x="301" y="411"/>
                          <a:pt x="334" y="454"/>
                          <a:pt x="334" y="454"/>
                        </a:cubicBezTo>
                        <a:cubicBezTo>
                          <a:pt x="334" y="454"/>
                          <a:pt x="323" y="514"/>
                          <a:pt x="323" y="525"/>
                        </a:cubicBezTo>
                        <a:cubicBezTo>
                          <a:pt x="312" y="525"/>
                          <a:pt x="284" y="542"/>
                          <a:pt x="230" y="569"/>
                        </a:cubicBezTo>
                        <a:cubicBezTo>
                          <a:pt x="148" y="602"/>
                          <a:pt x="169" y="580"/>
                          <a:pt x="104" y="613"/>
                        </a:cubicBezTo>
                        <a:cubicBezTo>
                          <a:pt x="0" y="668"/>
                          <a:pt x="22" y="886"/>
                          <a:pt x="22" y="886"/>
                        </a:cubicBezTo>
                        <a:cubicBezTo>
                          <a:pt x="350" y="886"/>
                          <a:pt x="350" y="886"/>
                          <a:pt x="350" y="886"/>
                        </a:cubicBezTo>
                        <a:cubicBezTo>
                          <a:pt x="388" y="733"/>
                          <a:pt x="388" y="733"/>
                          <a:pt x="388" y="733"/>
                        </a:cubicBezTo>
                        <a:cubicBezTo>
                          <a:pt x="388" y="733"/>
                          <a:pt x="388" y="733"/>
                          <a:pt x="388" y="7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50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252" algn="l" defTabSz="93250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503" algn="l" defTabSz="93250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8755" algn="l" defTabSz="93250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006" algn="l" defTabSz="93250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259" algn="l" defTabSz="93250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7510" algn="l" defTabSz="93250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3762" algn="l" defTabSz="93250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014" algn="l" defTabSz="93250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66" name="Freeform 23"/>
                  <p:cNvSpPr>
                    <a:spLocks/>
                  </p:cNvSpPr>
                  <p:nvPr/>
                </p:nvSpPr>
                <p:spPr bwMode="auto">
                  <a:xfrm>
                    <a:off x="4422234" y="63608"/>
                    <a:ext cx="3475033" cy="4124325"/>
                  </a:xfrm>
                  <a:custGeom>
                    <a:avLst/>
                    <a:gdLst>
                      <a:gd name="T0" fmla="*/ 925 w 925"/>
                      <a:gd name="T1" fmla="*/ 1097 h 1097"/>
                      <a:gd name="T2" fmla="*/ 854 w 925"/>
                      <a:gd name="T3" fmla="*/ 770 h 1097"/>
                      <a:gd name="T4" fmla="*/ 701 w 925"/>
                      <a:gd name="T5" fmla="*/ 666 h 1097"/>
                      <a:gd name="T6" fmla="*/ 608 w 925"/>
                      <a:gd name="T7" fmla="*/ 622 h 1097"/>
                      <a:gd name="T8" fmla="*/ 602 w 925"/>
                      <a:gd name="T9" fmla="*/ 584 h 1097"/>
                      <a:gd name="T10" fmla="*/ 569 w 925"/>
                      <a:gd name="T11" fmla="*/ 579 h 1097"/>
                      <a:gd name="T12" fmla="*/ 564 w 925"/>
                      <a:gd name="T13" fmla="*/ 535 h 1097"/>
                      <a:gd name="T14" fmla="*/ 602 w 925"/>
                      <a:gd name="T15" fmla="*/ 448 h 1097"/>
                      <a:gd name="T16" fmla="*/ 641 w 925"/>
                      <a:gd name="T17" fmla="*/ 398 h 1097"/>
                      <a:gd name="T18" fmla="*/ 624 w 925"/>
                      <a:gd name="T19" fmla="*/ 322 h 1097"/>
                      <a:gd name="T20" fmla="*/ 624 w 925"/>
                      <a:gd name="T21" fmla="*/ 169 h 1097"/>
                      <a:gd name="T22" fmla="*/ 351 w 925"/>
                      <a:gd name="T23" fmla="*/ 98 h 1097"/>
                      <a:gd name="T24" fmla="*/ 285 w 925"/>
                      <a:gd name="T25" fmla="*/ 278 h 1097"/>
                      <a:gd name="T26" fmla="*/ 301 w 925"/>
                      <a:gd name="T27" fmla="*/ 327 h 1097"/>
                      <a:gd name="T28" fmla="*/ 296 w 925"/>
                      <a:gd name="T29" fmla="*/ 409 h 1097"/>
                      <a:gd name="T30" fmla="*/ 323 w 925"/>
                      <a:gd name="T31" fmla="*/ 448 h 1097"/>
                      <a:gd name="T32" fmla="*/ 367 w 925"/>
                      <a:gd name="T33" fmla="*/ 535 h 1097"/>
                      <a:gd name="T34" fmla="*/ 367 w 925"/>
                      <a:gd name="T35" fmla="*/ 579 h 1097"/>
                      <a:gd name="T36" fmla="*/ 334 w 925"/>
                      <a:gd name="T37" fmla="*/ 584 h 1097"/>
                      <a:gd name="T38" fmla="*/ 329 w 925"/>
                      <a:gd name="T39" fmla="*/ 617 h 1097"/>
                      <a:gd name="T40" fmla="*/ 241 w 925"/>
                      <a:gd name="T41" fmla="*/ 660 h 1097"/>
                      <a:gd name="T42" fmla="*/ 61 w 925"/>
                      <a:gd name="T43" fmla="*/ 802 h 1097"/>
                      <a:gd name="T44" fmla="*/ 0 w 925"/>
                      <a:gd name="T45" fmla="*/ 1097 h 1097"/>
                      <a:gd name="T46" fmla="*/ 925 w 925"/>
                      <a:gd name="T47" fmla="*/ 1097 h 10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925" h="1097">
                        <a:moveTo>
                          <a:pt x="925" y="1097"/>
                        </a:moveTo>
                        <a:cubicBezTo>
                          <a:pt x="925" y="1037"/>
                          <a:pt x="854" y="770"/>
                          <a:pt x="854" y="770"/>
                        </a:cubicBezTo>
                        <a:cubicBezTo>
                          <a:pt x="854" y="731"/>
                          <a:pt x="799" y="688"/>
                          <a:pt x="701" y="666"/>
                        </a:cubicBezTo>
                        <a:cubicBezTo>
                          <a:pt x="651" y="650"/>
                          <a:pt x="608" y="622"/>
                          <a:pt x="608" y="622"/>
                        </a:cubicBezTo>
                        <a:cubicBezTo>
                          <a:pt x="597" y="617"/>
                          <a:pt x="602" y="584"/>
                          <a:pt x="602" y="584"/>
                        </a:cubicBezTo>
                        <a:cubicBezTo>
                          <a:pt x="569" y="579"/>
                          <a:pt x="569" y="579"/>
                          <a:pt x="569" y="579"/>
                        </a:cubicBezTo>
                        <a:cubicBezTo>
                          <a:pt x="569" y="573"/>
                          <a:pt x="564" y="535"/>
                          <a:pt x="564" y="535"/>
                        </a:cubicBezTo>
                        <a:cubicBezTo>
                          <a:pt x="602" y="524"/>
                          <a:pt x="602" y="448"/>
                          <a:pt x="602" y="448"/>
                        </a:cubicBezTo>
                        <a:cubicBezTo>
                          <a:pt x="624" y="458"/>
                          <a:pt x="641" y="398"/>
                          <a:pt x="641" y="398"/>
                        </a:cubicBezTo>
                        <a:cubicBezTo>
                          <a:pt x="668" y="316"/>
                          <a:pt x="624" y="322"/>
                          <a:pt x="624" y="322"/>
                        </a:cubicBezTo>
                        <a:cubicBezTo>
                          <a:pt x="641" y="262"/>
                          <a:pt x="624" y="169"/>
                          <a:pt x="624" y="169"/>
                        </a:cubicBezTo>
                        <a:cubicBezTo>
                          <a:pt x="608" y="0"/>
                          <a:pt x="318" y="43"/>
                          <a:pt x="351" y="98"/>
                        </a:cubicBezTo>
                        <a:cubicBezTo>
                          <a:pt x="263" y="87"/>
                          <a:pt x="285" y="278"/>
                          <a:pt x="285" y="278"/>
                        </a:cubicBezTo>
                        <a:cubicBezTo>
                          <a:pt x="301" y="327"/>
                          <a:pt x="301" y="327"/>
                          <a:pt x="301" y="327"/>
                        </a:cubicBezTo>
                        <a:cubicBezTo>
                          <a:pt x="269" y="349"/>
                          <a:pt x="290" y="377"/>
                          <a:pt x="296" y="409"/>
                        </a:cubicBezTo>
                        <a:cubicBezTo>
                          <a:pt x="296" y="458"/>
                          <a:pt x="323" y="448"/>
                          <a:pt x="323" y="448"/>
                        </a:cubicBezTo>
                        <a:cubicBezTo>
                          <a:pt x="329" y="529"/>
                          <a:pt x="367" y="535"/>
                          <a:pt x="367" y="535"/>
                        </a:cubicBezTo>
                        <a:cubicBezTo>
                          <a:pt x="372" y="584"/>
                          <a:pt x="367" y="579"/>
                          <a:pt x="367" y="579"/>
                        </a:cubicBezTo>
                        <a:cubicBezTo>
                          <a:pt x="334" y="584"/>
                          <a:pt x="334" y="584"/>
                          <a:pt x="334" y="584"/>
                        </a:cubicBezTo>
                        <a:cubicBezTo>
                          <a:pt x="334" y="595"/>
                          <a:pt x="329" y="617"/>
                          <a:pt x="329" y="617"/>
                        </a:cubicBezTo>
                        <a:cubicBezTo>
                          <a:pt x="290" y="633"/>
                          <a:pt x="279" y="644"/>
                          <a:pt x="241" y="660"/>
                        </a:cubicBezTo>
                        <a:cubicBezTo>
                          <a:pt x="159" y="699"/>
                          <a:pt x="77" y="742"/>
                          <a:pt x="61" y="802"/>
                        </a:cubicBezTo>
                        <a:cubicBezTo>
                          <a:pt x="44" y="862"/>
                          <a:pt x="0" y="1097"/>
                          <a:pt x="0" y="1097"/>
                        </a:cubicBezTo>
                        <a:cubicBezTo>
                          <a:pt x="925" y="1097"/>
                          <a:pt x="925" y="1097"/>
                          <a:pt x="925" y="109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50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252" algn="l" defTabSz="93250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503" algn="l" defTabSz="93250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8755" algn="l" defTabSz="93250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006" algn="l" defTabSz="93250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259" algn="l" defTabSz="93250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7510" algn="l" defTabSz="93250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3762" algn="l" defTabSz="93250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014" algn="l" defTabSz="93250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8" name="Freeform 189"/>
          <p:cNvSpPr/>
          <p:nvPr/>
        </p:nvSpPr>
        <p:spPr bwMode="auto">
          <a:xfrm>
            <a:off x="2808565" y="3174670"/>
            <a:ext cx="2752725" cy="49347"/>
          </a:xfrm>
          <a:custGeom>
            <a:avLst/>
            <a:gdLst>
              <a:gd name="connsiteX0" fmla="*/ 0 w 2238375"/>
              <a:gd name="connsiteY0" fmla="*/ 0 h 0"/>
              <a:gd name="connsiteX1" fmla="*/ 2238375 w 223837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38375">
                <a:moveTo>
                  <a:pt x="0" y="0"/>
                </a:moveTo>
                <a:lnTo>
                  <a:pt x="2238375" y="0"/>
                </a:lnTo>
              </a:path>
            </a:pathLst>
          </a:custGeom>
          <a:noFill/>
          <a:ln w="57150" cap="rnd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9" name="Group 174"/>
          <p:cNvGrpSpPr/>
          <p:nvPr/>
        </p:nvGrpSpPr>
        <p:grpSpPr>
          <a:xfrm rot="900000">
            <a:off x="3094068" y="2739495"/>
            <a:ext cx="801928" cy="791897"/>
            <a:chOff x="3242937" y="2319398"/>
            <a:chExt cx="796924" cy="786956"/>
          </a:xfrm>
        </p:grpSpPr>
        <p:sp>
          <p:nvSpPr>
            <p:cNvPr id="56" name="Oval 173"/>
            <p:cNvSpPr/>
            <p:nvPr/>
          </p:nvSpPr>
          <p:spPr bwMode="auto">
            <a:xfrm>
              <a:off x="3247921" y="2319398"/>
              <a:ext cx="786956" cy="786956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spc="-50" dirty="0" smtClean="0">
                <a:gradFill>
                  <a:gsLst>
                    <a:gs pos="1250">
                      <a:schemeClr val="bg1"/>
                    </a:gs>
                    <a:gs pos="10417">
                      <a:schemeClr val="bg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7" name="Freeform 31"/>
            <p:cNvSpPr>
              <a:spLocks noEditPoints="1"/>
            </p:cNvSpPr>
            <p:nvPr/>
          </p:nvSpPr>
          <p:spPr bwMode="auto">
            <a:xfrm>
              <a:off x="3242937" y="2381026"/>
              <a:ext cx="796924" cy="663700"/>
            </a:xfrm>
            <a:custGeom>
              <a:avLst/>
              <a:gdLst>
                <a:gd name="T0" fmla="*/ 1019 w 2056"/>
                <a:gd name="T1" fmla="*/ 1507 h 1713"/>
                <a:gd name="T2" fmla="*/ 943 w 2056"/>
                <a:gd name="T3" fmla="*/ 1501 h 1713"/>
                <a:gd name="T4" fmla="*/ 878 w 2056"/>
                <a:gd name="T5" fmla="*/ 1489 h 1713"/>
                <a:gd name="T6" fmla="*/ 819 w 2056"/>
                <a:gd name="T7" fmla="*/ 1472 h 1713"/>
                <a:gd name="T8" fmla="*/ 766 w 2056"/>
                <a:gd name="T9" fmla="*/ 1454 h 1713"/>
                <a:gd name="T10" fmla="*/ 713 w 2056"/>
                <a:gd name="T11" fmla="*/ 1430 h 1713"/>
                <a:gd name="T12" fmla="*/ 566 w 2056"/>
                <a:gd name="T13" fmla="*/ 1313 h 1713"/>
                <a:gd name="T14" fmla="*/ 518 w 2056"/>
                <a:gd name="T15" fmla="*/ 1260 h 1713"/>
                <a:gd name="T16" fmla="*/ 548 w 2056"/>
                <a:gd name="T17" fmla="*/ 859 h 1713"/>
                <a:gd name="T18" fmla="*/ 0 w 2056"/>
                <a:gd name="T19" fmla="*/ 859 h 1713"/>
                <a:gd name="T20" fmla="*/ 318 w 2056"/>
                <a:gd name="T21" fmla="*/ 1342 h 1713"/>
                <a:gd name="T22" fmla="*/ 353 w 2056"/>
                <a:gd name="T23" fmla="*/ 1389 h 1713"/>
                <a:gd name="T24" fmla="*/ 418 w 2056"/>
                <a:gd name="T25" fmla="*/ 1460 h 1713"/>
                <a:gd name="T26" fmla="*/ 613 w 2056"/>
                <a:gd name="T27" fmla="*/ 1607 h 1713"/>
                <a:gd name="T28" fmla="*/ 683 w 2056"/>
                <a:gd name="T29" fmla="*/ 1642 h 1713"/>
                <a:gd name="T30" fmla="*/ 754 w 2056"/>
                <a:gd name="T31" fmla="*/ 1666 h 1713"/>
                <a:gd name="T32" fmla="*/ 831 w 2056"/>
                <a:gd name="T33" fmla="*/ 1690 h 1713"/>
                <a:gd name="T34" fmla="*/ 878 w 2056"/>
                <a:gd name="T35" fmla="*/ 1701 h 1713"/>
                <a:gd name="T36" fmla="*/ 943 w 2056"/>
                <a:gd name="T37" fmla="*/ 1707 h 1713"/>
                <a:gd name="T38" fmla="*/ 1520 w 2056"/>
                <a:gd name="T39" fmla="*/ 1560 h 1713"/>
                <a:gd name="T40" fmla="*/ 1396 w 2056"/>
                <a:gd name="T41" fmla="*/ 1389 h 1713"/>
                <a:gd name="T42" fmla="*/ 1732 w 2056"/>
                <a:gd name="T43" fmla="*/ 371 h 1713"/>
                <a:gd name="T44" fmla="*/ 1691 w 2056"/>
                <a:gd name="T45" fmla="*/ 318 h 1713"/>
                <a:gd name="T46" fmla="*/ 1367 w 2056"/>
                <a:gd name="T47" fmla="*/ 70 h 1713"/>
                <a:gd name="T48" fmla="*/ 1296 w 2056"/>
                <a:gd name="T49" fmla="*/ 47 h 1713"/>
                <a:gd name="T50" fmla="*/ 1220 w 2056"/>
                <a:gd name="T51" fmla="*/ 23 h 1713"/>
                <a:gd name="T52" fmla="*/ 1172 w 2056"/>
                <a:gd name="T53" fmla="*/ 11 h 1713"/>
                <a:gd name="T54" fmla="*/ 1108 w 2056"/>
                <a:gd name="T55" fmla="*/ 5 h 1713"/>
                <a:gd name="T56" fmla="*/ 1025 w 2056"/>
                <a:gd name="T57" fmla="*/ 0 h 1713"/>
                <a:gd name="T58" fmla="*/ 536 w 2056"/>
                <a:gd name="T59" fmla="*/ 159 h 1713"/>
                <a:gd name="T60" fmla="*/ 654 w 2056"/>
                <a:gd name="T61" fmla="*/ 323 h 1713"/>
                <a:gd name="T62" fmla="*/ 1090 w 2056"/>
                <a:gd name="T63" fmla="*/ 212 h 1713"/>
                <a:gd name="T64" fmla="*/ 1149 w 2056"/>
                <a:gd name="T65" fmla="*/ 217 h 1713"/>
                <a:gd name="T66" fmla="*/ 1214 w 2056"/>
                <a:gd name="T67" fmla="*/ 235 h 1713"/>
                <a:gd name="T68" fmla="*/ 1278 w 2056"/>
                <a:gd name="T69" fmla="*/ 259 h 1713"/>
                <a:gd name="T70" fmla="*/ 1526 w 2056"/>
                <a:gd name="T71" fmla="*/ 441 h 1713"/>
                <a:gd name="T72" fmla="*/ 1679 w 2056"/>
                <a:gd name="T73" fmla="*/ 859 h 1713"/>
                <a:gd name="T74" fmla="*/ 1779 w 2056"/>
                <a:gd name="T75" fmla="*/ 1266 h 1713"/>
                <a:gd name="T76" fmla="*/ 1885 w 2056"/>
                <a:gd name="T77" fmla="*/ 859 h 1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56" h="1713">
                  <a:moveTo>
                    <a:pt x="1396" y="1389"/>
                  </a:moveTo>
                  <a:cubicBezTo>
                    <a:pt x="1284" y="1472"/>
                    <a:pt x="1155" y="1507"/>
                    <a:pt x="1019" y="1507"/>
                  </a:cubicBezTo>
                  <a:cubicBezTo>
                    <a:pt x="1001" y="1507"/>
                    <a:pt x="984" y="1507"/>
                    <a:pt x="966" y="1507"/>
                  </a:cubicBezTo>
                  <a:cubicBezTo>
                    <a:pt x="960" y="1501"/>
                    <a:pt x="948" y="1501"/>
                    <a:pt x="943" y="1501"/>
                  </a:cubicBezTo>
                  <a:cubicBezTo>
                    <a:pt x="931" y="1501"/>
                    <a:pt x="913" y="1495"/>
                    <a:pt x="901" y="1495"/>
                  </a:cubicBezTo>
                  <a:cubicBezTo>
                    <a:pt x="895" y="1495"/>
                    <a:pt x="884" y="1489"/>
                    <a:pt x="878" y="1489"/>
                  </a:cubicBezTo>
                  <a:cubicBezTo>
                    <a:pt x="866" y="1489"/>
                    <a:pt x="848" y="1483"/>
                    <a:pt x="836" y="1478"/>
                  </a:cubicBezTo>
                  <a:cubicBezTo>
                    <a:pt x="831" y="1478"/>
                    <a:pt x="825" y="1478"/>
                    <a:pt x="819" y="1472"/>
                  </a:cubicBezTo>
                  <a:cubicBezTo>
                    <a:pt x="807" y="1466"/>
                    <a:pt x="789" y="1466"/>
                    <a:pt x="778" y="1460"/>
                  </a:cubicBezTo>
                  <a:cubicBezTo>
                    <a:pt x="772" y="1454"/>
                    <a:pt x="772" y="1454"/>
                    <a:pt x="766" y="1454"/>
                  </a:cubicBezTo>
                  <a:cubicBezTo>
                    <a:pt x="748" y="1448"/>
                    <a:pt x="730" y="1436"/>
                    <a:pt x="719" y="1430"/>
                  </a:cubicBezTo>
                  <a:cubicBezTo>
                    <a:pt x="713" y="1430"/>
                    <a:pt x="713" y="1430"/>
                    <a:pt x="713" y="1430"/>
                  </a:cubicBezTo>
                  <a:cubicBezTo>
                    <a:pt x="660" y="1395"/>
                    <a:pt x="607" y="1360"/>
                    <a:pt x="566" y="1319"/>
                  </a:cubicBezTo>
                  <a:cubicBezTo>
                    <a:pt x="566" y="1313"/>
                    <a:pt x="566" y="1313"/>
                    <a:pt x="566" y="1313"/>
                  </a:cubicBezTo>
                  <a:cubicBezTo>
                    <a:pt x="548" y="1301"/>
                    <a:pt x="536" y="1289"/>
                    <a:pt x="524" y="1271"/>
                  </a:cubicBezTo>
                  <a:cubicBezTo>
                    <a:pt x="524" y="1271"/>
                    <a:pt x="518" y="1266"/>
                    <a:pt x="518" y="1260"/>
                  </a:cubicBezTo>
                  <a:cubicBezTo>
                    <a:pt x="430" y="1154"/>
                    <a:pt x="377" y="1012"/>
                    <a:pt x="377" y="859"/>
                  </a:cubicBezTo>
                  <a:cubicBezTo>
                    <a:pt x="548" y="859"/>
                    <a:pt x="548" y="859"/>
                    <a:pt x="548" y="859"/>
                  </a:cubicBezTo>
                  <a:cubicBezTo>
                    <a:pt x="271" y="447"/>
                    <a:pt x="271" y="447"/>
                    <a:pt x="271" y="447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171" y="859"/>
                    <a:pt x="171" y="859"/>
                    <a:pt x="171" y="859"/>
                  </a:cubicBezTo>
                  <a:cubicBezTo>
                    <a:pt x="171" y="1036"/>
                    <a:pt x="224" y="1207"/>
                    <a:pt x="318" y="1342"/>
                  </a:cubicBezTo>
                  <a:cubicBezTo>
                    <a:pt x="324" y="1342"/>
                    <a:pt x="324" y="1348"/>
                    <a:pt x="324" y="1348"/>
                  </a:cubicBezTo>
                  <a:cubicBezTo>
                    <a:pt x="336" y="1360"/>
                    <a:pt x="348" y="1377"/>
                    <a:pt x="353" y="1389"/>
                  </a:cubicBezTo>
                  <a:cubicBezTo>
                    <a:pt x="359" y="1395"/>
                    <a:pt x="365" y="1401"/>
                    <a:pt x="365" y="1401"/>
                  </a:cubicBezTo>
                  <a:cubicBezTo>
                    <a:pt x="383" y="1425"/>
                    <a:pt x="400" y="1442"/>
                    <a:pt x="418" y="1460"/>
                  </a:cubicBezTo>
                  <a:cubicBezTo>
                    <a:pt x="418" y="1460"/>
                    <a:pt x="418" y="1460"/>
                    <a:pt x="424" y="1466"/>
                  </a:cubicBezTo>
                  <a:cubicBezTo>
                    <a:pt x="477" y="1519"/>
                    <a:pt x="542" y="1566"/>
                    <a:pt x="613" y="1607"/>
                  </a:cubicBezTo>
                  <a:cubicBezTo>
                    <a:pt x="613" y="1607"/>
                    <a:pt x="619" y="1607"/>
                    <a:pt x="619" y="1613"/>
                  </a:cubicBezTo>
                  <a:cubicBezTo>
                    <a:pt x="642" y="1619"/>
                    <a:pt x="660" y="1631"/>
                    <a:pt x="683" y="1642"/>
                  </a:cubicBezTo>
                  <a:cubicBezTo>
                    <a:pt x="689" y="1642"/>
                    <a:pt x="689" y="1642"/>
                    <a:pt x="695" y="1648"/>
                  </a:cubicBezTo>
                  <a:cubicBezTo>
                    <a:pt x="713" y="1654"/>
                    <a:pt x="736" y="1660"/>
                    <a:pt x="754" y="1666"/>
                  </a:cubicBezTo>
                  <a:cubicBezTo>
                    <a:pt x="760" y="1672"/>
                    <a:pt x="772" y="1672"/>
                    <a:pt x="778" y="1678"/>
                  </a:cubicBezTo>
                  <a:cubicBezTo>
                    <a:pt x="795" y="1684"/>
                    <a:pt x="813" y="1684"/>
                    <a:pt x="831" y="1690"/>
                  </a:cubicBezTo>
                  <a:cubicBezTo>
                    <a:pt x="842" y="1690"/>
                    <a:pt x="854" y="1695"/>
                    <a:pt x="860" y="1695"/>
                  </a:cubicBezTo>
                  <a:cubicBezTo>
                    <a:pt x="866" y="1695"/>
                    <a:pt x="872" y="1701"/>
                    <a:pt x="878" y="1701"/>
                  </a:cubicBezTo>
                  <a:cubicBezTo>
                    <a:pt x="895" y="1701"/>
                    <a:pt x="907" y="1707"/>
                    <a:pt x="925" y="1707"/>
                  </a:cubicBezTo>
                  <a:cubicBezTo>
                    <a:pt x="931" y="1707"/>
                    <a:pt x="937" y="1707"/>
                    <a:pt x="943" y="1707"/>
                  </a:cubicBezTo>
                  <a:cubicBezTo>
                    <a:pt x="972" y="1713"/>
                    <a:pt x="1001" y="1713"/>
                    <a:pt x="1025" y="1713"/>
                  </a:cubicBezTo>
                  <a:cubicBezTo>
                    <a:pt x="1202" y="1713"/>
                    <a:pt x="1373" y="1660"/>
                    <a:pt x="1520" y="1560"/>
                  </a:cubicBezTo>
                  <a:cubicBezTo>
                    <a:pt x="1561" y="1525"/>
                    <a:pt x="1573" y="1460"/>
                    <a:pt x="1544" y="1413"/>
                  </a:cubicBezTo>
                  <a:cubicBezTo>
                    <a:pt x="1508" y="1366"/>
                    <a:pt x="1443" y="1360"/>
                    <a:pt x="1396" y="1389"/>
                  </a:cubicBezTo>
                  <a:close/>
                  <a:moveTo>
                    <a:pt x="1885" y="859"/>
                  </a:moveTo>
                  <a:cubicBezTo>
                    <a:pt x="1879" y="677"/>
                    <a:pt x="1826" y="512"/>
                    <a:pt x="1732" y="371"/>
                  </a:cubicBezTo>
                  <a:cubicBezTo>
                    <a:pt x="1732" y="371"/>
                    <a:pt x="1726" y="371"/>
                    <a:pt x="1726" y="365"/>
                  </a:cubicBezTo>
                  <a:cubicBezTo>
                    <a:pt x="1714" y="347"/>
                    <a:pt x="1703" y="335"/>
                    <a:pt x="1691" y="318"/>
                  </a:cubicBezTo>
                  <a:cubicBezTo>
                    <a:pt x="1685" y="312"/>
                    <a:pt x="1685" y="312"/>
                    <a:pt x="1685" y="312"/>
                  </a:cubicBezTo>
                  <a:cubicBezTo>
                    <a:pt x="1597" y="206"/>
                    <a:pt x="1490" y="123"/>
                    <a:pt x="1367" y="70"/>
                  </a:cubicBezTo>
                  <a:cubicBezTo>
                    <a:pt x="1361" y="70"/>
                    <a:pt x="1361" y="70"/>
                    <a:pt x="1355" y="64"/>
                  </a:cubicBezTo>
                  <a:cubicBezTo>
                    <a:pt x="1337" y="59"/>
                    <a:pt x="1314" y="53"/>
                    <a:pt x="1296" y="47"/>
                  </a:cubicBezTo>
                  <a:cubicBezTo>
                    <a:pt x="1290" y="41"/>
                    <a:pt x="1278" y="41"/>
                    <a:pt x="1272" y="35"/>
                  </a:cubicBezTo>
                  <a:cubicBezTo>
                    <a:pt x="1255" y="35"/>
                    <a:pt x="1237" y="29"/>
                    <a:pt x="1220" y="23"/>
                  </a:cubicBezTo>
                  <a:cubicBezTo>
                    <a:pt x="1208" y="23"/>
                    <a:pt x="1202" y="17"/>
                    <a:pt x="1190" y="17"/>
                  </a:cubicBezTo>
                  <a:cubicBezTo>
                    <a:pt x="1184" y="17"/>
                    <a:pt x="1178" y="17"/>
                    <a:pt x="1172" y="11"/>
                  </a:cubicBezTo>
                  <a:cubicBezTo>
                    <a:pt x="1161" y="11"/>
                    <a:pt x="1149" y="11"/>
                    <a:pt x="1131" y="11"/>
                  </a:cubicBezTo>
                  <a:cubicBezTo>
                    <a:pt x="1125" y="5"/>
                    <a:pt x="1113" y="5"/>
                    <a:pt x="1108" y="5"/>
                  </a:cubicBezTo>
                  <a:cubicBezTo>
                    <a:pt x="1084" y="5"/>
                    <a:pt x="1060" y="0"/>
                    <a:pt x="1037" y="0"/>
                  </a:cubicBezTo>
                  <a:cubicBezTo>
                    <a:pt x="1031" y="0"/>
                    <a:pt x="1031" y="0"/>
                    <a:pt x="1025" y="0"/>
                  </a:cubicBezTo>
                  <a:cubicBezTo>
                    <a:pt x="1025" y="0"/>
                    <a:pt x="1025" y="0"/>
                    <a:pt x="1025" y="0"/>
                  </a:cubicBezTo>
                  <a:cubicBezTo>
                    <a:pt x="848" y="0"/>
                    <a:pt x="677" y="53"/>
                    <a:pt x="536" y="159"/>
                  </a:cubicBezTo>
                  <a:cubicBezTo>
                    <a:pt x="489" y="188"/>
                    <a:pt x="477" y="253"/>
                    <a:pt x="507" y="300"/>
                  </a:cubicBezTo>
                  <a:cubicBezTo>
                    <a:pt x="542" y="347"/>
                    <a:pt x="607" y="359"/>
                    <a:pt x="654" y="323"/>
                  </a:cubicBezTo>
                  <a:cubicBezTo>
                    <a:pt x="766" y="247"/>
                    <a:pt x="895" y="206"/>
                    <a:pt x="1031" y="206"/>
                  </a:cubicBezTo>
                  <a:cubicBezTo>
                    <a:pt x="1049" y="206"/>
                    <a:pt x="1066" y="206"/>
                    <a:pt x="1090" y="212"/>
                  </a:cubicBezTo>
                  <a:cubicBezTo>
                    <a:pt x="1096" y="212"/>
                    <a:pt x="1102" y="212"/>
                    <a:pt x="1108" y="212"/>
                  </a:cubicBezTo>
                  <a:cubicBezTo>
                    <a:pt x="1119" y="212"/>
                    <a:pt x="1137" y="217"/>
                    <a:pt x="1149" y="217"/>
                  </a:cubicBezTo>
                  <a:cubicBezTo>
                    <a:pt x="1155" y="217"/>
                    <a:pt x="1166" y="223"/>
                    <a:pt x="1172" y="223"/>
                  </a:cubicBezTo>
                  <a:cubicBezTo>
                    <a:pt x="1184" y="229"/>
                    <a:pt x="1202" y="229"/>
                    <a:pt x="1214" y="235"/>
                  </a:cubicBezTo>
                  <a:cubicBezTo>
                    <a:pt x="1220" y="235"/>
                    <a:pt x="1225" y="235"/>
                    <a:pt x="1231" y="241"/>
                  </a:cubicBezTo>
                  <a:cubicBezTo>
                    <a:pt x="1243" y="247"/>
                    <a:pt x="1261" y="253"/>
                    <a:pt x="1278" y="259"/>
                  </a:cubicBezTo>
                  <a:cubicBezTo>
                    <a:pt x="1278" y="259"/>
                    <a:pt x="1278" y="259"/>
                    <a:pt x="1284" y="259"/>
                  </a:cubicBezTo>
                  <a:cubicBezTo>
                    <a:pt x="1379" y="300"/>
                    <a:pt x="1461" y="365"/>
                    <a:pt x="1526" y="441"/>
                  </a:cubicBezTo>
                  <a:cubicBezTo>
                    <a:pt x="1526" y="447"/>
                    <a:pt x="1526" y="447"/>
                    <a:pt x="1526" y="447"/>
                  </a:cubicBezTo>
                  <a:cubicBezTo>
                    <a:pt x="1620" y="559"/>
                    <a:pt x="1679" y="700"/>
                    <a:pt x="1679" y="859"/>
                  </a:cubicBezTo>
                  <a:cubicBezTo>
                    <a:pt x="1502" y="859"/>
                    <a:pt x="1502" y="859"/>
                    <a:pt x="1502" y="859"/>
                  </a:cubicBezTo>
                  <a:cubicBezTo>
                    <a:pt x="1779" y="1266"/>
                    <a:pt x="1779" y="1266"/>
                    <a:pt x="1779" y="1266"/>
                  </a:cubicBezTo>
                  <a:cubicBezTo>
                    <a:pt x="2056" y="859"/>
                    <a:pt x="2056" y="859"/>
                    <a:pt x="2056" y="859"/>
                  </a:cubicBezTo>
                  <a:cubicBezTo>
                    <a:pt x="1885" y="859"/>
                    <a:pt x="1885" y="859"/>
                    <a:pt x="1885" y="859"/>
                  </a:cubicBezTo>
                  <a:cubicBezTo>
                    <a:pt x="1885" y="859"/>
                    <a:pt x="1885" y="859"/>
                    <a:pt x="1885" y="8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5561291" y="3115952"/>
            <a:ext cx="647947" cy="643863"/>
            <a:chOff x="3125" y="1415"/>
            <a:chExt cx="1586" cy="1576"/>
          </a:xfrm>
          <a:solidFill>
            <a:schemeClr val="tx2"/>
          </a:solidFill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63"/>
              <a:endParaRPr lang="en-US">
                <a:solidFill>
                  <a:srgbClr val="505050"/>
                </a:solidFill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63"/>
              <a:endParaRPr lang="en-US">
                <a:solidFill>
                  <a:srgbClr val="505050"/>
                </a:solidFill>
              </a:endParaRPr>
            </a:p>
          </p:txBody>
        </p:sp>
        <p:sp>
          <p:nvSpPr>
            <p:cNvPr id="55" name="Freeform 7"/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63"/>
              <a:endParaRPr lang="en-US">
                <a:solidFill>
                  <a:srgbClr val="505050"/>
                </a:solidFill>
              </a:endParaRPr>
            </a:p>
          </p:txBody>
        </p:sp>
      </p:grpSp>
      <p:grpSp>
        <p:nvGrpSpPr>
          <p:cNvPr id="11" name="Group 20"/>
          <p:cNvGrpSpPr/>
          <p:nvPr/>
        </p:nvGrpSpPr>
        <p:grpSpPr>
          <a:xfrm>
            <a:off x="953519" y="2551481"/>
            <a:ext cx="1805390" cy="1345071"/>
            <a:chOff x="218065" y="2298702"/>
            <a:chExt cx="2444879" cy="1720268"/>
          </a:xfrm>
        </p:grpSpPr>
        <p:sp>
          <p:nvSpPr>
            <p:cNvPr id="48" name="Rectangle 92"/>
            <p:cNvSpPr/>
            <p:nvPr/>
          </p:nvSpPr>
          <p:spPr bwMode="auto">
            <a:xfrm>
              <a:off x="218065" y="2298702"/>
              <a:ext cx="2444879" cy="172026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spc="-50" dirty="0" smtClean="0">
                <a:gradFill>
                  <a:gsLst>
                    <a:gs pos="1250">
                      <a:schemeClr val="bg1"/>
                    </a:gs>
                    <a:gs pos="10417">
                      <a:schemeClr val="bg1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49" name="Group 8"/>
            <p:cNvGrpSpPr/>
            <p:nvPr/>
          </p:nvGrpSpPr>
          <p:grpSpPr>
            <a:xfrm>
              <a:off x="514396" y="2587730"/>
              <a:ext cx="1843750" cy="1165820"/>
              <a:chOff x="811932" y="2805236"/>
              <a:chExt cx="1843750" cy="1165820"/>
            </a:xfrm>
          </p:grpSpPr>
          <p:sp>
            <p:nvSpPr>
              <p:cNvPr id="50" name="Rectangle 91"/>
              <p:cNvSpPr/>
              <p:nvPr/>
            </p:nvSpPr>
            <p:spPr>
              <a:xfrm>
                <a:off x="956758" y="3755611"/>
                <a:ext cx="1698924" cy="215445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0" tIns="0" rIns="0" bIns="0" anchor="ctr">
                <a:spAutoFit/>
              </a:bodyPr>
              <a:lstStyle>
                <a:defPPr>
                  <a:defRPr lang="en-US"/>
                </a:defPPr>
                <a:lvl1pPr marL="0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252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503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8755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006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259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7510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3762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014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096480" fontAlgn="base">
                  <a:spcBef>
                    <a:spcPts val="1440"/>
                  </a:spcBef>
                  <a:spcAft>
                    <a:spcPct val="0"/>
                  </a:spcAft>
                </a:pPr>
                <a:r>
                  <a:rPr lang="en-US" sz="1400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</a:rPr>
                  <a:t>Active Directory</a:t>
                </a:r>
              </a:p>
            </p:txBody>
          </p:sp>
          <p:pic>
            <p:nvPicPr>
              <p:cNvPr id="51" name="Picture 9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9474" y="2805236"/>
                <a:ext cx="1043885" cy="690730"/>
              </a:xfrm>
              <a:prstGeom prst="rect">
                <a:avLst/>
              </a:prstGeom>
            </p:spPr>
          </p:pic>
          <p:pic>
            <p:nvPicPr>
              <p:cNvPr id="52" name="Picture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1932" y="3405339"/>
                <a:ext cx="1838351" cy="469446"/>
              </a:xfrm>
              <a:prstGeom prst="rect">
                <a:avLst/>
              </a:prstGeom>
            </p:spPr>
          </p:pic>
        </p:grpSp>
      </p:grpSp>
      <p:grpSp>
        <p:nvGrpSpPr>
          <p:cNvPr id="12" name="Group 12"/>
          <p:cNvGrpSpPr/>
          <p:nvPr/>
        </p:nvGrpSpPr>
        <p:grpSpPr>
          <a:xfrm>
            <a:off x="6474404" y="4485495"/>
            <a:ext cx="2012837" cy="1330509"/>
            <a:chOff x="3063990" y="4892436"/>
            <a:chExt cx="2706624" cy="1720268"/>
          </a:xfrm>
        </p:grpSpPr>
        <p:sp>
          <p:nvSpPr>
            <p:cNvPr id="39" name="Rectangle 163"/>
            <p:cNvSpPr/>
            <p:nvPr/>
          </p:nvSpPr>
          <p:spPr bwMode="auto">
            <a:xfrm>
              <a:off x="3063990" y="4892436"/>
              <a:ext cx="2706624" cy="172026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spc="-50" dirty="0" smtClean="0">
                <a:gradFill>
                  <a:gsLst>
                    <a:gs pos="1250">
                      <a:schemeClr val="bg1"/>
                    </a:gs>
                    <a:gs pos="10417">
                      <a:schemeClr val="bg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0" name="TextBox 77"/>
            <p:cNvSpPr txBox="1"/>
            <p:nvPr/>
          </p:nvSpPr>
          <p:spPr>
            <a:xfrm>
              <a:off x="3366714" y="6345376"/>
              <a:ext cx="2106932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43038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 smtClean="0">
                  <a:gradFill>
                    <a:gsLst>
                      <a:gs pos="21429">
                        <a:schemeClr val="bg1"/>
                      </a:gs>
                      <a:gs pos="42000">
                        <a:schemeClr val="bg1"/>
                      </a:gs>
                    </a:gsLst>
                    <a:lin ang="5400000" scaled="0"/>
                  </a:gradFill>
                </a:rPr>
                <a:t>PCs and devices</a:t>
              </a:r>
              <a:endParaRPr lang="en-US" sz="1200" dirty="0">
                <a:gradFill>
                  <a:gsLst>
                    <a:gs pos="21429">
                      <a:schemeClr val="bg1"/>
                    </a:gs>
                    <a:gs pos="42000">
                      <a:schemeClr val="bg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1" name="Freeform 27"/>
            <p:cNvSpPr>
              <a:spLocks noEditPoints="1"/>
            </p:cNvSpPr>
            <p:nvPr/>
          </p:nvSpPr>
          <p:spPr bwMode="auto">
            <a:xfrm>
              <a:off x="3788044" y="5488061"/>
              <a:ext cx="222252" cy="276414"/>
            </a:xfrm>
            <a:custGeom>
              <a:avLst/>
              <a:gdLst>
                <a:gd name="T0" fmla="*/ 989 w 1986"/>
                <a:gd name="T1" fmla="*/ 1654 h 2471"/>
                <a:gd name="T2" fmla="*/ 1084 w 1986"/>
                <a:gd name="T3" fmla="*/ 1605 h 2471"/>
                <a:gd name="T4" fmla="*/ 1652 w 1986"/>
                <a:gd name="T5" fmla="*/ 881 h 2471"/>
                <a:gd name="T6" fmla="*/ 1652 w 1986"/>
                <a:gd name="T7" fmla="*/ 1151 h 2471"/>
                <a:gd name="T8" fmla="*/ 982 w 1986"/>
                <a:gd name="T9" fmla="*/ 2090 h 2471"/>
                <a:gd name="T10" fmla="*/ 602 w 1986"/>
                <a:gd name="T11" fmla="*/ 1824 h 2471"/>
                <a:gd name="T12" fmla="*/ 334 w 1986"/>
                <a:gd name="T13" fmla="*/ 1142 h 2471"/>
                <a:gd name="T14" fmla="*/ 334 w 1986"/>
                <a:gd name="T15" fmla="*/ 799 h 2471"/>
                <a:gd name="T16" fmla="*/ 421 w 1986"/>
                <a:gd name="T17" fmla="*/ 682 h 2471"/>
                <a:gd name="T18" fmla="*/ 883 w 1986"/>
                <a:gd name="T19" fmla="*/ 482 h 2471"/>
                <a:gd name="T20" fmla="*/ 984 w 1986"/>
                <a:gd name="T21" fmla="*/ 442 h 2471"/>
                <a:gd name="T22" fmla="*/ 1093 w 1986"/>
                <a:gd name="T23" fmla="*/ 482 h 2471"/>
                <a:gd name="T24" fmla="*/ 1495 w 1986"/>
                <a:gd name="T25" fmla="*/ 668 h 2471"/>
                <a:gd name="T26" fmla="*/ 1464 w 1986"/>
                <a:gd name="T27" fmla="*/ 695 h 2471"/>
                <a:gd name="T28" fmla="*/ 965 w 1986"/>
                <a:gd name="T29" fmla="*/ 1328 h 2471"/>
                <a:gd name="T30" fmla="*/ 763 w 1986"/>
                <a:gd name="T31" fmla="*/ 1129 h 2471"/>
                <a:gd name="T32" fmla="*/ 575 w 1986"/>
                <a:gd name="T33" fmla="*/ 1131 h 2471"/>
                <a:gd name="T34" fmla="*/ 580 w 1986"/>
                <a:gd name="T35" fmla="*/ 1315 h 2471"/>
                <a:gd name="T36" fmla="*/ 887 w 1986"/>
                <a:gd name="T37" fmla="*/ 1616 h 2471"/>
                <a:gd name="T38" fmla="*/ 978 w 1986"/>
                <a:gd name="T39" fmla="*/ 1654 h 2471"/>
                <a:gd name="T40" fmla="*/ 989 w 1986"/>
                <a:gd name="T41" fmla="*/ 1654 h 2471"/>
                <a:gd name="T42" fmla="*/ 1862 w 1986"/>
                <a:gd name="T43" fmla="*/ 434 h 2471"/>
                <a:gd name="T44" fmla="*/ 1986 w 1986"/>
                <a:gd name="T45" fmla="*/ 609 h 2471"/>
                <a:gd name="T46" fmla="*/ 1986 w 1986"/>
                <a:gd name="T47" fmla="*/ 1116 h 2471"/>
                <a:gd name="T48" fmla="*/ 978 w 1986"/>
                <a:gd name="T49" fmla="*/ 2471 h 2471"/>
                <a:gd name="T50" fmla="*/ 0 w 1986"/>
                <a:gd name="T51" fmla="*/ 1105 h 2471"/>
                <a:gd name="T52" fmla="*/ 0 w 1986"/>
                <a:gd name="T53" fmla="*/ 589 h 2471"/>
                <a:gd name="T54" fmla="*/ 120 w 1986"/>
                <a:gd name="T55" fmla="*/ 411 h 2471"/>
                <a:gd name="T56" fmla="*/ 792 w 1986"/>
                <a:gd name="T57" fmla="*/ 108 h 2471"/>
                <a:gd name="T58" fmla="*/ 1175 w 1986"/>
                <a:gd name="T59" fmla="*/ 108 h 2471"/>
                <a:gd name="T60" fmla="*/ 1862 w 1986"/>
                <a:gd name="T61" fmla="*/ 434 h 2471"/>
                <a:gd name="T62" fmla="*/ 1767 w 1986"/>
                <a:gd name="T63" fmla="*/ 1153 h 2471"/>
                <a:gd name="T64" fmla="*/ 1767 w 1986"/>
                <a:gd name="T65" fmla="*/ 1153 h 2471"/>
                <a:gd name="T66" fmla="*/ 1767 w 1986"/>
                <a:gd name="T67" fmla="*/ 812 h 2471"/>
                <a:gd name="T68" fmla="*/ 1604 w 1986"/>
                <a:gd name="T69" fmla="*/ 584 h 2471"/>
                <a:gd name="T70" fmla="*/ 1155 w 1986"/>
                <a:gd name="T71" fmla="*/ 385 h 2471"/>
                <a:gd name="T72" fmla="*/ 984 w 1986"/>
                <a:gd name="T73" fmla="*/ 327 h 2471"/>
                <a:gd name="T74" fmla="*/ 816 w 1986"/>
                <a:gd name="T75" fmla="*/ 385 h 2471"/>
                <a:gd name="T76" fmla="*/ 381 w 1986"/>
                <a:gd name="T77" fmla="*/ 571 h 2471"/>
                <a:gd name="T78" fmla="*/ 219 w 1986"/>
                <a:gd name="T79" fmla="*/ 799 h 2471"/>
                <a:gd name="T80" fmla="*/ 219 w 1986"/>
                <a:gd name="T81" fmla="*/ 1142 h 2471"/>
                <a:gd name="T82" fmla="*/ 516 w 1986"/>
                <a:gd name="T83" fmla="*/ 1899 h 2471"/>
                <a:gd name="T84" fmla="*/ 982 w 1986"/>
                <a:gd name="T85" fmla="*/ 2207 h 2471"/>
                <a:gd name="T86" fmla="*/ 1767 w 1986"/>
                <a:gd name="T87" fmla="*/ 1153 h 2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86" h="2471">
                  <a:moveTo>
                    <a:pt x="989" y="1654"/>
                  </a:moveTo>
                  <a:cubicBezTo>
                    <a:pt x="1024" y="1651"/>
                    <a:pt x="1060" y="1636"/>
                    <a:pt x="1084" y="1605"/>
                  </a:cubicBezTo>
                  <a:cubicBezTo>
                    <a:pt x="1084" y="1605"/>
                    <a:pt x="1084" y="1605"/>
                    <a:pt x="1652" y="881"/>
                  </a:cubicBezTo>
                  <a:cubicBezTo>
                    <a:pt x="1652" y="881"/>
                    <a:pt x="1652" y="881"/>
                    <a:pt x="1652" y="1151"/>
                  </a:cubicBezTo>
                  <a:cubicBezTo>
                    <a:pt x="1652" y="1713"/>
                    <a:pt x="1095" y="2090"/>
                    <a:pt x="982" y="2090"/>
                  </a:cubicBezTo>
                  <a:cubicBezTo>
                    <a:pt x="920" y="2090"/>
                    <a:pt x="759" y="2008"/>
                    <a:pt x="602" y="1824"/>
                  </a:cubicBezTo>
                  <a:cubicBezTo>
                    <a:pt x="500" y="1707"/>
                    <a:pt x="334" y="1461"/>
                    <a:pt x="334" y="1142"/>
                  </a:cubicBezTo>
                  <a:cubicBezTo>
                    <a:pt x="334" y="1102"/>
                    <a:pt x="334" y="799"/>
                    <a:pt x="334" y="799"/>
                  </a:cubicBezTo>
                  <a:cubicBezTo>
                    <a:pt x="334" y="752"/>
                    <a:pt x="376" y="697"/>
                    <a:pt x="421" y="682"/>
                  </a:cubicBezTo>
                  <a:cubicBezTo>
                    <a:pt x="432" y="675"/>
                    <a:pt x="770" y="560"/>
                    <a:pt x="883" y="482"/>
                  </a:cubicBezTo>
                  <a:cubicBezTo>
                    <a:pt x="920" y="456"/>
                    <a:pt x="951" y="442"/>
                    <a:pt x="984" y="442"/>
                  </a:cubicBezTo>
                  <a:cubicBezTo>
                    <a:pt x="1018" y="442"/>
                    <a:pt x="1051" y="456"/>
                    <a:pt x="1093" y="482"/>
                  </a:cubicBezTo>
                  <a:cubicBezTo>
                    <a:pt x="1203" y="553"/>
                    <a:pt x="1389" y="628"/>
                    <a:pt x="1495" y="668"/>
                  </a:cubicBezTo>
                  <a:cubicBezTo>
                    <a:pt x="1482" y="675"/>
                    <a:pt x="1471" y="684"/>
                    <a:pt x="1464" y="695"/>
                  </a:cubicBezTo>
                  <a:cubicBezTo>
                    <a:pt x="1464" y="695"/>
                    <a:pt x="1464" y="695"/>
                    <a:pt x="965" y="1328"/>
                  </a:cubicBezTo>
                  <a:cubicBezTo>
                    <a:pt x="965" y="1328"/>
                    <a:pt x="965" y="1328"/>
                    <a:pt x="763" y="1129"/>
                  </a:cubicBezTo>
                  <a:cubicBezTo>
                    <a:pt x="710" y="1080"/>
                    <a:pt x="628" y="1080"/>
                    <a:pt x="575" y="1131"/>
                  </a:cubicBezTo>
                  <a:cubicBezTo>
                    <a:pt x="527" y="1180"/>
                    <a:pt x="527" y="1266"/>
                    <a:pt x="580" y="1315"/>
                  </a:cubicBezTo>
                  <a:cubicBezTo>
                    <a:pt x="580" y="1315"/>
                    <a:pt x="580" y="1315"/>
                    <a:pt x="887" y="1616"/>
                  </a:cubicBezTo>
                  <a:cubicBezTo>
                    <a:pt x="914" y="1640"/>
                    <a:pt x="945" y="1654"/>
                    <a:pt x="978" y="1654"/>
                  </a:cubicBezTo>
                  <a:cubicBezTo>
                    <a:pt x="982" y="1654"/>
                    <a:pt x="984" y="1654"/>
                    <a:pt x="989" y="1654"/>
                  </a:cubicBezTo>
                  <a:close/>
                  <a:moveTo>
                    <a:pt x="1862" y="434"/>
                  </a:moveTo>
                  <a:cubicBezTo>
                    <a:pt x="1931" y="458"/>
                    <a:pt x="1986" y="535"/>
                    <a:pt x="1986" y="609"/>
                  </a:cubicBezTo>
                  <a:cubicBezTo>
                    <a:pt x="1986" y="609"/>
                    <a:pt x="1986" y="1060"/>
                    <a:pt x="1986" y="1116"/>
                  </a:cubicBezTo>
                  <a:cubicBezTo>
                    <a:pt x="1986" y="1913"/>
                    <a:pt x="1188" y="2471"/>
                    <a:pt x="978" y="2471"/>
                  </a:cubicBezTo>
                  <a:cubicBezTo>
                    <a:pt x="715" y="2471"/>
                    <a:pt x="0" y="1884"/>
                    <a:pt x="0" y="1105"/>
                  </a:cubicBezTo>
                  <a:cubicBezTo>
                    <a:pt x="0" y="1047"/>
                    <a:pt x="0" y="589"/>
                    <a:pt x="0" y="589"/>
                  </a:cubicBezTo>
                  <a:cubicBezTo>
                    <a:pt x="0" y="516"/>
                    <a:pt x="56" y="438"/>
                    <a:pt x="120" y="411"/>
                  </a:cubicBezTo>
                  <a:cubicBezTo>
                    <a:pt x="120" y="411"/>
                    <a:pt x="639" y="223"/>
                    <a:pt x="792" y="108"/>
                  </a:cubicBezTo>
                  <a:cubicBezTo>
                    <a:pt x="940" y="0"/>
                    <a:pt x="1064" y="31"/>
                    <a:pt x="1175" y="108"/>
                  </a:cubicBezTo>
                  <a:cubicBezTo>
                    <a:pt x="1422" y="285"/>
                    <a:pt x="1862" y="434"/>
                    <a:pt x="1862" y="434"/>
                  </a:cubicBezTo>
                  <a:close/>
                  <a:moveTo>
                    <a:pt x="1767" y="1153"/>
                  </a:moveTo>
                  <a:cubicBezTo>
                    <a:pt x="1767" y="1153"/>
                    <a:pt x="1767" y="1153"/>
                    <a:pt x="1767" y="1153"/>
                  </a:cubicBezTo>
                  <a:cubicBezTo>
                    <a:pt x="1767" y="812"/>
                    <a:pt x="1767" y="812"/>
                    <a:pt x="1767" y="812"/>
                  </a:cubicBezTo>
                  <a:cubicBezTo>
                    <a:pt x="1767" y="719"/>
                    <a:pt x="1696" y="617"/>
                    <a:pt x="1604" y="584"/>
                  </a:cubicBezTo>
                  <a:cubicBezTo>
                    <a:pt x="1601" y="584"/>
                    <a:pt x="1298" y="478"/>
                    <a:pt x="1155" y="385"/>
                  </a:cubicBezTo>
                  <a:cubicBezTo>
                    <a:pt x="1115" y="361"/>
                    <a:pt x="1057" y="327"/>
                    <a:pt x="984" y="327"/>
                  </a:cubicBezTo>
                  <a:cubicBezTo>
                    <a:pt x="929" y="327"/>
                    <a:pt x="874" y="347"/>
                    <a:pt x="816" y="385"/>
                  </a:cubicBezTo>
                  <a:cubicBezTo>
                    <a:pt x="735" y="445"/>
                    <a:pt x="476" y="540"/>
                    <a:pt x="381" y="571"/>
                  </a:cubicBezTo>
                  <a:cubicBezTo>
                    <a:pt x="290" y="604"/>
                    <a:pt x="219" y="702"/>
                    <a:pt x="219" y="799"/>
                  </a:cubicBezTo>
                  <a:cubicBezTo>
                    <a:pt x="219" y="799"/>
                    <a:pt x="219" y="1105"/>
                    <a:pt x="219" y="1142"/>
                  </a:cubicBezTo>
                  <a:cubicBezTo>
                    <a:pt x="219" y="1499"/>
                    <a:pt x="405" y="1769"/>
                    <a:pt x="516" y="1899"/>
                  </a:cubicBezTo>
                  <a:cubicBezTo>
                    <a:pt x="668" y="2079"/>
                    <a:pt x="861" y="2207"/>
                    <a:pt x="982" y="2207"/>
                  </a:cubicBezTo>
                  <a:cubicBezTo>
                    <a:pt x="1170" y="2207"/>
                    <a:pt x="1767" y="1769"/>
                    <a:pt x="1767" y="115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" name="Freeform 27"/>
            <p:cNvSpPr>
              <a:spLocks noEditPoints="1"/>
            </p:cNvSpPr>
            <p:nvPr/>
          </p:nvSpPr>
          <p:spPr bwMode="auto">
            <a:xfrm>
              <a:off x="5257762" y="5551917"/>
              <a:ext cx="162951" cy="202662"/>
            </a:xfrm>
            <a:custGeom>
              <a:avLst/>
              <a:gdLst>
                <a:gd name="T0" fmla="*/ 989 w 1986"/>
                <a:gd name="T1" fmla="*/ 1654 h 2471"/>
                <a:gd name="T2" fmla="*/ 1084 w 1986"/>
                <a:gd name="T3" fmla="*/ 1605 h 2471"/>
                <a:gd name="T4" fmla="*/ 1652 w 1986"/>
                <a:gd name="T5" fmla="*/ 881 h 2471"/>
                <a:gd name="T6" fmla="*/ 1652 w 1986"/>
                <a:gd name="T7" fmla="*/ 1151 h 2471"/>
                <a:gd name="T8" fmla="*/ 982 w 1986"/>
                <a:gd name="T9" fmla="*/ 2090 h 2471"/>
                <a:gd name="T10" fmla="*/ 602 w 1986"/>
                <a:gd name="T11" fmla="*/ 1824 h 2471"/>
                <a:gd name="T12" fmla="*/ 334 w 1986"/>
                <a:gd name="T13" fmla="*/ 1142 h 2471"/>
                <a:gd name="T14" fmla="*/ 334 w 1986"/>
                <a:gd name="T15" fmla="*/ 799 h 2471"/>
                <a:gd name="T16" fmla="*/ 421 w 1986"/>
                <a:gd name="T17" fmla="*/ 682 h 2471"/>
                <a:gd name="T18" fmla="*/ 883 w 1986"/>
                <a:gd name="T19" fmla="*/ 482 h 2471"/>
                <a:gd name="T20" fmla="*/ 984 w 1986"/>
                <a:gd name="T21" fmla="*/ 442 h 2471"/>
                <a:gd name="T22" fmla="*/ 1093 w 1986"/>
                <a:gd name="T23" fmla="*/ 482 h 2471"/>
                <a:gd name="T24" fmla="*/ 1495 w 1986"/>
                <a:gd name="T25" fmla="*/ 668 h 2471"/>
                <a:gd name="T26" fmla="*/ 1464 w 1986"/>
                <a:gd name="T27" fmla="*/ 695 h 2471"/>
                <a:gd name="T28" fmla="*/ 965 w 1986"/>
                <a:gd name="T29" fmla="*/ 1328 h 2471"/>
                <a:gd name="T30" fmla="*/ 763 w 1986"/>
                <a:gd name="T31" fmla="*/ 1129 h 2471"/>
                <a:gd name="T32" fmla="*/ 575 w 1986"/>
                <a:gd name="T33" fmla="*/ 1131 h 2471"/>
                <a:gd name="T34" fmla="*/ 580 w 1986"/>
                <a:gd name="T35" fmla="*/ 1315 h 2471"/>
                <a:gd name="T36" fmla="*/ 887 w 1986"/>
                <a:gd name="T37" fmla="*/ 1616 h 2471"/>
                <a:gd name="T38" fmla="*/ 978 w 1986"/>
                <a:gd name="T39" fmla="*/ 1654 h 2471"/>
                <a:gd name="T40" fmla="*/ 989 w 1986"/>
                <a:gd name="T41" fmla="*/ 1654 h 2471"/>
                <a:gd name="T42" fmla="*/ 1862 w 1986"/>
                <a:gd name="T43" fmla="*/ 434 h 2471"/>
                <a:gd name="T44" fmla="*/ 1986 w 1986"/>
                <a:gd name="T45" fmla="*/ 609 h 2471"/>
                <a:gd name="T46" fmla="*/ 1986 w 1986"/>
                <a:gd name="T47" fmla="*/ 1116 h 2471"/>
                <a:gd name="T48" fmla="*/ 978 w 1986"/>
                <a:gd name="T49" fmla="*/ 2471 h 2471"/>
                <a:gd name="T50" fmla="*/ 0 w 1986"/>
                <a:gd name="T51" fmla="*/ 1105 h 2471"/>
                <a:gd name="T52" fmla="*/ 0 w 1986"/>
                <a:gd name="T53" fmla="*/ 589 h 2471"/>
                <a:gd name="T54" fmla="*/ 120 w 1986"/>
                <a:gd name="T55" fmla="*/ 411 h 2471"/>
                <a:gd name="T56" fmla="*/ 792 w 1986"/>
                <a:gd name="T57" fmla="*/ 108 h 2471"/>
                <a:gd name="T58" fmla="*/ 1175 w 1986"/>
                <a:gd name="T59" fmla="*/ 108 h 2471"/>
                <a:gd name="T60" fmla="*/ 1862 w 1986"/>
                <a:gd name="T61" fmla="*/ 434 h 2471"/>
                <a:gd name="T62" fmla="*/ 1767 w 1986"/>
                <a:gd name="T63" fmla="*/ 1153 h 2471"/>
                <a:gd name="T64" fmla="*/ 1767 w 1986"/>
                <a:gd name="T65" fmla="*/ 1153 h 2471"/>
                <a:gd name="T66" fmla="*/ 1767 w 1986"/>
                <a:gd name="T67" fmla="*/ 812 h 2471"/>
                <a:gd name="T68" fmla="*/ 1604 w 1986"/>
                <a:gd name="T69" fmla="*/ 584 h 2471"/>
                <a:gd name="T70" fmla="*/ 1155 w 1986"/>
                <a:gd name="T71" fmla="*/ 385 h 2471"/>
                <a:gd name="T72" fmla="*/ 984 w 1986"/>
                <a:gd name="T73" fmla="*/ 327 h 2471"/>
                <a:gd name="T74" fmla="*/ 816 w 1986"/>
                <a:gd name="T75" fmla="*/ 385 h 2471"/>
                <a:gd name="T76" fmla="*/ 381 w 1986"/>
                <a:gd name="T77" fmla="*/ 571 h 2471"/>
                <a:gd name="T78" fmla="*/ 219 w 1986"/>
                <a:gd name="T79" fmla="*/ 799 h 2471"/>
                <a:gd name="T80" fmla="*/ 219 w 1986"/>
                <a:gd name="T81" fmla="*/ 1142 h 2471"/>
                <a:gd name="T82" fmla="*/ 516 w 1986"/>
                <a:gd name="T83" fmla="*/ 1899 h 2471"/>
                <a:gd name="T84" fmla="*/ 982 w 1986"/>
                <a:gd name="T85" fmla="*/ 2207 h 2471"/>
                <a:gd name="T86" fmla="*/ 1767 w 1986"/>
                <a:gd name="T87" fmla="*/ 1153 h 2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86" h="2471">
                  <a:moveTo>
                    <a:pt x="989" y="1654"/>
                  </a:moveTo>
                  <a:cubicBezTo>
                    <a:pt x="1024" y="1651"/>
                    <a:pt x="1060" y="1636"/>
                    <a:pt x="1084" y="1605"/>
                  </a:cubicBezTo>
                  <a:cubicBezTo>
                    <a:pt x="1084" y="1605"/>
                    <a:pt x="1084" y="1605"/>
                    <a:pt x="1652" y="881"/>
                  </a:cubicBezTo>
                  <a:cubicBezTo>
                    <a:pt x="1652" y="881"/>
                    <a:pt x="1652" y="881"/>
                    <a:pt x="1652" y="1151"/>
                  </a:cubicBezTo>
                  <a:cubicBezTo>
                    <a:pt x="1652" y="1713"/>
                    <a:pt x="1095" y="2090"/>
                    <a:pt x="982" y="2090"/>
                  </a:cubicBezTo>
                  <a:cubicBezTo>
                    <a:pt x="920" y="2090"/>
                    <a:pt x="759" y="2008"/>
                    <a:pt x="602" y="1824"/>
                  </a:cubicBezTo>
                  <a:cubicBezTo>
                    <a:pt x="500" y="1707"/>
                    <a:pt x="334" y="1461"/>
                    <a:pt x="334" y="1142"/>
                  </a:cubicBezTo>
                  <a:cubicBezTo>
                    <a:pt x="334" y="1102"/>
                    <a:pt x="334" y="799"/>
                    <a:pt x="334" y="799"/>
                  </a:cubicBezTo>
                  <a:cubicBezTo>
                    <a:pt x="334" y="752"/>
                    <a:pt x="376" y="697"/>
                    <a:pt x="421" y="682"/>
                  </a:cubicBezTo>
                  <a:cubicBezTo>
                    <a:pt x="432" y="675"/>
                    <a:pt x="770" y="560"/>
                    <a:pt x="883" y="482"/>
                  </a:cubicBezTo>
                  <a:cubicBezTo>
                    <a:pt x="920" y="456"/>
                    <a:pt x="951" y="442"/>
                    <a:pt x="984" y="442"/>
                  </a:cubicBezTo>
                  <a:cubicBezTo>
                    <a:pt x="1018" y="442"/>
                    <a:pt x="1051" y="456"/>
                    <a:pt x="1093" y="482"/>
                  </a:cubicBezTo>
                  <a:cubicBezTo>
                    <a:pt x="1203" y="553"/>
                    <a:pt x="1389" y="628"/>
                    <a:pt x="1495" y="668"/>
                  </a:cubicBezTo>
                  <a:cubicBezTo>
                    <a:pt x="1482" y="675"/>
                    <a:pt x="1471" y="684"/>
                    <a:pt x="1464" y="695"/>
                  </a:cubicBezTo>
                  <a:cubicBezTo>
                    <a:pt x="1464" y="695"/>
                    <a:pt x="1464" y="695"/>
                    <a:pt x="965" y="1328"/>
                  </a:cubicBezTo>
                  <a:cubicBezTo>
                    <a:pt x="965" y="1328"/>
                    <a:pt x="965" y="1328"/>
                    <a:pt x="763" y="1129"/>
                  </a:cubicBezTo>
                  <a:cubicBezTo>
                    <a:pt x="710" y="1080"/>
                    <a:pt x="628" y="1080"/>
                    <a:pt x="575" y="1131"/>
                  </a:cubicBezTo>
                  <a:cubicBezTo>
                    <a:pt x="527" y="1180"/>
                    <a:pt x="527" y="1266"/>
                    <a:pt x="580" y="1315"/>
                  </a:cubicBezTo>
                  <a:cubicBezTo>
                    <a:pt x="580" y="1315"/>
                    <a:pt x="580" y="1315"/>
                    <a:pt x="887" y="1616"/>
                  </a:cubicBezTo>
                  <a:cubicBezTo>
                    <a:pt x="914" y="1640"/>
                    <a:pt x="945" y="1654"/>
                    <a:pt x="978" y="1654"/>
                  </a:cubicBezTo>
                  <a:cubicBezTo>
                    <a:pt x="982" y="1654"/>
                    <a:pt x="984" y="1654"/>
                    <a:pt x="989" y="1654"/>
                  </a:cubicBezTo>
                  <a:close/>
                  <a:moveTo>
                    <a:pt x="1862" y="434"/>
                  </a:moveTo>
                  <a:cubicBezTo>
                    <a:pt x="1931" y="458"/>
                    <a:pt x="1986" y="535"/>
                    <a:pt x="1986" y="609"/>
                  </a:cubicBezTo>
                  <a:cubicBezTo>
                    <a:pt x="1986" y="609"/>
                    <a:pt x="1986" y="1060"/>
                    <a:pt x="1986" y="1116"/>
                  </a:cubicBezTo>
                  <a:cubicBezTo>
                    <a:pt x="1986" y="1913"/>
                    <a:pt x="1188" y="2471"/>
                    <a:pt x="978" y="2471"/>
                  </a:cubicBezTo>
                  <a:cubicBezTo>
                    <a:pt x="715" y="2471"/>
                    <a:pt x="0" y="1884"/>
                    <a:pt x="0" y="1105"/>
                  </a:cubicBezTo>
                  <a:cubicBezTo>
                    <a:pt x="0" y="1047"/>
                    <a:pt x="0" y="589"/>
                    <a:pt x="0" y="589"/>
                  </a:cubicBezTo>
                  <a:cubicBezTo>
                    <a:pt x="0" y="516"/>
                    <a:pt x="56" y="438"/>
                    <a:pt x="120" y="411"/>
                  </a:cubicBezTo>
                  <a:cubicBezTo>
                    <a:pt x="120" y="411"/>
                    <a:pt x="639" y="223"/>
                    <a:pt x="792" y="108"/>
                  </a:cubicBezTo>
                  <a:cubicBezTo>
                    <a:pt x="940" y="0"/>
                    <a:pt x="1064" y="31"/>
                    <a:pt x="1175" y="108"/>
                  </a:cubicBezTo>
                  <a:cubicBezTo>
                    <a:pt x="1422" y="285"/>
                    <a:pt x="1862" y="434"/>
                    <a:pt x="1862" y="434"/>
                  </a:cubicBezTo>
                  <a:close/>
                  <a:moveTo>
                    <a:pt x="1767" y="1153"/>
                  </a:moveTo>
                  <a:cubicBezTo>
                    <a:pt x="1767" y="1153"/>
                    <a:pt x="1767" y="1153"/>
                    <a:pt x="1767" y="1153"/>
                  </a:cubicBezTo>
                  <a:cubicBezTo>
                    <a:pt x="1767" y="812"/>
                    <a:pt x="1767" y="812"/>
                    <a:pt x="1767" y="812"/>
                  </a:cubicBezTo>
                  <a:cubicBezTo>
                    <a:pt x="1767" y="719"/>
                    <a:pt x="1696" y="617"/>
                    <a:pt x="1604" y="584"/>
                  </a:cubicBezTo>
                  <a:cubicBezTo>
                    <a:pt x="1601" y="584"/>
                    <a:pt x="1298" y="478"/>
                    <a:pt x="1155" y="385"/>
                  </a:cubicBezTo>
                  <a:cubicBezTo>
                    <a:pt x="1115" y="361"/>
                    <a:pt x="1057" y="327"/>
                    <a:pt x="984" y="327"/>
                  </a:cubicBezTo>
                  <a:cubicBezTo>
                    <a:pt x="929" y="327"/>
                    <a:pt x="874" y="347"/>
                    <a:pt x="816" y="385"/>
                  </a:cubicBezTo>
                  <a:cubicBezTo>
                    <a:pt x="735" y="445"/>
                    <a:pt x="476" y="540"/>
                    <a:pt x="381" y="571"/>
                  </a:cubicBezTo>
                  <a:cubicBezTo>
                    <a:pt x="290" y="604"/>
                    <a:pt x="219" y="702"/>
                    <a:pt x="219" y="799"/>
                  </a:cubicBezTo>
                  <a:cubicBezTo>
                    <a:pt x="219" y="799"/>
                    <a:pt x="219" y="1105"/>
                    <a:pt x="219" y="1142"/>
                  </a:cubicBezTo>
                  <a:cubicBezTo>
                    <a:pt x="219" y="1499"/>
                    <a:pt x="405" y="1769"/>
                    <a:pt x="516" y="1899"/>
                  </a:cubicBezTo>
                  <a:cubicBezTo>
                    <a:pt x="668" y="2079"/>
                    <a:pt x="861" y="2207"/>
                    <a:pt x="982" y="2207"/>
                  </a:cubicBezTo>
                  <a:cubicBezTo>
                    <a:pt x="1170" y="2207"/>
                    <a:pt x="1767" y="1769"/>
                    <a:pt x="1767" y="115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3" name="Freeform 27"/>
            <p:cNvSpPr>
              <a:spLocks noEditPoints="1"/>
            </p:cNvSpPr>
            <p:nvPr/>
          </p:nvSpPr>
          <p:spPr bwMode="auto">
            <a:xfrm>
              <a:off x="4559011" y="5432884"/>
              <a:ext cx="222252" cy="276414"/>
            </a:xfrm>
            <a:custGeom>
              <a:avLst/>
              <a:gdLst>
                <a:gd name="T0" fmla="*/ 989 w 1986"/>
                <a:gd name="T1" fmla="*/ 1654 h 2471"/>
                <a:gd name="T2" fmla="*/ 1084 w 1986"/>
                <a:gd name="T3" fmla="*/ 1605 h 2471"/>
                <a:gd name="T4" fmla="*/ 1652 w 1986"/>
                <a:gd name="T5" fmla="*/ 881 h 2471"/>
                <a:gd name="T6" fmla="*/ 1652 w 1986"/>
                <a:gd name="T7" fmla="*/ 1151 h 2471"/>
                <a:gd name="T8" fmla="*/ 982 w 1986"/>
                <a:gd name="T9" fmla="*/ 2090 h 2471"/>
                <a:gd name="T10" fmla="*/ 602 w 1986"/>
                <a:gd name="T11" fmla="*/ 1824 h 2471"/>
                <a:gd name="T12" fmla="*/ 334 w 1986"/>
                <a:gd name="T13" fmla="*/ 1142 h 2471"/>
                <a:gd name="T14" fmla="*/ 334 w 1986"/>
                <a:gd name="T15" fmla="*/ 799 h 2471"/>
                <a:gd name="T16" fmla="*/ 421 w 1986"/>
                <a:gd name="T17" fmla="*/ 682 h 2471"/>
                <a:gd name="T18" fmla="*/ 883 w 1986"/>
                <a:gd name="T19" fmla="*/ 482 h 2471"/>
                <a:gd name="T20" fmla="*/ 984 w 1986"/>
                <a:gd name="T21" fmla="*/ 442 h 2471"/>
                <a:gd name="T22" fmla="*/ 1093 w 1986"/>
                <a:gd name="T23" fmla="*/ 482 h 2471"/>
                <a:gd name="T24" fmla="*/ 1495 w 1986"/>
                <a:gd name="T25" fmla="*/ 668 h 2471"/>
                <a:gd name="T26" fmla="*/ 1464 w 1986"/>
                <a:gd name="T27" fmla="*/ 695 h 2471"/>
                <a:gd name="T28" fmla="*/ 965 w 1986"/>
                <a:gd name="T29" fmla="*/ 1328 h 2471"/>
                <a:gd name="T30" fmla="*/ 763 w 1986"/>
                <a:gd name="T31" fmla="*/ 1129 h 2471"/>
                <a:gd name="T32" fmla="*/ 575 w 1986"/>
                <a:gd name="T33" fmla="*/ 1131 h 2471"/>
                <a:gd name="T34" fmla="*/ 580 w 1986"/>
                <a:gd name="T35" fmla="*/ 1315 h 2471"/>
                <a:gd name="T36" fmla="*/ 887 w 1986"/>
                <a:gd name="T37" fmla="*/ 1616 h 2471"/>
                <a:gd name="T38" fmla="*/ 978 w 1986"/>
                <a:gd name="T39" fmla="*/ 1654 h 2471"/>
                <a:gd name="T40" fmla="*/ 989 w 1986"/>
                <a:gd name="T41" fmla="*/ 1654 h 2471"/>
                <a:gd name="T42" fmla="*/ 1862 w 1986"/>
                <a:gd name="T43" fmla="*/ 434 h 2471"/>
                <a:gd name="T44" fmla="*/ 1986 w 1986"/>
                <a:gd name="T45" fmla="*/ 609 h 2471"/>
                <a:gd name="T46" fmla="*/ 1986 w 1986"/>
                <a:gd name="T47" fmla="*/ 1116 h 2471"/>
                <a:gd name="T48" fmla="*/ 978 w 1986"/>
                <a:gd name="T49" fmla="*/ 2471 h 2471"/>
                <a:gd name="T50" fmla="*/ 0 w 1986"/>
                <a:gd name="T51" fmla="*/ 1105 h 2471"/>
                <a:gd name="T52" fmla="*/ 0 w 1986"/>
                <a:gd name="T53" fmla="*/ 589 h 2471"/>
                <a:gd name="T54" fmla="*/ 120 w 1986"/>
                <a:gd name="T55" fmla="*/ 411 h 2471"/>
                <a:gd name="T56" fmla="*/ 792 w 1986"/>
                <a:gd name="T57" fmla="*/ 108 h 2471"/>
                <a:gd name="T58" fmla="*/ 1175 w 1986"/>
                <a:gd name="T59" fmla="*/ 108 h 2471"/>
                <a:gd name="T60" fmla="*/ 1862 w 1986"/>
                <a:gd name="T61" fmla="*/ 434 h 2471"/>
                <a:gd name="T62" fmla="*/ 1767 w 1986"/>
                <a:gd name="T63" fmla="*/ 1153 h 2471"/>
                <a:gd name="T64" fmla="*/ 1767 w 1986"/>
                <a:gd name="T65" fmla="*/ 1153 h 2471"/>
                <a:gd name="T66" fmla="*/ 1767 w 1986"/>
                <a:gd name="T67" fmla="*/ 812 h 2471"/>
                <a:gd name="T68" fmla="*/ 1604 w 1986"/>
                <a:gd name="T69" fmla="*/ 584 h 2471"/>
                <a:gd name="T70" fmla="*/ 1155 w 1986"/>
                <a:gd name="T71" fmla="*/ 385 h 2471"/>
                <a:gd name="T72" fmla="*/ 984 w 1986"/>
                <a:gd name="T73" fmla="*/ 327 h 2471"/>
                <a:gd name="T74" fmla="*/ 816 w 1986"/>
                <a:gd name="T75" fmla="*/ 385 h 2471"/>
                <a:gd name="T76" fmla="*/ 381 w 1986"/>
                <a:gd name="T77" fmla="*/ 571 h 2471"/>
                <a:gd name="T78" fmla="*/ 219 w 1986"/>
                <a:gd name="T79" fmla="*/ 799 h 2471"/>
                <a:gd name="T80" fmla="*/ 219 w 1986"/>
                <a:gd name="T81" fmla="*/ 1142 h 2471"/>
                <a:gd name="T82" fmla="*/ 516 w 1986"/>
                <a:gd name="T83" fmla="*/ 1899 h 2471"/>
                <a:gd name="T84" fmla="*/ 982 w 1986"/>
                <a:gd name="T85" fmla="*/ 2207 h 2471"/>
                <a:gd name="T86" fmla="*/ 1767 w 1986"/>
                <a:gd name="T87" fmla="*/ 1153 h 2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86" h="2471">
                  <a:moveTo>
                    <a:pt x="989" y="1654"/>
                  </a:moveTo>
                  <a:cubicBezTo>
                    <a:pt x="1024" y="1651"/>
                    <a:pt x="1060" y="1636"/>
                    <a:pt x="1084" y="1605"/>
                  </a:cubicBezTo>
                  <a:cubicBezTo>
                    <a:pt x="1084" y="1605"/>
                    <a:pt x="1084" y="1605"/>
                    <a:pt x="1652" y="881"/>
                  </a:cubicBezTo>
                  <a:cubicBezTo>
                    <a:pt x="1652" y="881"/>
                    <a:pt x="1652" y="881"/>
                    <a:pt x="1652" y="1151"/>
                  </a:cubicBezTo>
                  <a:cubicBezTo>
                    <a:pt x="1652" y="1713"/>
                    <a:pt x="1095" y="2090"/>
                    <a:pt x="982" y="2090"/>
                  </a:cubicBezTo>
                  <a:cubicBezTo>
                    <a:pt x="920" y="2090"/>
                    <a:pt x="759" y="2008"/>
                    <a:pt x="602" y="1824"/>
                  </a:cubicBezTo>
                  <a:cubicBezTo>
                    <a:pt x="500" y="1707"/>
                    <a:pt x="334" y="1461"/>
                    <a:pt x="334" y="1142"/>
                  </a:cubicBezTo>
                  <a:cubicBezTo>
                    <a:pt x="334" y="1102"/>
                    <a:pt x="334" y="799"/>
                    <a:pt x="334" y="799"/>
                  </a:cubicBezTo>
                  <a:cubicBezTo>
                    <a:pt x="334" y="752"/>
                    <a:pt x="376" y="697"/>
                    <a:pt x="421" y="682"/>
                  </a:cubicBezTo>
                  <a:cubicBezTo>
                    <a:pt x="432" y="675"/>
                    <a:pt x="770" y="560"/>
                    <a:pt x="883" y="482"/>
                  </a:cubicBezTo>
                  <a:cubicBezTo>
                    <a:pt x="920" y="456"/>
                    <a:pt x="951" y="442"/>
                    <a:pt x="984" y="442"/>
                  </a:cubicBezTo>
                  <a:cubicBezTo>
                    <a:pt x="1018" y="442"/>
                    <a:pt x="1051" y="456"/>
                    <a:pt x="1093" y="482"/>
                  </a:cubicBezTo>
                  <a:cubicBezTo>
                    <a:pt x="1203" y="553"/>
                    <a:pt x="1389" y="628"/>
                    <a:pt x="1495" y="668"/>
                  </a:cubicBezTo>
                  <a:cubicBezTo>
                    <a:pt x="1482" y="675"/>
                    <a:pt x="1471" y="684"/>
                    <a:pt x="1464" y="695"/>
                  </a:cubicBezTo>
                  <a:cubicBezTo>
                    <a:pt x="1464" y="695"/>
                    <a:pt x="1464" y="695"/>
                    <a:pt x="965" y="1328"/>
                  </a:cubicBezTo>
                  <a:cubicBezTo>
                    <a:pt x="965" y="1328"/>
                    <a:pt x="965" y="1328"/>
                    <a:pt x="763" y="1129"/>
                  </a:cubicBezTo>
                  <a:cubicBezTo>
                    <a:pt x="710" y="1080"/>
                    <a:pt x="628" y="1080"/>
                    <a:pt x="575" y="1131"/>
                  </a:cubicBezTo>
                  <a:cubicBezTo>
                    <a:pt x="527" y="1180"/>
                    <a:pt x="527" y="1266"/>
                    <a:pt x="580" y="1315"/>
                  </a:cubicBezTo>
                  <a:cubicBezTo>
                    <a:pt x="580" y="1315"/>
                    <a:pt x="580" y="1315"/>
                    <a:pt x="887" y="1616"/>
                  </a:cubicBezTo>
                  <a:cubicBezTo>
                    <a:pt x="914" y="1640"/>
                    <a:pt x="945" y="1654"/>
                    <a:pt x="978" y="1654"/>
                  </a:cubicBezTo>
                  <a:cubicBezTo>
                    <a:pt x="982" y="1654"/>
                    <a:pt x="984" y="1654"/>
                    <a:pt x="989" y="1654"/>
                  </a:cubicBezTo>
                  <a:close/>
                  <a:moveTo>
                    <a:pt x="1862" y="434"/>
                  </a:moveTo>
                  <a:cubicBezTo>
                    <a:pt x="1931" y="458"/>
                    <a:pt x="1986" y="535"/>
                    <a:pt x="1986" y="609"/>
                  </a:cubicBezTo>
                  <a:cubicBezTo>
                    <a:pt x="1986" y="609"/>
                    <a:pt x="1986" y="1060"/>
                    <a:pt x="1986" y="1116"/>
                  </a:cubicBezTo>
                  <a:cubicBezTo>
                    <a:pt x="1986" y="1913"/>
                    <a:pt x="1188" y="2471"/>
                    <a:pt x="978" y="2471"/>
                  </a:cubicBezTo>
                  <a:cubicBezTo>
                    <a:pt x="715" y="2471"/>
                    <a:pt x="0" y="1884"/>
                    <a:pt x="0" y="1105"/>
                  </a:cubicBezTo>
                  <a:cubicBezTo>
                    <a:pt x="0" y="1047"/>
                    <a:pt x="0" y="589"/>
                    <a:pt x="0" y="589"/>
                  </a:cubicBezTo>
                  <a:cubicBezTo>
                    <a:pt x="0" y="516"/>
                    <a:pt x="56" y="438"/>
                    <a:pt x="120" y="411"/>
                  </a:cubicBezTo>
                  <a:cubicBezTo>
                    <a:pt x="120" y="411"/>
                    <a:pt x="639" y="223"/>
                    <a:pt x="792" y="108"/>
                  </a:cubicBezTo>
                  <a:cubicBezTo>
                    <a:pt x="940" y="0"/>
                    <a:pt x="1064" y="31"/>
                    <a:pt x="1175" y="108"/>
                  </a:cubicBezTo>
                  <a:cubicBezTo>
                    <a:pt x="1422" y="285"/>
                    <a:pt x="1862" y="434"/>
                    <a:pt x="1862" y="434"/>
                  </a:cubicBezTo>
                  <a:close/>
                  <a:moveTo>
                    <a:pt x="1767" y="1153"/>
                  </a:moveTo>
                  <a:cubicBezTo>
                    <a:pt x="1767" y="1153"/>
                    <a:pt x="1767" y="1153"/>
                    <a:pt x="1767" y="1153"/>
                  </a:cubicBezTo>
                  <a:cubicBezTo>
                    <a:pt x="1767" y="812"/>
                    <a:pt x="1767" y="812"/>
                    <a:pt x="1767" y="812"/>
                  </a:cubicBezTo>
                  <a:cubicBezTo>
                    <a:pt x="1767" y="719"/>
                    <a:pt x="1696" y="617"/>
                    <a:pt x="1604" y="584"/>
                  </a:cubicBezTo>
                  <a:cubicBezTo>
                    <a:pt x="1601" y="584"/>
                    <a:pt x="1298" y="478"/>
                    <a:pt x="1155" y="385"/>
                  </a:cubicBezTo>
                  <a:cubicBezTo>
                    <a:pt x="1115" y="361"/>
                    <a:pt x="1057" y="327"/>
                    <a:pt x="984" y="327"/>
                  </a:cubicBezTo>
                  <a:cubicBezTo>
                    <a:pt x="929" y="327"/>
                    <a:pt x="874" y="347"/>
                    <a:pt x="816" y="385"/>
                  </a:cubicBezTo>
                  <a:cubicBezTo>
                    <a:pt x="735" y="445"/>
                    <a:pt x="476" y="540"/>
                    <a:pt x="381" y="571"/>
                  </a:cubicBezTo>
                  <a:cubicBezTo>
                    <a:pt x="290" y="604"/>
                    <a:pt x="219" y="702"/>
                    <a:pt x="219" y="799"/>
                  </a:cubicBezTo>
                  <a:cubicBezTo>
                    <a:pt x="219" y="799"/>
                    <a:pt x="219" y="1105"/>
                    <a:pt x="219" y="1142"/>
                  </a:cubicBezTo>
                  <a:cubicBezTo>
                    <a:pt x="219" y="1499"/>
                    <a:pt x="405" y="1769"/>
                    <a:pt x="516" y="1899"/>
                  </a:cubicBezTo>
                  <a:cubicBezTo>
                    <a:pt x="668" y="2079"/>
                    <a:pt x="861" y="2207"/>
                    <a:pt x="982" y="2207"/>
                  </a:cubicBezTo>
                  <a:cubicBezTo>
                    <a:pt x="1170" y="2207"/>
                    <a:pt x="1767" y="1769"/>
                    <a:pt x="1767" y="115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pic>
          <p:nvPicPr>
            <p:cNvPr id="44" name="Picture 7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1947" b="8924"/>
            <a:stretch/>
          </p:blipFill>
          <p:spPr>
            <a:xfrm>
              <a:off x="4315866" y="5335070"/>
              <a:ext cx="704088" cy="502920"/>
            </a:xfrm>
            <a:prstGeom prst="rect">
              <a:avLst/>
            </a:prstGeom>
          </p:spPr>
        </p:pic>
        <p:pic>
          <p:nvPicPr>
            <p:cNvPr id="45" name="Picture 10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59168" b="8924"/>
            <a:stretch/>
          </p:blipFill>
          <p:spPr>
            <a:xfrm>
              <a:off x="5222104" y="5466632"/>
              <a:ext cx="228600" cy="392115"/>
            </a:xfrm>
            <a:prstGeom prst="rect">
              <a:avLst/>
            </a:prstGeom>
          </p:spPr>
        </p:pic>
        <p:pic>
          <p:nvPicPr>
            <p:cNvPr id="46" name="Picture 10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53472" b="8924"/>
            <a:stretch/>
          </p:blipFill>
          <p:spPr>
            <a:xfrm>
              <a:off x="3716019" y="5331840"/>
              <a:ext cx="402472" cy="605833"/>
            </a:xfrm>
            <a:prstGeom prst="rect">
              <a:avLst/>
            </a:prstGeom>
          </p:spPr>
        </p:pic>
        <p:sp>
          <p:nvSpPr>
            <p:cNvPr id="47" name="Freeform 6"/>
            <p:cNvSpPr>
              <a:spLocks noEditPoints="1"/>
            </p:cNvSpPr>
            <p:nvPr/>
          </p:nvSpPr>
          <p:spPr bwMode="black">
            <a:xfrm>
              <a:off x="3360958" y="5289026"/>
              <a:ext cx="2112688" cy="667362"/>
            </a:xfrm>
            <a:custGeom>
              <a:avLst/>
              <a:gdLst>
                <a:gd name="T0" fmla="*/ 1781 w 1985"/>
                <a:gd name="T1" fmla="*/ 576 h 627"/>
                <a:gd name="T2" fmla="*/ 1781 w 1985"/>
                <a:gd name="T3" fmla="*/ 576 h 627"/>
                <a:gd name="T4" fmla="*/ 1781 w 1985"/>
                <a:gd name="T5" fmla="*/ 576 h 627"/>
                <a:gd name="T6" fmla="*/ 1781 w 1985"/>
                <a:gd name="T7" fmla="*/ 576 h 627"/>
                <a:gd name="T8" fmla="*/ 1781 w 1985"/>
                <a:gd name="T9" fmla="*/ 576 h 627"/>
                <a:gd name="T10" fmla="*/ 1781 w 1985"/>
                <a:gd name="T11" fmla="*/ 576 h 627"/>
                <a:gd name="T12" fmla="*/ 1745 w 1985"/>
                <a:gd name="T13" fmla="*/ 627 h 627"/>
                <a:gd name="T14" fmla="*/ 1787 w 1985"/>
                <a:gd name="T15" fmla="*/ 590 h 627"/>
                <a:gd name="T16" fmla="*/ 1788 w 1985"/>
                <a:gd name="T17" fmla="*/ 581 h 627"/>
                <a:gd name="T18" fmla="*/ 1846 w 1985"/>
                <a:gd name="T19" fmla="*/ 575 h 627"/>
                <a:gd name="T20" fmla="*/ 1846 w 1985"/>
                <a:gd name="T21" fmla="*/ 575 h 627"/>
                <a:gd name="T22" fmla="*/ 1853 w 1985"/>
                <a:gd name="T23" fmla="*/ 575 h 627"/>
                <a:gd name="T24" fmla="*/ 1855 w 1985"/>
                <a:gd name="T25" fmla="*/ 575 h 627"/>
                <a:gd name="T26" fmla="*/ 1854 w 1985"/>
                <a:gd name="T27" fmla="*/ 584 h 627"/>
                <a:gd name="T28" fmla="*/ 1856 w 1985"/>
                <a:gd name="T29" fmla="*/ 574 h 627"/>
                <a:gd name="T30" fmla="*/ 1862 w 1985"/>
                <a:gd name="T31" fmla="*/ 572 h 627"/>
                <a:gd name="T32" fmla="*/ 1867 w 1985"/>
                <a:gd name="T33" fmla="*/ 581 h 627"/>
                <a:gd name="T34" fmla="*/ 1867 w 1985"/>
                <a:gd name="T35" fmla="*/ 581 h 627"/>
                <a:gd name="T36" fmla="*/ 1858 w 1985"/>
                <a:gd name="T37" fmla="*/ 582 h 627"/>
                <a:gd name="T38" fmla="*/ 1856 w 1985"/>
                <a:gd name="T39" fmla="*/ 574 h 627"/>
                <a:gd name="T40" fmla="*/ 1855 w 1985"/>
                <a:gd name="T41" fmla="*/ 593 h 627"/>
                <a:gd name="T42" fmla="*/ 1849 w 1985"/>
                <a:gd name="T43" fmla="*/ 585 h 627"/>
                <a:gd name="T44" fmla="*/ 1850 w 1985"/>
                <a:gd name="T45" fmla="*/ 585 h 627"/>
                <a:gd name="T46" fmla="*/ 1858 w 1985"/>
                <a:gd name="T47" fmla="*/ 583 h 627"/>
                <a:gd name="T48" fmla="*/ 1860 w 1985"/>
                <a:gd name="T49" fmla="*/ 592 h 627"/>
                <a:gd name="T50" fmla="*/ 1867 w 1985"/>
                <a:gd name="T51" fmla="*/ 590 h 627"/>
                <a:gd name="T52" fmla="*/ 1861 w 1985"/>
                <a:gd name="T53" fmla="*/ 591 h 627"/>
                <a:gd name="T54" fmla="*/ 1859 w 1985"/>
                <a:gd name="T55" fmla="*/ 583 h 627"/>
                <a:gd name="T56" fmla="*/ 1867 w 1985"/>
                <a:gd name="T57" fmla="*/ 582 h 627"/>
                <a:gd name="T58" fmla="*/ 1931 w 1985"/>
                <a:gd name="T59" fmla="*/ 589 h 627"/>
                <a:gd name="T60" fmla="*/ 1931 w 1985"/>
                <a:gd name="T61" fmla="*/ 575 h 627"/>
                <a:gd name="T62" fmla="*/ 1752 w 1985"/>
                <a:gd name="T63" fmla="*/ 522 h 627"/>
                <a:gd name="T64" fmla="*/ 1776 w 1985"/>
                <a:gd name="T65" fmla="*/ 581 h 627"/>
                <a:gd name="T66" fmla="*/ 1776 w 1985"/>
                <a:gd name="T67" fmla="*/ 581 h 627"/>
                <a:gd name="T68" fmla="*/ 1776 w 1985"/>
                <a:gd name="T69" fmla="*/ 581 h 627"/>
                <a:gd name="T70" fmla="*/ 1776 w 1985"/>
                <a:gd name="T71" fmla="*/ 581 h 627"/>
                <a:gd name="T72" fmla="*/ 1776 w 1985"/>
                <a:gd name="T73" fmla="*/ 581 h 627"/>
                <a:gd name="T74" fmla="*/ 1583 w 1985"/>
                <a:gd name="T75" fmla="*/ 59 h 627"/>
                <a:gd name="T76" fmla="*/ 803 w 1985"/>
                <a:gd name="T77" fmla="*/ 570 h 627"/>
                <a:gd name="T78" fmla="*/ 1288 w 1985"/>
                <a:gd name="T79" fmla="*/ 580 h 627"/>
                <a:gd name="T80" fmla="*/ 1275 w 1985"/>
                <a:gd name="T81" fmla="*/ 540 h 627"/>
                <a:gd name="T82" fmla="*/ 902 w 1985"/>
                <a:gd name="T83" fmla="*/ 482 h 627"/>
                <a:gd name="T84" fmla="*/ 1557 w 1985"/>
                <a:gd name="T85" fmla="*/ 482 h 627"/>
                <a:gd name="T86" fmla="*/ 292 w 1985"/>
                <a:gd name="T87" fmla="*/ 16 h 627"/>
                <a:gd name="T88" fmla="*/ 708 w 1985"/>
                <a:gd name="T89" fmla="*/ 627 h 627"/>
                <a:gd name="T90" fmla="*/ 292 w 1985"/>
                <a:gd name="T91" fmla="*/ 479 h 627"/>
                <a:gd name="T92" fmla="*/ 670 w 1985"/>
                <a:gd name="T93" fmla="*/ 585 h 627"/>
                <a:gd name="T94" fmla="*/ 333 w 1985"/>
                <a:gd name="T95" fmla="*/ 57 h 627"/>
                <a:gd name="T96" fmla="*/ 238 w 1985"/>
                <a:gd name="T97" fmla="*/ 546 h 627"/>
                <a:gd name="T98" fmla="*/ 247 w 1985"/>
                <a:gd name="T99" fmla="*/ 480 h 627"/>
                <a:gd name="T100" fmla="*/ 307 w 1985"/>
                <a:gd name="T101" fmla="*/ 362 h 627"/>
                <a:gd name="T102" fmla="*/ 205 w 1985"/>
                <a:gd name="T103" fmla="*/ 339 h 627"/>
                <a:gd name="T104" fmla="*/ 86 w 1985"/>
                <a:gd name="T105" fmla="*/ 368 h 627"/>
                <a:gd name="T106" fmla="*/ 95 w 1985"/>
                <a:gd name="T107" fmla="*/ 587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85" h="627">
                  <a:moveTo>
                    <a:pt x="1781" y="576"/>
                  </a:moveTo>
                  <a:cubicBezTo>
                    <a:pt x="1778" y="576"/>
                    <a:pt x="1776" y="578"/>
                    <a:pt x="1776" y="581"/>
                  </a:cubicBezTo>
                  <a:cubicBezTo>
                    <a:pt x="1776" y="583"/>
                    <a:pt x="1778" y="586"/>
                    <a:pt x="1781" y="586"/>
                  </a:cubicBezTo>
                  <a:cubicBezTo>
                    <a:pt x="1784" y="586"/>
                    <a:pt x="1786" y="583"/>
                    <a:pt x="1786" y="581"/>
                  </a:cubicBezTo>
                  <a:cubicBezTo>
                    <a:pt x="1786" y="578"/>
                    <a:pt x="1784" y="576"/>
                    <a:pt x="1781" y="576"/>
                  </a:cubicBezTo>
                  <a:close/>
                  <a:moveTo>
                    <a:pt x="1781" y="576"/>
                  </a:moveTo>
                  <a:cubicBezTo>
                    <a:pt x="1778" y="576"/>
                    <a:pt x="1776" y="578"/>
                    <a:pt x="1776" y="581"/>
                  </a:cubicBezTo>
                  <a:cubicBezTo>
                    <a:pt x="1776" y="583"/>
                    <a:pt x="1778" y="586"/>
                    <a:pt x="1781" y="586"/>
                  </a:cubicBezTo>
                  <a:cubicBezTo>
                    <a:pt x="1784" y="586"/>
                    <a:pt x="1786" y="583"/>
                    <a:pt x="1786" y="581"/>
                  </a:cubicBezTo>
                  <a:cubicBezTo>
                    <a:pt x="1786" y="578"/>
                    <a:pt x="1784" y="576"/>
                    <a:pt x="1781" y="576"/>
                  </a:cubicBezTo>
                  <a:close/>
                  <a:moveTo>
                    <a:pt x="1781" y="576"/>
                  </a:moveTo>
                  <a:cubicBezTo>
                    <a:pt x="1778" y="576"/>
                    <a:pt x="1776" y="578"/>
                    <a:pt x="1776" y="581"/>
                  </a:cubicBezTo>
                  <a:cubicBezTo>
                    <a:pt x="1776" y="583"/>
                    <a:pt x="1778" y="586"/>
                    <a:pt x="1781" y="586"/>
                  </a:cubicBezTo>
                  <a:cubicBezTo>
                    <a:pt x="1784" y="586"/>
                    <a:pt x="1786" y="583"/>
                    <a:pt x="1786" y="581"/>
                  </a:cubicBezTo>
                  <a:cubicBezTo>
                    <a:pt x="1786" y="578"/>
                    <a:pt x="1784" y="576"/>
                    <a:pt x="1781" y="576"/>
                  </a:cubicBezTo>
                  <a:close/>
                  <a:moveTo>
                    <a:pt x="1781" y="576"/>
                  </a:moveTo>
                  <a:cubicBezTo>
                    <a:pt x="1778" y="576"/>
                    <a:pt x="1776" y="578"/>
                    <a:pt x="1776" y="581"/>
                  </a:cubicBezTo>
                  <a:cubicBezTo>
                    <a:pt x="1776" y="583"/>
                    <a:pt x="1778" y="586"/>
                    <a:pt x="1781" y="586"/>
                  </a:cubicBezTo>
                  <a:cubicBezTo>
                    <a:pt x="1784" y="586"/>
                    <a:pt x="1786" y="583"/>
                    <a:pt x="1786" y="581"/>
                  </a:cubicBezTo>
                  <a:cubicBezTo>
                    <a:pt x="1786" y="578"/>
                    <a:pt x="1784" y="576"/>
                    <a:pt x="1781" y="576"/>
                  </a:cubicBezTo>
                  <a:close/>
                  <a:moveTo>
                    <a:pt x="1781" y="576"/>
                  </a:moveTo>
                  <a:cubicBezTo>
                    <a:pt x="1778" y="576"/>
                    <a:pt x="1776" y="578"/>
                    <a:pt x="1776" y="581"/>
                  </a:cubicBezTo>
                  <a:cubicBezTo>
                    <a:pt x="1776" y="583"/>
                    <a:pt x="1778" y="586"/>
                    <a:pt x="1781" y="586"/>
                  </a:cubicBezTo>
                  <a:cubicBezTo>
                    <a:pt x="1784" y="586"/>
                    <a:pt x="1786" y="583"/>
                    <a:pt x="1786" y="581"/>
                  </a:cubicBezTo>
                  <a:cubicBezTo>
                    <a:pt x="1786" y="578"/>
                    <a:pt x="1784" y="576"/>
                    <a:pt x="1781" y="576"/>
                  </a:cubicBezTo>
                  <a:close/>
                  <a:moveTo>
                    <a:pt x="1781" y="576"/>
                  </a:moveTo>
                  <a:cubicBezTo>
                    <a:pt x="1778" y="576"/>
                    <a:pt x="1776" y="578"/>
                    <a:pt x="1776" y="581"/>
                  </a:cubicBezTo>
                  <a:cubicBezTo>
                    <a:pt x="1776" y="583"/>
                    <a:pt x="1778" y="586"/>
                    <a:pt x="1781" y="586"/>
                  </a:cubicBezTo>
                  <a:cubicBezTo>
                    <a:pt x="1784" y="586"/>
                    <a:pt x="1786" y="583"/>
                    <a:pt x="1786" y="581"/>
                  </a:cubicBezTo>
                  <a:cubicBezTo>
                    <a:pt x="1786" y="578"/>
                    <a:pt x="1784" y="576"/>
                    <a:pt x="1781" y="576"/>
                  </a:cubicBezTo>
                  <a:close/>
                  <a:moveTo>
                    <a:pt x="1968" y="133"/>
                  </a:moveTo>
                  <a:cubicBezTo>
                    <a:pt x="1745" y="133"/>
                    <a:pt x="1745" y="133"/>
                    <a:pt x="1745" y="133"/>
                  </a:cubicBezTo>
                  <a:cubicBezTo>
                    <a:pt x="1735" y="133"/>
                    <a:pt x="1728" y="140"/>
                    <a:pt x="1728" y="150"/>
                  </a:cubicBezTo>
                  <a:cubicBezTo>
                    <a:pt x="1728" y="610"/>
                    <a:pt x="1728" y="610"/>
                    <a:pt x="1728" y="610"/>
                  </a:cubicBezTo>
                  <a:cubicBezTo>
                    <a:pt x="1728" y="619"/>
                    <a:pt x="1735" y="627"/>
                    <a:pt x="1745" y="627"/>
                  </a:cubicBezTo>
                  <a:cubicBezTo>
                    <a:pt x="1968" y="627"/>
                    <a:pt x="1968" y="627"/>
                    <a:pt x="1968" y="627"/>
                  </a:cubicBezTo>
                  <a:cubicBezTo>
                    <a:pt x="1978" y="627"/>
                    <a:pt x="1985" y="619"/>
                    <a:pt x="1985" y="610"/>
                  </a:cubicBezTo>
                  <a:cubicBezTo>
                    <a:pt x="1985" y="150"/>
                    <a:pt x="1985" y="150"/>
                    <a:pt x="1985" y="150"/>
                  </a:cubicBezTo>
                  <a:cubicBezTo>
                    <a:pt x="1985" y="140"/>
                    <a:pt x="1978" y="133"/>
                    <a:pt x="1968" y="133"/>
                  </a:cubicBezTo>
                  <a:close/>
                  <a:moveTo>
                    <a:pt x="1787" y="590"/>
                  </a:moveTo>
                  <a:cubicBezTo>
                    <a:pt x="1784" y="586"/>
                    <a:pt x="1784" y="586"/>
                    <a:pt x="1784" y="586"/>
                  </a:cubicBezTo>
                  <a:cubicBezTo>
                    <a:pt x="1783" y="587"/>
                    <a:pt x="1782" y="587"/>
                    <a:pt x="1781" y="587"/>
                  </a:cubicBezTo>
                  <a:cubicBezTo>
                    <a:pt x="1777" y="587"/>
                    <a:pt x="1774" y="584"/>
                    <a:pt x="1774" y="581"/>
                  </a:cubicBezTo>
                  <a:cubicBezTo>
                    <a:pt x="1774" y="577"/>
                    <a:pt x="1777" y="574"/>
                    <a:pt x="1781" y="574"/>
                  </a:cubicBezTo>
                  <a:cubicBezTo>
                    <a:pt x="1785" y="574"/>
                    <a:pt x="1788" y="577"/>
                    <a:pt x="1788" y="581"/>
                  </a:cubicBezTo>
                  <a:cubicBezTo>
                    <a:pt x="1788" y="582"/>
                    <a:pt x="1787" y="584"/>
                    <a:pt x="1786" y="585"/>
                  </a:cubicBezTo>
                  <a:cubicBezTo>
                    <a:pt x="1788" y="589"/>
                    <a:pt x="1788" y="589"/>
                    <a:pt x="1788" y="589"/>
                  </a:cubicBezTo>
                  <a:lnTo>
                    <a:pt x="1787" y="590"/>
                  </a:lnTo>
                  <a:close/>
                  <a:moveTo>
                    <a:pt x="1848" y="583"/>
                  </a:moveTo>
                  <a:cubicBezTo>
                    <a:pt x="1846" y="575"/>
                    <a:pt x="1846" y="575"/>
                    <a:pt x="1846" y="575"/>
                  </a:cubicBezTo>
                  <a:cubicBezTo>
                    <a:pt x="1846" y="575"/>
                    <a:pt x="1846" y="575"/>
                    <a:pt x="1846" y="575"/>
                  </a:cubicBezTo>
                  <a:cubicBezTo>
                    <a:pt x="1846" y="575"/>
                    <a:pt x="1846" y="575"/>
                    <a:pt x="1846" y="575"/>
                  </a:cubicBezTo>
                  <a:cubicBezTo>
                    <a:pt x="1846" y="575"/>
                    <a:pt x="1846" y="575"/>
                    <a:pt x="1846" y="575"/>
                  </a:cubicBezTo>
                  <a:cubicBezTo>
                    <a:pt x="1846" y="575"/>
                    <a:pt x="1846" y="575"/>
                    <a:pt x="1846" y="575"/>
                  </a:cubicBezTo>
                  <a:cubicBezTo>
                    <a:pt x="1846" y="575"/>
                    <a:pt x="1846" y="575"/>
                    <a:pt x="1846" y="575"/>
                  </a:cubicBezTo>
                  <a:cubicBezTo>
                    <a:pt x="1847" y="575"/>
                    <a:pt x="1847" y="575"/>
                    <a:pt x="1848" y="575"/>
                  </a:cubicBezTo>
                  <a:cubicBezTo>
                    <a:pt x="1848" y="576"/>
                    <a:pt x="1849" y="576"/>
                    <a:pt x="1849" y="576"/>
                  </a:cubicBezTo>
                  <a:cubicBezTo>
                    <a:pt x="1850" y="576"/>
                    <a:pt x="1850" y="576"/>
                    <a:pt x="1850" y="576"/>
                  </a:cubicBezTo>
                  <a:cubicBezTo>
                    <a:pt x="1851" y="576"/>
                    <a:pt x="1851" y="576"/>
                    <a:pt x="1852" y="576"/>
                  </a:cubicBezTo>
                  <a:cubicBezTo>
                    <a:pt x="1852" y="576"/>
                    <a:pt x="1853" y="576"/>
                    <a:pt x="1853" y="575"/>
                  </a:cubicBezTo>
                  <a:cubicBezTo>
                    <a:pt x="1854" y="575"/>
                    <a:pt x="1854" y="575"/>
                    <a:pt x="1855" y="574"/>
                  </a:cubicBezTo>
                  <a:cubicBezTo>
                    <a:pt x="1855" y="574"/>
                    <a:pt x="1855" y="574"/>
                    <a:pt x="1855" y="574"/>
                  </a:cubicBezTo>
                  <a:cubicBezTo>
                    <a:pt x="1855" y="574"/>
                    <a:pt x="1855" y="574"/>
                    <a:pt x="1855" y="574"/>
                  </a:cubicBezTo>
                  <a:cubicBezTo>
                    <a:pt x="1855" y="575"/>
                    <a:pt x="1855" y="575"/>
                    <a:pt x="1855" y="575"/>
                  </a:cubicBezTo>
                  <a:cubicBezTo>
                    <a:pt x="1855" y="575"/>
                    <a:pt x="1855" y="575"/>
                    <a:pt x="1855" y="575"/>
                  </a:cubicBezTo>
                  <a:cubicBezTo>
                    <a:pt x="1857" y="582"/>
                    <a:pt x="1857" y="582"/>
                    <a:pt x="1857" y="582"/>
                  </a:cubicBezTo>
                  <a:cubicBezTo>
                    <a:pt x="1857" y="582"/>
                    <a:pt x="1857" y="582"/>
                    <a:pt x="1857" y="582"/>
                  </a:cubicBezTo>
                  <a:cubicBezTo>
                    <a:pt x="1857" y="582"/>
                    <a:pt x="1857" y="582"/>
                    <a:pt x="1857" y="582"/>
                  </a:cubicBezTo>
                  <a:cubicBezTo>
                    <a:pt x="1857" y="583"/>
                    <a:pt x="1857" y="583"/>
                    <a:pt x="1857" y="583"/>
                  </a:cubicBezTo>
                  <a:cubicBezTo>
                    <a:pt x="1856" y="583"/>
                    <a:pt x="1855" y="584"/>
                    <a:pt x="1854" y="584"/>
                  </a:cubicBezTo>
                  <a:cubicBezTo>
                    <a:pt x="1854" y="584"/>
                    <a:pt x="1853" y="584"/>
                    <a:pt x="1853" y="584"/>
                  </a:cubicBezTo>
                  <a:cubicBezTo>
                    <a:pt x="1852" y="584"/>
                    <a:pt x="1852" y="584"/>
                    <a:pt x="1851" y="584"/>
                  </a:cubicBezTo>
                  <a:cubicBezTo>
                    <a:pt x="1850" y="584"/>
                    <a:pt x="1849" y="583"/>
                    <a:pt x="1848" y="583"/>
                  </a:cubicBezTo>
                  <a:cubicBezTo>
                    <a:pt x="1848" y="583"/>
                    <a:pt x="1848" y="583"/>
                    <a:pt x="1848" y="583"/>
                  </a:cubicBezTo>
                  <a:close/>
                  <a:moveTo>
                    <a:pt x="1856" y="574"/>
                  </a:moveTo>
                  <a:cubicBezTo>
                    <a:pt x="1856" y="574"/>
                    <a:pt x="1856" y="574"/>
                    <a:pt x="1856" y="574"/>
                  </a:cubicBezTo>
                  <a:cubicBezTo>
                    <a:pt x="1856" y="574"/>
                    <a:pt x="1856" y="574"/>
                    <a:pt x="1856" y="574"/>
                  </a:cubicBezTo>
                  <a:cubicBezTo>
                    <a:pt x="1856" y="573"/>
                    <a:pt x="1857" y="573"/>
                    <a:pt x="1857" y="573"/>
                  </a:cubicBezTo>
                  <a:cubicBezTo>
                    <a:pt x="1858" y="572"/>
                    <a:pt x="1859" y="572"/>
                    <a:pt x="1860" y="572"/>
                  </a:cubicBezTo>
                  <a:cubicBezTo>
                    <a:pt x="1861" y="572"/>
                    <a:pt x="1862" y="572"/>
                    <a:pt x="1862" y="572"/>
                  </a:cubicBezTo>
                  <a:cubicBezTo>
                    <a:pt x="1863" y="572"/>
                    <a:pt x="1864" y="573"/>
                    <a:pt x="1865" y="573"/>
                  </a:cubicBezTo>
                  <a:cubicBezTo>
                    <a:pt x="1865" y="573"/>
                    <a:pt x="1865" y="573"/>
                    <a:pt x="1865" y="573"/>
                  </a:cubicBezTo>
                  <a:cubicBezTo>
                    <a:pt x="1865" y="574"/>
                    <a:pt x="1865" y="574"/>
                    <a:pt x="1865" y="574"/>
                  </a:cubicBezTo>
                  <a:cubicBezTo>
                    <a:pt x="1867" y="581"/>
                    <a:pt x="1867" y="581"/>
                    <a:pt x="1867" y="581"/>
                  </a:cubicBezTo>
                  <a:cubicBezTo>
                    <a:pt x="1867" y="581"/>
                    <a:pt x="1867" y="581"/>
                    <a:pt x="1867" y="581"/>
                  </a:cubicBezTo>
                  <a:cubicBezTo>
                    <a:pt x="1867" y="581"/>
                    <a:pt x="1867" y="581"/>
                    <a:pt x="1867" y="581"/>
                  </a:cubicBezTo>
                  <a:cubicBezTo>
                    <a:pt x="1867" y="581"/>
                    <a:pt x="1867" y="581"/>
                    <a:pt x="1867" y="581"/>
                  </a:cubicBezTo>
                  <a:cubicBezTo>
                    <a:pt x="1867" y="581"/>
                    <a:pt x="1867" y="581"/>
                    <a:pt x="1867" y="581"/>
                  </a:cubicBezTo>
                  <a:cubicBezTo>
                    <a:pt x="1867" y="581"/>
                    <a:pt x="1867" y="581"/>
                    <a:pt x="1867" y="581"/>
                  </a:cubicBezTo>
                  <a:cubicBezTo>
                    <a:pt x="1867" y="581"/>
                    <a:pt x="1867" y="581"/>
                    <a:pt x="1867" y="581"/>
                  </a:cubicBezTo>
                  <a:cubicBezTo>
                    <a:pt x="1865" y="580"/>
                    <a:pt x="1863" y="580"/>
                    <a:pt x="1862" y="580"/>
                  </a:cubicBezTo>
                  <a:cubicBezTo>
                    <a:pt x="1861" y="580"/>
                    <a:pt x="1861" y="580"/>
                    <a:pt x="1860" y="581"/>
                  </a:cubicBezTo>
                  <a:cubicBezTo>
                    <a:pt x="1860" y="581"/>
                    <a:pt x="1859" y="581"/>
                    <a:pt x="1859" y="582"/>
                  </a:cubicBezTo>
                  <a:cubicBezTo>
                    <a:pt x="1859" y="582"/>
                    <a:pt x="1859" y="582"/>
                    <a:pt x="1858" y="582"/>
                  </a:cubicBezTo>
                  <a:cubicBezTo>
                    <a:pt x="1858" y="582"/>
                    <a:pt x="1858" y="582"/>
                    <a:pt x="1858" y="582"/>
                  </a:cubicBezTo>
                  <a:cubicBezTo>
                    <a:pt x="1858" y="581"/>
                    <a:pt x="1858" y="581"/>
                    <a:pt x="1858" y="581"/>
                  </a:cubicBezTo>
                  <a:cubicBezTo>
                    <a:pt x="1857" y="577"/>
                    <a:pt x="1857" y="577"/>
                    <a:pt x="1857" y="577"/>
                  </a:cubicBezTo>
                  <a:cubicBezTo>
                    <a:pt x="1856" y="574"/>
                    <a:pt x="1856" y="574"/>
                    <a:pt x="1856" y="574"/>
                  </a:cubicBezTo>
                  <a:cubicBezTo>
                    <a:pt x="1856" y="574"/>
                    <a:pt x="1856" y="574"/>
                    <a:pt x="1856" y="574"/>
                  </a:cubicBezTo>
                  <a:cubicBezTo>
                    <a:pt x="1856" y="574"/>
                    <a:pt x="1856" y="574"/>
                    <a:pt x="1856" y="574"/>
                  </a:cubicBezTo>
                  <a:close/>
                  <a:moveTo>
                    <a:pt x="1860" y="592"/>
                  </a:moveTo>
                  <a:cubicBezTo>
                    <a:pt x="1859" y="592"/>
                    <a:pt x="1859" y="592"/>
                    <a:pt x="1858" y="592"/>
                  </a:cubicBezTo>
                  <a:cubicBezTo>
                    <a:pt x="1858" y="593"/>
                    <a:pt x="1858" y="593"/>
                    <a:pt x="1857" y="593"/>
                  </a:cubicBezTo>
                  <a:cubicBezTo>
                    <a:pt x="1857" y="593"/>
                    <a:pt x="1857" y="593"/>
                    <a:pt x="1856" y="593"/>
                  </a:cubicBezTo>
                  <a:cubicBezTo>
                    <a:pt x="1856" y="593"/>
                    <a:pt x="1856" y="593"/>
                    <a:pt x="1855" y="593"/>
                  </a:cubicBezTo>
                  <a:cubicBezTo>
                    <a:pt x="1855" y="593"/>
                    <a:pt x="1854" y="593"/>
                    <a:pt x="1854" y="593"/>
                  </a:cubicBezTo>
                  <a:cubicBezTo>
                    <a:pt x="1853" y="593"/>
                    <a:pt x="1853" y="593"/>
                    <a:pt x="1852" y="593"/>
                  </a:cubicBezTo>
                  <a:cubicBezTo>
                    <a:pt x="1852" y="593"/>
                    <a:pt x="1851" y="592"/>
                    <a:pt x="1851" y="592"/>
                  </a:cubicBezTo>
                  <a:cubicBezTo>
                    <a:pt x="1851" y="592"/>
                    <a:pt x="1851" y="592"/>
                    <a:pt x="1851" y="592"/>
                  </a:cubicBezTo>
                  <a:cubicBezTo>
                    <a:pt x="1849" y="585"/>
                    <a:pt x="1849" y="585"/>
                    <a:pt x="1849" y="585"/>
                  </a:cubicBezTo>
                  <a:cubicBezTo>
                    <a:pt x="1849" y="584"/>
                    <a:pt x="1849" y="584"/>
                    <a:pt x="1849" y="584"/>
                  </a:cubicBezTo>
                  <a:cubicBezTo>
                    <a:pt x="1849" y="584"/>
                    <a:pt x="1849" y="584"/>
                    <a:pt x="1849" y="584"/>
                  </a:cubicBezTo>
                  <a:cubicBezTo>
                    <a:pt x="1849" y="584"/>
                    <a:pt x="1849" y="584"/>
                    <a:pt x="1849" y="584"/>
                  </a:cubicBezTo>
                  <a:cubicBezTo>
                    <a:pt x="1849" y="584"/>
                    <a:pt x="1849" y="584"/>
                    <a:pt x="1849" y="584"/>
                  </a:cubicBezTo>
                  <a:cubicBezTo>
                    <a:pt x="1849" y="584"/>
                    <a:pt x="1850" y="585"/>
                    <a:pt x="1850" y="585"/>
                  </a:cubicBezTo>
                  <a:cubicBezTo>
                    <a:pt x="1851" y="585"/>
                    <a:pt x="1851" y="585"/>
                    <a:pt x="1852" y="585"/>
                  </a:cubicBezTo>
                  <a:cubicBezTo>
                    <a:pt x="1853" y="585"/>
                    <a:pt x="1853" y="585"/>
                    <a:pt x="1854" y="585"/>
                  </a:cubicBezTo>
                  <a:cubicBezTo>
                    <a:pt x="1855" y="585"/>
                    <a:pt x="1855" y="585"/>
                    <a:pt x="1856" y="584"/>
                  </a:cubicBezTo>
                  <a:cubicBezTo>
                    <a:pt x="1856" y="584"/>
                    <a:pt x="1857" y="584"/>
                    <a:pt x="1858" y="584"/>
                  </a:cubicBezTo>
                  <a:cubicBezTo>
                    <a:pt x="1858" y="583"/>
                    <a:pt x="1858" y="583"/>
                    <a:pt x="1858" y="583"/>
                  </a:cubicBezTo>
                  <a:cubicBezTo>
                    <a:pt x="1858" y="583"/>
                    <a:pt x="1858" y="584"/>
                    <a:pt x="1858" y="584"/>
                  </a:cubicBezTo>
                  <a:cubicBezTo>
                    <a:pt x="1858" y="584"/>
                    <a:pt x="1858" y="584"/>
                    <a:pt x="1858" y="584"/>
                  </a:cubicBezTo>
                  <a:cubicBezTo>
                    <a:pt x="1858" y="584"/>
                    <a:pt x="1858" y="584"/>
                    <a:pt x="1858" y="584"/>
                  </a:cubicBezTo>
                  <a:cubicBezTo>
                    <a:pt x="1860" y="591"/>
                    <a:pt x="1860" y="591"/>
                    <a:pt x="1860" y="591"/>
                  </a:cubicBezTo>
                  <a:cubicBezTo>
                    <a:pt x="1860" y="591"/>
                    <a:pt x="1860" y="592"/>
                    <a:pt x="1860" y="592"/>
                  </a:cubicBezTo>
                  <a:close/>
                  <a:moveTo>
                    <a:pt x="1870" y="590"/>
                  </a:moveTo>
                  <a:cubicBezTo>
                    <a:pt x="1869" y="590"/>
                    <a:pt x="1869" y="590"/>
                    <a:pt x="1869" y="590"/>
                  </a:cubicBezTo>
                  <a:cubicBezTo>
                    <a:pt x="1869" y="590"/>
                    <a:pt x="1869" y="590"/>
                    <a:pt x="1869" y="590"/>
                  </a:cubicBezTo>
                  <a:cubicBezTo>
                    <a:pt x="1869" y="590"/>
                    <a:pt x="1869" y="590"/>
                    <a:pt x="1869" y="590"/>
                  </a:cubicBezTo>
                  <a:cubicBezTo>
                    <a:pt x="1869" y="590"/>
                    <a:pt x="1868" y="590"/>
                    <a:pt x="1867" y="590"/>
                  </a:cubicBezTo>
                  <a:cubicBezTo>
                    <a:pt x="1866" y="589"/>
                    <a:pt x="1866" y="589"/>
                    <a:pt x="1865" y="589"/>
                  </a:cubicBezTo>
                  <a:cubicBezTo>
                    <a:pt x="1865" y="589"/>
                    <a:pt x="1864" y="589"/>
                    <a:pt x="1864" y="590"/>
                  </a:cubicBezTo>
                  <a:cubicBezTo>
                    <a:pt x="1863" y="590"/>
                    <a:pt x="1863" y="590"/>
                    <a:pt x="1863" y="590"/>
                  </a:cubicBezTo>
                  <a:cubicBezTo>
                    <a:pt x="1862" y="590"/>
                    <a:pt x="1862" y="591"/>
                    <a:pt x="1861" y="591"/>
                  </a:cubicBezTo>
                  <a:cubicBezTo>
                    <a:pt x="1861" y="591"/>
                    <a:pt x="1861" y="591"/>
                    <a:pt x="1861" y="591"/>
                  </a:cubicBezTo>
                  <a:cubicBezTo>
                    <a:pt x="1861" y="591"/>
                    <a:pt x="1861" y="591"/>
                    <a:pt x="1861" y="591"/>
                  </a:cubicBezTo>
                  <a:cubicBezTo>
                    <a:pt x="1861" y="591"/>
                    <a:pt x="1861" y="591"/>
                    <a:pt x="1861" y="591"/>
                  </a:cubicBezTo>
                  <a:cubicBezTo>
                    <a:pt x="1861" y="591"/>
                    <a:pt x="1859" y="583"/>
                    <a:pt x="1859" y="583"/>
                  </a:cubicBezTo>
                  <a:cubicBezTo>
                    <a:pt x="1859" y="583"/>
                    <a:pt x="1859" y="583"/>
                    <a:pt x="1859" y="583"/>
                  </a:cubicBezTo>
                  <a:cubicBezTo>
                    <a:pt x="1859" y="583"/>
                    <a:pt x="1859" y="583"/>
                    <a:pt x="1859" y="583"/>
                  </a:cubicBezTo>
                  <a:cubicBezTo>
                    <a:pt x="1860" y="582"/>
                    <a:pt x="1861" y="582"/>
                    <a:pt x="1862" y="581"/>
                  </a:cubicBezTo>
                  <a:cubicBezTo>
                    <a:pt x="1862" y="581"/>
                    <a:pt x="1863" y="581"/>
                    <a:pt x="1863" y="581"/>
                  </a:cubicBezTo>
                  <a:cubicBezTo>
                    <a:pt x="1864" y="581"/>
                    <a:pt x="1864" y="581"/>
                    <a:pt x="1864" y="581"/>
                  </a:cubicBezTo>
                  <a:cubicBezTo>
                    <a:pt x="1865" y="581"/>
                    <a:pt x="1865" y="582"/>
                    <a:pt x="1866" y="582"/>
                  </a:cubicBezTo>
                  <a:cubicBezTo>
                    <a:pt x="1866" y="582"/>
                    <a:pt x="1867" y="582"/>
                    <a:pt x="1867" y="582"/>
                  </a:cubicBezTo>
                  <a:cubicBezTo>
                    <a:pt x="1867" y="582"/>
                    <a:pt x="1867" y="582"/>
                    <a:pt x="1867" y="582"/>
                  </a:cubicBezTo>
                  <a:cubicBezTo>
                    <a:pt x="1870" y="590"/>
                    <a:pt x="1870" y="590"/>
                    <a:pt x="1870" y="590"/>
                  </a:cubicBezTo>
                  <a:cubicBezTo>
                    <a:pt x="1870" y="590"/>
                    <a:pt x="1870" y="590"/>
                    <a:pt x="1870" y="590"/>
                  </a:cubicBezTo>
                  <a:close/>
                  <a:moveTo>
                    <a:pt x="1934" y="589"/>
                  </a:moveTo>
                  <a:cubicBezTo>
                    <a:pt x="1931" y="589"/>
                    <a:pt x="1931" y="589"/>
                    <a:pt x="1931" y="589"/>
                  </a:cubicBezTo>
                  <a:cubicBezTo>
                    <a:pt x="1937" y="583"/>
                    <a:pt x="1937" y="583"/>
                    <a:pt x="1937" y="583"/>
                  </a:cubicBezTo>
                  <a:cubicBezTo>
                    <a:pt x="1926" y="583"/>
                    <a:pt x="1926" y="583"/>
                    <a:pt x="1926" y="583"/>
                  </a:cubicBezTo>
                  <a:cubicBezTo>
                    <a:pt x="1926" y="581"/>
                    <a:pt x="1926" y="581"/>
                    <a:pt x="1926" y="581"/>
                  </a:cubicBezTo>
                  <a:cubicBezTo>
                    <a:pt x="1937" y="581"/>
                    <a:pt x="1937" y="581"/>
                    <a:pt x="1937" y="581"/>
                  </a:cubicBezTo>
                  <a:cubicBezTo>
                    <a:pt x="1931" y="575"/>
                    <a:pt x="1931" y="575"/>
                    <a:pt x="1931" y="575"/>
                  </a:cubicBezTo>
                  <a:cubicBezTo>
                    <a:pt x="1934" y="575"/>
                    <a:pt x="1934" y="575"/>
                    <a:pt x="1934" y="575"/>
                  </a:cubicBezTo>
                  <a:cubicBezTo>
                    <a:pt x="1941" y="582"/>
                    <a:pt x="1941" y="582"/>
                    <a:pt x="1941" y="582"/>
                  </a:cubicBezTo>
                  <a:lnTo>
                    <a:pt x="1934" y="589"/>
                  </a:lnTo>
                  <a:close/>
                  <a:moveTo>
                    <a:pt x="1962" y="522"/>
                  </a:moveTo>
                  <a:cubicBezTo>
                    <a:pt x="1752" y="522"/>
                    <a:pt x="1752" y="522"/>
                    <a:pt x="1752" y="522"/>
                  </a:cubicBezTo>
                  <a:cubicBezTo>
                    <a:pt x="1752" y="173"/>
                    <a:pt x="1752" y="173"/>
                    <a:pt x="1752" y="173"/>
                  </a:cubicBezTo>
                  <a:cubicBezTo>
                    <a:pt x="1962" y="173"/>
                    <a:pt x="1962" y="173"/>
                    <a:pt x="1962" y="173"/>
                  </a:cubicBezTo>
                  <a:lnTo>
                    <a:pt x="1962" y="522"/>
                  </a:lnTo>
                  <a:close/>
                  <a:moveTo>
                    <a:pt x="1781" y="576"/>
                  </a:moveTo>
                  <a:cubicBezTo>
                    <a:pt x="1778" y="576"/>
                    <a:pt x="1776" y="578"/>
                    <a:pt x="1776" y="581"/>
                  </a:cubicBezTo>
                  <a:cubicBezTo>
                    <a:pt x="1776" y="583"/>
                    <a:pt x="1778" y="586"/>
                    <a:pt x="1781" y="586"/>
                  </a:cubicBezTo>
                  <a:cubicBezTo>
                    <a:pt x="1784" y="586"/>
                    <a:pt x="1786" y="583"/>
                    <a:pt x="1786" y="581"/>
                  </a:cubicBezTo>
                  <a:cubicBezTo>
                    <a:pt x="1786" y="578"/>
                    <a:pt x="1784" y="576"/>
                    <a:pt x="1781" y="576"/>
                  </a:cubicBezTo>
                  <a:close/>
                  <a:moveTo>
                    <a:pt x="1781" y="576"/>
                  </a:moveTo>
                  <a:cubicBezTo>
                    <a:pt x="1778" y="576"/>
                    <a:pt x="1776" y="578"/>
                    <a:pt x="1776" y="581"/>
                  </a:cubicBezTo>
                  <a:cubicBezTo>
                    <a:pt x="1776" y="583"/>
                    <a:pt x="1778" y="586"/>
                    <a:pt x="1781" y="586"/>
                  </a:cubicBezTo>
                  <a:cubicBezTo>
                    <a:pt x="1784" y="586"/>
                    <a:pt x="1786" y="583"/>
                    <a:pt x="1786" y="581"/>
                  </a:cubicBezTo>
                  <a:cubicBezTo>
                    <a:pt x="1786" y="578"/>
                    <a:pt x="1784" y="576"/>
                    <a:pt x="1781" y="576"/>
                  </a:cubicBezTo>
                  <a:close/>
                  <a:moveTo>
                    <a:pt x="1781" y="576"/>
                  </a:moveTo>
                  <a:cubicBezTo>
                    <a:pt x="1778" y="576"/>
                    <a:pt x="1776" y="578"/>
                    <a:pt x="1776" y="581"/>
                  </a:cubicBezTo>
                  <a:cubicBezTo>
                    <a:pt x="1776" y="583"/>
                    <a:pt x="1778" y="586"/>
                    <a:pt x="1781" y="586"/>
                  </a:cubicBezTo>
                  <a:cubicBezTo>
                    <a:pt x="1784" y="586"/>
                    <a:pt x="1786" y="583"/>
                    <a:pt x="1786" y="581"/>
                  </a:cubicBezTo>
                  <a:cubicBezTo>
                    <a:pt x="1786" y="578"/>
                    <a:pt x="1784" y="576"/>
                    <a:pt x="1781" y="576"/>
                  </a:cubicBezTo>
                  <a:close/>
                  <a:moveTo>
                    <a:pt x="1781" y="576"/>
                  </a:moveTo>
                  <a:cubicBezTo>
                    <a:pt x="1778" y="576"/>
                    <a:pt x="1776" y="578"/>
                    <a:pt x="1776" y="581"/>
                  </a:cubicBezTo>
                  <a:cubicBezTo>
                    <a:pt x="1776" y="583"/>
                    <a:pt x="1778" y="586"/>
                    <a:pt x="1781" y="586"/>
                  </a:cubicBezTo>
                  <a:cubicBezTo>
                    <a:pt x="1784" y="586"/>
                    <a:pt x="1786" y="583"/>
                    <a:pt x="1786" y="581"/>
                  </a:cubicBezTo>
                  <a:cubicBezTo>
                    <a:pt x="1786" y="578"/>
                    <a:pt x="1784" y="576"/>
                    <a:pt x="1781" y="576"/>
                  </a:cubicBezTo>
                  <a:close/>
                  <a:moveTo>
                    <a:pt x="1781" y="576"/>
                  </a:moveTo>
                  <a:cubicBezTo>
                    <a:pt x="1778" y="576"/>
                    <a:pt x="1776" y="578"/>
                    <a:pt x="1776" y="581"/>
                  </a:cubicBezTo>
                  <a:cubicBezTo>
                    <a:pt x="1776" y="583"/>
                    <a:pt x="1778" y="586"/>
                    <a:pt x="1781" y="586"/>
                  </a:cubicBezTo>
                  <a:cubicBezTo>
                    <a:pt x="1784" y="586"/>
                    <a:pt x="1786" y="583"/>
                    <a:pt x="1786" y="581"/>
                  </a:cubicBezTo>
                  <a:cubicBezTo>
                    <a:pt x="1786" y="578"/>
                    <a:pt x="1784" y="576"/>
                    <a:pt x="1781" y="576"/>
                  </a:cubicBezTo>
                  <a:close/>
                  <a:moveTo>
                    <a:pt x="1583" y="482"/>
                  </a:moveTo>
                  <a:cubicBezTo>
                    <a:pt x="1583" y="59"/>
                    <a:pt x="1583" y="59"/>
                    <a:pt x="1583" y="59"/>
                  </a:cubicBezTo>
                  <a:cubicBezTo>
                    <a:pt x="1583" y="39"/>
                    <a:pt x="1566" y="23"/>
                    <a:pt x="1546" y="23"/>
                  </a:cubicBezTo>
                  <a:cubicBezTo>
                    <a:pt x="910" y="23"/>
                    <a:pt x="910" y="23"/>
                    <a:pt x="910" y="23"/>
                  </a:cubicBezTo>
                  <a:cubicBezTo>
                    <a:pt x="890" y="23"/>
                    <a:pt x="874" y="39"/>
                    <a:pt x="874" y="59"/>
                  </a:cubicBezTo>
                  <a:cubicBezTo>
                    <a:pt x="874" y="482"/>
                    <a:pt x="874" y="482"/>
                    <a:pt x="874" y="482"/>
                  </a:cubicBezTo>
                  <a:cubicBezTo>
                    <a:pt x="803" y="570"/>
                    <a:pt x="803" y="570"/>
                    <a:pt x="803" y="570"/>
                  </a:cubicBezTo>
                  <a:cubicBezTo>
                    <a:pt x="803" y="594"/>
                    <a:pt x="823" y="614"/>
                    <a:pt x="847" y="614"/>
                  </a:cubicBezTo>
                  <a:cubicBezTo>
                    <a:pt x="1609" y="614"/>
                    <a:pt x="1609" y="614"/>
                    <a:pt x="1609" y="614"/>
                  </a:cubicBezTo>
                  <a:cubicBezTo>
                    <a:pt x="1633" y="614"/>
                    <a:pt x="1654" y="594"/>
                    <a:pt x="1654" y="570"/>
                  </a:cubicBezTo>
                  <a:lnTo>
                    <a:pt x="1583" y="482"/>
                  </a:lnTo>
                  <a:close/>
                  <a:moveTo>
                    <a:pt x="1288" y="580"/>
                  </a:moveTo>
                  <a:cubicBezTo>
                    <a:pt x="1156" y="580"/>
                    <a:pt x="1156" y="580"/>
                    <a:pt x="1156" y="580"/>
                  </a:cubicBezTo>
                  <a:cubicBezTo>
                    <a:pt x="1148" y="580"/>
                    <a:pt x="1142" y="577"/>
                    <a:pt x="1142" y="573"/>
                  </a:cubicBezTo>
                  <a:cubicBezTo>
                    <a:pt x="1158" y="545"/>
                    <a:pt x="1158" y="545"/>
                    <a:pt x="1158" y="545"/>
                  </a:cubicBezTo>
                  <a:cubicBezTo>
                    <a:pt x="1158" y="542"/>
                    <a:pt x="1163" y="540"/>
                    <a:pt x="1169" y="540"/>
                  </a:cubicBezTo>
                  <a:cubicBezTo>
                    <a:pt x="1275" y="540"/>
                    <a:pt x="1275" y="540"/>
                    <a:pt x="1275" y="540"/>
                  </a:cubicBezTo>
                  <a:cubicBezTo>
                    <a:pt x="1280" y="540"/>
                    <a:pt x="1285" y="542"/>
                    <a:pt x="1285" y="545"/>
                  </a:cubicBezTo>
                  <a:cubicBezTo>
                    <a:pt x="1301" y="573"/>
                    <a:pt x="1301" y="573"/>
                    <a:pt x="1301" y="573"/>
                  </a:cubicBezTo>
                  <a:cubicBezTo>
                    <a:pt x="1301" y="577"/>
                    <a:pt x="1295" y="580"/>
                    <a:pt x="1288" y="580"/>
                  </a:cubicBezTo>
                  <a:close/>
                  <a:moveTo>
                    <a:pt x="1557" y="482"/>
                  </a:moveTo>
                  <a:cubicBezTo>
                    <a:pt x="902" y="482"/>
                    <a:pt x="902" y="482"/>
                    <a:pt x="902" y="482"/>
                  </a:cubicBezTo>
                  <a:cubicBezTo>
                    <a:pt x="902" y="65"/>
                    <a:pt x="902" y="65"/>
                    <a:pt x="902" y="65"/>
                  </a:cubicBezTo>
                  <a:cubicBezTo>
                    <a:pt x="902" y="55"/>
                    <a:pt x="910" y="47"/>
                    <a:pt x="921" y="47"/>
                  </a:cubicBezTo>
                  <a:cubicBezTo>
                    <a:pt x="1539" y="47"/>
                    <a:pt x="1539" y="47"/>
                    <a:pt x="1539" y="47"/>
                  </a:cubicBezTo>
                  <a:cubicBezTo>
                    <a:pt x="1549" y="47"/>
                    <a:pt x="1557" y="55"/>
                    <a:pt x="1557" y="65"/>
                  </a:cubicBezTo>
                  <a:lnTo>
                    <a:pt x="1557" y="482"/>
                  </a:lnTo>
                  <a:close/>
                  <a:moveTo>
                    <a:pt x="333" y="57"/>
                  </a:moveTo>
                  <a:cubicBezTo>
                    <a:pt x="333" y="57"/>
                    <a:pt x="333" y="57"/>
                    <a:pt x="333" y="57"/>
                  </a:cubicBezTo>
                  <a:cubicBezTo>
                    <a:pt x="333" y="327"/>
                    <a:pt x="333" y="327"/>
                    <a:pt x="333" y="327"/>
                  </a:cubicBezTo>
                  <a:cubicBezTo>
                    <a:pt x="333" y="327"/>
                    <a:pt x="333" y="327"/>
                    <a:pt x="292" y="363"/>
                  </a:cubicBezTo>
                  <a:cubicBezTo>
                    <a:pt x="292" y="363"/>
                    <a:pt x="292" y="363"/>
                    <a:pt x="292" y="16"/>
                  </a:cubicBezTo>
                  <a:cubicBezTo>
                    <a:pt x="292" y="6"/>
                    <a:pt x="298" y="0"/>
                    <a:pt x="308" y="0"/>
                  </a:cubicBezTo>
                  <a:cubicBezTo>
                    <a:pt x="308" y="0"/>
                    <a:pt x="308" y="0"/>
                    <a:pt x="708" y="0"/>
                  </a:cubicBezTo>
                  <a:cubicBezTo>
                    <a:pt x="717" y="0"/>
                    <a:pt x="725" y="6"/>
                    <a:pt x="725" y="16"/>
                  </a:cubicBezTo>
                  <a:cubicBezTo>
                    <a:pt x="725" y="16"/>
                    <a:pt x="725" y="16"/>
                    <a:pt x="725" y="611"/>
                  </a:cubicBezTo>
                  <a:cubicBezTo>
                    <a:pt x="725" y="621"/>
                    <a:pt x="717" y="627"/>
                    <a:pt x="708" y="627"/>
                  </a:cubicBezTo>
                  <a:cubicBezTo>
                    <a:pt x="708" y="627"/>
                    <a:pt x="708" y="627"/>
                    <a:pt x="308" y="627"/>
                  </a:cubicBezTo>
                  <a:cubicBezTo>
                    <a:pt x="298" y="627"/>
                    <a:pt x="292" y="621"/>
                    <a:pt x="292" y="611"/>
                  </a:cubicBezTo>
                  <a:cubicBezTo>
                    <a:pt x="292" y="611"/>
                    <a:pt x="292" y="593"/>
                    <a:pt x="292" y="536"/>
                  </a:cubicBezTo>
                  <a:cubicBezTo>
                    <a:pt x="292" y="527"/>
                    <a:pt x="292" y="517"/>
                    <a:pt x="292" y="506"/>
                  </a:cubicBezTo>
                  <a:cubicBezTo>
                    <a:pt x="292" y="498"/>
                    <a:pt x="292" y="489"/>
                    <a:pt x="292" y="479"/>
                  </a:cubicBezTo>
                  <a:cubicBezTo>
                    <a:pt x="292" y="474"/>
                    <a:pt x="292" y="468"/>
                    <a:pt x="292" y="461"/>
                  </a:cubicBezTo>
                  <a:cubicBezTo>
                    <a:pt x="292" y="461"/>
                    <a:pt x="292" y="461"/>
                    <a:pt x="333" y="424"/>
                  </a:cubicBezTo>
                  <a:cubicBezTo>
                    <a:pt x="333" y="424"/>
                    <a:pt x="333" y="457"/>
                    <a:pt x="333" y="570"/>
                  </a:cubicBezTo>
                  <a:cubicBezTo>
                    <a:pt x="333" y="578"/>
                    <a:pt x="339" y="585"/>
                    <a:pt x="345" y="585"/>
                  </a:cubicBezTo>
                  <a:cubicBezTo>
                    <a:pt x="345" y="585"/>
                    <a:pt x="345" y="585"/>
                    <a:pt x="670" y="585"/>
                  </a:cubicBezTo>
                  <a:cubicBezTo>
                    <a:pt x="677" y="585"/>
                    <a:pt x="683" y="578"/>
                    <a:pt x="683" y="570"/>
                  </a:cubicBezTo>
                  <a:cubicBezTo>
                    <a:pt x="683" y="570"/>
                    <a:pt x="683" y="570"/>
                    <a:pt x="683" y="57"/>
                  </a:cubicBezTo>
                  <a:cubicBezTo>
                    <a:pt x="683" y="49"/>
                    <a:pt x="677" y="42"/>
                    <a:pt x="670" y="42"/>
                  </a:cubicBezTo>
                  <a:cubicBezTo>
                    <a:pt x="670" y="42"/>
                    <a:pt x="670" y="42"/>
                    <a:pt x="345" y="42"/>
                  </a:cubicBezTo>
                  <a:cubicBezTo>
                    <a:pt x="339" y="42"/>
                    <a:pt x="333" y="49"/>
                    <a:pt x="333" y="57"/>
                  </a:cubicBezTo>
                  <a:close/>
                  <a:moveTo>
                    <a:pt x="95" y="587"/>
                  </a:moveTo>
                  <a:cubicBezTo>
                    <a:pt x="103" y="579"/>
                    <a:pt x="121" y="567"/>
                    <a:pt x="132" y="565"/>
                  </a:cubicBezTo>
                  <a:cubicBezTo>
                    <a:pt x="146" y="562"/>
                    <a:pt x="160" y="562"/>
                    <a:pt x="175" y="562"/>
                  </a:cubicBezTo>
                  <a:cubicBezTo>
                    <a:pt x="188" y="561"/>
                    <a:pt x="200" y="555"/>
                    <a:pt x="214" y="552"/>
                  </a:cubicBezTo>
                  <a:cubicBezTo>
                    <a:pt x="225" y="548"/>
                    <a:pt x="230" y="548"/>
                    <a:pt x="238" y="546"/>
                  </a:cubicBezTo>
                  <a:cubicBezTo>
                    <a:pt x="256" y="543"/>
                    <a:pt x="254" y="543"/>
                    <a:pt x="262" y="541"/>
                  </a:cubicBezTo>
                  <a:cubicBezTo>
                    <a:pt x="272" y="539"/>
                    <a:pt x="284" y="531"/>
                    <a:pt x="286" y="520"/>
                  </a:cubicBezTo>
                  <a:cubicBezTo>
                    <a:pt x="288" y="509"/>
                    <a:pt x="277" y="496"/>
                    <a:pt x="266" y="497"/>
                  </a:cubicBezTo>
                  <a:cubicBezTo>
                    <a:pt x="241" y="499"/>
                    <a:pt x="237" y="504"/>
                    <a:pt x="215" y="505"/>
                  </a:cubicBezTo>
                  <a:cubicBezTo>
                    <a:pt x="228" y="494"/>
                    <a:pt x="234" y="492"/>
                    <a:pt x="247" y="480"/>
                  </a:cubicBezTo>
                  <a:cubicBezTo>
                    <a:pt x="261" y="468"/>
                    <a:pt x="271" y="460"/>
                    <a:pt x="284" y="448"/>
                  </a:cubicBezTo>
                  <a:cubicBezTo>
                    <a:pt x="298" y="436"/>
                    <a:pt x="310" y="426"/>
                    <a:pt x="326" y="412"/>
                  </a:cubicBezTo>
                  <a:cubicBezTo>
                    <a:pt x="338" y="401"/>
                    <a:pt x="354" y="388"/>
                    <a:pt x="361" y="373"/>
                  </a:cubicBezTo>
                  <a:cubicBezTo>
                    <a:pt x="373" y="349"/>
                    <a:pt x="364" y="336"/>
                    <a:pt x="347" y="338"/>
                  </a:cubicBezTo>
                  <a:cubicBezTo>
                    <a:pt x="333" y="339"/>
                    <a:pt x="318" y="353"/>
                    <a:pt x="307" y="362"/>
                  </a:cubicBezTo>
                  <a:cubicBezTo>
                    <a:pt x="278" y="387"/>
                    <a:pt x="248" y="411"/>
                    <a:pt x="219" y="436"/>
                  </a:cubicBezTo>
                  <a:cubicBezTo>
                    <a:pt x="230" y="426"/>
                    <a:pt x="240" y="416"/>
                    <a:pt x="252" y="405"/>
                  </a:cubicBezTo>
                  <a:cubicBezTo>
                    <a:pt x="265" y="393"/>
                    <a:pt x="267" y="381"/>
                    <a:pt x="259" y="372"/>
                  </a:cubicBezTo>
                  <a:cubicBezTo>
                    <a:pt x="235" y="344"/>
                    <a:pt x="212" y="380"/>
                    <a:pt x="184" y="398"/>
                  </a:cubicBezTo>
                  <a:cubicBezTo>
                    <a:pt x="217" y="370"/>
                    <a:pt x="228" y="355"/>
                    <a:pt x="205" y="339"/>
                  </a:cubicBezTo>
                  <a:cubicBezTo>
                    <a:pt x="186" y="326"/>
                    <a:pt x="162" y="364"/>
                    <a:pt x="146" y="374"/>
                  </a:cubicBezTo>
                  <a:cubicBezTo>
                    <a:pt x="152" y="367"/>
                    <a:pt x="162" y="359"/>
                    <a:pt x="168" y="353"/>
                  </a:cubicBezTo>
                  <a:cubicBezTo>
                    <a:pt x="173" y="348"/>
                    <a:pt x="180" y="340"/>
                    <a:pt x="175" y="332"/>
                  </a:cubicBezTo>
                  <a:cubicBezTo>
                    <a:pt x="160" y="308"/>
                    <a:pt x="146" y="322"/>
                    <a:pt x="135" y="331"/>
                  </a:cubicBezTo>
                  <a:cubicBezTo>
                    <a:pt x="118" y="342"/>
                    <a:pt x="102" y="355"/>
                    <a:pt x="86" y="368"/>
                  </a:cubicBezTo>
                  <a:cubicBezTo>
                    <a:pt x="72" y="381"/>
                    <a:pt x="54" y="392"/>
                    <a:pt x="49" y="410"/>
                  </a:cubicBezTo>
                  <a:cubicBezTo>
                    <a:pt x="45" y="423"/>
                    <a:pt x="45" y="435"/>
                    <a:pt x="36" y="446"/>
                  </a:cubicBezTo>
                  <a:cubicBezTo>
                    <a:pt x="27" y="456"/>
                    <a:pt x="10" y="469"/>
                    <a:pt x="0" y="478"/>
                  </a:cubicBezTo>
                  <a:cubicBezTo>
                    <a:pt x="7" y="486"/>
                    <a:pt x="15" y="495"/>
                    <a:pt x="23" y="504"/>
                  </a:cubicBezTo>
                  <a:cubicBezTo>
                    <a:pt x="33" y="516"/>
                    <a:pt x="85" y="575"/>
                    <a:pt x="95" y="5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3" name="Group 7"/>
          <p:cNvGrpSpPr/>
          <p:nvPr/>
        </p:nvGrpSpPr>
        <p:grpSpPr>
          <a:xfrm>
            <a:off x="4679618" y="3738984"/>
            <a:ext cx="2660220" cy="517065"/>
            <a:chOff x="3719173" y="3541485"/>
            <a:chExt cx="2660220" cy="517065"/>
          </a:xfrm>
        </p:grpSpPr>
        <p:pic>
          <p:nvPicPr>
            <p:cNvPr id="37" name="Picture 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173" y="3547239"/>
              <a:ext cx="1846475" cy="481857"/>
            </a:xfrm>
            <a:prstGeom prst="rect">
              <a:avLst/>
            </a:prstGeom>
          </p:spPr>
        </p:pic>
        <p:sp>
          <p:nvSpPr>
            <p:cNvPr id="38" name="TextBox 6"/>
            <p:cNvSpPr txBox="1"/>
            <p:nvPr/>
          </p:nvSpPr>
          <p:spPr>
            <a:xfrm>
              <a:off x="5266655" y="3541485"/>
              <a:ext cx="1112738" cy="5170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1600" spc="-50" dirty="0" smtClean="0">
                  <a:gradFill>
                    <a:gsLst>
                      <a:gs pos="2917">
                        <a:schemeClr val="tx2"/>
                      </a:gs>
                      <a:gs pos="30000">
                        <a:schemeClr val="tx2"/>
                      </a:gs>
                    </a:gsLst>
                    <a:lin ang="5400000" scaled="0"/>
                  </a:gradFill>
                </a:rPr>
                <a:t>AD</a:t>
              </a:r>
              <a:endParaRPr lang="en-US" sz="2400" spc="-50" dirty="0" smtClean="0">
                <a:gradFill>
                  <a:gsLst>
                    <a:gs pos="2917">
                      <a:schemeClr val="tx2"/>
                    </a:gs>
                    <a:gs pos="30000">
                      <a:schemeClr val="tx2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4" name="Freeform 78"/>
          <p:cNvSpPr/>
          <p:nvPr/>
        </p:nvSpPr>
        <p:spPr bwMode="auto">
          <a:xfrm flipH="1">
            <a:off x="8956011" y="2337592"/>
            <a:ext cx="180975" cy="1715715"/>
          </a:xfrm>
          <a:custGeom>
            <a:avLst/>
            <a:gdLst>
              <a:gd name="connsiteX0" fmla="*/ 38100 w 180975"/>
              <a:gd name="connsiteY0" fmla="*/ 0 h 1666875"/>
              <a:gd name="connsiteX1" fmla="*/ 180975 w 180975"/>
              <a:gd name="connsiteY1" fmla="*/ 0 h 1666875"/>
              <a:gd name="connsiteX2" fmla="*/ 180975 w 180975"/>
              <a:gd name="connsiteY2" fmla="*/ 1666875 h 1666875"/>
              <a:gd name="connsiteX3" fmla="*/ 0 w 180975"/>
              <a:gd name="connsiteY3" fmla="*/ 1666875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975" h="1666875">
                <a:moveTo>
                  <a:pt x="38100" y="0"/>
                </a:moveTo>
                <a:lnTo>
                  <a:pt x="180975" y="0"/>
                </a:lnTo>
                <a:lnTo>
                  <a:pt x="180975" y="1666875"/>
                </a:lnTo>
                <a:lnTo>
                  <a:pt x="0" y="1666875"/>
                </a:lnTo>
              </a:path>
            </a:pathLst>
          </a:custGeom>
          <a:noFill/>
          <a:ln w="22225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 79"/>
          <p:cNvSpPr/>
          <p:nvPr/>
        </p:nvSpPr>
        <p:spPr bwMode="auto">
          <a:xfrm flipH="1" flipV="1">
            <a:off x="6370306" y="3217397"/>
            <a:ext cx="2468880" cy="65818"/>
          </a:xfrm>
          <a:custGeom>
            <a:avLst/>
            <a:gdLst>
              <a:gd name="connsiteX0" fmla="*/ 0 w 2238375"/>
              <a:gd name="connsiteY0" fmla="*/ 0 h 0"/>
              <a:gd name="connsiteX1" fmla="*/ 2238375 w 223837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38375">
                <a:moveTo>
                  <a:pt x="0" y="0"/>
                </a:moveTo>
                <a:lnTo>
                  <a:pt x="2238375" y="0"/>
                </a:lnTo>
              </a:path>
            </a:pathLst>
          </a:custGeom>
          <a:noFill/>
          <a:ln w="57150" cap="rnd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Freeform 84"/>
          <p:cNvSpPr/>
          <p:nvPr/>
        </p:nvSpPr>
        <p:spPr bwMode="auto">
          <a:xfrm flipH="1" flipV="1">
            <a:off x="6146346" y="3042389"/>
            <a:ext cx="2743200" cy="105815"/>
          </a:xfrm>
          <a:custGeom>
            <a:avLst/>
            <a:gdLst>
              <a:gd name="connsiteX0" fmla="*/ 0 w 2238375"/>
              <a:gd name="connsiteY0" fmla="*/ 0 h 0"/>
              <a:gd name="connsiteX1" fmla="*/ 2238375 w 223837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38375">
                <a:moveTo>
                  <a:pt x="0" y="0"/>
                </a:moveTo>
                <a:lnTo>
                  <a:pt x="2238375" y="0"/>
                </a:lnTo>
              </a:path>
            </a:pathLst>
          </a:custGeom>
          <a:noFill/>
          <a:ln w="57150" cap="rnd">
            <a:solidFill>
              <a:schemeClr val="accent2"/>
            </a:solidFill>
            <a:prstDash val="sysDot"/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Freeform 86"/>
          <p:cNvSpPr/>
          <p:nvPr/>
        </p:nvSpPr>
        <p:spPr bwMode="auto">
          <a:xfrm flipH="1">
            <a:off x="6105015" y="3668916"/>
            <a:ext cx="854284" cy="816579"/>
          </a:xfrm>
          <a:custGeom>
            <a:avLst/>
            <a:gdLst>
              <a:gd name="connsiteX0" fmla="*/ 0 w 581025"/>
              <a:gd name="connsiteY0" fmla="*/ 1200150 h 1200150"/>
              <a:gd name="connsiteX1" fmla="*/ 581025 w 581025"/>
              <a:gd name="connsiteY1" fmla="*/ 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1025" h="1200150">
                <a:moveTo>
                  <a:pt x="0" y="1200150"/>
                </a:moveTo>
                <a:lnTo>
                  <a:pt x="581025" y="0"/>
                </a:lnTo>
              </a:path>
            </a:pathLst>
          </a:custGeom>
          <a:noFill/>
          <a:ln w="57150" cap="rnd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Freeform 88"/>
          <p:cNvSpPr/>
          <p:nvPr/>
        </p:nvSpPr>
        <p:spPr bwMode="auto">
          <a:xfrm>
            <a:off x="4826372" y="3673298"/>
            <a:ext cx="702411" cy="757168"/>
          </a:xfrm>
          <a:custGeom>
            <a:avLst/>
            <a:gdLst>
              <a:gd name="connsiteX0" fmla="*/ 0 w 581025"/>
              <a:gd name="connsiteY0" fmla="*/ 1200150 h 1200150"/>
              <a:gd name="connsiteX1" fmla="*/ 581025 w 581025"/>
              <a:gd name="connsiteY1" fmla="*/ 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1025" h="1200150">
                <a:moveTo>
                  <a:pt x="0" y="1200150"/>
                </a:moveTo>
                <a:lnTo>
                  <a:pt x="581025" y="0"/>
                </a:lnTo>
              </a:path>
            </a:pathLst>
          </a:custGeom>
          <a:noFill/>
          <a:ln w="57150" cap="rnd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9" name="Group 23"/>
          <p:cNvGrpSpPr/>
          <p:nvPr/>
        </p:nvGrpSpPr>
        <p:grpSpPr>
          <a:xfrm>
            <a:off x="9181264" y="1400086"/>
            <a:ext cx="2778525" cy="3800176"/>
            <a:chOff x="9095026" y="1141545"/>
            <a:chExt cx="2778525" cy="3800176"/>
          </a:xfrm>
        </p:grpSpPr>
        <p:grpSp>
          <p:nvGrpSpPr>
            <p:cNvPr id="20" name="Group 11"/>
            <p:cNvGrpSpPr/>
            <p:nvPr/>
          </p:nvGrpSpPr>
          <p:grpSpPr>
            <a:xfrm>
              <a:off x="9095026" y="1141545"/>
              <a:ext cx="2778525" cy="3800176"/>
              <a:chOff x="9095026" y="1141545"/>
              <a:chExt cx="2778525" cy="3800176"/>
            </a:xfrm>
          </p:grpSpPr>
          <p:sp>
            <p:nvSpPr>
              <p:cNvPr id="23" name="Rectangle 125"/>
              <p:cNvSpPr/>
              <p:nvPr/>
            </p:nvSpPr>
            <p:spPr bwMode="auto">
              <a:xfrm>
                <a:off x="9095026" y="1141545"/>
                <a:ext cx="2778525" cy="1823211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50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6252" algn="l" defTabSz="93250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2503" algn="l" defTabSz="93250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8755" algn="l" defTabSz="93250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006" algn="l" defTabSz="93250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31259" algn="l" defTabSz="93250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97510" algn="l" defTabSz="93250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63762" algn="l" defTabSz="93250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730014" algn="l" defTabSz="93250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 spc="-50" dirty="0" smtClean="0">
                  <a:gradFill>
                    <a:gsLst>
                      <a:gs pos="1250">
                        <a:schemeClr val="bg1"/>
                      </a:gs>
                      <a:gs pos="10417">
                        <a:schemeClr val="bg1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4" name="Freeform 128"/>
              <p:cNvSpPr>
                <a:spLocks noChangeAspect="1"/>
              </p:cNvSpPr>
              <p:nvPr/>
            </p:nvSpPr>
            <p:spPr bwMode="black">
              <a:xfrm>
                <a:off x="9174813" y="1235154"/>
                <a:ext cx="2598472" cy="1435432"/>
              </a:xfrm>
              <a:custGeom>
                <a:avLst/>
                <a:gdLst>
                  <a:gd name="T0" fmla="*/ 396 w 509"/>
                  <a:gd name="T1" fmla="*/ 281 h 281"/>
                  <a:gd name="T2" fmla="*/ 57 w 509"/>
                  <a:gd name="T3" fmla="*/ 281 h 281"/>
                  <a:gd name="T4" fmla="*/ 0 w 509"/>
                  <a:gd name="T5" fmla="*/ 223 h 281"/>
                  <a:gd name="T6" fmla="*/ 43 w 509"/>
                  <a:gd name="T7" fmla="*/ 168 h 281"/>
                  <a:gd name="T8" fmla="*/ 110 w 509"/>
                  <a:gd name="T9" fmla="*/ 116 h 281"/>
                  <a:gd name="T10" fmla="*/ 232 w 509"/>
                  <a:gd name="T11" fmla="*/ 0 h 281"/>
                  <a:gd name="T12" fmla="*/ 343 w 509"/>
                  <a:gd name="T13" fmla="*/ 70 h 281"/>
                  <a:gd name="T14" fmla="*/ 396 w 509"/>
                  <a:gd name="T15" fmla="*/ 56 h 281"/>
                  <a:gd name="T16" fmla="*/ 509 w 509"/>
                  <a:gd name="T17" fmla="*/ 169 h 281"/>
                  <a:gd name="T18" fmla="*/ 396 w 509"/>
                  <a:gd name="T1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9" h="281">
                    <a:moveTo>
                      <a:pt x="396" y="281"/>
                    </a:moveTo>
                    <a:cubicBezTo>
                      <a:pt x="57" y="281"/>
                      <a:pt x="57" y="281"/>
                      <a:pt x="57" y="281"/>
                    </a:cubicBezTo>
                    <a:cubicBezTo>
                      <a:pt x="26" y="281"/>
                      <a:pt x="0" y="255"/>
                      <a:pt x="0" y="223"/>
                    </a:cubicBezTo>
                    <a:cubicBezTo>
                      <a:pt x="0" y="196"/>
                      <a:pt x="18" y="174"/>
                      <a:pt x="43" y="168"/>
                    </a:cubicBezTo>
                    <a:cubicBezTo>
                      <a:pt x="55" y="140"/>
                      <a:pt x="80" y="120"/>
                      <a:pt x="110" y="116"/>
                    </a:cubicBezTo>
                    <a:cubicBezTo>
                      <a:pt x="113" y="52"/>
                      <a:pt x="167" y="0"/>
                      <a:pt x="232" y="0"/>
                    </a:cubicBezTo>
                    <a:cubicBezTo>
                      <a:pt x="280" y="0"/>
                      <a:pt x="323" y="28"/>
                      <a:pt x="343" y="70"/>
                    </a:cubicBezTo>
                    <a:cubicBezTo>
                      <a:pt x="359" y="61"/>
                      <a:pt x="377" y="56"/>
                      <a:pt x="396" y="56"/>
                    </a:cubicBezTo>
                    <a:cubicBezTo>
                      <a:pt x="458" y="56"/>
                      <a:pt x="509" y="107"/>
                      <a:pt x="509" y="169"/>
                    </a:cubicBezTo>
                    <a:cubicBezTo>
                      <a:pt x="509" y="230"/>
                      <a:pt x="458" y="281"/>
                      <a:pt x="396" y="2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>
                <a:solidFill>
                  <a:schemeClr val="tx2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252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503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8755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006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259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7510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3762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014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/>
              </a:p>
            </p:txBody>
          </p:sp>
          <p:sp>
            <p:nvSpPr>
              <p:cNvPr id="25" name="Rectangle 126"/>
              <p:cNvSpPr/>
              <p:nvPr/>
            </p:nvSpPr>
            <p:spPr bwMode="auto">
              <a:xfrm>
                <a:off x="9095026" y="3062993"/>
                <a:ext cx="2778525" cy="187872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50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6252" algn="l" defTabSz="93250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2503" algn="l" defTabSz="93250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8755" algn="l" defTabSz="93250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006" algn="l" defTabSz="93250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31259" algn="l" defTabSz="93250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97510" algn="l" defTabSz="93250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63762" algn="l" defTabSz="93250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730014" algn="l" defTabSz="93250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 spc="-50" dirty="0" smtClean="0">
                  <a:gradFill>
                    <a:gsLst>
                      <a:gs pos="1250">
                        <a:schemeClr val="bg1"/>
                      </a:gs>
                      <a:gs pos="10417">
                        <a:schemeClr val="bg1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6" name="TextBox 66"/>
              <p:cNvSpPr txBox="1"/>
              <p:nvPr/>
            </p:nvSpPr>
            <p:spPr>
              <a:xfrm>
                <a:off x="9606056" y="2694919"/>
                <a:ext cx="1885342" cy="148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252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503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8755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006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259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7510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3762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014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43038">
                  <a:lnSpc>
                    <a:spcPct val="90000"/>
                  </a:lnSpc>
                  <a:spcBef>
                    <a:spcPct val="20000"/>
                  </a:spcBef>
                  <a:buSzPct val="80000"/>
                </a:pPr>
                <a:r>
                  <a:rPr lang="en-US" sz="1200" dirty="0">
                    <a:gradFill>
                      <a:gsLst>
                        <a:gs pos="15000">
                          <a:schemeClr val="bg1"/>
                        </a:gs>
                        <a:gs pos="51000">
                          <a:schemeClr val="bg1"/>
                        </a:gs>
                      </a:gsLst>
                      <a:lin ang="5400000" scaled="0"/>
                    </a:gradFill>
                  </a:rPr>
                  <a:t>Microsoft </a:t>
                </a:r>
                <a:r>
                  <a:rPr lang="en-US" sz="1200" dirty="0" smtClean="0">
                    <a:gradFill>
                      <a:gsLst>
                        <a:gs pos="15000">
                          <a:schemeClr val="bg1"/>
                        </a:gs>
                        <a:gs pos="51000">
                          <a:schemeClr val="bg1"/>
                        </a:gs>
                      </a:gsLst>
                      <a:lin ang="5400000" scaled="0"/>
                    </a:gradFill>
                  </a:rPr>
                  <a:t>apps</a:t>
                </a:r>
                <a:endParaRPr lang="en-US" sz="1200" dirty="0">
                  <a:gradFill>
                    <a:gsLst>
                      <a:gs pos="15000">
                        <a:schemeClr val="bg1"/>
                      </a:gs>
                      <a:gs pos="51000">
                        <a:schemeClr val="bg1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7" name="TextBox 70"/>
              <p:cNvSpPr txBox="1"/>
              <p:nvPr/>
            </p:nvSpPr>
            <p:spPr>
              <a:xfrm>
                <a:off x="9390366" y="4674238"/>
                <a:ext cx="2106932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252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503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8755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006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259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7510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3762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014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43038">
                  <a:lnSpc>
                    <a:spcPct val="90000"/>
                  </a:lnSpc>
                  <a:spcBef>
                    <a:spcPct val="20000"/>
                  </a:spcBef>
                  <a:buSzPct val="80000"/>
                </a:pPr>
                <a:r>
                  <a:rPr lang="en-US" sz="1200" dirty="0" smtClean="0">
                    <a:gradFill>
                      <a:gsLst>
                        <a:gs pos="21429">
                          <a:schemeClr val="bg1"/>
                        </a:gs>
                        <a:gs pos="42000">
                          <a:schemeClr val="bg1"/>
                        </a:gs>
                      </a:gsLst>
                      <a:lin ang="5400000" scaled="0"/>
                    </a:gradFill>
                  </a:rPr>
                  <a:t>Non-MS cloud-based apps</a:t>
                </a:r>
                <a:endParaRPr lang="en-US" sz="1200" dirty="0">
                  <a:gradFill>
                    <a:gsLst>
                      <a:gs pos="21429">
                        <a:schemeClr val="bg1"/>
                      </a:gs>
                      <a:gs pos="42000">
                        <a:schemeClr val="bg1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8" name="Freeform 128"/>
              <p:cNvSpPr>
                <a:spLocks noChangeAspect="1"/>
              </p:cNvSpPr>
              <p:nvPr/>
            </p:nvSpPr>
            <p:spPr bwMode="black">
              <a:xfrm>
                <a:off x="9174813" y="3178567"/>
                <a:ext cx="2598472" cy="1435432"/>
              </a:xfrm>
              <a:custGeom>
                <a:avLst/>
                <a:gdLst>
                  <a:gd name="T0" fmla="*/ 396 w 509"/>
                  <a:gd name="T1" fmla="*/ 281 h 281"/>
                  <a:gd name="T2" fmla="*/ 57 w 509"/>
                  <a:gd name="T3" fmla="*/ 281 h 281"/>
                  <a:gd name="T4" fmla="*/ 0 w 509"/>
                  <a:gd name="T5" fmla="*/ 223 h 281"/>
                  <a:gd name="T6" fmla="*/ 43 w 509"/>
                  <a:gd name="T7" fmla="*/ 168 h 281"/>
                  <a:gd name="T8" fmla="*/ 110 w 509"/>
                  <a:gd name="T9" fmla="*/ 116 h 281"/>
                  <a:gd name="T10" fmla="*/ 232 w 509"/>
                  <a:gd name="T11" fmla="*/ 0 h 281"/>
                  <a:gd name="T12" fmla="*/ 343 w 509"/>
                  <a:gd name="T13" fmla="*/ 70 h 281"/>
                  <a:gd name="T14" fmla="*/ 396 w 509"/>
                  <a:gd name="T15" fmla="*/ 56 h 281"/>
                  <a:gd name="T16" fmla="*/ 509 w 509"/>
                  <a:gd name="T17" fmla="*/ 169 h 281"/>
                  <a:gd name="T18" fmla="*/ 396 w 509"/>
                  <a:gd name="T1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9" h="281">
                    <a:moveTo>
                      <a:pt x="396" y="281"/>
                    </a:moveTo>
                    <a:cubicBezTo>
                      <a:pt x="57" y="281"/>
                      <a:pt x="57" y="281"/>
                      <a:pt x="57" y="281"/>
                    </a:cubicBezTo>
                    <a:cubicBezTo>
                      <a:pt x="26" y="281"/>
                      <a:pt x="0" y="255"/>
                      <a:pt x="0" y="223"/>
                    </a:cubicBezTo>
                    <a:cubicBezTo>
                      <a:pt x="0" y="196"/>
                      <a:pt x="18" y="174"/>
                      <a:pt x="43" y="168"/>
                    </a:cubicBezTo>
                    <a:cubicBezTo>
                      <a:pt x="55" y="140"/>
                      <a:pt x="80" y="120"/>
                      <a:pt x="110" y="116"/>
                    </a:cubicBezTo>
                    <a:cubicBezTo>
                      <a:pt x="113" y="52"/>
                      <a:pt x="167" y="0"/>
                      <a:pt x="232" y="0"/>
                    </a:cubicBezTo>
                    <a:cubicBezTo>
                      <a:pt x="280" y="0"/>
                      <a:pt x="323" y="28"/>
                      <a:pt x="343" y="70"/>
                    </a:cubicBezTo>
                    <a:cubicBezTo>
                      <a:pt x="359" y="61"/>
                      <a:pt x="377" y="56"/>
                      <a:pt x="396" y="56"/>
                    </a:cubicBezTo>
                    <a:cubicBezTo>
                      <a:pt x="458" y="56"/>
                      <a:pt x="509" y="107"/>
                      <a:pt x="509" y="169"/>
                    </a:cubicBezTo>
                    <a:cubicBezTo>
                      <a:pt x="509" y="230"/>
                      <a:pt x="458" y="281"/>
                      <a:pt x="396" y="2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>
                <a:solidFill>
                  <a:schemeClr val="tx2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252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503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8755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006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259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7510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3762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014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/>
              </a:p>
            </p:txBody>
          </p:sp>
          <p:sp>
            <p:nvSpPr>
              <p:cNvPr id="29" name="TextBox 145"/>
              <p:cNvSpPr txBox="1"/>
              <p:nvPr/>
            </p:nvSpPr>
            <p:spPr>
              <a:xfrm>
                <a:off x="10510856" y="4215261"/>
                <a:ext cx="665281" cy="258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252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503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8755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006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259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7510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3762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014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43038">
                  <a:lnSpc>
                    <a:spcPct val="80000"/>
                  </a:lnSpc>
                  <a:buSzPct val="80000"/>
                </a:pPr>
                <a:r>
                  <a:rPr lang="en-US" sz="1050" dirty="0">
                    <a:gradFill>
                      <a:gsLst>
                        <a:gs pos="11250">
                          <a:schemeClr val="bg1">
                            <a:lumMod val="50000"/>
                          </a:schemeClr>
                        </a:gs>
                        <a:gs pos="34000">
                          <a:schemeClr val="bg1">
                            <a:lumMod val="50000"/>
                          </a:schemeClr>
                        </a:gs>
                      </a:gsLst>
                      <a:lin ang="5400000" scaled="0"/>
                    </a:gradFill>
                  </a:rPr>
                  <a:t>ISV/CSV </a:t>
                </a:r>
                <a:r>
                  <a:rPr lang="en-US" sz="1050" dirty="0" smtClean="0">
                    <a:gradFill>
                      <a:gsLst>
                        <a:gs pos="11250">
                          <a:schemeClr val="bg1">
                            <a:lumMod val="50000"/>
                          </a:schemeClr>
                        </a:gs>
                        <a:gs pos="34000">
                          <a:schemeClr val="bg1">
                            <a:lumMod val="50000"/>
                          </a:schemeClr>
                        </a:gs>
                      </a:gsLst>
                      <a:lin ang="5400000" scaled="0"/>
                    </a:gradFill>
                  </a:rPr>
                  <a:t>apps</a:t>
                </a:r>
                <a:endParaRPr lang="en-US" sz="1050" dirty="0">
                  <a:gradFill>
                    <a:gsLst>
                      <a:gs pos="11250">
                        <a:schemeClr val="bg1">
                          <a:lumMod val="50000"/>
                        </a:schemeClr>
                      </a:gs>
                      <a:gs pos="34000">
                        <a:schemeClr val="bg1">
                          <a:lumMod val="50000"/>
                        </a:schemeClr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0" name="TextBox 146"/>
              <p:cNvSpPr txBox="1"/>
              <p:nvPr/>
            </p:nvSpPr>
            <p:spPr>
              <a:xfrm>
                <a:off x="9699575" y="4215261"/>
                <a:ext cx="906479" cy="258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252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503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8755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006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259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7510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3762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014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43038">
                  <a:lnSpc>
                    <a:spcPct val="80000"/>
                  </a:lnSpc>
                  <a:buSzPct val="80000"/>
                </a:pPr>
                <a:r>
                  <a:rPr lang="en-US" sz="1050" dirty="0">
                    <a:gradFill>
                      <a:gsLst>
                        <a:gs pos="11250">
                          <a:schemeClr val="bg1">
                            <a:lumMod val="50000"/>
                          </a:schemeClr>
                        </a:gs>
                        <a:gs pos="34000">
                          <a:schemeClr val="bg1">
                            <a:lumMod val="50000"/>
                          </a:schemeClr>
                        </a:gs>
                      </a:gsLst>
                      <a:lin ang="5400000" scaled="0"/>
                    </a:gradFill>
                  </a:rPr>
                  <a:t>Custom </a:t>
                </a:r>
                <a:r>
                  <a:rPr lang="en-US" sz="1050" dirty="0" smtClean="0">
                    <a:gradFill>
                      <a:gsLst>
                        <a:gs pos="11250">
                          <a:schemeClr val="bg1">
                            <a:lumMod val="50000"/>
                          </a:schemeClr>
                        </a:gs>
                        <a:gs pos="34000">
                          <a:schemeClr val="bg1">
                            <a:lumMod val="50000"/>
                          </a:schemeClr>
                        </a:gs>
                      </a:gsLst>
                      <a:lin ang="5400000" scaled="0"/>
                    </a:gradFill>
                  </a:rPr>
                  <a:t/>
                </a:r>
                <a:br>
                  <a:rPr lang="en-US" sz="1050" dirty="0" smtClean="0">
                    <a:gradFill>
                      <a:gsLst>
                        <a:gs pos="11250">
                          <a:schemeClr val="bg1">
                            <a:lumMod val="50000"/>
                          </a:schemeClr>
                        </a:gs>
                        <a:gs pos="34000">
                          <a:schemeClr val="bg1">
                            <a:lumMod val="50000"/>
                          </a:schemeClr>
                        </a:gs>
                      </a:gsLst>
                      <a:lin ang="5400000" scaled="0"/>
                    </a:gradFill>
                  </a:rPr>
                </a:br>
                <a:r>
                  <a:rPr lang="en-US" sz="1050" dirty="0" smtClean="0">
                    <a:gradFill>
                      <a:gsLst>
                        <a:gs pos="11250">
                          <a:schemeClr val="bg1">
                            <a:lumMod val="50000"/>
                          </a:schemeClr>
                        </a:gs>
                        <a:gs pos="34000">
                          <a:schemeClr val="bg1">
                            <a:lumMod val="50000"/>
                          </a:schemeClr>
                        </a:gs>
                      </a:gsLst>
                      <a:lin ang="5400000" scaled="0"/>
                    </a:gradFill>
                  </a:rPr>
                  <a:t>LOB apps</a:t>
                </a:r>
                <a:endParaRPr lang="en-US" sz="1050" dirty="0">
                  <a:gradFill>
                    <a:gsLst>
                      <a:gs pos="11250">
                        <a:schemeClr val="bg1">
                          <a:lumMod val="50000"/>
                        </a:schemeClr>
                      </a:gs>
                      <a:gs pos="34000">
                        <a:schemeClr val="bg1">
                          <a:lumMod val="50000"/>
                        </a:schemeClr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1" name="Rectangle 53"/>
              <p:cNvSpPr/>
              <p:nvPr/>
            </p:nvSpPr>
            <p:spPr bwMode="auto">
              <a:xfrm>
                <a:off x="9831580" y="3700386"/>
                <a:ext cx="642469" cy="814102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50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6252" algn="l" defTabSz="93250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2503" algn="l" defTabSz="93250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8755" algn="l" defTabSz="93250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006" algn="l" defTabSz="93250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31259" algn="l" defTabSz="93250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97510" algn="l" defTabSz="93250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63762" algn="l" defTabSz="93250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730014" algn="l" defTabSz="93250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600" spc="-50" dirty="0" smtClean="0">
                  <a:gradFill>
                    <a:gsLst>
                      <a:gs pos="1250">
                        <a:schemeClr val="bg1"/>
                      </a:gs>
                      <a:gs pos="10417">
                        <a:schemeClr val="bg1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2" name="Rectangle 147"/>
              <p:cNvSpPr/>
              <p:nvPr/>
            </p:nvSpPr>
            <p:spPr bwMode="auto">
              <a:xfrm>
                <a:off x="10523456" y="3700386"/>
                <a:ext cx="640080" cy="817495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50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6252" algn="l" defTabSz="93250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2503" algn="l" defTabSz="93250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8755" algn="l" defTabSz="93250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006" algn="l" defTabSz="93250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31259" algn="l" defTabSz="93250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97510" algn="l" defTabSz="93250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63762" algn="l" defTabSz="93250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730014" algn="l" defTabSz="93250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600" spc="-50" dirty="0" smtClean="0">
                  <a:gradFill>
                    <a:gsLst>
                      <a:gs pos="1250">
                        <a:schemeClr val="bg1"/>
                      </a:gs>
                      <a:gs pos="10417">
                        <a:schemeClr val="bg1"/>
                      </a:gs>
                    </a:gsLst>
                    <a:lin ang="5400000" scaled="0"/>
                  </a:gradFill>
                </a:endParaRPr>
              </a:p>
            </p:txBody>
          </p:sp>
          <p:grpSp>
            <p:nvGrpSpPr>
              <p:cNvPr id="33" name="Group 16"/>
              <p:cNvGrpSpPr/>
              <p:nvPr/>
            </p:nvGrpSpPr>
            <p:grpSpPr>
              <a:xfrm>
                <a:off x="9688017" y="1819586"/>
                <a:ext cx="1889705" cy="761831"/>
                <a:chOff x="9872235" y="1519039"/>
                <a:chExt cx="2631523" cy="1060893"/>
              </a:xfrm>
            </p:grpSpPr>
            <p:pic>
              <p:nvPicPr>
                <p:cNvPr id="34" name="Picture 13"/>
                <p:cNvPicPr>
                  <a:picLocks noChangeAspect="1"/>
                </p:cNvPicPr>
                <p:nvPr/>
              </p:nvPicPr>
              <p:blipFill>
                <a:blip r:embed="rId8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41425" y="1519039"/>
                  <a:ext cx="2462333" cy="284679"/>
                </a:xfrm>
                <a:prstGeom prst="rect">
                  <a:avLst/>
                </a:prstGeom>
              </p:spPr>
            </p:pic>
            <p:pic>
              <p:nvPicPr>
                <p:cNvPr id="35" name="Picture 14"/>
                <p:cNvPicPr>
                  <a:picLocks noChangeAspect="1"/>
                </p:cNvPicPr>
                <p:nvPr/>
              </p:nvPicPr>
              <p:blipFill>
                <a:blip r:embed="rId9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04285" y="1693436"/>
                  <a:ext cx="1545751" cy="535445"/>
                </a:xfrm>
                <a:prstGeom prst="rect">
                  <a:avLst/>
                </a:prstGeom>
              </p:spPr>
            </p:pic>
            <p:pic>
              <p:nvPicPr>
                <p:cNvPr id="36" name="Picture 15"/>
                <p:cNvPicPr>
                  <a:picLocks noChangeAspect="1"/>
                </p:cNvPicPr>
                <p:nvPr/>
              </p:nvPicPr>
              <p:blipFill>
                <a:blip r:embed="rId10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72235" y="2038806"/>
                  <a:ext cx="2138523" cy="541126"/>
                </a:xfrm>
                <a:prstGeom prst="rect">
                  <a:avLst/>
                </a:prstGeom>
              </p:spPr>
            </p:pic>
          </p:grpSp>
        </p:grpSp>
        <p:pic>
          <p:nvPicPr>
            <p:cNvPr id="21" name="Picture 22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75" b="1715"/>
            <a:stretch/>
          </p:blipFill>
          <p:spPr>
            <a:xfrm>
              <a:off x="9940293" y="3749040"/>
              <a:ext cx="425042" cy="411480"/>
            </a:xfrm>
            <a:prstGeom prst="rect">
              <a:avLst/>
            </a:prstGeom>
          </p:spPr>
        </p:pic>
        <p:pic>
          <p:nvPicPr>
            <p:cNvPr id="22" name="Picture 93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75" b="1715"/>
            <a:stretch/>
          </p:blipFill>
          <p:spPr>
            <a:xfrm>
              <a:off x="10630656" y="3749040"/>
              <a:ext cx="425042" cy="4114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869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576"/>
          <p:cNvCxnSpPr/>
          <p:nvPr/>
        </p:nvCxnSpPr>
        <p:spPr>
          <a:xfrm flipH="1" flipV="1">
            <a:off x="2932044" y="5062013"/>
            <a:ext cx="2280421" cy="458949"/>
          </a:xfrm>
          <a:prstGeom prst="straightConnector1">
            <a:avLst/>
          </a:prstGeom>
          <a:ln w="25400" cap="rnd" cmpd="sng">
            <a:solidFill>
              <a:schemeClr val="tx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11"/>
          <p:cNvCxnSpPr/>
          <p:nvPr/>
        </p:nvCxnSpPr>
        <p:spPr>
          <a:xfrm flipH="1">
            <a:off x="6188626" y="5120176"/>
            <a:ext cx="1589241" cy="495051"/>
          </a:xfrm>
          <a:prstGeom prst="straightConnector1">
            <a:avLst/>
          </a:prstGeom>
          <a:ln w="25400" cap="rnd" cmpd="sng">
            <a:solidFill>
              <a:schemeClr val="tx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19"/>
          <p:cNvGrpSpPr/>
          <p:nvPr/>
        </p:nvGrpSpPr>
        <p:grpSpPr>
          <a:xfrm>
            <a:off x="5303712" y="3668304"/>
            <a:ext cx="1027036" cy="1167581"/>
            <a:chOff x="6067429" y="1796556"/>
            <a:chExt cx="1027036" cy="1167581"/>
          </a:xfrm>
        </p:grpSpPr>
        <p:sp>
          <p:nvSpPr>
            <p:cNvPr id="75" name="Rectangle 479"/>
            <p:cNvSpPr/>
            <p:nvPr/>
          </p:nvSpPr>
          <p:spPr>
            <a:xfrm>
              <a:off x="6195271" y="2798066"/>
              <a:ext cx="735675" cy="166071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43038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</a:pPr>
              <a:r>
                <a:rPr lang="en-US" sz="1200" dirty="0" err="1">
                  <a:solidFill>
                    <a:schemeClr val="bg1"/>
                  </a:solidFill>
                </a:rPr>
                <a:t>DirSync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76" name="Group 492"/>
            <p:cNvGrpSpPr/>
            <p:nvPr/>
          </p:nvGrpSpPr>
          <p:grpSpPr>
            <a:xfrm>
              <a:off x="6067429" y="1796556"/>
              <a:ext cx="1027036" cy="987264"/>
              <a:chOff x="2945267" y="3944158"/>
              <a:chExt cx="1901371" cy="1827743"/>
            </a:xfrm>
          </p:grpSpPr>
          <p:sp>
            <p:nvSpPr>
              <p:cNvPr id="77" name="Freeform 835"/>
              <p:cNvSpPr>
                <a:spLocks noEditPoints="1"/>
              </p:cNvSpPr>
              <p:nvPr/>
            </p:nvSpPr>
            <p:spPr bwMode="auto">
              <a:xfrm>
                <a:off x="3442018" y="3960285"/>
                <a:ext cx="931343" cy="1795489"/>
              </a:xfrm>
              <a:custGeom>
                <a:avLst/>
                <a:gdLst>
                  <a:gd name="T0" fmla="*/ 234 w 2079"/>
                  <a:gd name="T1" fmla="*/ 3600 h 4007"/>
                  <a:gd name="T2" fmla="*/ 1845 w 2079"/>
                  <a:gd name="T3" fmla="*/ 3460 h 4007"/>
                  <a:gd name="T4" fmla="*/ 234 w 2079"/>
                  <a:gd name="T5" fmla="*/ 3151 h 4007"/>
                  <a:gd name="T6" fmla="*/ 556 w 2079"/>
                  <a:gd name="T7" fmla="*/ 3290 h 4007"/>
                  <a:gd name="T8" fmla="*/ 234 w 2079"/>
                  <a:gd name="T9" fmla="*/ 3151 h 4007"/>
                  <a:gd name="T10" fmla="*/ 234 w 2079"/>
                  <a:gd name="T11" fmla="*/ 2982 h 4007"/>
                  <a:gd name="T12" fmla="*/ 556 w 2079"/>
                  <a:gd name="T13" fmla="*/ 2842 h 4007"/>
                  <a:gd name="T14" fmla="*/ 234 w 2079"/>
                  <a:gd name="T15" fmla="*/ 745 h 4007"/>
                  <a:gd name="T16" fmla="*/ 1845 w 2079"/>
                  <a:gd name="T17" fmla="*/ 954 h 4007"/>
                  <a:gd name="T18" fmla="*/ 234 w 2079"/>
                  <a:gd name="T19" fmla="*/ 745 h 4007"/>
                  <a:gd name="T20" fmla="*/ 234 w 2079"/>
                  <a:gd name="T21" fmla="*/ 622 h 4007"/>
                  <a:gd name="T22" fmla="*/ 1845 w 2079"/>
                  <a:gd name="T23" fmla="*/ 412 h 4007"/>
                  <a:gd name="T24" fmla="*/ 277 w 2079"/>
                  <a:gd name="T25" fmla="*/ 0 h 4007"/>
                  <a:gd name="T26" fmla="*/ 1847 w 2079"/>
                  <a:gd name="T27" fmla="*/ 4 h 4007"/>
                  <a:gd name="T28" fmla="*/ 1930 w 2079"/>
                  <a:gd name="T29" fmla="*/ 28 h 4007"/>
                  <a:gd name="T30" fmla="*/ 1998 w 2079"/>
                  <a:gd name="T31" fmla="*/ 71 h 4007"/>
                  <a:gd name="T32" fmla="*/ 2048 w 2079"/>
                  <a:gd name="T33" fmla="*/ 130 h 4007"/>
                  <a:gd name="T34" fmla="*/ 2076 w 2079"/>
                  <a:gd name="T35" fmla="*/ 201 h 4007"/>
                  <a:gd name="T36" fmla="*/ 2079 w 2079"/>
                  <a:gd name="T37" fmla="*/ 3767 h 4007"/>
                  <a:gd name="T38" fmla="*/ 2064 w 2079"/>
                  <a:gd name="T39" fmla="*/ 3844 h 4007"/>
                  <a:gd name="T40" fmla="*/ 2026 w 2079"/>
                  <a:gd name="T41" fmla="*/ 3909 h 4007"/>
                  <a:gd name="T42" fmla="*/ 1966 w 2079"/>
                  <a:gd name="T43" fmla="*/ 3961 h 4007"/>
                  <a:gd name="T44" fmla="*/ 1890 w 2079"/>
                  <a:gd name="T45" fmla="*/ 3995 h 4007"/>
                  <a:gd name="T46" fmla="*/ 1803 w 2079"/>
                  <a:gd name="T47" fmla="*/ 4007 h 4007"/>
                  <a:gd name="T48" fmla="*/ 231 w 2079"/>
                  <a:gd name="T49" fmla="*/ 4003 h 4007"/>
                  <a:gd name="T50" fmla="*/ 150 w 2079"/>
                  <a:gd name="T51" fmla="*/ 3980 h 4007"/>
                  <a:gd name="T52" fmla="*/ 81 w 2079"/>
                  <a:gd name="T53" fmla="*/ 3936 h 4007"/>
                  <a:gd name="T54" fmla="*/ 31 w 2079"/>
                  <a:gd name="T55" fmla="*/ 3877 h 4007"/>
                  <a:gd name="T56" fmla="*/ 4 w 2079"/>
                  <a:gd name="T57" fmla="*/ 3806 h 4007"/>
                  <a:gd name="T58" fmla="*/ 0 w 2079"/>
                  <a:gd name="T59" fmla="*/ 241 h 4007"/>
                  <a:gd name="T60" fmla="*/ 14 w 2079"/>
                  <a:gd name="T61" fmla="*/ 164 h 4007"/>
                  <a:gd name="T62" fmla="*/ 53 w 2079"/>
                  <a:gd name="T63" fmla="*/ 98 h 4007"/>
                  <a:gd name="T64" fmla="*/ 113 w 2079"/>
                  <a:gd name="T65" fmla="*/ 46 h 4007"/>
                  <a:gd name="T66" fmla="*/ 189 w 2079"/>
                  <a:gd name="T67" fmla="*/ 13 h 4007"/>
                  <a:gd name="T68" fmla="*/ 277 w 2079"/>
                  <a:gd name="T69" fmla="*/ 0 h 40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79" h="4007">
                    <a:moveTo>
                      <a:pt x="234" y="3460"/>
                    </a:moveTo>
                    <a:lnTo>
                      <a:pt x="234" y="3600"/>
                    </a:lnTo>
                    <a:lnTo>
                      <a:pt x="1845" y="3600"/>
                    </a:lnTo>
                    <a:lnTo>
                      <a:pt x="1845" y="3460"/>
                    </a:lnTo>
                    <a:lnTo>
                      <a:pt x="234" y="3460"/>
                    </a:lnTo>
                    <a:close/>
                    <a:moveTo>
                      <a:pt x="234" y="3151"/>
                    </a:moveTo>
                    <a:lnTo>
                      <a:pt x="234" y="3290"/>
                    </a:lnTo>
                    <a:lnTo>
                      <a:pt x="556" y="3290"/>
                    </a:lnTo>
                    <a:lnTo>
                      <a:pt x="556" y="3151"/>
                    </a:lnTo>
                    <a:lnTo>
                      <a:pt x="234" y="3151"/>
                    </a:lnTo>
                    <a:close/>
                    <a:moveTo>
                      <a:pt x="234" y="2842"/>
                    </a:moveTo>
                    <a:lnTo>
                      <a:pt x="234" y="2982"/>
                    </a:lnTo>
                    <a:lnTo>
                      <a:pt x="556" y="2982"/>
                    </a:lnTo>
                    <a:lnTo>
                      <a:pt x="556" y="2842"/>
                    </a:lnTo>
                    <a:lnTo>
                      <a:pt x="234" y="2842"/>
                    </a:lnTo>
                    <a:close/>
                    <a:moveTo>
                      <a:pt x="234" y="745"/>
                    </a:moveTo>
                    <a:lnTo>
                      <a:pt x="234" y="954"/>
                    </a:lnTo>
                    <a:lnTo>
                      <a:pt x="1845" y="954"/>
                    </a:lnTo>
                    <a:lnTo>
                      <a:pt x="1845" y="745"/>
                    </a:lnTo>
                    <a:lnTo>
                      <a:pt x="234" y="745"/>
                    </a:lnTo>
                    <a:close/>
                    <a:moveTo>
                      <a:pt x="234" y="412"/>
                    </a:moveTo>
                    <a:lnTo>
                      <a:pt x="234" y="622"/>
                    </a:lnTo>
                    <a:lnTo>
                      <a:pt x="1845" y="622"/>
                    </a:lnTo>
                    <a:lnTo>
                      <a:pt x="1845" y="412"/>
                    </a:lnTo>
                    <a:lnTo>
                      <a:pt x="234" y="412"/>
                    </a:lnTo>
                    <a:close/>
                    <a:moveTo>
                      <a:pt x="277" y="0"/>
                    </a:moveTo>
                    <a:lnTo>
                      <a:pt x="1803" y="0"/>
                    </a:lnTo>
                    <a:lnTo>
                      <a:pt x="1847" y="4"/>
                    </a:lnTo>
                    <a:lnTo>
                      <a:pt x="1890" y="13"/>
                    </a:lnTo>
                    <a:lnTo>
                      <a:pt x="1930" y="28"/>
                    </a:lnTo>
                    <a:lnTo>
                      <a:pt x="1966" y="46"/>
                    </a:lnTo>
                    <a:lnTo>
                      <a:pt x="1998" y="71"/>
                    </a:lnTo>
                    <a:lnTo>
                      <a:pt x="2026" y="98"/>
                    </a:lnTo>
                    <a:lnTo>
                      <a:pt x="2048" y="130"/>
                    </a:lnTo>
                    <a:lnTo>
                      <a:pt x="2064" y="164"/>
                    </a:lnTo>
                    <a:lnTo>
                      <a:pt x="2076" y="201"/>
                    </a:lnTo>
                    <a:lnTo>
                      <a:pt x="2079" y="241"/>
                    </a:lnTo>
                    <a:lnTo>
                      <a:pt x="2079" y="3767"/>
                    </a:lnTo>
                    <a:lnTo>
                      <a:pt x="2076" y="3806"/>
                    </a:lnTo>
                    <a:lnTo>
                      <a:pt x="2064" y="3844"/>
                    </a:lnTo>
                    <a:lnTo>
                      <a:pt x="2048" y="3877"/>
                    </a:lnTo>
                    <a:lnTo>
                      <a:pt x="2026" y="3909"/>
                    </a:lnTo>
                    <a:lnTo>
                      <a:pt x="1998" y="3936"/>
                    </a:lnTo>
                    <a:lnTo>
                      <a:pt x="1966" y="3961"/>
                    </a:lnTo>
                    <a:lnTo>
                      <a:pt x="1930" y="3980"/>
                    </a:lnTo>
                    <a:lnTo>
                      <a:pt x="1890" y="3995"/>
                    </a:lnTo>
                    <a:lnTo>
                      <a:pt x="1847" y="4003"/>
                    </a:lnTo>
                    <a:lnTo>
                      <a:pt x="1803" y="4007"/>
                    </a:lnTo>
                    <a:lnTo>
                      <a:pt x="277" y="4007"/>
                    </a:lnTo>
                    <a:lnTo>
                      <a:pt x="231" y="4003"/>
                    </a:lnTo>
                    <a:lnTo>
                      <a:pt x="189" y="3995"/>
                    </a:lnTo>
                    <a:lnTo>
                      <a:pt x="150" y="3980"/>
                    </a:lnTo>
                    <a:lnTo>
                      <a:pt x="113" y="3961"/>
                    </a:lnTo>
                    <a:lnTo>
                      <a:pt x="81" y="3936"/>
                    </a:lnTo>
                    <a:lnTo>
                      <a:pt x="53" y="3909"/>
                    </a:lnTo>
                    <a:lnTo>
                      <a:pt x="31" y="3877"/>
                    </a:lnTo>
                    <a:lnTo>
                      <a:pt x="14" y="3844"/>
                    </a:lnTo>
                    <a:lnTo>
                      <a:pt x="4" y="3806"/>
                    </a:lnTo>
                    <a:lnTo>
                      <a:pt x="0" y="3767"/>
                    </a:lnTo>
                    <a:lnTo>
                      <a:pt x="0" y="241"/>
                    </a:lnTo>
                    <a:lnTo>
                      <a:pt x="4" y="201"/>
                    </a:lnTo>
                    <a:lnTo>
                      <a:pt x="14" y="164"/>
                    </a:lnTo>
                    <a:lnTo>
                      <a:pt x="31" y="130"/>
                    </a:lnTo>
                    <a:lnTo>
                      <a:pt x="53" y="98"/>
                    </a:lnTo>
                    <a:lnTo>
                      <a:pt x="81" y="71"/>
                    </a:lnTo>
                    <a:lnTo>
                      <a:pt x="113" y="46"/>
                    </a:lnTo>
                    <a:lnTo>
                      <a:pt x="150" y="28"/>
                    </a:lnTo>
                    <a:lnTo>
                      <a:pt x="189" y="13"/>
                    </a:lnTo>
                    <a:lnTo>
                      <a:pt x="231" y="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252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503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8755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006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259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7510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3762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014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78" name="Freeform 836"/>
              <p:cNvSpPr>
                <a:spLocks noEditPoints="1"/>
              </p:cNvSpPr>
              <p:nvPr/>
            </p:nvSpPr>
            <p:spPr bwMode="auto">
              <a:xfrm>
                <a:off x="3425891" y="3944158"/>
                <a:ext cx="963597" cy="1827743"/>
              </a:xfrm>
              <a:custGeom>
                <a:avLst/>
                <a:gdLst>
                  <a:gd name="T0" fmla="*/ 1845 w 2151"/>
                  <a:gd name="T1" fmla="*/ 3532 h 4079"/>
                  <a:gd name="T2" fmla="*/ 1916 w 2151"/>
                  <a:gd name="T3" fmla="*/ 3672 h 4079"/>
                  <a:gd name="T4" fmla="*/ 305 w 2151"/>
                  <a:gd name="T5" fmla="*/ 3290 h 4079"/>
                  <a:gd name="T6" fmla="*/ 234 w 2151"/>
                  <a:gd name="T7" fmla="*/ 3151 h 4079"/>
                  <a:gd name="T8" fmla="*/ 234 w 2151"/>
                  <a:gd name="T9" fmla="*/ 3151 h 4079"/>
                  <a:gd name="T10" fmla="*/ 556 w 2151"/>
                  <a:gd name="T11" fmla="*/ 2914 h 4079"/>
                  <a:gd name="T12" fmla="*/ 628 w 2151"/>
                  <a:gd name="T13" fmla="*/ 3053 h 4079"/>
                  <a:gd name="T14" fmla="*/ 305 w 2151"/>
                  <a:gd name="T15" fmla="*/ 954 h 4079"/>
                  <a:gd name="T16" fmla="*/ 234 w 2151"/>
                  <a:gd name="T17" fmla="*/ 745 h 4079"/>
                  <a:gd name="T18" fmla="*/ 234 w 2151"/>
                  <a:gd name="T19" fmla="*/ 745 h 4079"/>
                  <a:gd name="T20" fmla="*/ 1845 w 2151"/>
                  <a:gd name="T21" fmla="*/ 483 h 4079"/>
                  <a:gd name="T22" fmla="*/ 1916 w 2151"/>
                  <a:gd name="T23" fmla="*/ 694 h 4079"/>
                  <a:gd name="T24" fmla="*/ 292 w 2151"/>
                  <a:gd name="T25" fmla="*/ 74 h 4079"/>
                  <a:gd name="T26" fmla="*/ 214 w 2151"/>
                  <a:gd name="T27" fmla="*/ 90 h 4079"/>
                  <a:gd name="T28" fmla="*/ 142 w 2151"/>
                  <a:gd name="T29" fmla="*/ 132 h 4079"/>
                  <a:gd name="T30" fmla="*/ 92 w 2151"/>
                  <a:gd name="T31" fmla="*/ 197 h 4079"/>
                  <a:gd name="T32" fmla="*/ 73 w 2151"/>
                  <a:gd name="T33" fmla="*/ 259 h 4079"/>
                  <a:gd name="T34" fmla="*/ 73 w 2151"/>
                  <a:gd name="T35" fmla="*/ 3820 h 4079"/>
                  <a:gd name="T36" fmla="*/ 102 w 2151"/>
                  <a:gd name="T37" fmla="*/ 3902 h 4079"/>
                  <a:gd name="T38" fmla="*/ 160 w 2151"/>
                  <a:gd name="T39" fmla="*/ 3961 h 4079"/>
                  <a:gd name="T40" fmla="*/ 238 w 2151"/>
                  <a:gd name="T41" fmla="*/ 3997 h 4079"/>
                  <a:gd name="T42" fmla="*/ 313 w 2151"/>
                  <a:gd name="T43" fmla="*/ 4007 h 4079"/>
                  <a:gd name="T44" fmla="*/ 1887 w 2151"/>
                  <a:gd name="T45" fmla="*/ 4003 h 4079"/>
                  <a:gd name="T46" fmla="*/ 1979 w 2151"/>
                  <a:gd name="T47" fmla="*/ 3969 h 4079"/>
                  <a:gd name="T48" fmla="*/ 2042 w 2151"/>
                  <a:gd name="T49" fmla="*/ 3912 h 4079"/>
                  <a:gd name="T50" fmla="*/ 2070 w 2151"/>
                  <a:gd name="T51" fmla="*/ 3861 h 4079"/>
                  <a:gd name="T52" fmla="*/ 2079 w 2151"/>
                  <a:gd name="T53" fmla="*/ 3803 h 4079"/>
                  <a:gd name="T54" fmla="*/ 2074 w 2151"/>
                  <a:gd name="T55" fmla="*/ 236 h 4079"/>
                  <a:gd name="T56" fmla="*/ 2049 w 2151"/>
                  <a:gd name="T57" fmla="*/ 176 h 4079"/>
                  <a:gd name="T58" fmla="*/ 1992 w 2151"/>
                  <a:gd name="T59" fmla="*/ 118 h 4079"/>
                  <a:gd name="T60" fmla="*/ 1914 w 2151"/>
                  <a:gd name="T61" fmla="*/ 82 h 4079"/>
                  <a:gd name="T62" fmla="*/ 1839 w 2151"/>
                  <a:gd name="T63" fmla="*/ 72 h 4079"/>
                  <a:gd name="T64" fmla="*/ 1867 w 2151"/>
                  <a:gd name="T65" fmla="*/ 2 h 4079"/>
                  <a:gd name="T66" fmla="*/ 1953 w 2151"/>
                  <a:gd name="T67" fmla="*/ 20 h 4079"/>
                  <a:gd name="T68" fmla="*/ 2029 w 2151"/>
                  <a:gd name="T69" fmla="*/ 59 h 4079"/>
                  <a:gd name="T70" fmla="*/ 2093 w 2151"/>
                  <a:gd name="T71" fmla="*/ 117 h 4079"/>
                  <a:gd name="T72" fmla="*/ 2136 w 2151"/>
                  <a:gd name="T73" fmla="*/ 191 h 4079"/>
                  <a:gd name="T74" fmla="*/ 2150 w 2151"/>
                  <a:gd name="T75" fmla="*/ 252 h 4079"/>
                  <a:gd name="T76" fmla="*/ 2149 w 2151"/>
                  <a:gd name="T77" fmla="*/ 3835 h 4079"/>
                  <a:gd name="T78" fmla="*/ 2126 w 2151"/>
                  <a:gd name="T79" fmla="*/ 3911 h 4079"/>
                  <a:gd name="T80" fmla="*/ 2077 w 2151"/>
                  <a:gd name="T81" fmla="*/ 3981 h 4079"/>
                  <a:gd name="T82" fmla="*/ 2008 w 2151"/>
                  <a:gd name="T83" fmla="*/ 4034 h 4079"/>
                  <a:gd name="T84" fmla="*/ 1929 w 2151"/>
                  <a:gd name="T85" fmla="*/ 4068 h 4079"/>
                  <a:gd name="T86" fmla="*/ 1839 w 2151"/>
                  <a:gd name="T87" fmla="*/ 4079 h 4079"/>
                  <a:gd name="T88" fmla="*/ 250 w 2151"/>
                  <a:gd name="T89" fmla="*/ 4074 h 4079"/>
                  <a:gd name="T90" fmla="*/ 167 w 2151"/>
                  <a:gd name="T91" fmla="*/ 4047 h 4079"/>
                  <a:gd name="T92" fmla="*/ 92 w 2151"/>
                  <a:gd name="T93" fmla="*/ 3998 h 4079"/>
                  <a:gd name="T94" fmla="*/ 36 w 2151"/>
                  <a:gd name="T95" fmla="*/ 3932 h 4079"/>
                  <a:gd name="T96" fmla="*/ 7 w 2151"/>
                  <a:gd name="T97" fmla="*/ 3859 h 4079"/>
                  <a:gd name="T98" fmla="*/ 0 w 2151"/>
                  <a:gd name="T99" fmla="*/ 277 h 4079"/>
                  <a:gd name="T100" fmla="*/ 14 w 2151"/>
                  <a:gd name="T101" fmla="*/ 197 h 4079"/>
                  <a:gd name="T102" fmla="*/ 45 w 2151"/>
                  <a:gd name="T103" fmla="*/ 137 h 4079"/>
                  <a:gd name="T104" fmla="*/ 112 w 2151"/>
                  <a:gd name="T105" fmla="*/ 66 h 4079"/>
                  <a:gd name="T106" fmla="*/ 191 w 2151"/>
                  <a:gd name="T107" fmla="*/ 23 h 4079"/>
                  <a:gd name="T108" fmla="*/ 277 w 2151"/>
                  <a:gd name="T109" fmla="*/ 3 h 40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151" h="4079">
                    <a:moveTo>
                      <a:pt x="305" y="3532"/>
                    </a:moveTo>
                    <a:lnTo>
                      <a:pt x="305" y="3600"/>
                    </a:lnTo>
                    <a:lnTo>
                      <a:pt x="1845" y="3600"/>
                    </a:lnTo>
                    <a:lnTo>
                      <a:pt x="1845" y="3532"/>
                    </a:lnTo>
                    <a:lnTo>
                      <a:pt x="305" y="3532"/>
                    </a:lnTo>
                    <a:close/>
                    <a:moveTo>
                      <a:pt x="234" y="3460"/>
                    </a:moveTo>
                    <a:lnTo>
                      <a:pt x="1916" y="3460"/>
                    </a:lnTo>
                    <a:lnTo>
                      <a:pt x="1916" y="3672"/>
                    </a:lnTo>
                    <a:lnTo>
                      <a:pt x="234" y="3672"/>
                    </a:lnTo>
                    <a:lnTo>
                      <a:pt x="234" y="3460"/>
                    </a:lnTo>
                    <a:close/>
                    <a:moveTo>
                      <a:pt x="305" y="3223"/>
                    </a:moveTo>
                    <a:lnTo>
                      <a:pt x="305" y="3290"/>
                    </a:lnTo>
                    <a:lnTo>
                      <a:pt x="556" y="3290"/>
                    </a:lnTo>
                    <a:lnTo>
                      <a:pt x="556" y="3223"/>
                    </a:lnTo>
                    <a:lnTo>
                      <a:pt x="305" y="3223"/>
                    </a:lnTo>
                    <a:close/>
                    <a:moveTo>
                      <a:pt x="234" y="3151"/>
                    </a:moveTo>
                    <a:lnTo>
                      <a:pt x="628" y="3151"/>
                    </a:lnTo>
                    <a:lnTo>
                      <a:pt x="628" y="3362"/>
                    </a:lnTo>
                    <a:lnTo>
                      <a:pt x="234" y="3362"/>
                    </a:lnTo>
                    <a:lnTo>
                      <a:pt x="234" y="3151"/>
                    </a:lnTo>
                    <a:close/>
                    <a:moveTo>
                      <a:pt x="305" y="2914"/>
                    </a:moveTo>
                    <a:lnTo>
                      <a:pt x="305" y="2982"/>
                    </a:lnTo>
                    <a:lnTo>
                      <a:pt x="556" y="2982"/>
                    </a:lnTo>
                    <a:lnTo>
                      <a:pt x="556" y="2914"/>
                    </a:lnTo>
                    <a:lnTo>
                      <a:pt x="305" y="2914"/>
                    </a:lnTo>
                    <a:close/>
                    <a:moveTo>
                      <a:pt x="234" y="2842"/>
                    </a:moveTo>
                    <a:lnTo>
                      <a:pt x="628" y="2842"/>
                    </a:lnTo>
                    <a:lnTo>
                      <a:pt x="628" y="3053"/>
                    </a:lnTo>
                    <a:lnTo>
                      <a:pt x="234" y="3053"/>
                    </a:lnTo>
                    <a:lnTo>
                      <a:pt x="234" y="2842"/>
                    </a:lnTo>
                    <a:close/>
                    <a:moveTo>
                      <a:pt x="305" y="817"/>
                    </a:moveTo>
                    <a:lnTo>
                      <a:pt x="305" y="954"/>
                    </a:lnTo>
                    <a:lnTo>
                      <a:pt x="1845" y="954"/>
                    </a:lnTo>
                    <a:lnTo>
                      <a:pt x="1845" y="817"/>
                    </a:lnTo>
                    <a:lnTo>
                      <a:pt x="305" y="817"/>
                    </a:lnTo>
                    <a:close/>
                    <a:moveTo>
                      <a:pt x="234" y="745"/>
                    </a:moveTo>
                    <a:lnTo>
                      <a:pt x="1916" y="745"/>
                    </a:lnTo>
                    <a:lnTo>
                      <a:pt x="1916" y="1026"/>
                    </a:lnTo>
                    <a:lnTo>
                      <a:pt x="234" y="1026"/>
                    </a:lnTo>
                    <a:lnTo>
                      <a:pt x="234" y="745"/>
                    </a:lnTo>
                    <a:close/>
                    <a:moveTo>
                      <a:pt x="305" y="483"/>
                    </a:moveTo>
                    <a:lnTo>
                      <a:pt x="305" y="622"/>
                    </a:lnTo>
                    <a:lnTo>
                      <a:pt x="1845" y="622"/>
                    </a:lnTo>
                    <a:lnTo>
                      <a:pt x="1845" y="483"/>
                    </a:lnTo>
                    <a:lnTo>
                      <a:pt x="305" y="483"/>
                    </a:lnTo>
                    <a:close/>
                    <a:moveTo>
                      <a:pt x="234" y="412"/>
                    </a:moveTo>
                    <a:lnTo>
                      <a:pt x="1916" y="412"/>
                    </a:lnTo>
                    <a:lnTo>
                      <a:pt x="1916" y="694"/>
                    </a:lnTo>
                    <a:lnTo>
                      <a:pt x="234" y="694"/>
                    </a:lnTo>
                    <a:lnTo>
                      <a:pt x="234" y="412"/>
                    </a:lnTo>
                    <a:close/>
                    <a:moveTo>
                      <a:pt x="313" y="72"/>
                    </a:moveTo>
                    <a:lnTo>
                      <a:pt x="292" y="74"/>
                    </a:lnTo>
                    <a:lnTo>
                      <a:pt x="292" y="74"/>
                    </a:lnTo>
                    <a:lnTo>
                      <a:pt x="265" y="76"/>
                    </a:lnTo>
                    <a:lnTo>
                      <a:pt x="238" y="82"/>
                    </a:lnTo>
                    <a:lnTo>
                      <a:pt x="214" y="90"/>
                    </a:lnTo>
                    <a:lnTo>
                      <a:pt x="196" y="98"/>
                    </a:lnTo>
                    <a:lnTo>
                      <a:pt x="172" y="111"/>
                    </a:lnTo>
                    <a:lnTo>
                      <a:pt x="160" y="118"/>
                    </a:lnTo>
                    <a:lnTo>
                      <a:pt x="142" y="132"/>
                    </a:lnTo>
                    <a:lnTo>
                      <a:pt x="125" y="149"/>
                    </a:lnTo>
                    <a:lnTo>
                      <a:pt x="109" y="168"/>
                    </a:lnTo>
                    <a:lnTo>
                      <a:pt x="102" y="178"/>
                    </a:lnTo>
                    <a:lnTo>
                      <a:pt x="92" y="197"/>
                    </a:lnTo>
                    <a:lnTo>
                      <a:pt x="82" y="218"/>
                    </a:lnTo>
                    <a:lnTo>
                      <a:pt x="77" y="236"/>
                    </a:lnTo>
                    <a:lnTo>
                      <a:pt x="73" y="259"/>
                    </a:lnTo>
                    <a:lnTo>
                      <a:pt x="73" y="259"/>
                    </a:lnTo>
                    <a:lnTo>
                      <a:pt x="72" y="277"/>
                    </a:lnTo>
                    <a:lnTo>
                      <a:pt x="72" y="3803"/>
                    </a:lnTo>
                    <a:lnTo>
                      <a:pt x="73" y="3820"/>
                    </a:lnTo>
                    <a:lnTo>
                      <a:pt x="73" y="3820"/>
                    </a:lnTo>
                    <a:lnTo>
                      <a:pt x="77" y="3844"/>
                    </a:lnTo>
                    <a:lnTo>
                      <a:pt x="82" y="3861"/>
                    </a:lnTo>
                    <a:lnTo>
                      <a:pt x="92" y="3882"/>
                    </a:lnTo>
                    <a:lnTo>
                      <a:pt x="102" y="3902"/>
                    </a:lnTo>
                    <a:lnTo>
                      <a:pt x="109" y="3912"/>
                    </a:lnTo>
                    <a:lnTo>
                      <a:pt x="125" y="3930"/>
                    </a:lnTo>
                    <a:lnTo>
                      <a:pt x="142" y="3948"/>
                    </a:lnTo>
                    <a:lnTo>
                      <a:pt x="160" y="3961"/>
                    </a:lnTo>
                    <a:lnTo>
                      <a:pt x="172" y="3969"/>
                    </a:lnTo>
                    <a:lnTo>
                      <a:pt x="196" y="3981"/>
                    </a:lnTo>
                    <a:lnTo>
                      <a:pt x="214" y="3990"/>
                    </a:lnTo>
                    <a:lnTo>
                      <a:pt x="238" y="3997"/>
                    </a:lnTo>
                    <a:lnTo>
                      <a:pt x="265" y="4003"/>
                    </a:lnTo>
                    <a:lnTo>
                      <a:pt x="284" y="4006"/>
                    </a:lnTo>
                    <a:lnTo>
                      <a:pt x="284" y="4006"/>
                    </a:lnTo>
                    <a:lnTo>
                      <a:pt x="313" y="4007"/>
                    </a:lnTo>
                    <a:lnTo>
                      <a:pt x="1839" y="4007"/>
                    </a:lnTo>
                    <a:lnTo>
                      <a:pt x="1867" y="4006"/>
                    </a:lnTo>
                    <a:lnTo>
                      <a:pt x="1867" y="4006"/>
                    </a:lnTo>
                    <a:lnTo>
                      <a:pt x="1887" y="4003"/>
                    </a:lnTo>
                    <a:lnTo>
                      <a:pt x="1914" y="3997"/>
                    </a:lnTo>
                    <a:lnTo>
                      <a:pt x="1937" y="3990"/>
                    </a:lnTo>
                    <a:lnTo>
                      <a:pt x="1956" y="3981"/>
                    </a:lnTo>
                    <a:lnTo>
                      <a:pt x="1979" y="3969"/>
                    </a:lnTo>
                    <a:lnTo>
                      <a:pt x="1992" y="3961"/>
                    </a:lnTo>
                    <a:lnTo>
                      <a:pt x="2009" y="3948"/>
                    </a:lnTo>
                    <a:lnTo>
                      <a:pt x="2026" y="3930"/>
                    </a:lnTo>
                    <a:lnTo>
                      <a:pt x="2042" y="3912"/>
                    </a:lnTo>
                    <a:lnTo>
                      <a:pt x="2049" y="3903"/>
                    </a:lnTo>
                    <a:lnTo>
                      <a:pt x="2049" y="3903"/>
                    </a:lnTo>
                    <a:lnTo>
                      <a:pt x="2060" y="3882"/>
                    </a:lnTo>
                    <a:lnTo>
                      <a:pt x="2070" y="3861"/>
                    </a:lnTo>
                    <a:lnTo>
                      <a:pt x="2074" y="3844"/>
                    </a:lnTo>
                    <a:lnTo>
                      <a:pt x="2078" y="3820"/>
                    </a:lnTo>
                    <a:lnTo>
                      <a:pt x="2078" y="3820"/>
                    </a:lnTo>
                    <a:lnTo>
                      <a:pt x="2079" y="3803"/>
                    </a:lnTo>
                    <a:lnTo>
                      <a:pt x="2079" y="277"/>
                    </a:lnTo>
                    <a:lnTo>
                      <a:pt x="2078" y="259"/>
                    </a:lnTo>
                    <a:lnTo>
                      <a:pt x="2078" y="259"/>
                    </a:lnTo>
                    <a:lnTo>
                      <a:pt x="2074" y="236"/>
                    </a:lnTo>
                    <a:lnTo>
                      <a:pt x="2070" y="218"/>
                    </a:lnTo>
                    <a:lnTo>
                      <a:pt x="2060" y="197"/>
                    </a:lnTo>
                    <a:lnTo>
                      <a:pt x="2049" y="176"/>
                    </a:lnTo>
                    <a:lnTo>
                      <a:pt x="2049" y="176"/>
                    </a:lnTo>
                    <a:lnTo>
                      <a:pt x="2042" y="168"/>
                    </a:lnTo>
                    <a:lnTo>
                      <a:pt x="2026" y="149"/>
                    </a:lnTo>
                    <a:lnTo>
                      <a:pt x="2009" y="132"/>
                    </a:lnTo>
                    <a:lnTo>
                      <a:pt x="1992" y="118"/>
                    </a:lnTo>
                    <a:lnTo>
                      <a:pt x="1979" y="111"/>
                    </a:lnTo>
                    <a:lnTo>
                      <a:pt x="1956" y="98"/>
                    </a:lnTo>
                    <a:lnTo>
                      <a:pt x="1937" y="90"/>
                    </a:lnTo>
                    <a:lnTo>
                      <a:pt x="1914" y="82"/>
                    </a:lnTo>
                    <a:lnTo>
                      <a:pt x="1887" y="76"/>
                    </a:lnTo>
                    <a:lnTo>
                      <a:pt x="1860" y="74"/>
                    </a:lnTo>
                    <a:lnTo>
                      <a:pt x="1860" y="74"/>
                    </a:lnTo>
                    <a:lnTo>
                      <a:pt x="1839" y="72"/>
                    </a:lnTo>
                    <a:lnTo>
                      <a:pt x="313" y="72"/>
                    </a:lnTo>
                    <a:close/>
                    <a:moveTo>
                      <a:pt x="312" y="0"/>
                    </a:moveTo>
                    <a:lnTo>
                      <a:pt x="1840" y="0"/>
                    </a:lnTo>
                    <a:lnTo>
                      <a:pt x="1867" y="2"/>
                    </a:lnTo>
                    <a:lnTo>
                      <a:pt x="1874" y="3"/>
                    </a:lnTo>
                    <a:lnTo>
                      <a:pt x="1902" y="5"/>
                    </a:lnTo>
                    <a:lnTo>
                      <a:pt x="1929" y="12"/>
                    </a:lnTo>
                    <a:lnTo>
                      <a:pt x="1953" y="20"/>
                    </a:lnTo>
                    <a:lnTo>
                      <a:pt x="1961" y="23"/>
                    </a:lnTo>
                    <a:lnTo>
                      <a:pt x="1984" y="33"/>
                    </a:lnTo>
                    <a:lnTo>
                      <a:pt x="2008" y="45"/>
                    </a:lnTo>
                    <a:lnTo>
                      <a:pt x="2029" y="59"/>
                    </a:lnTo>
                    <a:lnTo>
                      <a:pt x="2040" y="66"/>
                    </a:lnTo>
                    <a:lnTo>
                      <a:pt x="2060" y="81"/>
                    </a:lnTo>
                    <a:lnTo>
                      <a:pt x="2077" y="98"/>
                    </a:lnTo>
                    <a:lnTo>
                      <a:pt x="2093" y="117"/>
                    </a:lnTo>
                    <a:lnTo>
                      <a:pt x="2108" y="137"/>
                    </a:lnTo>
                    <a:lnTo>
                      <a:pt x="2115" y="148"/>
                    </a:lnTo>
                    <a:lnTo>
                      <a:pt x="2126" y="169"/>
                    </a:lnTo>
                    <a:lnTo>
                      <a:pt x="2136" y="191"/>
                    </a:lnTo>
                    <a:lnTo>
                      <a:pt x="2137" y="197"/>
                    </a:lnTo>
                    <a:lnTo>
                      <a:pt x="2145" y="221"/>
                    </a:lnTo>
                    <a:lnTo>
                      <a:pt x="2149" y="244"/>
                    </a:lnTo>
                    <a:lnTo>
                      <a:pt x="2150" y="252"/>
                    </a:lnTo>
                    <a:lnTo>
                      <a:pt x="2151" y="274"/>
                    </a:lnTo>
                    <a:lnTo>
                      <a:pt x="2151" y="3805"/>
                    </a:lnTo>
                    <a:lnTo>
                      <a:pt x="2150" y="3828"/>
                    </a:lnTo>
                    <a:lnTo>
                      <a:pt x="2149" y="3835"/>
                    </a:lnTo>
                    <a:lnTo>
                      <a:pt x="2145" y="3859"/>
                    </a:lnTo>
                    <a:lnTo>
                      <a:pt x="2137" y="3882"/>
                    </a:lnTo>
                    <a:lnTo>
                      <a:pt x="2136" y="3888"/>
                    </a:lnTo>
                    <a:lnTo>
                      <a:pt x="2126" y="3911"/>
                    </a:lnTo>
                    <a:lnTo>
                      <a:pt x="2115" y="3932"/>
                    </a:lnTo>
                    <a:lnTo>
                      <a:pt x="2108" y="3943"/>
                    </a:lnTo>
                    <a:lnTo>
                      <a:pt x="2093" y="3963"/>
                    </a:lnTo>
                    <a:lnTo>
                      <a:pt x="2077" y="3981"/>
                    </a:lnTo>
                    <a:lnTo>
                      <a:pt x="2060" y="3998"/>
                    </a:lnTo>
                    <a:lnTo>
                      <a:pt x="2040" y="4013"/>
                    </a:lnTo>
                    <a:lnTo>
                      <a:pt x="2029" y="4021"/>
                    </a:lnTo>
                    <a:lnTo>
                      <a:pt x="2008" y="4034"/>
                    </a:lnTo>
                    <a:lnTo>
                      <a:pt x="1984" y="4047"/>
                    </a:lnTo>
                    <a:lnTo>
                      <a:pt x="1961" y="4057"/>
                    </a:lnTo>
                    <a:lnTo>
                      <a:pt x="1953" y="4059"/>
                    </a:lnTo>
                    <a:lnTo>
                      <a:pt x="1929" y="4068"/>
                    </a:lnTo>
                    <a:lnTo>
                      <a:pt x="1902" y="4074"/>
                    </a:lnTo>
                    <a:lnTo>
                      <a:pt x="1874" y="4078"/>
                    </a:lnTo>
                    <a:lnTo>
                      <a:pt x="1867" y="4078"/>
                    </a:lnTo>
                    <a:lnTo>
                      <a:pt x="1839" y="4079"/>
                    </a:lnTo>
                    <a:lnTo>
                      <a:pt x="313" y="4079"/>
                    </a:lnTo>
                    <a:lnTo>
                      <a:pt x="284" y="4078"/>
                    </a:lnTo>
                    <a:lnTo>
                      <a:pt x="277" y="4078"/>
                    </a:lnTo>
                    <a:lnTo>
                      <a:pt x="250" y="4074"/>
                    </a:lnTo>
                    <a:lnTo>
                      <a:pt x="223" y="4068"/>
                    </a:lnTo>
                    <a:lnTo>
                      <a:pt x="198" y="4059"/>
                    </a:lnTo>
                    <a:lnTo>
                      <a:pt x="191" y="4057"/>
                    </a:lnTo>
                    <a:lnTo>
                      <a:pt x="167" y="4047"/>
                    </a:lnTo>
                    <a:lnTo>
                      <a:pt x="144" y="4034"/>
                    </a:lnTo>
                    <a:lnTo>
                      <a:pt x="123" y="4021"/>
                    </a:lnTo>
                    <a:lnTo>
                      <a:pt x="112" y="4013"/>
                    </a:lnTo>
                    <a:lnTo>
                      <a:pt x="92" y="3998"/>
                    </a:lnTo>
                    <a:lnTo>
                      <a:pt x="75" y="3981"/>
                    </a:lnTo>
                    <a:lnTo>
                      <a:pt x="59" y="3963"/>
                    </a:lnTo>
                    <a:lnTo>
                      <a:pt x="45" y="3943"/>
                    </a:lnTo>
                    <a:lnTo>
                      <a:pt x="36" y="3932"/>
                    </a:lnTo>
                    <a:lnTo>
                      <a:pt x="25" y="3911"/>
                    </a:lnTo>
                    <a:lnTo>
                      <a:pt x="15" y="3888"/>
                    </a:lnTo>
                    <a:lnTo>
                      <a:pt x="14" y="3882"/>
                    </a:lnTo>
                    <a:lnTo>
                      <a:pt x="7" y="3859"/>
                    </a:lnTo>
                    <a:lnTo>
                      <a:pt x="3" y="3835"/>
                    </a:lnTo>
                    <a:lnTo>
                      <a:pt x="2" y="3828"/>
                    </a:lnTo>
                    <a:lnTo>
                      <a:pt x="0" y="3803"/>
                    </a:lnTo>
                    <a:lnTo>
                      <a:pt x="0" y="277"/>
                    </a:lnTo>
                    <a:lnTo>
                      <a:pt x="2" y="252"/>
                    </a:lnTo>
                    <a:lnTo>
                      <a:pt x="3" y="244"/>
                    </a:lnTo>
                    <a:lnTo>
                      <a:pt x="7" y="221"/>
                    </a:lnTo>
                    <a:lnTo>
                      <a:pt x="14" y="197"/>
                    </a:lnTo>
                    <a:lnTo>
                      <a:pt x="15" y="191"/>
                    </a:lnTo>
                    <a:lnTo>
                      <a:pt x="25" y="169"/>
                    </a:lnTo>
                    <a:lnTo>
                      <a:pt x="36" y="148"/>
                    </a:lnTo>
                    <a:lnTo>
                      <a:pt x="45" y="137"/>
                    </a:lnTo>
                    <a:lnTo>
                      <a:pt x="59" y="117"/>
                    </a:lnTo>
                    <a:lnTo>
                      <a:pt x="75" y="98"/>
                    </a:lnTo>
                    <a:lnTo>
                      <a:pt x="92" y="81"/>
                    </a:lnTo>
                    <a:lnTo>
                      <a:pt x="112" y="66"/>
                    </a:lnTo>
                    <a:lnTo>
                      <a:pt x="123" y="59"/>
                    </a:lnTo>
                    <a:lnTo>
                      <a:pt x="144" y="45"/>
                    </a:lnTo>
                    <a:lnTo>
                      <a:pt x="167" y="33"/>
                    </a:lnTo>
                    <a:lnTo>
                      <a:pt x="191" y="23"/>
                    </a:lnTo>
                    <a:lnTo>
                      <a:pt x="198" y="20"/>
                    </a:lnTo>
                    <a:lnTo>
                      <a:pt x="223" y="12"/>
                    </a:lnTo>
                    <a:lnTo>
                      <a:pt x="250" y="5"/>
                    </a:lnTo>
                    <a:lnTo>
                      <a:pt x="277" y="3"/>
                    </a:lnTo>
                    <a:lnTo>
                      <a:pt x="284" y="2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rgbClr val="0070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252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503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8755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006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259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7510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3762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014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grpSp>
            <p:nvGrpSpPr>
              <p:cNvPr id="79" name="Group 17"/>
              <p:cNvGrpSpPr>
                <a:grpSpLocks noChangeAspect="1"/>
              </p:cNvGrpSpPr>
              <p:nvPr/>
            </p:nvGrpSpPr>
            <p:grpSpPr bwMode="auto">
              <a:xfrm>
                <a:off x="2945267" y="4415659"/>
                <a:ext cx="1134713" cy="747235"/>
                <a:chOff x="4825" y="2414"/>
                <a:chExt cx="1883" cy="1240"/>
              </a:xfrm>
            </p:grpSpPr>
            <p:sp>
              <p:nvSpPr>
                <p:cNvPr id="84" name="Freeform 500"/>
                <p:cNvSpPr>
                  <a:spLocks noEditPoints="1"/>
                </p:cNvSpPr>
                <p:nvPr/>
              </p:nvSpPr>
              <p:spPr bwMode="auto">
                <a:xfrm>
                  <a:off x="4825" y="2414"/>
                  <a:ext cx="1883" cy="1240"/>
                </a:xfrm>
                <a:custGeom>
                  <a:avLst/>
                  <a:gdLst>
                    <a:gd name="T0" fmla="*/ 939 w 1883"/>
                    <a:gd name="T1" fmla="*/ 0 h 1240"/>
                    <a:gd name="T2" fmla="*/ 939 w 1883"/>
                    <a:gd name="T3" fmla="*/ 0 h 1240"/>
                    <a:gd name="T4" fmla="*/ 937 w 1883"/>
                    <a:gd name="T5" fmla="*/ 1240 h 1240"/>
                    <a:gd name="T6" fmla="*/ 0 w 1883"/>
                    <a:gd name="T7" fmla="*/ 1088 h 1240"/>
                    <a:gd name="T8" fmla="*/ 939 w 1883"/>
                    <a:gd name="T9" fmla="*/ 0 h 1240"/>
                    <a:gd name="T10" fmla="*/ 939 w 1883"/>
                    <a:gd name="T11" fmla="*/ 0 h 1240"/>
                    <a:gd name="T12" fmla="*/ 946 w 1883"/>
                    <a:gd name="T13" fmla="*/ 1240 h 1240"/>
                    <a:gd name="T14" fmla="*/ 1883 w 1883"/>
                    <a:gd name="T15" fmla="*/ 1088 h 1240"/>
                    <a:gd name="T16" fmla="*/ 946 w 1883"/>
                    <a:gd name="T17" fmla="*/ 0 h 1240"/>
                    <a:gd name="T18" fmla="*/ 946 w 1883"/>
                    <a:gd name="T19" fmla="*/ 1240 h 1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83" h="1240">
                      <a:moveTo>
                        <a:pt x="939" y="0"/>
                      </a:moveTo>
                      <a:lnTo>
                        <a:pt x="939" y="0"/>
                      </a:lnTo>
                      <a:lnTo>
                        <a:pt x="937" y="1240"/>
                      </a:lnTo>
                      <a:lnTo>
                        <a:pt x="0" y="1088"/>
                      </a:lnTo>
                      <a:lnTo>
                        <a:pt x="939" y="0"/>
                      </a:lnTo>
                      <a:lnTo>
                        <a:pt x="939" y="0"/>
                      </a:lnTo>
                      <a:close/>
                      <a:moveTo>
                        <a:pt x="946" y="1240"/>
                      </a:moveTo>
                      <a:lnTo>
                        <a:pt x="1883" y="1088"/>
                      </a:lnTo>
                      <a:lnTo>
                        <a:pt x="946" y="0"/>
                      </a:lnTo>
                      <a:lnTo>
                        <a:pt x="946" y="12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75" cap="flat">
                  <a:solidFill>
                    <a:srgbClr val="0071B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252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503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8755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006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259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7510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3762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014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GB"/>
                </a:p>
              </p:txBody>
            </p:sp>
            <p:sp>
              <p:nvSpPr>
                <p:cNvPr id="85" name="Freeform 501"/>
                <p:cNvSpPr>
                  <a:spLocks noEditPoints="1"/>
                </p:cNvSpPr>
                <p:nvPr/>
              </p:nvSpPr>
              <p:spPr bwMode="auto">
                <a:xfrm>
                  <a:off x="5050" y="2757"/>
                  <a:ext cx="1446" cy="758"/>
                </a:xfrm>
                <a:custGeom>
                  <a:avLst/>
                  <a:gdLst>
                    <a:gd name="T0" fmla="*/ 205 w 610"/>
                    <a:gd name="T1" fmla="*/ 34 h 319"/>
                    <a:gd name="T2" fmla="*/ 242 w 610"/>
                    <a:gd name="T3" fmla="*/ 0 h 319"/>
                    <a:gd name="T4" fmla="*/ 280 w 610"/>
                    <a:gd name="T5" fmla="*/ 34 h 319"/>
                    <a:gd name="T6" fmla="*/ 242 w 610"/>
                    <a:gd name="T7" fmla="*/ 69 h 319"/>
                    <a:gd name="T8" fmla="*/ 205 w 610"/>
                    <a:gd name="T9" fmla="*/ 34 h 319"/>
                    <a:gd name="T10" fmla="*/ 403 w 610"/>
                    <a:gd name="T11" fmla="*/ 34 h 319"/>
                    <a:gd name="T12" fmla="*/ 365 w 610"/>
                    <a:gd name="T13" fmla="*/ 0 h 319"/>
                    <a:gd name="T14" fmla="*/ 327 w 610"/>
                    <a:gd name="T15" fmla="*/ 34 h 319"/>
                    <a:gd name="T16" fmla="*/ 365 w 610"/>
                    <a:gd name="T17" fmla="*/ 69 h 319"/>
                    <a:gd name="T18" fmla="*/ 403 w 610"/>
                    <a:gd name="T19" fmla="*/ 34 h 319"/>
                    <a:gd name="T20" fmla="*/ 205 w 610"/>
                    <a:gd name="T21" fmla="*/ 284 h 319"/>
                    <a:gd name="T22" fmla="*/ 242 w 610"/>
                    <a:gd name="T23" fmla="*/ 319 h 319"/>
                    <a:gd name="T24" fmla="*/ 280 w 610"/>
                    <a:gd name="T25" fmla="*/ 284 h 319"/>
                    <a:gd name="T26" fmla="*/ 242 w 610"/>
                    <a:gd name="T27" fmla="*/ 250 h 319"/>
                    <a:gd name="T28" fmla="*/ 205 w 610"/>
                    <a:gd name="T29" fmla="*/ 284 h 319"/>
                    <a:gd name="T30" fmla="*/ 403 w 610"/>
                    <a:gd name="T31" fmla="*/ 284 h 319"/>
                    <a:gd name="T32" fmla="*/ 365 w 610"/>
                    <a:gd name="T33" fmla="*/ 250 h 319"/>
                    <a:gd name="T34" fmla="*/ 327 w 610"/>
                    <a:gd name="T35" fmla="*/ 284 h 319"/>
                    <a:gd name="T36" fmla="*/ 365 w 610"/>
                    <a:gd name="T37" fmla="*/ 319 h 319"/>
                    <a:gd name="T38" fmla="*/ 403 w 610"/>
                    <a:gd name="T39" fmla="*/ 284 h 319"/>
                    <a:gd name="T40" fmla="*/ 506 w 610"/>
                    <a:gd name="T41" fmla="*/ 266 h 319"/>
                    <a:gd name="T42" fmla="*/ 468 w 610"/>
                    <a:gd name="T43" fmla="*/ 232 h 319"/>
                    <a:gd name="T44" fmla="*/ 430 w 610"/>
                    <a:gd name="T45" fmla="*/ 266 h 319"/>
                    <a:gd name="T46" fmla="*/ 468 w 610"/>
                    <a:gd name="T47" fmla="*/ 301 h 319"/>
                    <a:gd name="T48" fmla="*/ 506 w 610"/>
                    <a:gd name="T49" fmla="*/ 266 h 319"/>
                    <a:gd name="T50" fmla="*/ 104 w 610"/>
                    <a:gd name="T51" fmla="*/ 266 h 319"/>
                    <a:gd name="T52" fmla="*/ 141 w 610"/>
                    <a:gd name="T53" fmla="*/ 301 h 319"/>
                    <a:gd name="T54" fmla="*/ 178 w 610"/>
                    <a:gd name="T55" fmla="*/ 266 h 319"/>
                    <a:gd name="T56" fmla="*/ 141 w 610"/>
                    <a:gd name="T57" fmla="*/ 232 h 319"/>
                    <a:gd name="T58" fmla="*/ 104 w 610"/>
                    <a:gd name="T59" fmla="*/ 266 h 319"/>
                    <a:gd name="T60" fmla="*/ 610 w 610"/>
                    <a:gd name="T61" fmla="*/ 255 h 319"/>
                    <a:gd name="T62" fmla="*/ 572 w 610"/>
                    <a:gd name="T63" fmla="*/ 219 h 319"/>
                    <a:gd name="T64" fmla="*/ 533 w 610"/>
                    <a:gd name="T65" fmla="*/ 255 h 319"/>
                    <a:gd name="T66" fmla="*/ 572 w 610"/>
                    <a:gd name="T67" fmla="*/ 290 h 319"/>
                    <a:gd name="T68" fmla="*/ 610 w 610"/>
                    <a:gd name="T69" fmla="*/ 255 h 319"/>
                    <a:gd name="T70" fmla="*/ 77 w 610"/>
                    <a:gd name="T71" fmla="*/ 255 h 319"/>
                    <a:gd name="T72" fmla="*/ 39 w 610"/>
                    <a:gd name="T73" fmla="*/ 219 h 319"/>
                    <a:gd name="T74" fmla="*/ 0 w 610"/>
                    <a:gd name="T75" fmla="*/ 255 h 319"/>
                    <a:gd name="T76" fmla="*/ 39 w 610"/>
                    <a:gd name="T77" fmla="*/ 290 h 319"/>
                    <a:gd name="T78" fmla="*/ 77 w 610"/>
                    <a:gd name="T79" fmla="*/ 255 h 319"/>
                    <a:gd name="T80" fmla="*/ 205 w 610"/>
                    <a:gd name="T81" fmla="*/ 150 h 319"/>
                    <a:gd name="T82" fmla="*/ 242 w 610"/>
                    <a:gd name="T83" fmla="*/ 185 h 319"/>
                    <a:gd name="T84" fmla="*/ 280 w 610"/>
                    <a:gd name="T85" fmla="*/ 150 h 319"/>
                    <a:gd name="T86" fmla="*/ 242 w 610"/>
                    <a:gd name="T87" fmla="*/ 116 h 319"/>
                    <a:gd name="T88" fmla="*/ 205 w 610"/>
                    <a:gd name="T89" fmla="*/ 150 h 319"/>
                    <a:gd name="T90" fmla="*/ 403 w 610"/>
                    <a:gd name="T91" fmla="*/ 150 h 319"/>
                    <a:gd name="T92" fmla="*/ 365 w 610"/>
                    <a:gd name="T93" fmla="*/ 116 h 319"/>
                    <a:gd name="T94" fmla="*/ 327 w 610"/>
                    <a:gd name="T95" fmla="*/ 150 h 319"/>
                    <a:gd name="T96" fmla="*/ 365 w 610"/>
                    <a:gd name="T97" fmla="*/ 185 h 319"/>
                    <a:gd name="T98" fmla="*/ 403 w 610"/>
                    <a:gd name="T99" fmla="*/ 150 h 319"/>
                    <a:gd name="T100" fmla="*/ 506 w 610"/>
                    <a:gd name="T101" fmla="*/ 145 h 319"/>
                    <a:gd name="T102" fmla="*/ 468 w 610"/>
                    <a:gd name="T103" fmla="*/ 110 h 319"/>
                    <a:gd name="T104" fmla="*/ 430 w 610"/>
                    <a:gd name="T105" fmla="*/ 145 h 319"/>
                    <a:gd name="T106" fmla="*/ 468 w 610"/>
                    <a:gd name="T107" fmla="*/ 179 h 319"/>
                    <a:gd name="T108" fmla="*/ 506 w 610"/>
                    <a:gd name="T109" fmla="*/ 145 h 319"/>
                    <a:gd name="T110" fmla="*/ 99 w 610"/>
                    <a:gd name="T111" fmla="*/ 145 h 319"/>
                    <a:gd name="T112" fmla="*/ 137 w 610"/>
                    <a:gd name="T113" fmla="*/ 179 h 319"/>
                    <a:gd name="T114" fmla="*/ 174 w 610"/>
                    <a:gd name="T115" fmla="*/ 145 h 319"/>
                    <a:gd name="T116" fmla="*/ 137 w 610"/>
                    <a:gd name="T117" fmla="*/ 110 h 319"/>
                    <a:gd name="T118" fmla="*/ 99 w 610"/>
                    <a:gd name="T119" fmla="*/ 145 h 3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610" h="319">
                      <a:moveTo>
                        <a:pt x="205" y="34"/>
                      </a:moveTo>
                      <a:cubicBezTo>
                        <a:pt x="205" y="15"/>
                        <a:pt x="222" y="0"/>
                        <a:pt x="242" y="0"/>
                      </a:cubicBezTo>
                      <a:cubicBezTo>
                        <a:pt x="263" y="0"/>
                        <a:pt x="280" y="15"/>
                        <a:pt x="280" y="34"/>
                      </a:cubicBezTo>
                      <a:cubicBezTo>
                        <a:pt x="280" y="53"/>
                        <a:pt x="263" y="69"/>
                        <a:pt x="242" y="69"/>
                      </a:cubicBezTo>
                      <a:cubicBezTo>
                        <a:pt x="222" y="69"/>
                        <a:pt x="205" y="53"/>
                        <a:pt x="205" y="34"/>
                      </a:cubicBezTo>
                      <a:close/>
                      <a:moveTo>
                        <a:pt x="403" y="34"/>
                      </a:moveTo>
                      <a:cubicBezTo>
                        <a:pt x="403" y="15"/>
                        <a:pt x="386" y="0"/>
                        <a:pt x="365" y="0"/>
                      </a:cubicBezTo>
                      <a:cubicBezTo>
                        <a:pt x="344" y="0"/>
                        <a:pt x="327" y="15"/>
                        <a:pt x="327" y="34"/>
                      </a:cubicBezTo>
                      <a:cubicBezTo>
                        <a:pt x="327" y="53"/>
                        <a:pt x="344" y="69"/>
                        <a:pt x="365" y="69"/>
                      </a:cubicBezTo>
                      <a:cubicBezTo>
                        <a:pt x="386" y="69"/>
                        <a:pt x="403" y="53"/>
                        <a:pt x="403" y="34"/>
                      </a:cubicBezTo>
                      <a:close/>
                      <a:moveTo>
                        <a:pt x="205" y="284"/>
                      </a:moveTo>
                      <a:cubicBezTo>
                        <a:pt x="205" y="303"/>
                        <a:pt x="222" y="319"/>
                        <a:pt x="242" y="319"/>
                      </a:cubicBezTo>
                      <a:cubicBezTo>
                        <a:pt x="263" y="319"/>
                        <a:pt x="280" y="303"/>
                        <a:pt x="280" y="284"/>
                      </a:cubicBezTo>
                      <a:cubicBezTo>
                        <a:pt x="280" y="265"/>
                        <a:pt x="263" y="250"/>
                        <a:pt x="242" y="250"/>
                      </a:cubicBezTo>
                      <a:cubicBezTo>
                        <a:pt x="222" y="250"/>
                        <a:pt x="205" y="265"/>
                        <a:pt x="205" y="284"/>
                      </a:cubicBezTo>
                      <a:close/>
                      <a:moveTo>
                        <a:pt x="403" y="284"/>
                      </a:moveTo>
                      <a:cubicBezTo>
                        <a:pt x="403" y="265"/>
                        <a:pt x="386" y="250"/>
                        <a:pt x="365" y="250"/>
                      </a:cubicBezTo>
                      <a:cubicBezTo>
                        <a:pt x="344" y="250"/>
                        <a:pt x="327" y="265"/>
                        <a:pt x="327" y="284"/>
                      </a:cubicBezTo>
                      <a:cubicBezTo>
                        <a:pt x="327" y="303"/>
                        <a:pt x="344" y="319"/>
                        <a:pt x="365" y="319"/>
                      </a:cubicBezTo>
                      <a:cubicBezTo>
                        <a:pt x="386" y="319"/>
                        <a:pt x="403" y="303"/>
                        <a:pt x="403" y="284"/>
                      </a:cubicBezTo>
                      <a:close/>
                      <a:moveTo>
                        <a:pt x="506" y="266"/>
                      </a:moveTo>
                      <a:cubicBezTo>
                        <a:pt x="506" y="247"/>
                        <a:pt x="489" y="232"/>
                        <a:pt x="468" y="232"/>
                      </a:cubicBezTo>
                      <a:cubicBezTo>
                        <a:pt x="447" y="232"/>
                        <a:pt x="430" y="247"/>
                        <a:pt x="430" y="266"/>
                      </a:cubicBezTo>
                      <a:cubicBezTo>
                        <a:pt x="430" y="285"/>
                        <a:pt x="447" y="301"/>
                        <a:pt x="468" y="301"/>
                      </a:cubicBezTo>
                      <a:cubicBezTo>
                        <a:pt x="489" y="301"/>
                        <a:pt x="506" y="285"/>
                        <a:pt x="506" y="266"/>
                      </a:cubicBezTo>
                      <a:close/>
                      <a:moveTo>
                        <a:pt x="104" y="266"/>
                      </a:moveTo>
                      <a:cubicBezTo>
                        <a:pt x="104" y="285"/>
                        <a:pt x="120" y="301"/>
                        <a:pt x="141" y="301"/>
                      </a:cubicBezTo>
                      <a:cubicBezTo>
                        <a:pt x="161" y="301"/>
                        <a:pt x="178" y="285"/>
                        <a:pt x="178" y="266"/>
                      </a:cubicBezTo>
                      <a:cubicBezTo>
                        <a:pt x="178" y="247"/>
                        <a:pt x="161" y="232"/>
                        <a:pt x="141" y="232"/>
                      </a:cubicBezTo>
                      <a:cubicBezTo>
                        <a:pt x="120" y="232"/>
                        <a:pt x="104" y="247"/>
                        <a:pt x="104" y="266"/>
                      </a:cubicBezTo>
                      <a:close/>
                      <a:moveTo>
                        <a:pt x="610" y="255"/>
                      </a:moveTo>
                      <a:cubicBezTo>
                        <a:pt x="610" y="235"/>
                        <a:pt x="593" y="219"/>
                        <a:pt x="572" y="219"/>
                      </a:cubicBezTo>
                      <a:cubicBezTo>
                        <a:pt x="551" y="219"/>
                        <a:pt x="533" y="235"/>
                        <a:pt x="533" y="255"/>
                      </a:cubicBezTo>
                      <a:cubicBezTo>
                        <a:pt x="533" y="274"/>
                        <a:pt x="551" y="290"/>
                        <a:pt x="572" y="290"/>
                      </a:cubicBezTo>
                      <a:cubicBezTo>
                        <a:pt x="593" y="290"/>
                        <a:pt x="610" y="274"/>
                        <a:pt x="610" y="255"/>
                      </a:cubicBezTo>
                      <a:close/>
                      <a:moveTo>
                        <a:pt x="77" y="255"/>
                      </a:moveTo>
                      <a:cubicBezTo>
                        <a:pt x="77" y="235"/>
                        <a:pt x="60" y="219"/>
                        <a:pt x="39" y="219"/>
                      </a:cubicBezTo>
                      <a:cubicBezTo>
                        <a:pt x="18" y="219"/>
                        <a:pt x="0" y="235"/>
                        <a:pt x="0" y="255"/>
                      </a:cubicBezTo>
                      <a:cubicBezTo>
                        <a:pt x="0" y="274"/>
                        <a:pt x="18" y="290"/>
                        <a:pt x="39" y="290"/>
                      </a:cubicBezTo>
                      <a:cubicBezTo>
                        <a:pt x="60" y="290"/>
                        <a:pt x="77" y="274"/>
                        <a:pt x="77" y="255"/>
                      </a:cubicBezTo>
                      <a:close/>
                      <a:moveTo>
                        <a:pt x="205" y="150"/>
                      </a:moveTo>
                      <a:cubicBezTo>
                        <a:pt x="205" y="169"/>
                        <a:pt x="222" y="185"/>
                        <a:pt x="242" y="185"/>
                      </a:cubicBezTo>
                      <a:cubicBezTo>
                        <a:pt x="263" y="185"/>
                        <a:pt x="280" y="169"/>
                        <a:pt x="280" y="150"/>
                      </a:cubicBezTo>
                      <a:cubicBezTo>
                        <a:pt x="280" y="131"/>
                        <a:pt x="263" y="116"/>
                        <a:pt x="242" y="116"/>
                      </a:cubicBezTo>
                      <a:cubicBezTo>
                        <a:pt x="222" y="116"/>
                        <a:pt x="205" y="131"/>
                        <a:pt x="205" y="150"/>
                      </a:cubicBezTo>
                      <a:close/>
                      <a:moveTo>
                        <a:pt x="403" y="150"/>
                      </a:moveTo>
                      <a:cubicBezTo>
                        <a:pt x="403" y="131"/>
                        <a:pt x="386" y="116"/>
                        <a:pt x="365" y="116"/>
                      </a:cubicBezTo>
                      <a:cubicBezTo>
                        <a:pt x="344" y="116"/>
                        <a:pt x="327" y="131"/>
                        <a:pt x="327" y="150"/>
                      </a:cubicBezTo>
                      <a:cubicBezTo>
                        <a:pt x="327" y="169"/>
                        <a:pt x="344" y="185"/>
                        <a:pt x="365" y="185"/>
                      </a:cubicBezTo>
                      <a:cubicBezTo>
                        <a:pt x="386" y="185"/>
                        <a:pt x="403" y="169"/>
                        <a:pt x="403" y="150"/>
                      </a:cubicBezTo>
                      <a:close/>
                      <a:moveTo>
                        <a:pt x="506" y="145"/>
                      </a:moveTo>
                      <a:cubicBezTo>
                        <a:pt x="506" y="126"/>
                        <a:pt x="489" y="110"/>
                        <a:pt x="468" y="110"/>
                      </a:cubicBezTo>
                      <a:cubicBezTo>
                        <a:pt x="447" y="110"/>
                        <a:pt x="430" y="126"/>
                        <a:pt x="430" y="145"/>
                      </a:cubicBezTo>
                      <a:cubicBezTo>
                        <a:pt x="430" y="164"/>
                        <a:pt x="447" y="179"/>
                        <a:pt x="468" y="179"/>
                      </a:cubicBezTo>
                      <a:cubicBezTo>
                        <a:pt x="489" y="179"/>
                        <a:pt x="506" y="164"/>
                        <a:pt x="506" y="145"/>
                      </a:cubicBezTo>
                      <a:close/>
                      <a:moveTo>
                        <a:pt x="99" y="145"/>
                      </a:moveTo>
                      <a:cubicBezTo>
                        <a:pt x="99" y="164"/>
                        <a:pt x="116" y="179"/>
                        <a:pt x="137" y="179"/>
                      </a:cubicBezTo>
                      <a:cubicBezTo>
                        <a:pt x="157" y="179"/>
                        <a:pt x="174" y="164"/>
                        <a:pt x="174" y="145"/>
                      </a:cubicBezTo>
                      <a:cubicBezTo>
                        <a:pt x="174" y="126"/>
                        <a:pt x="157" y="110"/>
                        <a:pt x="137" y="110"/>
                      </a:cubicBezTo>
                      <a:cubicBezTo>
                        <a:pt x="116" y="110"/>
                        <a:pt x="99" y="126"/>
                        <a:pt x="99" y="145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252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503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8755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006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259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7510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3762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014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GB"/>
                </a:p>
              </p:txBody>
            </p:sp>
            <p:sp>
              <p:nvSpPr>
                <p:cNvPr id="86" name="Freeform 502"/>
                <p:cNvSpPr>
                  <a:spLocks noEditPoints="1"/>
                </p:cNvSpPr>
                <p:nvPr/>
              </p:nvSpPr>
              <p:spPr bwMode="auto">
                <a:xfrm>
                  <a:off x="5195" y="2847"/>
                  <a:ext cx="1155" cy="556"/>
                </a:xfrm>
                <a:custGeom>
                  <a:avLst/>
                  <a:gdLst>
                    <a:gd name="T0" fmla="*/ 285 w 487"/>
                    <a:gd name="T1" fmla="*/ 232 h 234"/>
                    <a:gd name="T2" fmla="*/ 265 w 487"/>
                    <a:gd name="T3" fmla="*/ 233 h 234"/>
                    <a:gd name="T4" fmla="*/ 195 w 487"/>
                    <a:gd name="T5" fmla="*/ 140 h 234"/>
                    <a:gd name="T6" fmla="*/ 178 w 487"/>
                    <a:gd name="T7" fmla="*/ 25 h 234"/>
                    <a:gd name="T8" fmla="*/ 178 w 487"/>
                    <a:gd name="T9" fmla="*/ 222 h 234"/>
                    <a:gd name="T10" fmla="*/ 331 w 487"/>
                    <a:gd name="T11" fmla="*/ 14 h 234"/>
                    <a:gd name="T12" fmla="*/ 487 w 487"/>
                    <a:gd name="T13" fmla="*/ 195 h 234"/>
                    <a:gd name="T14" fmla="*/ 153 w 487"/>
                    <a:gd name="T15" fmla="*/ 14 h 234"/>
                    <a:gd name="T16" fmla="*/ 0 w 487"/>
                    <a:gd name="T17" fmla="*/ 195 h 234"/>
                    <a:gd name="T18" fmla="*/ 156 w 487"/>
                    <a:gd name="T19" fmla="*/ 132 h 234"/>
                    <a:gd name="T20" fmla="*/ 103 w 487"/>
                    <a:gd name="T21" fmla="*/ 209 h 234"/>
                    <a:gd name="T22" fmla="*/ 325 w 487"/>
                    <a:gd name="T23" fmla="*/ 132 h 234"/>
                    <a:gd name="T24" fmla="*/ 382 w 487"/>
                    <a:gd name="T25" fmla="*/ 209 h 234"/>
                    <a:gd name="T26" fmla="*/ 191 w 487"/>
                    <a:gd name="T27" fmla="*/ 8 h 234"/>
                    <a:gd name="T28" fmla="*/ 282 w 487"/>
                    <a:gd name="T29" fmla="*/ 0 h 234"/>
                    <a:gd name="T30" fmla="*/ 203 w 487"/>
                    <a:gd name="T31" fmla="*/ 231 h 234"/>
                    <a:gd name="T32" fmla="*/ 222 w 487"/>
                    <a:gd name="T33" fmla="*/ 231 h 234"/>
                    <a:gd name="T34" fmla="*/ 290 w 487"/>
                    <a:gd name="T35" fmla="*/ 138 h 234"/>
                    <a:gd name="T36" fmla="*/ 304 w 487"/>
                    <a:gd name="T37" fmla="*/ 19 h 234"/>
                    <a:gd name="T38" fmla="*/ 304 w 487"/>
                    <a:gd name="T39" fmla="*/ 228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87" h="234">
                      <a:moveTo>
                        <a:pt x="285" y="232"/>
                      </a:moveTo>
                      <a:cubicBezTo>
                        <a:pt x="278" y="233"/>
                        <a:pt x="272" y="234"/>
                        <a:pt x="265" y="233"/>
                      </a:cubicBezTo>
                      <a:cubicBezTo>
                        <a:pt x="221" y="228"/>
                        <a:pt x="190" y="186"/>
                        <a:pt x="195" y="140"/>
                      </a:cubicBezTo>
                      <a:moveTo>
                        <a:pt x="178" y="25"/>
                      </a:moveTo>
                      <a:cubicBezTo>
                        <a:pt x="178" y="222"/>
                        <a:pt x="178" y="222"/>
                        <a:pt x="178" y="222"/>
                      </a:cubicBezTo>
                      <a:moveTo>
                        <a:pt x="331" y="14"/>
                      </a:moveTo>
                      <a:cubicBezTo>
                        <a:pt x="487" y="195"/>
                        <a:pt x="487" y="195"/>
                        <a:pt x="487" y="195"/>
                      </a:cubicBezTo>
                      <a:moveTo>
                        <a:pt x="153" y="14"/>
                      </a:moveTo>
                      <a:cubicBezTo>
                        <a:pt x="0" y="195"/>
                        <a:pt x="0" y="195"/>
                        <a:pt x="0" y="195"/>
                      </a:cubicBezTo>
                      <a:moveTo>
                        <a:pt x="156" y="132"/>
                      </a:moveTo>
                      <a:cubicBezTo>
                        <a:pt x="103" y="209"/>
                        <a:pt x="103" y="209"/>
                        <a:pt x="103" y="209"/>
                      </a:cubicBezTo>
                      <a:moveTo>
                        <a:pt x="325" y="132"/>
                      </a:moveTo>
                      <a:cubicBezTo>
                        <a:pt x="382" y="209"/>
                        <a:pt x="382" y="209"/>
                        <a:pt x="382" y="209"/>
                      </a:cubicBezTo>
                      <a:moveTo>
                        <a:pt x="191" y="8"/>
                      </a:moveTo>
                      <a:cubicBezTo>
                        <a:pt x="224" y="32"/>
                        <a:pt x="264" y="28"/>
                        <a:pt x="282" y="0"/>
                      </a:cubicBezTo>
                      <a:moveTo>
                        <a:pt x="203" y="231"/>
                      </a:moveTo>
                      <a:cubicBezTo>
                        <a:pt x="209" y="232"/>
                        <a:pt x="215" y="232"/>
                        <a:pt x="222" y="231"/>
                      </a:cubicBezTo>
                      <a:cubicBezTo>
                        <a:pt x="264" y="226"/>
                        <a:pt x="295" y="184"/>
                        <a:pt x="290" y="138"/>
                      </a:cubicBezTo>
                      <a:moveTo>
                        <a:pt x="304" y="19"/>
                      </a:moveTo>
                      <a:cubicBezTo>
                        <a:pt x="304" y="228"/>
                        <a:pt x="304" y="228"/>
                        <a:pt x="304" y="228"/>
                      </a:cubicBezTo>
                    </a:path>
                  </a:pathLst>
                </a:custGeom>
                <a:noFill/>
                <a:ln w="12700" cap="flat">
                  <a:solidFill>
                    <a:srgbClr val="0070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252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503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8755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006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259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7510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3762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014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GB"/>
                </a:p>
              </p:txBody>
            </p:sp>
          </p:grpSp>
          <p:grpSp>
            <p:nvGrpSpPr>
              <p:cNvPr id="80" name="Group 17"/>
              <p:cNvGrpSpPr>
                <a:grpSpLocks noChangeAspect="1"/>
              </p:cNvGrpSpPr>
              <p:nvPr/>
            </p:nvGrpSpPr>
            <p:grpSpPr bwMode="auto">
              <a:xfrm>
                <a:off x="3711925" y="4537854"/>
                <a:ext cx="1134713" cy="747235"/>
                <a:chOff x="4825" y="2414"/>
                <a:chExt cx="1883" cy="1240"/>
              </a:xfrm>
            </p:grpSpPr>
            <p:sp>
              <p:nvSpPr>
                <p:cNvPr id="81" name="Freeform 497"/>
                <p:cNvSpPr>
                  <a:spLocks noEditPoints="1"/>
                </p:cNvSpPr>
                <p:nvPr/>
              </p:nvSpPr>
              <p:spPr bwMode="auto">
                <a:xfrm>
                  <a:off x="4825" y="2414"/>
                  <a:ext cx="1883" cy="1240"/>
                </a:xfrm>
                <a:custGeom>
                  <a:avLst/>
                  <a:gdLst>
                    <a:gd name="T0" fmla="*/ 939 w 1883"/>
                    <a:gd name="T1" fmla="*/ 0 h 1240"/>
                    <a:gd name="T2" fmla="*/ 939 w 1883"/>
                    <a:gd name="T3" fmla="*/ 0 h 1240"/>
                    <a:gd name="T4" fmla="*/ 937 w 1883"/>
                    <a:gd name="T5" fmla="*/ 1240 h 1240"/>
                    <a:gd name="T6" fmla="*/ 0 w 1883"/>
                    <a:gd name="T7" fmla="*/ 1088 h 1240"/>
                    <a:gd name="T8" fmla="*/ 939 w 1883"/>
                    <a:gd name="T9" fmla="*/ 0 h 1240"/>
                    <a:gd name="T10" fmla="*/ 939 w 1883"/>
                    <a:gd name="T11" fmla="*/ 0 h 1240"/>
                    <a:gd name="T12" fmla="*/ 946 w 1883"/>
                    <a:gd name="T13" fmla="*/ 1240 h 1240"/>
                    <a:gd name="T14" fmla="*/ 1883 w 1883"/>
                    <a:gd name="T15" fmla="*/ 1088 h 1240"/>
                    <a:gd name="T16" fmla="*/ 946 w 1883"/>
                    <a:gd name="T17" fmla="*/ 0 h 1240"/>
                    <a:gd name="T18" fmla="*/ 946 w 1883"/>
                    <a:gd name="T19" fmla="*/ 1240 h 1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83" h="1240">
                      <a:moveTo>
                        <a:pt x="939" y="0"/>
                      </a:moveTo>
                      <a:lnTo>
                        <a:pt x="939" y="0"/>
                      </a:lnTo>
                      <a:lnTo>
                        <a:pt x="937" y="1240"/>
                      </a:lnTo>
                      <a:lnTo>
                        <a:pt x="0" y="1088"/>
                      </a:lnTo>
                      <a:lnTo>
                        <a:pt x="939" y="0"/>
                      </a:lnTo>
                      <a:lnTo>
                        <a:pt x="939" y="0"/>
                      </a:lnTo>
                      <a:close/>
                      <a:moveTo>
                        <a:pt x="946" y="1240"/>
                      </a:moveTo>
                      <a:lnTo>
                        <a:pt x="1883" y="1088"/>
                      </a:lnTo>
                      <a:lnTo>
                        <a:pt x="946" y="0"/>
                      </a:lnTo>
                      <a:lnTo>
                        <a:pt x="946" y="12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75" cap="flat">
                  <a:solidFill>
                    <a:srgbClr val="0071B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252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503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8755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006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259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7510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3762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014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GB"/>
                </a:p>
              </p:txBody>
            </p:sp>
            <p:sp>
              <p:nvSpPr>
                <p:cNvPr id="82" name="Freeform 498"/>
                <p:cNvSpPr>
                  <a:spLocks noEditPoints="1"/>
                </p:cNvSpPr>
                <p:nvPr/>
              </p:nvSpPr>
              <p:spPr bwMode="auto">
                <a:xfrm>
                  <a:off x="5050" y="2757"/>
                  <a:ext cx="1446" cy="758"/>
                </a:xfrm>
                <a:custGeom>
                  <a:avLst/>
                  <a:gdLst>
                    <a:gd name="T0" fmla="*/ 205 w 610"/>
                    <a:gd name="T1" fmla="*/ 34 h 319"/>
                    <a:gd name="T2" fmla="*/ 242 w 610"/>
                    <a:gd name="T3" fmla="*/ 0 h 319"/>
                    <a:gd name="T4" fmla="*/ 280 w 610"/>
                    <a:gd name="T5" fmla="*/ 34 h 319"/>
                    <a:gd name="T6" fmla="*/ 242 w 610"/>
                    <a:gd name="T7" fmla="*/ 69 h 319"/>
                    <a:gd name="T8" fmla="*/ 205 w 610"/>
                    <a:gd name="T9" fmla="*/ 34 h 319"/>
                    <a:gd name="T10" fmla="*/ 403 w 610"/>
                    <a:gd name="T11" fmla="*/ 34 h 319"/>
                    <a:gd name="T12" fmla="*/ 365 w 610"/>
                    <a:gd name="T13" fmla="*/ 0 h 319"/>
                    <a:gd name="T14" fmla="*/ 327 w 610"/>
                    <a:gd name="T15" fmla="*/ 34 h 319"/>
                    <a:gd name="T16" fmla="*/ 365 w 610"/>
                    <a:gd name="T17" fmla="*/ 69 h 319"/>
                    <a:gd name="T18" fmla="*/ 403 w 610"/>
                    <a:gd name="T19" fmla="*/ 34 h 319"/>
                    <a:gd name="T20" fmla="*/ 205 w 610"/>
                    <a:gd name="T21" fmla="*/ 284 h 319"/>
                    <a:gd name="T22" fmla="*/ 242 w 610"/>
                    <a:gd name="T23" fmla="*/ 319 h 319"/>
                    <a:gd name="T24" fmla="*/ 280 w 610"/>
                    <a:gd name="T25" fmla="*/ 284 h 319"/>
                    <a:gd name="T26" fmla="*/ 242 w 610"/>
                    <a:gd name="T27" fmla="*/ 250 h 319"/>
                    <a:gd name="T28" fmla="*/ 205 w 610"/>
                    <a:gd name="T29" fmla="*/ 284 h 319"/>
                    <a:gd name="T30" fmla="*/ 403 w 610"/>
                    <a:gd name="T31" fmla="*/ 284 h 319"/>
                    <a:gd name="T32" fmla="*/ 365 w 610"/>
                    <a:gd name="T33" fmla="*/ 250 h 319"/>
                    <a:gd name="T34" fmla="*/ 327 w 610"/>
                    <a:gd name="T35" fmla="*/ 284 h 319"/>
                    <a:gd name="T36" fmla="*/ 365 w 610"/>
                    <a:gd name="T37" fmla="*/ 319 h 319"/>
                    <a:gd name="T38" fmla="*/ 403 w 610"/>
                    <a:gd name="T39" fmla="*/ 284 h 319"/>
                    <a:gd name="T40" fmla="*/ 506 w 610"/>
                    <a:gd name="T41" fmla="*/ 266 h 319"/>
                    <a:gd name="T42" fmla="*/ 468 w 610"/>
                    <a:gd name="T43" fmla="*/ 232 h 319"/>
                    <a:gd name="T44" fmla="*/ 430 w 610"/>
                    <a:gd name="T45" fmla="*/ 266 h 319"/>
                    <a:gd name="T46" fmla="*/ 468 w 610"/>
                    <a:gd name="T47" fmla="*/ 301 h 319"/>
                    <a:gd name="T48" fmla="*/ 506 w 610"/>
                    <a:gd name="T49" fmla="*/ 266 h 319"/>
                    <a:gd name="T50" fmla="*/ 104 w 610"/>
                    <a:gd name="T51" fmla="*/ 266 h 319"/>
                    <a:gd name="T52" fmla="*/ 141 w 610"/>
                    <a:gd name="T53" fmla="*/ 301 h 319"/>
                    <a:gd name="T54" fmla="*/ 178 w 610"/>
                    <a:gd name="T55" fmla="*/ 266 h 319"/>
                    <a:gd name="T56" fmla="*/ 141 w 610"/>
                    <a:gd name="T57" fmla="*/ 232 h 319"/>
                    <a:gd name="T58" fmla="*/ 104 w 610"/>
                    <a:gd name="T59" fmla="*/ 266 h 319"/>
                    <a:gd name="T60" fmla="*/ 610 w 610"/>
                    <a:gd name="T61" fmla="*/ 255 h 319"/>
                    <a:gd name="T62" fmla="*/ 572 w 610"/>
                    <a:gd name="T63" fmla="*/ 219 h 319"/>
                    <a:gd name="T64" fmla="*/ 533 w 610"/>
                    <a:gd name="T65" fmla="*/ 255 h 319"/>
                    <a:gd name="T66" fmla="*/ 572 w 610"/>
                    <a:gd name="T67" fmla="*/ 290 h 319"/>
                    <a:gd name="T68" fmla="*/ 610 w 610"/>
                    <a:gd name="T69" fmla="*/ 255 h 319"/>
                    <a:gd name="T70" fmla="*/ 77 w 610"/>
                    <a:gd name="T71" fmla="*/ 255 h 319"/>
                    <a:gd name="T72" fmla="*/ 39 w 610"/>
                    <a:gd name="T73" fmla="*/ 219 h 319"/>
                    <a:gd name="T74" fmla="*/ 0 w 610"/>
                    <a:gd name="T75" fmla="*/ 255 h 319"/>
                    <a:gd name="T76" fmla="*/ 39 w 610"/>
                    <a:gd name="T77" fmla="*/ 290 h 319"/>
                    <a:gd name="T78" fmla="*/ 77 w 610"/>
                    <a:gd name="T79" fmla="*/ 255 h 319"/>
                    <a:gd name="T80" fmla="*/ 205 w 610"/>
                    <a:gd name="T81" fmla="*/ 150 h 319"/>
                    <a:gd name="T82" fmla="*/ 242 w 610"/>
                    <a:gd name="T83" fmla="*/ 185 h 319"/>
                    <a:gd name="T84" fmla="*/ 280 w 610"/>
                    <a:gd name="T85" fmla="*/ 150 h 319"/>
                    <a:gd name="T86" fmla="*/ 242 w 610"/>
                    <a:gd name="T87" fmla="*/ 116 h 319"/>
                    <a:gd name="T88" fmla="*/ 205 w 610"/>
                    <a:gd name="T89" fmla="*/ 150 h 319"/>
                    <a:gd name="T90" fmla="*/ 403 w 610"/>
                    <a:gd name="T91" fmla="*/ 150 h 319"/>
                    <a:gd name="T92" fmla="*/ 365 w 610"/>
                    <a:gd name="T93" fmla="*/ 116 h 319"/>
                    <a:gd name="T94" fmla="*/ 327 w 610"/>
                    <a:gd name="T95" fmla="*/ 150 h 319"/>
                    <a:gd name="T96" fmla="*/ 365 w 610"/>
                    <a:gd name="T97" fmla="*/ 185 h 319"/>
                    <a:gd name="T98" fmla="*/ 403 w 610"/>
                    <a:gd name="T99" fmla="*/ 150 h 319"/>
                    <a:gd name="T100" fmla="*/ 506 w 610"/>
                    <a:gd name="T101" fmla="*/ 145 h 319"/>
                    <a:gd name="T102" fmla="*/ 468 w 610"/>
                    <a:gd name="T103" fmla="*/ 110 h 319"/>
                    <a:gd name="T104" fmla="*/ 430 w 610"/>
                    <a:gd name="T105" fmla="*/ 145 h 319"/>
                    <a:gd name="T106" fmla="*/ 468 w 610"/>
                    <a:gd name="T107" fmla="*/ 179 h 319"/>
                    <a:gd name="T108" fmla="*/ 506 w 610"/>
                    <a:gd name="T109" fmla="*/ 145 h 319"/>
                    <a:gd name="T110" fmla="*/ 99 w 610"/>
                    <a:gd name="T111" fmla="*/ 145 h 319"/>
                    <a:gd name="T112" fmla="*/ 137 w 610"/>
                    <a:gd name="T113" fmla="*/ 179 h 319"/>
                    <a:gd name="T114" fmla="*/ 174 w 610"/>
                    <a:gd name="T115" fmla="*/ 145 h 319"/>
                    <a:gd name="T116" fmla="*/ 137 w 610"/>
                    <a:gd name="T117" fmla="*/ 110 h 319"/>
                    <a:gd name="T118" fmla="*/ 99 w 610"/>
                    <a:gd name="T119" fmla="*/ 145 h 3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610" h="319">
                      <a:moveTo>
                        <a:pt x="205" y="34"/>
                      </a:moveTo>
                      <a:cubicBezTo>
                        <a:pt x="205" y="15"/>
                        <a:pt x="222" y="0"/>
                        <a:pt x="242" y="0"/>
                      </a:cubicBezTo>
                      <a:cubicBezTo>
                        <a:pt x="263" y="0"/>
                        <a:pt x="280" y="15"/>
                        <a:pt x="280" y="34"/>
                      </a:cubicBezTo>
                      <a:cubicBezTo>
                        <a:pt x="280" y="53"/>
                        <a:pt x="263" y="69"/>
                        <a:pt x="242" y="69"/>
                      </a:cubicBezTo>
                      <a:cubicBezTo>
                        <a:pt x="222" y="69"/>
                        <a:pt x="205" y="53"/>
                        <a:pt x="205" y="34"/>
                      </a:cubicBezTo>
                      <a:close/>
                      <a:moveTo>
                        <a:pt x="403" y="34"/>
                      </a:moveTo>
                      <a:cubicBezTo>
                        <a:pt x="403" y="15"/>
                        <a:pt x="386" y="0"/>
                        <a:pt x="365" y="0"/>
                      </a:cubicBezTo>
                      <a:cubicBezTo>
                        <a:pt x="344" y="0"/>
                        <a:pt x="327" y="15"/>
                        <a:pt x="327" y="34"/>
                      </a:cubicBezTo>
                      <a:cubicBezTo>
                        <a:pt x="327" y="53"/>
                        <a:pt x="344" y="69"/>
                        <a:pt x="365" y="69"/>
                      </a:cubicBezTo>
                      <a:cubicBezTo>
                        <a:pt x="386" y="69"/>
                        <a:pt x="403" y="53"/>
                        <a:pt x="403" y="34"/>
                      </a:cubicBezTo>
                      <a:close/>
                      <a:moveTo>
                        <a:pt x="205" y="284"/>
                      </a:moveTo>
                      <a:cubicBezTo>
                        <a:pt x="205" y="303"/>
                        <a:pt x="222" y="319"/>
                        <a:pt x="242" y="319"/>
                      </a:cubicBezTo>
                      <a:cubicBezTo>
                        <a:pt x="263" y="319"/>
                        <a:pt x="280" y="303"/>
                        <a:pt x="280" y="284"/>
                      </a:cubicBezTo>
                      <a:cubicBezTo>
                        <a:pt x="280" y="265"/>
                        <a:pt x="263" y="250"/>
                        <a:pt x="242" y="250"/>
                      </a:cubicBezTo>
                      <a:cubicBezTo>
                        <a:pt x="222" y="250"/>
                        <a:pt x="205" y="265"/>
                        <a:pt x="205" y="284"/>
                      </a:cubicBezTo>
                      <a:close/>
                      <a:moveTo>
                        <a:pt x="403" y="284"/>
                      </a:moveTo>
                      <a:cubicBezTo>
                        <a:pt x="403" y="265"/>
                        <a:pt x="386" y="250"/>
                        <a:pt x="365" y="250"/>
                      </a:cubicBezTo>
                      <a:cubicBezTo>
                        <a:pt x="344" y="250"/>
                        <a:pt x="327" y="265"/>
                        <a:pt x="327" y="284"/>
                      </a:cubicBezTo>
                      <a:cubicBezTo>
                        <a:pt x="327" y="303"/>
                        <a:pt x="344" y="319"/>
                        <a:pt x="365" y="319"/>
                      </a:cubicBezTo>
                      <a:cubicBezTo>
                        <a:pt x="386" y="319"/>
                        <a:pt x="403" y="303"/>
                        <a:pt x="403" y="284"/>
                      </a:cubicBezTo>
                      <a:close/>
                      <a:moveTo>
                        <a:pt x="506" y="266"/>
                      </a:moveTo>
                      <a:cubicBezTo>
                        <a:pt x="506" y="247"/>
                        <a:pt x="489" y="232"/>
                        <a:pt x="468" y="232"/>
                      </a:cubicBezTo>
                      <a:cubicBezTo>
                        <a:pt x="447" y="232"/>
                        <a:pt x="430" y="247"/>
                        <a:pt x="430" y="266"/>
                      </a:cubicBezTo>
                      <a:cubicBezTo>
                        <a:pt x="430" y="285"/>
                        <a:pt x="447" y="301"/>
                        <a:pt x="468" y="301"/>
                      </a:cubicBezTo>
                      <a:cubicBezTo>
                        <a:pt x="489" y="301"/>
                        <a:pt x="506" y="285"/>
                        <a:pt x="506" y="266"/>
                      </a:cubicBezTo>
                      <a:close/>
                      <a:moveTo>
                        <a:pt x="104" y="266"/>
                      </a:moveTo>
                      <a:cubicBezTo>
                        <a:pt x="104" y="285"/>
                        <a:pt x="120" y="301"/>
                        <a:pt x="141" y="301"/>
                      </a:cubicBezTo>
                      <a:cubicBezTo>
                        <a:pt x="161" y="301"/>
                        <a:pt x="178" y="285"/>
                        <a:pt x="178" y="266"/>
                      </a:cubicBezTo>
                      <a:cubicBezTo>
                        <a:pt x="178" y="247"/>
                        <a:pt x="161" y="232"/>
                        <a:pt x="141" y="232"/>
                      </a:cubicBezTo>
                      <a:cubicBezTo>
                        <a:pt x="120" y="232"/>
                        <a:pt x="104" y="247"/>
                        <a:pt x="104" y="266"/>
                      </a:cubicBezTo>
                      <a:close/>
                      <a:moveTo>
                        <a:pt x="610" y="255"/>
                      </a:moveTo>
                      <a:cubicBezTo>
                        <a:pt x="610" y="235"/>
                        <a:pt x="593" y="219"/>
                        <a:pt x="572" y="219"/>
                      </a:cubicBezTo>
                      <a:cubicBezTo>
                        <a:pt x="551" y="219"/>
                        <a:pt x="533" y="235"/>
                        <a:pt x="533" y="255"/>
                      </a:cubicBezTo>
                      <a:cubicBezTo>
                        <a:pt x="533" y="274"/>
                        <a:pt x="551" y="290"/>
                        <a:pt x="572" y="290"/>
                      </a:cubicBezTo>
                      <a:cubicBezTo>
                        <a:pt x="593" y="290"/>
                        <a:pt x="610" y="274"/>
                        <a:pt x="610" y="255"/>
                      </a:cubicBezTo>
                      <a:close/>
                      <a:moveTo>
                        <a:pt x="77" y="255"/>
                      </a:moveTo>
                      <a:cubicBezTo>
                        <a:pt x="77" y="235"/>
                        <a:pt x="60" y="219"/>
                        <a:pt x="39" y="219"/>
                      </a:cubicBezTo>
                      <a:cubicBezTo>
                        <a:pt x="18" y="219"/>
                        <a:pt x="0" y="235"/>
                        <a:pt x="0" y="255"/>
                      </a:cubicBezTo>
                      <a:cubicBezTo>
                        <a:pt x="0" y="274"/>
                        <a:pt x="18" y="290"/>
                        <a:pt x="39" y="290"/>
                      </a:cubicBezTo>
                      <a:cubicBezTo>
                        <a:pt x="60" y="290"/>
                        <a:pt x="77" y="274"/>
                        <a:pt x="77" y="255"/>
                      </a:cubicBezTo>
                      <a:close/>
                      <a:moveTo>
                        <a:pt x="205" y="150"/>
                      </a:moveTo>
                      <a:cubicBezTo>
                        <a:pt x="205" y="169"/>
                        <a:pt x="222" y="185"/>
                        <a:pt x="242" y="185"/>
                      </a:cubicBezTo>
                      <a:cubicBezTo>
                        <a:pt x="263" y="185"/>
                        <a:pt x="280" y="169"/>
                        <a:pt x="280" y="150"/>
                      </a:cubicBezTo>
                      <a:cubicBezTo>
                        <a:pt x="280" y="131"/>
                        <a:pt x="263" y="116"/>
                        <a:pt x="242" y="116"/>
                      </a:cubicBezTo>
                      <a:cubicBezTo>
                        <a:pt x="222" y="116"/>
                        <a:pt x="205" y="131"/>
                        <a:pt x="205" y="150"/>
                      </a:cubicBezTo>
                      <a:close/>
                      <a:moveTo>
                        <a:pt x="403" y="150"/>
                      </a:moveTo>
                      <a:cubicBezTo>
                        <a:pt x="403" y="131"/>
                        <a:pt x="386" y="116"/>
                        <a:pt x="365" y="116"/>
                      </a:cubicBezTo>
                      <a:cubicBezTo>
                        <a:pt x="344" y="116"/>
                        <a:pt x="327" y="131"/>
                        <a:pt x="327" y="150"/>
                      </a:cubicBezTo>
                      <a:cubicBezTo>
                        <a:pt x="327" y="169"/>
                        <a:pt x="344" y="185"/>
                        <a:pt x="365" y="185"/>
                      </a:cubicBezTo>
                      <a:cubicBezTo>
                        <a:pt x="386" y="185"/>
                        <a:pt x="403" y="169"/>
                        <a:pt x="403" y="150"/>
                      </a:cubicBezTo>
                      <a:close/>
                      <a:moveTo>
                        <a:pt x="506" y="145"/>
                      </a:moveTo>
                      <a:cubicBezTo>
                        <a:pt x="506" y="126"/>
                        <a:pt x="489" y="110"/>
                        <a:pt x="468" y="110"/>
                      </a:cubicBezTo>
                      <a:cubicBezTo>
                        <a:pt x="447" y="110"/>
                        <a:pt x="430" y="126"/>
                        <a:pt x="430" y="145"/>
                      </a:cubicBezTo>
                      <a:cubicBezTo>
                        <a:pt x="430" y="164"/>
                        <a:pt x="447" y="179"/>
                        <a:pt x="468" y="179"/>
                      </a:cubicBezTo>
                      <a:cubicBezTo>
                        <a:pt x="489" y="179"/>
                        <a:pt x="506" y="164"/>
                        <a:pt x="506" y="145"/>
                      </a:cubicBezTo>
                      <a:close/>
                      <a:moveTo>
                        <a:pt x="99" y="145"/>
                      </a:moveTo>
                      <a:cubicBezTo>
                        <a:pt x="99" y="164"/>
                        <a:pt x="116" y="179"/>
                        <a:pt x="137" y="179"/>
                      </a:cubicBezTo>
                      <a:cubicBezTo>
                        <a:pt x="157" y="179"/>
                        <a:pt x="174" y="164"/>
                        <a:pt x="174" y="145"/>
                      </a:cubicBezTo>
                      <a:cubicBezTo>
                        <a:pt x="174" y="126"/>
                        <a:pt x="157" y="110"/>
                        <a:pt x="137" y="110"/>
                      </a:cubicBezTo>
                      <a:cubicBezTo>
                        <a:pt x="116" y="110"/>
                        <a:pt x="99" y="126"/>
                        <a:pt x="99" y="145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252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503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8755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006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259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7510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3762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014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GB"/>
                </a:p>
              </p:txBody>
            </p:sp>
            <p:sp>
              <p:nvSpPr>
                <p:cNvPr id="83" name="Freeform 499"/>
                <p:cNvSpPr>
                  <a:spLocks noEditPoints="1"/>
                </p:cNvSpPr>
                <p:nvPr/>
              </p:nvSpPr>
              <p:spPr bwMode="auto">
                <a:xfrm>
                  <a:off x="5195" y="2847"/>
                  <a:ext cx="1155" cy="556"/>
                </a:xfrm>
                <a:custGeom>
                  <a:avLst/>
                  <a:gdLst>
                    <a:gd name="T0" fmla="*/ 285 w 487"/>
                    <a:gd name="T1" fmla="*/ 232 h 234"/>
                    <a:gd name="T2" fmla="*/ 265 w 487"/>
                    <a:gd name="T3" fmla="*/ 233 h 234"/>
                    <a:gd name="T4" fmla="*/ 195 w 487"/>
                    <a:gd name="T5" fmla="*/ 140 h 234"/>
                    <a:gd name="T6" fmla="*/ 178 w 487"/>
                    <a:gd name="T7" fmla="*/ 25 h 234"/>
                    <a:gd name="T8" fmla="*/ 178 w 487"/>
                    <a:gd name="T9" fmla="*/ 222 h 234"/>
                    <a:gd name="T10" fmla="*/ 331 w 487"/>
                    <a:gd name="T11" fmla="*/ 14 h 234"/>
                    <a:gd name="T12" fmla="*/ 487 w 487"/>
                    <a:gd name="T13" fmla="*/ 195 h 234"/>
                    <a:gd name="T14" fmla="*/ 153 w 487"/>
                    <a:gd name="T15" fmla="*/ 14 h 234"/>
                    <a:gd name="T16" fmla="*/ 0 w 487"/>
                    <a:gd name="T17" fmla="*/ 195 h 234"/>
                    <a:gd name="T18" fmla="*/ 156 w 487"/>
                    <a:gd name="T19" fmla="*/ 132 h 234"/>
                    <a:gd name="T20" fmla="*/ 103 w 487"/>
                    <a:gd name="T21" fmla="*/ 209 h 234"/>
                    <a:gd name="T22" fmla="*/ 325 w 487"/>
                    <a:gd name="T23" fmla="*/ 132 h 234"/>
                    <a:gd name="T24" fmla="*/ 382 w 487"/>
                    <a:gd name="T25" fmla="*/ 209 h 234"/>
                    <a:gd name="T26" fmla="*/ 191 w 487"/>
                    <a:gd name="T27" fmla="*/ 8 h 234"/>
                    <a:gd name="T28" fmla="*/ 282 w 487"/>
                    <a:gd name="T29" fmla="*/ 0 h 234"/>
                    <a:gd name="T30" fmla="*/ 203 w 487"/>
                    <a:gd name="T31" fmla="*/ 231 h 234"/>
                    <a:gd name="T32" fmla="*/ 222 w 487"/>
                    <a:gd name="T33" fmla="*/ 231 h 234"/>
                    <a:gd name="T34" fmla="*/ 290 w 487"/>
                    <a:gd name="T35" fmla="*/ 138 h 234"/>
                    <a:gd name="T36" fmla="*/ 304 w 487"/>
                    <a:gd name="T37" fmla="*/ 19 h 234"/>
                    <a:gd name="T38" fmla="*/ 304 w 487"/>
                    <a:gd name="T39" fmla="*/ 228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87" h="234">
                      <a:moveTo>
                        <a:pt x="285" y="232"/>
                      </a:moveTo>
                      <a:cubicBezTo>
                        <a:pt x="278" y="233"/>
                        <a:pt x="272" y="234"/>
                        <a:pt x="265" y="233"/>
                      </a:cubicBezTo>
                      <a:cubicBezTo>
                        <a:pt x="221" y="228"/>
                        <a:pt x="190" y="186"/>
                        <a:pt x="195" y="140"/>
                      </a:cubicBezTo>
                      <a:moveTo>
                        <a:pt x="178" y="25"/>
                      </a:moveTo>
                      <a:cubicBezTo>
                        <a:pt x="178" y="222"/>
                        <a:pt x="178" y="222"/>
                        <a:pt x="178" y="222"/>
                      </a:cubicBezTo>
                      <a:moveTo>
                        <a:pt x="331" y="14"/>
                      </a:moveTo>
                      <a:cubicBezTo>
                        <a:pt x="487" y="195"/>
                        <a:pt x="487" y="195"/>
                        <a:pt x="487" y="195"/>
                      </a:cubicBezTo>
                      <a:moveTo>
                        <a:pt x="153" y="14"/>
                      </a:moveTo>
                      <a:cubicBezTo>
                        <a:pt x="0" y="195"/>
                        <a:pt x="0" y="195"/>
                        <a:pt x="0" y="195"/>
                      </a:cubicBezTo>
                      <a:moveTo>
                        <a:pt x="156" y="132"/>
                      </a:moveTo>
                      <a:cubicBezTo>
                        <a:pt x="103" y="209"/>
                        <a:pt x="103" y="209"/>
                        <a:pt x="103" y="209"/>
                      </a:cubicBezTo>
                      <a:moveTo>
                        <a:pt x="325" y="132"/>
                      </a:moveTo>
                      <a:cubicBezTo>
                        <a:pt x="382" y="209"/>
                        <a:pt x="382" y="209"/>
                        <a:pt x="382" y="209"/>
                      </a:cubicBezTo>
                      <a:moveTo>
                        <a:pt x="191" y="8"/>
                      </a:moveTo>
                      <a:cubicBezTo>
                        <a:pt x="224" y="32"/>
                        <a:pt x="264" y="28"/>
                        <a:pt x="282" y="0"/>
                      </a:cubicBezTo>
                      <a:moveTo>
                        <a:pt x="203" y="231"/>
                      </a:moveTo>
                      <a:cubicBezTo>
                        <a:pt x="209" y="232"/>
                        <a:pt x="215" y="232"/>
                        <a:pt x="222" y="231"/>
                      </a:cubicBezTo>
                      <a:cubicBezTo>
                        <a:pt x="264" y="226"/>
                        <a:pt x="295" y="184"/>
                        <a:pt x="290" y="138"/>
                      </a:cubicBezTo>
                      <a:moveTo>
                        <a:pt x="304" y="19"/>
                      </a:moveTo>
                      <a:cubicBezTo>
                        <a:pt x="304" y="228"/>
                        <a:pt x="304" y="228"/>
                        <a:pt x="304" y="228"/>
                      </a:cubicBezTo>
                    </a:path>
                  </a:pathLst>
                </a:custGeom>
                <a:noFill/>
                <a:ln w="12700" cap="flat">
                  <a:solidFill>
                    <a:srgbClr val="0070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252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503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8755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006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259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7510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3762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014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GB"/>
                </a:p>
              </p:txBody>
            </p:sp>
          </p:grpSp>
        </p:grpSp>
      </p:grpSp>
      <p:grpSp>
        <p:nvGrpSpPr>
          <p:cNvPr id="8" name="Group 503"/>
          <p:cNvGrpSpPr/>
          <p:nvPr/>
        </p:nvGrpSpPr>
        <p:grpSpPr>
          <a:xfrm>
            <a:off x="5263697" y="4853887"/>
            <a:ext cx="910560" cy="1154280"/>
            <a:chOff x="7099380" y="2441962"/>
            <a:chExt cx="867823" cy="1100101"/>
          </a:xfrm>
        </p:grpSpPr>
        <p:sp>
          <p:nvSpPr>
            <p:cNvPr id="68" name="Rectangle 504"/>
            <p:cNvSpPr/>
            <p:nvPr/>
          </p:nvSpPr>
          <p:spPr>
            <a:xfrm>
              <a:off x="7231528" y="3383787"/>
              <a:ext cx="735675" cy="158276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43038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</a:pPr>
              <a:r>
                <a:rPr lang="en-US" sz="1200" dirty="0">
                  <a:solidFill>
                    <a:schemeClr val="bg1"/>
                  </a:solidFill>
                </a:rPr>
                <a:t>AD FS</a:t>
              </a:r>
            </a:p>
          </p:txBody>
        </p:sp>
        <p:grpSp>
          <p:nvGrpSpPr>
            <p:cNvPr id="69" name="Group 505"/>
            <p:cNvGrpSpPr/>
            <p:nvPr/>
          </p:nvGrpSpPr>
          <p:grpSpPr>
            <a:xfrm>
              <a:off x="7099380" y="2441962"/>
              <a:ext cx="776661" cy="927326"/>
              <a:chOff x="7348547" y="1211262"/>
              <a:chExt cx="1530784" cy="1827743"/>
            </a:xfrm>
          </p:grpSpPr>
          <p:sp>
            <p:nvSpPr>
              <p:cNvPr id="70" name="Freeform 836"/>
              <p:cNvSpPr>
                <a:spLocks noEditPoints="1"/>
              </p:cNvSpPr>
              <p:nvPr/>
            </p:nvSpPr>
            <p:spPr bwMode="auto">
              <a:xfrm>
                <a:off x="7915734" y="1211262"/>
                <a:ext cx="963597" cy="1827743"/>
              </a:xfrm>
              <a:custGeom>
                <a:avLst/>
                <a:gdLst>
                  <a:gd name="T0" fmla="*/ 1845 w 2151"/>
                  <a:gd name="T1" fmla="*/ 3532 h 4079"/>
                  <a:gd name="T2" fmla="*/ 1916 w 2151"/>
                  <a:gd name="T3" fmla="*/ 3672 h 4079"/>
                  <a:gd name="T4" fmla="*/ 305 w 2151"/>
                  <a:gd name="T5" fmla="*/ 3290 h 4079"/>
                  <a:gd name="T6" fmla="*/ 234 w 2151"/>
                  <a:gd name="T7" fmla="*/ 3151 h 4079"/>
                  <a:gd name="T8" fmla="*/ 234 w 2151"/>
                  <a:gd name="T9" fmla="*/ 3151 h 4079"/>
                  <a:gd name="T10" fmla="*/ 556 w 2151"/>
                  <a:gd name="T11" fmla="*/ 2914 h 4079"/>
                  <a:gd name="T12" fmla="*/ 628 w 2151"/>
                  <a:gd name="T13" fmla="*/ 3053 h 4079"/>
                  <a:gd name="T14" fmla="*/ 305 w 2151"/>
                  <a:gd name="T15" fmla="*/ 954 h 4079"/>
                  <a:gd name="T16" fmla="*/ 234 w 2151"/>
                  <a:gd name="T17" fmla="*/ 745 h 4079"/>
                  <a:gd name="T18" fmla="*/ 234 w 2151"/>
                  <a:gd name="T19" fmla="*/ 745 h 4079"/>
                  <a:gd name="T20" fmla="*/ 1845 w 2151"/>
                  <a:gd name="T21" fmla="*/ 483 h 4079"/>
                  <a:gd name="T22" fmla="*/ 1916 w 2151"/>
                  <a:gd name="T23" fmla="*/ 694 h 4079"/>
                  <a:gd name="T24" fmla="*/ 292 w 2151"/>
                  <a:gd name="T25" fmla="*/ 74 h 4079"/>
                  <a:gd name="T26" fmla="*/ 214 w 2151"/>
                  <a:gd name="T27" fmla="*/ 90 h 4079"/>
                  <a:gd name="T28" fmla="*/ 142 w 2151"/>
                  <a:gd name="T29" fmla="*/ 132 h 4079"/>
                  <a:gd name="T30" fmla="*/ 92 w 2151"/>
                  <a:gd name="T31" fmla="*/ 197 h 4079"/>
                  <a:gd name="T32" fmla="*/ 73 w 2151"/>
                  <a:gd name="T33" fmla="*/ 259 h 4079"/>
                  <a:gd name="T34" fmla="*/ 73 w 2151"/>
                  <a:gd name="T35" fmla="*/ 3820 h 4079"/>
                  <a:gd name="T36" fmla="*/ 102 w 2151"/>
                  <a:gd name="T37" fmla="*/ 3902 h 4079"/>
                  <a:gd name="T38" fmla="*/ 160 w 2151"/>
                  <a:gd name="T39" fmla="*/ 3961 h 4079"/>
                  <a:gd name="T40" fmla="*/ 238 w 2151"/>
                  <a:gd name="T41" fmla="*/ 3997 h 4079"/>
                  <a:gd name="T42" fmla="*/ 313 w 2151"/>
                  <a:gd name="T43" fmla="*/ 4007 h 4079"/>
                  <a:gd name="T44" fmla="*/ 1887 w 2151"/>
                  <a:gd name="T45" fmla="*/ 4003 h 4079"/>
                  <a:gd name="T46" fmla="*/ 1979 w 2151"/>
                  <a:gd name="T47" fmla="*/ 3969 h 4079"/>
                  <a:gd name="T48" fmla="*/ 2042 w 2151"/>
                  <a:gd name="T49" fmla="*/ 3912 h 4079"/>
                  <a:gd name="T50" fmla="*/ 2070 w 2151"/>
                  <a:gd name="T51" fmla="*/ 3861 h 4079"/>
                  <a:gd name="T52" fmla="*/ 2079 w 2151"/>
                  <a:gd name="T53" fmla="*/ 3803 h 4079"/>
                  <a:gd name="T54" fmla="*/ 2074 w 2151"/>
                  <a:gd name="T55" fmla="*/ 236 h 4079"/>
                  <a:gd name="T56" fmla="*/ 2049 w 2151"/>
                  <a:gd name="T57" fmla="*/ 176 h 4079"/>
                  <a:gd name="T58" fmla="*/ 1992 w 2151"/>
                  <a:gd name="T59" fmla="*/ 118 h 4079"/>
                  <a:gd name="T60" fmla="*/ 1914 w 2151"/>
                  <a:gd name="T61" fmla="*/ 82 h 4079"/>
                  <a:gd name="T62" fmla="*/ 1839 w 2151"/>
                  <a:gd name="T63" fmla="*/ 72 h 4079"/>
                  <a:gd name="T64" fmla="*/ 1867 w 2151"/>
                  <a:gd name="T65" fmla="*/ 2 h 4079"/>
                  <a:gd name="T66" fmla="*/ 1953 w 2151"/>
                  <a:gd name="T67" fmla="*/ 20 h 4079"/>
                  <a:gd name="T68" fmla="*/ 2029 w 2151"/>
                  <a:gd name="T69" fmla="*/ 59 h 4079"/>
                  <a:gd name="T70" fmla="*/ 2093 w 2151"/>
                  <a:gd name="T71" fmla="*/ 117 h 4079"/>
                  <a:gd name="T72" fmla="*/ 2136 w 2151"/>
                  <a:gd name="T73" fmla="*/ 191 h 4079"/>
                  <a:gd name="T74" fmla="*/ 2150 w 2151"/>
                  <a:gd name="T75" fmla="*/ 252 h 4079"/>
                  <a:gd name="T76" fmla="*/ 2149 w 2151"/>
                  <a:gd name="T77" fmla="*/ 3835 h 4079"/>
                  <a:gd name="T78" fmla="*/ 2126 w 2151"/>
                  <a:gd name="T79" fmla="*/ 3911 h 4079"/>
                  <a:gd name="T80" fmla="*/ 2077 w 2151"/>
                  <a:gd name="T81" fmla="*/ 3981 h 4079"/>
                  <a:gd name="T82" fmla="*/ 2008 w 2151"/>
                  <a:gd name="T83" fmla="*/ 4034 h 4079"/>
                  <a:gd name="T84" fmla="*/ 1929 w 2151"/>
                  <a:gd name="T85" fmla="*/ 4068 h 4079"/>
                  <a:gd name="T86" fmla="*/ 1839 w 2151"/>
                  <a:gd name="T87" fmla="*/ 4079 h 4079"/>
                  <a:gd name="T88" fmla="*/ 250 w 2151"/>
                  <a:gd name="T89" fmla="*/ 4074 h 4079"/>
                  <a:gd name="T90" fmla="*/ 167 w 2151"/>
                  <a:gd name="T91" fmla="*/ 4047 h 4079"/>
                  <a:gd name="T92" fmla="*/ 92 w 2151"/>
                  <a:gd name="T93" fmla="*/ 3998 h 4079"/>
                  <a:gd name="T94" fmla="*/ 36 w 2151"/>
                  <a:gd name="T95" fmla="*/ 3932 h 4079"/>
                  <a:gd name="T96" fmla="*/ 7 w 2151"/>
                  <a:gd name="T97" fmla="*/ 3859 h 4079"/>
                  <a:gd name="T98" fmla="*/ 0 w 2151"/>
                  <a:gd name="T99" fmla="*/ 277 h 4079"/>
                  <a:gd name="T100" fmla="*/ 14 w 2151"/>
                  <a:gd name="T101" fmla="*/ 197 h 4079"/>
                  <a:gd name="T102" fmla="*/ 45 w 2151"/>
                  <a:gd name="T103" fmla="*/ 137 h 4079"/>
                  <a:gd name="T104" fmla="*/ 112 w 2151"/>
                  <a:gd name="T105" fmla="*/ 66 h 4079"/>
                  <a:gd name="T106" fmla="*/ 191 w 2151"/>
                  <a:gd name="T107" fmla="*/ 23 h 4079"/>
                  <a:gd name="T108" fmla="*/ 277 w 2151"/>
                  <a:gd name="T109" fmla="*/ 3 h 40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151" h="4079">
                    <a:moveTo>
                      <a:pt x="305" y="3532"/>
                    </a:moveTo>
                    <a:lnTo>
                      <a:pt x="305" y="3600"/>
                    </a:lnTo>
                    <a:lnTo>
                      <a:pt x="1845" y="3600"/>
                    </a:lnTo>
                    <a:lnTo>
                      <a:pt x="1845" y="3532"/>
                    </a:lnTo>
                    <a:lnTo>
                      <a:pt x="305" y="3532"/>
                    </a:lnTo>
                    <a:close/>
                    <a:moveTo>
                      <a:pt x="234" y="3460"/>
                    </a:moveTo>
                    <a:lnTo>
                      <a:pt x="1916" y="3460"/>
                    </a:lnTo>
                    <a:lnTo>
                      <a:pt x="1916" y="3672"/>
                    </a:lnTo>
                    <a:lnTo>
                      <a:pt x="234" y="3672"/>
                    </a:lnTo>
                    <a:lnTo>
                      <a:pt x="234" y="3460"/>
                    </a:lnTo>
                    <a:close/>
                    <a:moveTo>
                      <a:pt x="305" y="3223"/>
                    </a:moveTo>
                    <a:lnTo>
                      <a:pt x="305" y="3290"/>
                    </a:lnTo>
                    <a:lnTo>
                      <a:pt x="556" y="3290"/>
                    </a:lnTo>
                    <a:lnTo>
                      <a:pt x="556" y="3223"/>
                    </a:lnTo>
                    <a:lnTo>
                      <a:pt x="305" y="3223"/>
                    </a:lnTo>
                    <a:close/>
                    <a:moveTo>
                      <a:pt x="234" y="3151"/>
                    </a:moveTo>
                    <a:lnTo>
                      <a:pt x="628" y="3151"/>
                    </a:lnTo>
                    <a:lnTo>
                      <a:pt x="628" y="3362"/>
                    </a:lnTo>
                    <a:lnTo>
                      <a:pt x="234" y="3362"/>
                    </a:lnTo>
                    <a:lnTo>
                      <a:pt x="234" y="3151"/>
                    </a:lnTo>
                    <a:close/>
                    <a:moveTo>
                      <a:pt x="305" y="2914"/>
                    </a:moveTo>
                    <a:lnTo>
                      <a:pt x="305" y="2982"/>
                    </a:lnTo>
                    <a:lnTo>
                      <a:pt x="556" y="2982"/>
                    </a:lnTo>
                    <a:lnTo>
                      <a:pt x="556" y="2914"/>
                    </a:lnTo>
                    <a:lnTo>
                      <a:pt x="305" y="2914"/>
                    </a:lnTo>
                    <a:close/>
                    <a:moveTo>
                      <a:pt x="234" y="2842"/>
                    </a:moveTo>
                    <a:lnTo>
                      <a:pt x="628" y="2842"/>
                    </a:lnTo>
                    <a:lnTo>
                      <a:pt x="628" y="3053"/>
                    </a:lnTo>
                    <a:lnTo>
                      <a:pt x="234" y="3053"/>
                    </a:lnTo>
                    <a:lnTo>
                      <a:pt x="234" y="2842"/>
                    </a:lnTo>
                    <a:close/>
                    <a:moveTo>
                      <a:pt x="305" y="817"/>
                    </a:moveTo>
                    <a:lnTo>
                      <a:pt x="305" y="954"/>
                    </a:lnTo>
                    <a:lnTo>
                      <a:pt x="1845" y="954"/>
                    </a:lnTo>
                    <a:lnTo>
                      <a:pt x="1845" y="817"/>
                    </a:lnTo>
                    <a:lnTo>
                      <a:pt x="305" y="817"/>
                    </a:lnTo>
                    <a:close/>
                    <a:moveTo>
                      <a:pt x="234" y="745"/>
                    </a:moveTo>
                    <a:lnTo>
                      <a:pt x="1916" y="745"/>
                    </a:lnTo>
                    <a:lnTo>
                      <a:pt x="1916" y="1026"/>
                    </a:lnTo>
                    <a:lnTo>
                      <a:pt x="234" y="1026"/>
                    </a:lnTo>
                    <a:lnTo>
                      <a:pt x="234" y="745"/>
                    </a:lnTo>
                    <a:close/>
                    <a:moveTo>
                      <a:pt x="305" y="483"/>
                    </a:moveTo>
                    <a:lnTo>
                      <a:pt x="305" y="622"/>
                    </a:lnTo>
                    <a:lnTo>
                      <a:pt x="1845" y="622"/>
                    </a:lnTo>
                    <a:lnTo>
                      <a:pt x="1845" y="483"/>
                    </a:lnTo>
                    <a:lnTo>
                      <a:pt x="305" y="483"/>
                    </a:lnTo>
                    <a:close/>
                    <a:moveTo>
                      <a:pt x="234" y="412"/>
                    </a:moveTo>
                    <a:lnTo>
                      <a:pt x="1916" y="412"/>
                    </a:lnTo>
                    <a:lnTo>
                      <a:pt x="1916" y="694"/>
                    </a:lnTo>
                    <a:lnTo>
                      <a:pt x="234" y="694"/>
                    </a:lnTo>
                    <a:lnTo>
                      <a:pt x="234" y="412"/>
                    </a:lnTo>
                    <a:close/>
                    <a:moveTo>
                      <a:pt x="313" y="72"/>
                    </a:moveTo>
                    <a:lnTo>
                      <a:pt x="292" y="74"/>
                    </a:lnTo>
                    <a:lnTo>
                      <a:pt x="292" y="74"/>
                    </a:lnTo>
                    <a:lnTo>
                      <a:pt x="265" y="76"/>
                    </a:lnTo>
                    <a:lnTo>
                      <a:pt x="238" y="82"/>
                    </a:lnTo>
                    <a:lnTo>
                      <a:pt x="214" y="90"/>
                    </a:lnTo>
                    <a:lnTo>
                      <a:pt x="196" y="98"/>
                    </a:lnTo>
                    <a:lnTo>
                      <a:pt x="172" y="111"/>
                    </a:lnTo>
                    <a:lnTo>
                      <a:pt x="160" y="118"/>
                    </a:lnTo>
                    <a:lnTo>
                      <a:pt x="142" y="132"/>
                    </a:lnTo>
                    <a:lnTo>
                      <a:pt x="125" y="149"/>
                    </a:lnTo>
                    <a:lnTo>
                      <a:pt x="109" y="168"/>
                    </a:lnTo>
                    <a:lnTo>
                      <a:pt x="102" y="178"/>
                    </a:lnTo>
                    <a:lnTo>
                      <a:pt x="92" y="197"/>
                    </a:lnTo>
                    <a:lnTo>
                      <a:pt x="82" y="218"/>
                    </a:lnTo>
                    <a:lnTo>
                      <a:pt x="77" y="236"/>
                    </a:lnTo>
                    <a:lnTo>
                      <a:pt x="73" y="259"/>
                    </a:lnTo>
                    <a:lnTo>
                      <a:pt x="73" y="259"/>
                    </a:lnTo>
                    <a:lnTo>
                      <a:pt x="72" y="277"/>
                    </a:lnTo>
                    <a:lnTo>
                      <a:pt x="72" y="3803"/>
                    </a:lnTo>
                    <a:lnTo>
                      <a:pt x="73" y="3820"/>
                    </a:lnTo>
                    <a:lnTo>
                      <a:pt x="73" y="3820"/>
                    </a:lnTo>
                    <a:lnTo>
                      <a:pt x="77" y="3844"/>
                    </a:lnTo>
                    <a:lnTo>
                      <a:pt x="82" y="3861"/>
                    </a:lnTo>
                    <a:lnTo>
                      <a:pt x="92" y="3882"/>
                    </a:lnTo>
                    <a:lnTo>
                      <a:pt x="102" y="3902"/>
                    </a:lnTo>
                    <a:lnTo>
                      <a:pt x="109" y="3912"/>
                    </a:lnTo>
                    <a:lnTo>
                      <a:pt x="125" y="3930"/>
                    </a:lnTo>
                    <a:lnTo>
                      <a:pt x="142" y="3948"/>
                    </a:lnTo>
                    <a:lnTo>
                      <a:pt x="160" y="3961"/>
                    </a:lnTo>
                    <a:lnTo>
                      <a:pt x="172" y="3969"/>
                    </a:lnTo>
                    <a:lnTo>
                      <a:pt x="196" y="3981"/>
                    </a:lnTo>
                    <a:lnTo>
                      <a:pt x="214" y="3990"/>
                    </a:lnTo>
                    <a:lnTo>
                      <a:pt x="238" y="3997"/>
                    </a:lnTo>
                    <a:lnTo>
                      <a:pt x="265" y="4003"/>
                    </a:lnTo>
                    <a:lnTo>
                      <a:pt x="284" y="4006"/>
                    </a:lnTo>
                    <a:lnTo>
                      <a:pt x="284" y="4006"/>
                    </a:lnTo>
                    <a:lnTo>
                      <a:pt x="313" y="4007"/>
                    </a:lnTo>
                    <a:lnTo>
                      <a:pt x="1839" y="4007"/>
                    </a:lnTo>
                    <a:lnTo>
                      <a:pt x="1867" y="4006"/>
                    </a:lnTo>
                    <a:lnTo>
                      <a:pt x="1867" y="4006"/>
                    </a:lnTo>
                    <a:lnTo>
                      <a:pt x="1887" y="4003"/>
                    </a:lnTo>
                    <a:lnTo>
                      <a:pt x="1914" y="3997"/>
                    </a:lnTo>
                    <a:lnTo>
                      <a:pt x="1937" y="3990"/>
                    </a:lnTo>
                    <a:lnTo>
                      <a:pt x="1956" y="3981"/>
                    </a:lnTo>
                    <a:lnTo>
                      <a:pt x="1979" y="3969"/>
                    </a:lnTo>
                    <a:lnTo>
                      <a:pt x="1992" y="3961"/>
                    </a:lnTo>
                    <a:lnTo>
                      <a:pt x="2009" y="3948"/>
                    </a:lnTo>
                    <a:lnTo>
                      <a:pt x="2026" y="3930"/>
                    </a:lnTo>
                    <a:lnTo>
                      <a:pt x="2042" y="3912"/>
                    </a:lnTo>
                    <a:lnTo>
                      <a:pt x="2049" y="3903"/>
                    </a:lnTo>
                    <a:lnTo>
                      <a:pt x="2049" y="3903"/>
                    </a:lnTo>
                    <a:lnTo>
                      <a:pt x="2060" y="3882"/>
                    </a:lnTo>
                    <a:lnTo>
                      <a:pt x="2070" y="3861"/>
                    </a:lnTo>
                    <a:lnTo>
                      <a:pt x="2074" y="3844"/>
                    </a:lnTo>
                    <a:lnTo>
                      <a:pt x="2078" y="3820"/>
                    </a:lnTo>
                    <a:lnTo>
                      <a:pt x="2078" y="3820"/>
                    </a:lnTo>
                    <a:lnTo>
                      <a:pt x="2079" y="3803"/>
                    </a:lnTo>
                    <a:lnTo>
                      <a:pt x="2079" y="277"/>
                    </a:lnTo>
                    <a:lnTo>
                      <a:pt x="2078" y="259"/>
                    </a:lnTo>
                    <a:lnTo>
                      <a:pt x="2078" y="259"/>
                    </a:lnTo>
                    <a:lnTo>
                      <a:pt x="2074" y="236"/>
                    </a:lnTo>
                    <a:lnTo>
                      <a:pt x="2070" y="218"/>
                    </a:lnTo>
                    <a:lnTo>
                      <a:pt x="2060" y="197"/>
                    </a:lnTo>
                    <a:lnTo>
                      <a:pt x="2049" y="176"/>
                    </a:lnTo>
                    <a:lnTo>
                      <a:pt x="2049" y="176"/>
                    </a:lnTo>
                    <a:lnTo>
                      <a:pt x="2042" y="168"/>
                    </a:lnTo>
                    <a:lnTo>
                      <a:pt x="2026" y="149"/>
                    </a:lnTo>
                    <a:lnTo>
                      <a:pt x="2009" y="132"/>
                    </a:lnTo>
                    <a:lnTo>
                      <a:pt x="1992" y="118"/>
                    </a:lnTo>
                    <a:lnTo>
                      <a:pt x="1979" y="111"/>
                    </a:lnTo>
                    <a:lnTo>
                      <a:pt x="1956" y="98"/>
                    </a:lnTo>
                    <a:lnTo>
                      <a:pt x="1937" y="90"/>
                    </a:lnTo>
                    <a:lnTo>
                      <a:pt x="1914" y="82"/>
                    </a:lnTo>
                    <a:lnTo>
                      <a:pt x="1887" y="76"/>
                    </a:lnTo>
                    <a:lnTo>
                      <a:pt x="1860" y="74"/>
                    </a:lnTo>
                    <a:lnTo>
                      <a:pt x="1860" y="74"/>
                    </a:lnTo>
                    <a:lnTo>
                      <a:pt x="1839" y="72"/>
                    </a:lnTo>
                    <a:lnTo>
                      <a:pt x="313" y="72"/>
                    </a:lnTo>
                    <a:close/>
                    <a:moveTo>
                      <a:pt x="312" y="0"/>
                    </a:moveTo>
                    <a:lnTo>
                      <a:pt x="1840" y="0"/>
                    </a:lnTo>
                    <a:lnTo>
                      <a:pt x="1867" y="2"/>
                    </a:lnTo>
                    <a:lnTo>
                      <a:pt x="1874" y="3"/>
                    </a:lnTo>
                    <a:lnTo>
                      <a:pt x="1902" y="5"/>
                    </a:lnTo>
                    <a:lnTo>
                      <a:pt x="1929" y="12"/>
                    </a:lnTo>
                    <a:lnTo>
                      <a:pt x="1953" y="20"/>
                    </a:lnTo>
                    <a:lnTo>
                      <a:pt x="1961" y="23"/>
                    </a:lnTo>
                    <a:lnTo>
                      <a:pt x="1984" y="33"/>
                    </a:lnTo>
                    <a:lnTo>
                      <a:pt x="2008" y="45"/>
                    </a:lnTo>
                    <a:lnTo>
                      <a:pt x="2029" y="59"/>
                    </a:lnTo>
                    <a:lnTo>
                      <a:pt x="2040" y="66"/>
                    </a:lnTo>
                    <a:lnTo>
                      <a:pt x="2060" y="81"/>
                    </a:lnTo>
                    <a:lnTo>
                      <a:pt x="2077" y="98"/>
                    </a:lnTo>
                    <a:lnTo>
                      <a:pt x="2093" y="117"/>
                    </a:lnTo>
                    <a:lnTo>
                      <a:pt x="2108" y="137"/>
                    </a:lnTo>
                    <a:lnTo>
                      <a:pt x="2115" y="148"/>
                    </a:lnTo>
                    <a:lnTo>
                      <a:pt x="2126" y="169"/>
                    </a:lnTo>
                    <a:lnTo>
                      <a:pt x="2136" y="191"/>
                    </a:lnTo>
                    <a:lnTo>
                      <a:pt x="2137" y="197"/>
                    </a:lnTo>
                    <a:lnTo>
                      <a:pt x="2145" y="221"/>
                    </a:lnTo>
                    <a:lnTo>
                      <a:pt x="2149" y="244"/>
                    </a:lnTo>
                    <a:lnTo>
                      <a:pt x="2150" y="252"/>
                    </a:lnTo>
                    <a:lnTo>
                      <a:pt x="2151" y="274"/>
                    </a:lnTo>
                    <a:lnTo>
                      <a:pt x="2151" y="3805"/>
                    </a:lnTo>
                    <a:lnTo>
                      <a:pt x="2150" y="3828"/>
                    </a:lnTo>
                    <a:lnTo>
                      <a:pt x="2149" y="3835"/>
                    </a:lnTo>
                    <a:lnTo>
                      <a:pt x="2145" y="3859"/>
                    </a:lnTo>
                    <a:lnTo>
                      <a:pt x="2137" y="3882"/>
                    </a:lnTo>
                    <a:lnTo>
                      <a:pt x="2136" y="3888"/>
                    </a:lnTo>
                    <a:lnTo>
                      <a:pt x="2126" y="3911"/>
                    </a:lnTo>
                    <a:lnTo>
                      <a:pt x="2115" y="3932"/>
                    </a:lnTo>
                    <a:lnTo>
                      <a:pt x="2108" y="3943"/>
                    </a:lnTo>
                    <a:lnTo>
                      <a:pt x="2093" y="3963"/>
                    </a:lnTo>
                    <a:lnTo>
                      <a:pt x="2077" y="3981"/>
                    </a:lnTo>
                    <a:lnTo>
                      <a:pt x="2060" y="3998"/>
                    </a:lnTo>
                    <a:lnTo>
                      <a:pt x="2040" y="4013"/>
                    </a:lnTo>
                    <a:lnTo>
                      <a:pt x="2029" y="4021"/>
                    </a:lnTo>
                    <a:lnTo>
                      <a:pt x="2008" y="4034"/>
                    </a:lnTo>
                    <a:lnTo>
                      <a:pt x="1984" y="4047"/>
                    </a:lnTo>
                    <a:lnTo>
                      <a:pt x="1961" y="4057"/>
                    </a:lnTo>
                    <a:lnTo>
                      <a:pt x="1953" y="4059"/>
                    </a:lnTo>
                    <a:lnTo>
                      <a:pt x="1929" y="4068"/>
                    </a:lnTo>
                    <a:lnTo>
                      <a:pt x="1902" y="4074"/>
                    </a:lnTo>
                    <a:lnTo>
                      <a:pt x="1874" y="4078"/>
                    </a:lnTo>
                    <a:lnTo>
                      <a:pt x="1867" y="4078"/>
                    </a:lnTo>
                    <a:lnTo>
                      <a:pt x="1839" y="4079"/>
                    </a:lnTo>
                    <a:lnTo>
                      <a:pt x="313" y="4079"/>
                    </a:lnTo>
                    <a:lnTo>
                      <a:pt x="284" y="4078"/>
                    </a:lnTo>
                    <a:lnTo>
                      <a:pt x="277" y="4078"/>
                    </a:lnTo>
                    <a:lnTo>
                      <a:pt x="250" y="4074"/>
                    </a:lnTo>
                    <a:lnTo>
                      <a:pt x="223" y="4068"/>
                    </a:lnTo>
                    <a:lnTo>
                      <a:pt x="198" y="4059"/>
                    </a:lnTo>
                    <a:lnTo>
                      <a:pt x="191" y="4057"/>
                    </a:lnTo>
                    <a:lnTo>
                      <a:pt x="167" y="4047"/>
                    </a:lnTo>
                    <a:lnTo>
                      <a:pt x="144" y="4034"/>
                    </a:lnTo>
                    <a:lnTo>
                      <a:pt x="123" y="4021"/>
                    </a:lnTo>
                    <a:lnTo>
                      <a:pt x="112" y="4013"/>
                    </a:lnTo>
                    <a:lnTo>
                      <a:pt x="92" y="3998"/>
                    </a:lnTo>
                    <a:lnTo>
                      <a:pt x="75" y="3981"/>
                    </a:lnTo>
                    <a:lnTo>
                      <a:pt x="59" y="3963"/>
                    </a:lnTo>
                    <a:lnTo>
                      <a:pt x="45" y="3943"/>
                    </a:lnTo>
                    <a:lnTo>
                      <a:pt x="36" y="3932"/>
                    </a:lnTo>
                    <a:lnTo>
                      <a:pt x="25" y="3911"/>
                    </a:lnTo>
                    <a:lnTo>
                      <a:pt x="15" y="3888"/>
                    </a:lnTo>
                    <a:lnTo>
                      <a:pt x="14" y="3882"/>
                    </a:lnTo>
                    <a:lnTo>
                      <a:pt x="7" y="3859"/>
                    </a:lnTo>
                    <a:lnTo>
                      <a:pt x="3" y="3835"/>
                    </a:lnTo>
                    <a:lnTo>
                      <a:pt x="2" y="3828"/>
                    </a:lnTo>
                    <a:lnTo>
                      <a:pt x="0" y="3803"/>
                    </a:lnTo>
                    <a:lnTo>
                      <a:pt x="0" y="277"/>
                    </a:lnTo>
                    <a:lnTo>
                      <a:pt x="2" y="252"/>
                    </a:lnTo>
                    <a:lnTo>
                      <a:pt x="3" y="244"/>
                    </a:lnTo>
                    <a:lnTo>
                      <a:pt x="7" y="221"/>
                    </a:lnTo>
                    <a:lnTo>
                      <a:pt x="14" y="197"/>
                    </a:lnTo>
                    <a:lnTo>
                      <a:pt x="15" y="191"/>
                    </a:lnTo>
                    <a:lnTo>
                      <a:pt x="25" y="169"/>
                    </a:lnTo>
                    <a:lnTo>
                      <a:pt x="36" y="148"/>
                    </a:lnTo>
                    <a:lnTo>
                      <a:pt x="45" y="137"/>
                    </a:lnTo>
                    <a:lnTo>
                      <a:pt x="59" y="117"/>
                    </a:lnTo>
                    <a:lnTo>
                      <a:pt x="75" y="98"/>
                    </a:lnTo>
                    <a:lnTo>
                      <a:pt x="92" y="81"/>
                    </a:lnTo>
                    <a:lnTo>
                      <a:pt x="112" y="66"/>
                    </a:lnTo>
                    <a:lnTo>
                      <a:pt x="123" y="59"/>
                    </a:lnTo>
                    <a:lnTo>
                      <a:pt x="144" y="45"/>
                    </a:lnTo>
                    <a:lnTo>
                      <a:pt x="167" y="33"/>
                    </a:lnTo>
                    <a:lnTo>
                      <a:pt x="191" y="23"/>
                    </a:lnTo>
                    <a:lnTo>
                      <a:pt x="198" y="20"/>
                    </a:lnTo>
                    <a:lnTo>
                      <a:pt x="223" y="12"/>
                    </a:lnTo>
                    <a:lnTo>
                      <a:pt x="250" y="5"/>
                    </a:lnTo>
                    <a:lnTo>
                      <a:pt x="277" y="3"/>
                    </a:lnTo>
                    <a:lnTo>
                      <a:pt x="284" y="2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rgbClr val="0070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252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503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8755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006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259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7510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3762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014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grpSp>
            <p:nvGrpSpPr>
              <p:cNvPr id="71" name="Group 507"/>
              <p:cNvGrpSpPr/>
              <p:nvPr/>
            </p:nvGrpSpPr>
            <p:grpSpPr>
              <a:xfrm>
                <a:off x="7348547" y="1752940"/>
                <a:ext cx="1348570" cy="888065"/>
                <a:chOff x="6873117" y="2094811"/>
                <a:chExt cx="1134713" cy="747235"/>
              </a:xfrm>
            </p:grpSpPr>
            <p:sp>
              <p:nvSpPr>
                <p:cNvPr id="72" name="Freeform 508"/>
                <p:cNvSpPr>
                  <a:spLocks noEditPoints="1"/>
                </p:cNvSpPr>
                <p:nvPr/>
              </p:nvSpPr>
              <p:spPr bwMode="auto">
                <a:xfrm>
                  <a:off x="6873117" y="2094811"/>
                  <a:ext cx="1134713" cy="747235"/>
                </a:xfrm>
                <a:custGeom>
                  <a:avLst/>
                  <a:gdLst>
                    <a:gd name="T0" fmla="*/ 939 w 1883"/>
                    <a:gd name="T1" fmla="*/ 0 h 1240"/>
                    <a:gd name="T2" fmla="*/ 939 w 1883"/>
                    <a:gd name="T3" fmla="*/ 0 h 1240"/>
                    <a:gd name="T4" fmla="*/ 937 w 1883"/>
                    <a:gd name="T5" fmla="*/ 1240 h 1240"/>
                    <a:gd name="T6" fmla="*/ 0 w 1883"/>
                    <a:gd name="T7" fmla="*/ 1088 h 1240"/>
                    <a:gd name="T8" fmla="*/ 939 w 1883"/>
                    <a:gd name="T9" fmla="*/ 0 h 1240"/>
                    <a:gd name="T10" fmla="*/ 939 w 1883"/>
                    <a:gd name="T11" fmla="*/ 0 h 1240"/>
                    <a:gd name="T12" fmla="*/ 946 w 1883"/>
                    <a:gd name="T13" fmla="*/ 1240 h 1240"/>
                    <a:gd name="T14" fmla="*/ 1883 w 1883"/>
                    <a:gd name="T15" fmla="*/ 1088 h 1240"/>
                    <a:gd name="T16" fmla="*/ 946 w 1883"/>
                    <a:gd name="T17" fmla="*/ 0 h 1240"/>
                    <a:gd name="T18" fmla="*/ 946 w 1883"/>
                    <a:gd name="T19" fmla="*/ 1240 h 1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83" h="1240">
                      <a:moveTo>
                        <a:pt x="939" y="0"/>
                      </a:moveTo>
                      <a:lnTo>
                        <a:pt x="939" y="0"/>
                      </a:lnTo>
                      <a:lnTo>
                        <a:pt x="937" y="1240"/>
                      </a:lnTo>
                      <a:lnTo>
                        <a:pt x="0" y="1088"/>
                      </a:lnTo>
                      <a:lnTo>
                        <a:pt x="939" y="0"/>
                      </a:lnTo>
                      <a:lnTo>
                        <a:pt x="939" y="0"/>
                      </a:lnTo>
                      <a:close/>
                      <a:moveTo>
                        <a:pt x="946" y="1240"/>
                      </a:moveTo>
                      <a:lnTo>
                        <a:pt x="1883" y="1088"/>
                      </a:lnTo>
                      <a:lnTo>
                        <a:pt x="946" y="0"/>
                      </a:lnTo>
                      <a:lnTo>
                        <a:pt x="946" y="12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75" cap="flat">
                  <a:solidFill>
                    <a:srgbClr val="0071B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252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503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8755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006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259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7510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3762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014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GB"/>
                </a:p>
              </p:txBody>
            </p:sp>
            <p:sp>
              <p:nvSpPr>
                <p:cNvPr id="73" name="Freeform 509"/>
                <p:cNvSpPr>
                  <a:spLocks noEditPoints="1"/>
                </p:cNvSpPr>
                <p:nvPr/>
              </p:nvSpPr>
              <p:spPr bwMode="auto">
                <a:xfrm>
                  <a:off x="7008706" y="2301509"/>
                  <a:ext cx="871374" cy="456777"/>
                </a:xfrm>
                <a:custGeom>
                  <a:avLst/>
                  <a:gdLst>
                    <a:gd name="T0" fmla="*/ 205 w 610"/>
                    <a:gd name="T1" fmla="*/ 34 h 319"/>
                    <a:gd name="T2" fmla="*/ 242 w 610"/>
                    <a:gd name="T3" fmla="*/ 0 h 319"/>
                    <a:gd name="T4" fmla="*/ 280 w 610"/>
                    <a:gd name="T5" fmla="*/ 34 h 319"/>
                    <a:gd name="T6" fmla="*/ 242 w 610"/>
                    <a:gd name="T7" fmla="*/ 69 h 319"/>
                    <a:gd name="T8" fmla="*/ 205 w 610"/>
                    <a:gd name="T9" fmla="*/ 34 h 319"/>
                    <a:gd name="T10" fmla="*/ 403 w 610"/>
                    <a:gd name="T11" fmla="*/ 34 h 319"/>
                    <a:gd name="T12" fmla="*/ 365 w 610"/>
                    <a:gd name="T13" fmla="*/ 0 h 319"/>
                    <a:gd name="T14" fmla="*/ 327 w 610"/>
                    <a:gd name="T15" fmla="*/ 34 h 319"/>
                    <a:gd name="T16" fmla="*/ 365 w 610"/>
                    <a:gd name="T17" fmla="*/ 69 h 319"/>
                    <a:gd name="T18" fmla="*/ 403 w 610"/>
                    <a:gd name="T19" fmla="*/ 34 h 319"/>
                    <a:gd name="T20" fmla="*/ 205 w 610"/>
                    <a:gd name="T21" fmla="*/ 284 h 319"/>
                    <a:gd name="T22" fmla="*/ 242 w 610"/>
                    <a:gd name="T23" fmla="*/ 319 h 319"/>
                    <a:gd name="T24" fmla="*/ 280 w 610"/>
                    <a:gd name="T25" fmla="*/ 284 h 319"/>
                    <a:gd name="T26" fmla="*/ 242 w 610"/>
                    <a:gd name="T27" fmla="*/ 250 h 319"/>
                    <a:gd name="T28" fmla="*/ 205 w 610"/>
                    <a:gd name="T29" fmla="*/ 284 h 319"/>
                    <a:gd name="T30" fmla="*/ 403 w 610"/>
                    <a:gd name="T31" fmla="*/ 284 h 319"/>
                    <a:gd name="T32" fmla="*/ 365 w 610"/>
                    <a:gd name="T33" fmla="*/ 250 h 319"/>
                    <a:gd name="T34" fmla="*/ 327 w 610"/>
                    <a:gd name="T35" fmla="*/ 284 h 319"/>
                    <a:gd name="T36" fmla="*/ 365 w 610"/>
                    <a:gd name="T37" fmla="*/ 319 h 319"/>
                    <a:gd name="T38" fmla="*/ 403 w 610"/>
                    <a:gd name="T39" fmla="*/ 284 h 319"/>
                    <a:gd name="T40" fmla="*/ 506 w 610"/>
                    <a:gd name="T41" fmla="*/ 266 h 319"/>
                    <a:gd name="T42" fmla="*/ 468 w 610"/>
                    <a:gd name="T43" fmla="*/ 232 h 319"/>
                    <a:gd name="T44" fmla="*/ 430 w 610"/>
                    <a:gd name="T45" fmla="*/ 266 h 319"/>
                    <a:gd name="T46" fmla="*/ 468 w 610"/>
                    <a:gd name="T47" fmla="*/ 301 h 319"/>
                    <a:gd name="T48" fmla="*/ 506 w 610"/>
                    <a:gd name="T49" fmla="*/ 266 h 319"/>
                    <a:gd name="T50" fmla="*/ 104 w 610"/>
                    <a:gd name="T51" fmla="*/ 266 h 319"/>
                    <a:gd name="T52" fmla="*/ 141 w 610"/>
                    <a:gd name="T53" fmla="*/ 301 h 319"/>
                    <a:gd name="T54" fmla="*/ 178 w 610"/>
                    <a:gd name="T55" fmla="*/ 266 h 319"/>
                    <a:gd name="T56" fmla="*/ 141 w 610"/>
                    <a:gd name="T57" fmla="*/ 232 h 319"/>
                    <a:gd name="T58" fmla="*/ 104 w 610"/>
                    <a:gd name="T59" fmla="*/ 266 h 319"/>
                    <a:gd name="T60" fmla="*/ 610 w 610"/>
                    <a:gd name="T61" fmla="*/ 255 h 319"/>
                    <a:gd name="T62" fmla="*/ 572 w 610"/>
                    <a:gd name="T63" fmla="*/ 219 h 319"/>
                    <a:gd name="T64" fmla="*/ 533 w 610"/>
                    <a:gd name="T65" fmla="*/ 255 h 319"/>
                    <a:gd name="T66" fmla="*/ 572 w 610"/>
                    <a:gd name="T67" fmla="*/ 290 h 319"/>
                    <a:gd name="T68" fmla="*/ 610 w 610"/>
                    <a:gd name="T69" fmla="*/ 255 h 319"/>
                    <a:gd name="T70" fmla="*/ 77 w 610"/>
                    <a:gd name="T71" fmla="*/ 255 h 319"/>
                    <a:gd name="T72" fmla="*/ 39 w 610"/>
                    <a:gd name="T73" fmla="*/ 219 h 319"/>
                    <a:gd name="T74" fmla="*/ 0 w 610"/>
                    <a:gd name="T75" fmla="*/ 255 h 319"/>
                    <a:gd name="T76" fmla="*/ 39 w 610"/>
                    <a:gd name="T77" fmla="*/ 290 h 319"/>
                    <a:gd name="T78" fmla="*/ 77 w 610"/>
                    <a:gd name="T79" fmla="*/ 255 h 319"/>
                    <a:gd name="T80" fmla="*/ 205 w 610"/>
                    <a:gd name="T81" fmla="*/ 150 h 319"/>
                    <a:gd name="T82" fmla="*/ 242 w 610"/>
                    <a:gd name="T83" fmla="*/ 185 h 319"/>
                    <a:gd name="T84" fmla="*/ 280 w 610"/>
                    <a:gd name="T85" fmla="*/ 150 h 319"/>
                    <a:gd name="T86" fmla="*/ 242 w 610"/>
                    <a:gd name="T87" fmla="*/ 116 h 319"/>
                    <a:gd name="T88" fmla="*/ 205 w 610"/>
                    <a:gd name="T89" fmla="*/ 150 h 319"/>
                    <a:gd name="T90" fmla="*/ 403 w 610"/>
                    <a:gd name="T91" fmla="*/ 150 h 319"/>
                    <a:gd name="T92" fmla="*/ 365 w 610"/>
                    <a:gd name="T93" fmla="*/ 116 h 319"/>
                    <a:gd name="T94" fmla="*/ 327 w 610"/>
                    <a:gd name="T95" fmla="*/ 150 h 319"/>
                    <a:gd name="T96" fmla="*/ 365 w 610"/>
                    <a:gd name="T97" fmla="*/ 185 h 319"/>
                    <a:gd name="T98" fmla="*/ 403 w 610"/>
                    <a:gd name="T99" fmla="*/ 150 h 319"/>
                    <a:gd name="T100" fmla="*/ 506 w 610"/>
                    <a:gd name="T101" fmla="*/ 145 h 319"/>
                    <a:gd name="T102" fmla="*/ 468 w 610"/>
                    <a:gd name="T103" fmla="*/ 110 h 319"/>
                    <a:gd name="T104" fmla="*/ 430 w 610"/>
                    <a:gd name="T105" fmla="*/ 145 h 319"/>
                    <a:gd name="T106" fmla="*/ 468 w 610"/>
                    <a:gd name="T107" fmla="*/ 179 h 319"/>
                    <a:gd name="T108" fmla="*/ 506 w 610"/>
                    <a:gd name="T109" fmla="*/ 145 h 319"/>
                    <a:gd name="T110" fmla="*/ 99 w 610"/>
                    <a:gd name="T111" fmla="*/ 145 h 319"/>
                    <a:gd name="T112" fmla="*/ 137 w 610"/>
                    <a:gd name="T113" fmla="*/ 179 h 319"/>
                    <a:gd name="T114" fmla="*/ 174 w 610"/>
                    <a:gd name="T115" fmla="*/ 145 h 319"/>
                    <a:gd name="T116" fmla="*/ 137 w 610"/>
                    <a:gd name="T117" fmla="*/ 110 h 319"/>
                    <a:gd name="T118" fmla="*/ 99 w 610"/>
                    <a:gd name="T119" fmla="*/ 145 h 3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610" h="319">
                      <a:moveTo>
                        <a:pt x="205" y="34"/>
                      </a:moveTo>
                      <a:cubicBezTo>
                        <a:pt x="205" y="15"/>
                        <a:pt x="222" y="0"/>
                        <a:pt x="242" y="0"/>
                      </a:cubicBezTo>
                      <a:cubicBezTo>
                        <a:pt x="263" y="0"/>
                        <a:pt x="280" y="15"/>
                        <a:pt x="280" y="34"/>
                      </a:cubicBezTo>
                      <a:cubicBezTo>
                        <a:pt x="280" y="53"/>
                        <a:pt x="263" y="69"/>
                        <a:pt x="242" y="69"/>
                      </a:cubicBezTo>
                      <a:cubicBezTo>
                        <a:pt x="222" y="69"/>
                        <a:pt x="205" y="53"/>
                        <a:pt x="205" y="34"/>
                      </a:cubicBezTo>
                      <a:close/>
                      <a:moveTo>
                        <a:pt x="403" y="34"/>
                      </a:moveTo>
                      <a:cubicBezTo>
                        <a:pt x="403" y="15"/>
                        <a:pt x="386" y="0"/>
                        <a:pt x="365" y="0"/>
                      </a:cubicBezTo>
                      <a:cubicBezTo>
                        <a:pt x="344" y="0"/>
                        <a:pt x="327" y="15"/>
                        <a:pt x="327" y="34"/>
                      </a:cubicBezTo>
                      <a:cubicBezTo>
                        <a:pt x="327" y="53"/>
                        <a:pt x="344" y="69"/>
                        <a:pt x="365" y="69"/>
                      </a:cubicBezTo>
                      <a:cubicBezTo>
                        <a:pt x="386" y="69"/>
                        <a:pt x="403" y="53"/>
                        <a:pt x="403" y="34"/>
                      </a:cubicBezTo>
                      <a:close/>
                      <a:moveTo>
                        <a:pt x="205" y="284"/>
                      </a:moveTo>
                      <a:cubicBezTo>
                        <a:pt x="205" y="303"/>
                        <a:pt x="222" y="319"/>
                        <a:pt x="242" y="319"/>
                      </a:cubicBezTo>
                      <a:cubicBezTo>
                        <a:pt x="263" y="319"/>
                        <a:pt x="280" y="303"/>
                        <a:pt x="280" y="284"/>
                      </a:cubicBezTo>
                      <a:cubicBezTo>
                        <a:pt x="280" y="265"/>
                        <a:pt x="263" y="250"/>
                        <a:pt x="242" y="250"/>
                      </a:cubicBezTo>
                      <a:cubicBezTo>
                        <a:pt x="222" y="250"/>
                        <a:pt x="205" y="265"/>
                        <a:pt x="205" y="284"/>
                      </a:cubicBezTo>
                      <a:close/>
                      <a:moveTo>
                        <a:pt x="403" y="284"/>
                      </a:moveTo>
                      <a:cubicBezTo>
                        <a:pt x="403" y="265"/>
                        <a:pt x="386" y="250"/>
                        <a:pt x="365" y="250"/>
                      </a:cubicBezTo>
                      <a:cubicBezTo>
                        <a:pt x="344" y="250"/>
                        <a:pt x="327" y="265"/>
                        <a:pt x="327" y="284"/>
                      </a:cubicBezTo>
                      <a:cubicBezTo>
                        <a:pt x="327" y="303"/>
                        <a:pt x="344" y="319"/>
                        <a:pt x="365" y="319"/>
                      </a:cubicBezTo>
                      <a:cubicBezTo>
                        <a:pt x="386" y="319"/>
                        <a:pt x="403" y="303"/>
                        <a:pt x="403" y="284"/>
                      </a:cubicBezTo>
                      <a:close/>
                      <a:moveTo>
                        <a:pt x="506" y="266"/>
                      </a:moveTo>
                      <a:cubicBezTo>
                        <a:pt x="506" y="247"/>
                        <a:pt x="489" y="232"/>
                        <a:pt x="468" y="232"/>
                      </a:cubicBezTo>
                      <a:cubicBezTo>
                        <a:pt x="447" y="232"/>
                        <a:pt x="430" y="247"/>
                        <a:pt x="430" y="266"/>
                      </a:cubicBezTo>
                      <a:cubicBezTo>
                        <a:pt x="430" y="285"/>
                        <a:pt x="447" y="301"/>
                        <a:pt x="468" y="301"/>
                      </a:cubicBezTo>
                      <a:cubicBezTo>
                        <a:pt x="489" y="301"/>
                        <a:pt x="506" y="285"/>
                        <a:pt x="506" y="266"/>
                      </a:cubicBezTo>
                      <a:close/>
                      <a:moveTo>
                        <a:pt x="104" y="266"/>
                      </a:moveTo>
                      <a:cubicBezTo>
                        <a:pt x="104" y="285"/>
                        <a:pt x="120" y="301"/>
                        <a:pt x="141" y="301"/>
                      </a:cubicBezTo>
                      <a:cubicBezTo>
                        <a:pt x="161" y="301"/>
                        <a:pt x="178" y="285"/>
                        <a:pt x="178" y="266"/>
                      </a:cubicBezTo>
                      <a:cubicBezTo>
                        <a:pt x="178" y="247"/>
                        <a:pt x="161" y="232"/>
                        <a:pt x="141" y="232"/>
                      </a:cubicBezTo>
                      <a:cubicBezTo>
                        <a:pt x="120" y="232"/>
                        <a:pt x="104" y="247"/>
                        <a:pt x="104" y="266"/>
                      </a:cubicBezTo>
                      <a:close/>
                      <a:moveTo>
                        <a:pt x="610" y="255"/>
                      </a:moveTo>
                      <a:cubicBezTo>
                        <a:pt x="610" y="235"/>
                        <a:pt x="593" y="219"/>
                        <a:pt x="572" y="219"/>
                      </a:cubicBezTo>
                      <a:cubicBezTo>
                        <a:pt x="551" y="219"/>
                        <a:pt x="533" y="235"/>
                        <a:pt x="533" y="255"/>
                      </a:cubicBezTo>
                      <a:cubicBezTo>
                        <a:pt x="533" y="274"/>
                        <a:pt x="551" y="290"/>
                        <a:pt x="572" y="290"/>
                      </a:cubicBezTo>
                      <a:cubicBezTo>
                        <a:pt x="593" y="290"/>
                        <a:pt x="610" y="274"/>
                        <a:pt x="610" y="255"/>
                      </a:cubicBezTo>
                      <a:close/>
                      <a:moveTo>
                        <a:pt x="77" y="255"/>
                      </a:moveTo>
                      <a:cubicBezTo>
                        <a:pt x="77" y="235"/>
                        <a:pt x="60" y="219"/>
                        <a:pt x="39" y="219"/>
                      </a:cubicBezTo>
                      <a:cubicBezTo>
                        <a:pt x="18" y="219"/>
                        <a:pt x="0" y="235"/>
                        <a:pt x="0" y="255"/>
                      </a:cubicBezTo>
                      <a:cubicBezTo>
                        <a:pt x="0" y="274"/>
                        <a:pt x="18" y="290"/>
                        <a:pt x="39" y="290"/>
                      </a:cubicBezTo>
                      <a:cubicBezTo>
                        <a:pt x="60" y="290"/>
                        <a:pt x="77" y="274"/>
                        <a:pt x="77" y="255"/>
                      </a:cubicBezTo>
                      <a:close/>
                      <a:moveTo>
                        <a:pt x="205" y="150"/>
                      </a:moveTo>
                      <a:cubicBezTo>
                        <a:pt x="205" y="169"/>
                        <a:pt x="222" y="185"/>
                        <a:pt x="242" y="185"/>
                      </a:cubicBezTo>
                      <a:cubicBezTo>
                        <a:pt x="263" y="185"/>
                        <a:pt x="280" y="169"/>
                        <a:pt x="280" y="150"/>
                      </a:cubicBezTo>
                      <a:cubicBezTo>
                        <a:pt x="280" y="131"/>
                        <a:pt x="263" y="116"/>
                        <a:pt x="242" y="116"/>
                      </a:cubicBezTo>
                      <a:cubicBezTo>
                        <a:pt x="222" y="116"/>
                        <a:pt x="205" y="131"/>
                        <a:pt x="205" y="150"/>
                      </a:cubicBezTo>
                      <a:close/>
                      <a:moveTo>
                        <a:pt x="403" y="150"/>
                      </a:moveTo>
                      <a:cubicBezTo>
                        <a:pt x="403" y="131"/>
                        <a:pt x="386" y="116"/>
                        <a:pt x="365" y="116"/>
                      </a:cubicBezTo>
                      <a:cubicBezTo>
                        <a:pt x="344" y="116"/>
                        <a:pt x="327" y="131"/>
                        <a:pt x="327" y="150"/>
                      </a:cubicBezTo>
                      <a:cubicBezTo>
                        <a:pt x="327" y="169"/>
                        <a:pt x="344" y="185"/>
                        <a:pt x="365" y="185"/>
                      </a:cubicBezTo>
                      <a:cubicBezTo>
                        <a:pt x="386" y="185"/>
                        <a:pt x="403" y="169"/>
                        <a:pt x="403" y="150"/>
                      </a:cubicBezTo>
                      <a:close/>
                      <a:moveTo>
                        <a:pt x="506" y="145"/>
                      </a:moveTo>
                      <a:cubicBezTo>
                        <a:pt x="506" y="126"/>
                        <a:pt x="489" y="110"/>
                        <a:pt x="468" y="110"/>
                      </a:cubicBezTo>
                      <a:cubicBezTo>
                        <a:pt x="447" y="110"/>
                        <a:pt x="430" y="126"/>
                        <a:pt x="430" y="145"/>
                      </a:cubicBezTo>
                      <a:cubicBezTo>
                        <a:pt x="430" y="164"/>
                        <a:pt x="447" y="179"/>
                        <a:pt x="468" y="179"/>
                      </a:cubicBezTo>
                      <a:cubicBezTo>
                        <a:pt x="489" y="179"/>
                        <a:pt x="506" y="164"/>
                        <a:pt x="506" y="145"/>
                      </a:cubicBezTo>
                      <a:close/>
                      <a:moveTo>
                        <a:pt x="99" y="145"/>
                      </a:moveTo>
                      <a:cubicBezTo>
                        <a:pt x="99" y="164"/>
                        <a:pt x="116" y="179"/>
                        <a:pt x="137" y="179"/>
                      </a:cubicBezTo>
                      <a:cubicBezTo>
                        <a:pt x="157" y="179"/>
                        <a:pt x="174" y="164"/>
                        <a:pt x="174" y="145"/>
                      </a:cubicBezTo>
                      <a:cubicBezTo>
                        <a:pt x="174" y="126"/>
                        <a:pt x="157" y="110"/>
                        <a:pt x="137" y="110"/>
                      </a:cubicBezTo>
                      <a:cubicBezTo>
                        <a:pt x="116" y="110"/>
                        <a:pt x="99" y="126"/>
                        <a:pt x="99" y="145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252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503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8755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006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259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7510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3762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014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GB"/>
                </a:p>
              </p:txBody>
            </p:sp>
            <p:sp>
              <p:nvSpPr>
                <p:cNvPr id="74" name="Freeform 510"/>
                <p:cNvSpPr>
                  <a:spLocks noEditPoints="1"/>
                </p:cNvSpPr>
                <p:nvPr/>
              </p:nvSpPr>
              <p:spPr bwMode="auto">
                <a:xfrm>
                  <a:off x="7096084" y="2355744"/>
                  <a:ext cx="696014" cy="335051"/>
                </a:xfrm>
                <a:custGeom>
                  <a:avLst/>
                  <a:gdLst>
                    <a:gd name="T0" fmla="*/ 285 w 487"/>
                    <a:gd name="T1" fmla="*/ 232 h 234"/>
                    <a:gd name="T2" fmla="*/ 265 w 487"/>
                    <a:gd name="T3" fmla="*/ 233 h 234"/>
                    <a:gd name="T4" fmla="*/ 195 w 487"/>
                    <a:gd name="T5" fmla="*/ 140 h 234"/>
                    <a:gd name="T6" fmla="*/ 178 w 487"/>
                    <a:gd name="T7" fmla="*/ 25 h 234"/>
                    <a:gd name="T8" fmla="*/ 178 w 487"/>
                    <a:gd name="T9" fmla="*/ 222 h 234"/>
                    <a:gd name="T10" fmla="*/ 331 w 487"/>
                    <a:gd name="T11" fmla="*/ 14 h 234"/>
                    <a:gd name="T12" fmla="*/ 487 w 487"/>
                    <a:gd name="T13" fmla="*/ 195 h 234"/>
                    <a:gd name="T14" fmla="*/ 153 w 487"/>
                    <a:gd name="T15" fmla="*/ 14 h 234"/>
                    <a:gd name="T16" fmla="*/ 0 w 487"/>
                    <a:gd name="T17" fmla="*/ 195 h 234"/>
                    <a:gd name="T18" fmla="*/ 156 w 487"/>
                    <a:gd name="T19" fmla="*/ 132 h 234"/>
                    <a:gd name="T20" fmla="*/ 103 w 487"/>
                    <a:gd name="T21" fmla="*/ 209 h 234"/>
                    <a:gd name="T22" fmla="*/ 325 w 487"/>
                    <a:gd name="T23" fmla="*/ 132 h 234"/>
                    <a:gd name="T24" fmla="*/ 382 w 487"/>
                    <a:gd name="T25" fmla="*/ 209 h 234"/>
                    <a:gd name="T26" fmla="*/ 191 w 487"/>
                    <a:gd name="T27" fmla="*/ 8 h 234"/>
                    <a:gd name="T28" fmla="*/ 282 w 487"/>
                    <a:gd name="T29" fmla="*/ 0 h 234"/>
                    <a:gd name="T30" fmla="*/ 203 w 487"/>
                    <a:gd name="T31" fmla="*/ 231 h 234"/>
                    <a:gd name="T32" fmla="*/ 222 w 487"/>
                    <a:gd name="T33" fmla="*/ 231 h 234"/>
                    <a:gd name="T34" fmla="*/ 290 w 487"/>
                    <a:gd name="T35" fmla="*/ 138 h 234"/>
                    <a:gd name="T36" fmla="*/ 304 w 487"/>
                    <a:gd name="T37" fmla="*/ 19 h 234"/>
                    <a:gd name="T38" fmla="*/ 304 w 487"/>
                    <a:gd name="T39" fmla="*/ 228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87" h="234">
                      <a:moveTo>
                        <a:pt x="285" y="232"/>
                      </a:moveTo>
                      <a:cubicBezTo>
                        <a:pt x="278" y="233"/>
                        <a:pt x="272" y="234"/>
                        <a:pt x="265" y="233"/>
                      </a:cubicBezTo>
                      <a:cubicBezTo>
                        <a:pt x="221" y="228"/>
                        <a:pt x="190" y="186"/>
                        <a:pt x="195" y="140"/>
                      </a:cubicBezTo>
                      <a:moveTo>
                        <a:pt x="178" y="25"/>
                      </a:moveTo>
                      <a:cubicBezTo>
                        <a:pt x="178" y="222"/>
                        <a:pt x="178" y="222"/>
                        <a:pt x="178" y="222"/>
                      </a:cubicBezTo>
                      <a:moveTo>
                        <a:pt x="331" y="14"/>
                      </a:moveTo>
                      <a:cubicBezTo>
                        <a:pt x="487" y="195"/>
                        <a:pt x="487" y="195"/>
                        <a:pt x="487" y="195"/>
                      </a:cubicBezTo>
                      <a:moveTo>
                        <a:pt x="153" y="14"/>
                      </a:moveTo>
                      <a:cubicBezTo>
                        <a:pt x="0" y="195"/>
                        <a:pt x="0" y="195"/>
                        <a:pt x="0" y="195"/>
                      </a:cubicBezTo>
                      <a:moveTo>
                        <a:pt x="156" y="132"/>
                      </a:moveTo>
                      <a:cubicBezTo>
                        <a:pt x="103" y="209"/>
                        <a:pt x="103" y="209"/>
                        <a:pt x="103" y="209"/>
                      </a:cubicBezTo>
                      <a:moveTo>
                        <a:pt x="325" y="132"/>
                      </a:moveTo>
                      <a:cubicBezTo>
                        <a:pt x="382" y="209"/>
                        <a:pt x="382" y="209"/>
                        <a:pt x="382" y="209"/>
                      </a:cubicBezTo>
                      <a:moveTo>
                        <a:pt x="191" y="8"/>
                      </a:moveTo>
                      <a:cubicBezTo>
                        <a:pt x="224" y="32"/>
                        <a:pt x="264" y="28"/>
                        <a:pt x="282" y="0"/>
                      </a:cubicBezTo>
                      <a:moveTo>
                        <a:pt x="203" y="231"/>
                      </a:moveTo>
                      <a:cubicBezTo>
                        <a:pt x="209" y="232"/>
                        <a:pt x="215" y="232"/>
                        <a:pt x="222" y="231"/>
                      </a:cubicBezTo>
                      <a:cubicBezTo>
                        <a:pt x="264" y="226"/>
                        <a:pt x="295" y="184"/>
                        <a:pt x="290" y="138"/>
                      </a:cubicBezTo>
                      <a:moveTo>
                        <a:pt x="304" y="19"/>
                      </a:moveTo>
                      <a:cubicBezTo>
                        <a:pt x="304" y="228"/>
                        <a:pt x="304" y="228"/>
                        <a:pt x="304" y="228"/>
                      </a:cubicBezTo>
                    </a:path>
                  </a:pathLst>
                </a:custGeom>
                <a:noFill/>
                <a:ln w="12700" cap="flat">
                  <a:solidFill>
                    <a:srgbClr val="0070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252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503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8755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006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259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7510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3762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014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GB"/>
                </a:p>
              </p:txBody>
            </p:sp>
          </p:grpSp>
        </p:grpSp>
      </p:grpSp>
      <p:sp>
        <p:nvSpPr>
          <p:cNvPr id="9" name="Rectangle 551"/>
          <p:cNvSpPr/>
          <p:nvPr/>
        </p:nvSpPr>
        <p:spPr bwMode="auto">
          <a:xfrm>
            <a:off x="6641455" y="5306430"/>
            <a:ext cx="5366315" cy="66479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bg1"/>
                </a:solidFill>
              </a:rPr>
              <a:t>User attributes are synchronized using DirSync, </a:t>
            </a:r>
            <a:r>
              <a:rPr lang="en-US" sz="1600" b="1" dirty="0">
                <a:solidFill>
                  <a:schemeClr val="bg1"/>
                </a:solidFill>
              </a:rPr>
              <a:t>Authentication is passed back through federation </a:t>
            </a:r>
            <a:r>
              <a:rPr lang="en-US" sz="1600" dirty="0">
                <a:solidFill>
                  <a:schemeClr val="bg1"/>
                </a:solidFill>
              </a:rPr>
              <a:t>and </a:t>
            </a:r>
            <a:r>
              <a:rPr lang="en-US" sz="1600" dirty="0" smtClean="0">
                <a:solidFill>
                  <a:schemeClr val="bg1"/>
                </a:solidFill>
              </a:rPr>
              <a:t>completed </a:t>
            </a:r>
            <a:r>
              <a:rPr lang="en-US" sz="1600" dirty="0">
                <a:solidFill>
                  <a:schemeClr val="bg1"/>
                </a:solidFill>
              </a:rPr>
              <a:t>against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Windows Server Active Directory</a:t>
            </a:r>
          </a:p>
        </p:txBody>
      </p:sp>
      <p:cxnSp>
        <p:nvCxnSpPr>
          <p:cNvPr id="10" name="Straight Arrow Connector 115"/>
          <p:cNvCxnSpPr/>
          <p:nvPr/>
        </p:nvCxnSpPr>
        <p:spPr>
          <a:xfrm flipH="1" flipV="1">
            <a:off x="6414353" y="4451450"/>
            <a:ext cx="1328634" cy="267896"/>
          </a:xfrm>
          <a:prstGeom prst="straightConnector1">
            <a:avLst/>
          </a:prstGeom>
          <a:ln w="25400" cap="rnd" cmpd="sng">
            <a:solidFill>
              <a:schemeClr val="tx2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16"/>
          <p:cNvCxnSpPr/>
          <p:nvPr/>
        </p:nvCxnSpPr>
        <p:spPr>
          <a:xfrm flipV="1">
            <a:off x="2990238" y="4396619"/>
            <a:ext cx="2302525" cy="298242"/>
          </a:xfrm>
          <a:prstGeom prst="straightConnector1">
            <a:avLst/>
          </a:prstGeom>
          <a:ln w="25400" cap="rnd" cmpd="sng">
            <a:solidFill>
              <a:schemeClr val="tx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50"/>
          <p:cNvGrpSpPr/>
          <p:nvPr/>
        </p:nvGrpSpPr>
        <p:grpSpPr>
          <a:xfrm>
            <a:off x="7955693" y="3890727"/>
            <a:ext cx="2704607" cy="1377910"/>
            <a:chOff x="8103584" y="1726703"/>
            <a:chExt cx="2704607" cy="1377910"/>
          </a:xfrm>
        </p:grpSpPr>
        <p:grpSp>
          <p:nvGrpSpPr>
            <p:cNvPr id="56" name="Group 151"/>
            <p:cNvGrpSpPr/>
            <p:nvPr/>
          </p:nvGrpSpPr>
          <p:grpSpPr>
            <a:xfrm>
              <a:off x="8103584" y="1726703"/>
              <a:ext cx="2704607" cy="1377910"/>
              <a:chOff x="410848" y="1513542"/>
              <a:chExt cx="2704607" cy="1377910"/>
            </a:xfrm>
          </p:grpSpPr>
          <p:sp>
            <p:nvSpPr>
              <p:cNvPr id="61" name="Freeform 156"/>
              <p:cNvSpPr>
                <a:spLocks noChangeAspect="1"/>
              </p:cNvSpPr>
              <p:nvPr/>
            </p:nvSpPr>
            <p:spPr bwMode="auto">
              <a:xfrm>
                <a:off x="410848" y="1513542"/>
                <a:ext cx="2688174" cy="1377910"/>
              </a:xfrm>
              <a:custGeom>
                <a:avLst/>
                <a:gdLst>
                  <a:gd name="T0" fmla="*/ 743 w 959"/>
                  <a:gd name="T1" fmla="*/ 528 h 534"/>
                  <a:gd name="T2" fmla="*/ 607 w 959"/>
                  <a:gd name="T3" fmla="*/ 531 h 534"/>
                  <a:gd name="T4" fmla="*/ 187 w 959"/>
                  <a:gd name="T5" fmla="*/ 531 h 534"/>
                  <a:gd name="T6" fmla="*/ 121 w 959"/>
                  <a:gd name="T7" fmla="*/ 526 h 534"/>
                  <a:gd name="T8" fmla="*/ 13 w 959"/>
                  <a:gd name="T9" fmla="*/ 419 h 534"/>
                  <a:gd name="T10" fmla="*/ 23 w 959"/>
                  <a:gd name="T11" fmla="*/ 297 h 534"/>
                  <a:gd name="T12" fmla="*/ 96 w 959"/>
                  <a:gd name="T13" fmla="*/ 227 h 534"/>
                  <a:gd name="T14" fmla="*/ 212 w 959"/>
                  <a:gd name="T15" fmla="*/ 224 h 534"/>
                  <a:gd name="T16" fmla="*/ 320 w 959"/>
                  <a:gd name="T17" fmla="*/ 123 h 534"/>
                  <a:gd name="T18" fmla="*/ 487 w 959"/>
                  <a:gd name="T19" fmla="*/ 133 h 534"/>
                  <a:gd name="T20" fmla="*/ 687 w 959"/>
                  <a:gd name="T21" fmla="*/ 3 h 534"/>
                  <a:gd name="T22" fmla="*/ 805 w 959"/>
                  <a:gd name="T23" fmla="*/ 26 h 534"/>
                  <a:gd name="T24" fmla="*/ 940 w 959"/>
                  <a:gd name="T25" fmla="*/ 178 h 534"/>
                  <a:gd name="T26" fmla="*/ 952 w 959"/>
                  <a:gd name="T27" fmla="*/ 307 h 534"/>
                  <a:gd name="T28" fmla="*/ 843 w 959"/>
                  <a:gd name="T29" fmla="*/ 486 h 534"/>
                  <a:gd name="T30" fmla="*/ 743 w 959"/>
                  <a:gd name="T31" fmla="*/ 528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59" h="534">
                    <a:moveTo>
                      <a:pt x="743" y="528"/>
                    </a:moveTo>
                    <a:cubicBezTo>
                      <a:pt x="703" y="534"/>
                      <a:pt x="657" y="531"/>
                      <a:pt x="607" y="531"/>
                    </a:cubicBezTo>
                    <a:cubicBezTo>
                      <a:pt x="468" y="531"/>
                      <a:pt x="327" y="531"/>
                      <a:pt x="187" y="531"/>
                    </a:cubicBezTo>
                    <a:cubicBezTo>
                      <a:pt x="162" y="531"/>
                      <a:pt x="140" y="531"/>
                      <a:pt x="121" y="526"/>
                    </a:cubicBezTo>
                    <a:cubicBezTo>
                      <a:pt x="68" y="513"/>
                      <a:pt x="29" y="473"/>
                      <a:pt x="13" y="419"/>
                    </a:cubicBezTo>
                    <a:cubicBezTo>
                      <a:pt x="0" y="377"/>
                      <a:pt x="7" y="330"/>
                      <a:pt x="23" y="297"/>
                    </a:cubicBezTo>
                    <a:cubicBezTo>
                      <a:pt x="38" y="268"/>
                      <a:pt x="64" y="241"/>
                      <a:pt x="96" y="227"/>
                    </a:cubicBezTo>
                    <a:cubicBezTo>
                      <a:pt x="126" y="213"/>
                      <a:pt x="174" y="207"/>
                      <a:pt x="212" y="224"/>
                    </a:cubicBezTo>
                    <a:cubicBezTo>
                      <a:pt x="236" y="179"/>
                      <a:pt x="271" y="143"/>
                      <a:pt x="320" y="123"/>
                    </a:cubicBezTo>
                    <a:cubicBezTo>
                      <a:pt x="371" y="101"/>
                      <a:pt x="445" y="105"/>
                      <a:pt x="487" y="133"/>
                    </a:cubicBezTo>
                    <a:cubicBezTo>
                      <a:pt x="528" y="66"/>
                      <a:pt x="590" y="10"/>
                      <a:pt x="687" y="3"/>
                    </a:cubicBezTo>
                    <a:cubicBezTo>
                      <a:pt x="734" y="0"/>
                      <a:pt x="772" y="10"/>
                      <a:pt x="805" y="26"/>
                    </a:cubicBezTo>
                    <a:cubicBezTo>
                      <a:pt x="868" y="55"/>
                      <a:pt x="917" y="106"/>
                      <a:pt x="940" y="178"/>
                    </a:cubicBezTo>
                    <a:cubicBezTo>
                      <a:pt x="952" y="213"/>
                      <a:pt x="959" y="259"/>
                      <a:pt x="952" y="307"/>
                    </a:cubicBezTo>
                    <a:cubicBezTo>
                      <a:pt x="941" y="389"/>
                      <a:pt x="897" y="448"/>
                      <a:pt x="843" y="486"/>
                    </a:cubicBezTo>
                    <a:cubicBezTo>
                      <a:pt x="815" y="505"/>
                      <a:pt x="782" y="521"/>
                      <a:pt x="743" y="528"/>
                    </a:cubicBezTo>
                    <a:close/>
                  </a:path>
                </a:pathLst>
              </a:custGeom>
              <a:solidFill>
                <a:schemeClr val="tx2"/>
              </a:solidFill>
              <a:ln w="19050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114263" tIns="0" rIns="114263" bIns="57131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252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503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8755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006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259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7510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3762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014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142398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938" b="1" kern="0" dirty="0">
                  <a:solidFill>
                    <a:srgbClr val="505050"/>
                  </a:solidFill>
                  <a:latin typeface="Segoe" pitchFamily="34" charset="0"/>
                </a:endParaRPr>
              </a:p>
            </p:txBody>
          </p:sp>
          <p:sp>
            <p:nvSpPr>
              <p:cNvPr id="62" name="Rectangle 157"/>
              <p:cNvSpPr/>
              <p:nvPr/>
            </p:nvSpPr>
            <p:spPr>
              <a:xfrm>
                <a:off x="1657194" y="2312971"/>
                <a:ext cx="1255152" cy="21544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 anchor="ctr">
                <a:spAutoFit/>
              </a:bodyPr>
              <a:lstStyle>
                <a:defPPr>
                  <a:defRPr lang="en-US"/>
                </a:defPPr>
                <a:lvl1pPr marL="0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252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503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8755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006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259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7510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3762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014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118538" fontAlgn="base">
                  <a:spcAft>
                    <a:spcPct val="0"/>
                  </a:spcAft>
                </a:pPr>
                <a:r>
                  <a:rPr lang="en-US" sz="1400" dirty="0" smtClean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FFFFFF"/>
                    </a:solidFill>
                    <a:latin typeface="Segoe"/>
                  </a:rPr>
                  <a:t>Active Directory</a:t>
                </a:r>
                <a:endParaRPr lang="en-US" sz="14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Segoe"/>
                </a:endParaRPr>
              </a:p>
            </p:txBody>
          </p:sp>
          <p:pic>
            <p:nvPicPr>
              <p:cNvPr id="63" name="Picture 15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9824" y="1949658"/>
                <a:ext cx="1955631" cy="471035"/>
              </a:xfrm>
              <a:prstGeom prst="rect">
                <a:avLst/>
              </a:prstGeom>
            </p:spPr>
          </p:pic>
          <p:grpSp>
            <p:nvGrpSpPr>
              <p:cNvPr id="64" name="Group 159"/>
              <p:cNvGrpSpPr/>
              <p:nvPr/>
            </p:nvGrpSpPr>
            <p:grpSpPr>
              <a:xfrm>
                <a:off x="1033298" y="2361743"/>
                <a:ext cx="197030" cy="151923"/>
                <a:chOff x="4395727" y="3571786"/>
                <a:chExt cx="197030" cy="151923"/>
              </a:xfrm>
            </p:grpSpPr>
            <p:sp>
              <p:nvSpPr>
                <p:cNvPr id="65" name="Arc 160"/>
                <p:cNvSpPr/>
                <p:nvPr/>
              </p:nvSpPr>
              <p:spPr>
                <a:xfrm rot="5012506">
                  <a:off x="4401070" y="3575638"/>
                  <a:ext cx="151066" cy="145075"/>
                </a:xfrm>
                <a:prstGeom prst="arc">
                  <a:avLst>
                    <a:gd name="adj1" fmla="val 16200000"/>
                    <a:gd name="adj2" fmla="val 814800"/>
                  </a:avLst>
                </a:prstGeom>
                <a:noFill/>
                <a:ln w="9525" cap="flat" cmpd="sng" algn="ctr">
                  <a:solidFill>
                    <a:srgbClr val="0070C0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252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503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8755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006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259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7510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3762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014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292929"/>
                    </a:solidFill>
                    <a:latin typeface="Segoe UI"/>
                  </a:endParaRPr>
                </a:p>
              </p:txBody>
            </p:sp>
            <p:sp>
              <p:nvSpPr>
                <p:cNvPr id="66" name="Arc 161"/>
                <p:cNvSpPr/>
                <p:nvPr/>
              </p:nvSpPr>
              <p:spPr>
                <a:xfrm rot="16587494" flipH="1">
                  <a:off x="4444687" y="3575638"/>
                  <a:ext cx="151066" cy="145075"/>
                </a:xfrm>
                <a:prstGeom prst="arc">
                  <a:avLst>
                    <a:gd name="adj1" fmla="val 16200000"/>
                    <a:gd name="adj2" fmla="val 814800"/>
                  </a:avLst>
                </a:prstGeom>
                <a:noFill/>
                <a:ln w="9525" cap="flat" cmpd="sng" algn="ctr">
                  <a:solidFill>
                    <a:srgbClr val="0070C0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252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503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8755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006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259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7510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3762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014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292929"/>
                    </a:solidFill>
                    <a:latin typeface="Segoe UI"/>
                  </a:endParaRPr>
                </a:p>
              </p:txBody>
            </p:sp>
            <p:sp>
              <p:nvSpPr>
                <p:cNvPr id="67" name="Oval 162"/>
                <p:cNvSpPr>
                  <a:spLocks noChangeAspect="1" noChangeArrowheads="1"/>
                </p:cNvSpPr>
                <p:nvPr/>
              </p:nvSpPr>
              <p:spPr bwMode="auto">
                <a:xfrm>
                  <a:off x="4395727" y="3571786"/>
                  <a:ext cx="75935" cy="70022"/>
                </a:xfrm>
                <a:prstGeom prst="ellipse">
                  <a:avLst/>
                </a:prstGeom>
                <a:solidFill>
                  <a:srgbClr val="0070C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252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503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8755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006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259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7510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3762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014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kern="0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292929"/>
                    </a:solidFill>
                    <a:latin typeface="Segoe UI"/>
                  </a:endParaRPr>
                </a:p>
              </p:txBody>
            </p:sp>
          </p:grpSp>
        </p:grpSp>
        <p:grpSp>
          <p:nvGrpSpPr>
            <p:cNvPr id="57" name="Group 4"/>
            <p:cNvGrpSpPr>
              <a:grpSpLocks noChangeAspect="1"/>
            </p:cNvGrpSpPr>
            <p:nvPr/>
          </p:nvGrpSpPr>
          <p:grpSpPr bwMode="auto">
            <a:xfrm>
              <a:off x="8350520" y="2405916"/>
              <a:ext cx="648040" cy="643952"/>
              <a:chOff x="3125" y="1415"/>
              <a:chExt cx="1586" cy="1576"/>
            </a:xfrm>
            <a:solidFill>
              <a:schemeClr val="tx2"/>
            </a:solidFill>
          </p:grpSpPr>
          <p:sp>
            <p:nvSpPr>
              <p:cNvPr id="58" name="Freeform 5"/>
              <p:cNvSpPr>
                <a:spLocks/>
              </p:cNvSpPr>
              <p:nvPr/>
            </p:nvSpPr>
            <p:spPr bwMode="auto">
              <a:xfrm>
                <a:off x="3942" y="2006"/>
                <a:ext cx="273" cy="494"/>
              </a:xfrm>
              <a:custGeom>
                <a:avLst/>
                <a:gdLst>
                  <a:gd name="T0" fmla="*/ 19 w 115"/>
                  <a:gd name="T1" fmla="*/ 0 h 208"/>
                  <a:gd name="T2" fmla="*/ 0 w 115"/>
                  <a:gd name="T3" fmla="*/ 7 h 208"/>
                  <a:gd name="T4" fmla="*/ 0 w 115"/>
                  <a:gd name="T5" fmla="*/ 207 h 208"/>
                  <a:gd name="T6" fmla="*/ 3 w 115"/>
                  <a:gd name="T7" fmla="*/ 208 h 208"/>
                  <a:gd name="T8" fmla="*/ 114 w 115"/>
                  <a:gd name="T9" fmla="*/ 135 h 208"/>
                  <a:gd name="T10" fmla="*/ 114 w 115"/>
                  <a:gd name="T11" fmla="*/ 131 h 208"/>
                  <a:gd name="T12" fmla="*/ 115 w 115"/>
                  <a:gd name="T13" fmla="*/ 119 h 208"/>
                  <a:gd name="T14" fmla="*/ 19 w 115"/>
                  <a:gd name="T15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208">
                    <a:moveTo>
                      <a:pt x="19" y="0"/>
                    </a:moveTo>
                    <a:cubicBezTo>
                      <a:pt x="13" y="4"/>
                      <a:pt x="6" y="6"/>
                      <a:pt x="0" y="7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1" y="208"/>
                      <a:pt x="2" y="208"/>
                      <a:pt x="3" y="208"/>
                    </a:cubicBezTo>
                    <a:cubicBezTo>
                      <a:pt x="114" y="135"/>
                      <a:pt x="114" y="135"/>
                      <a:pt x="114" y="135"/>
                    </a:cubicBezTo>
                    <a:cubicBezTo>
                      <a:pt x="114" y="134"/>
                      <a:pt x="114" y="132"/>
                      <a:pt x="114" y="131"/>
                    </a:cubicBezTo>
                    <a:cubicBezTo>
                      <a:pt x="114" y="127"/>
                      <a:pt x="115" y="123"/>
                      <a:pt x="115" y="119"/>
                    </a:cubicBez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252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503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8755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006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259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7510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3762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014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3600" y="2013"/>
                <a:ext cx="275" cy="487"/>
              </a:xfrm>
              <a:custGeom>
                <a:avLst/>
                <a:gdLst>
                  <a:gd name="T0" fmla="*/ 0 w 116"/>
                  <a:gd name="T1" fmla="*/ 106 h 205"/>
                  <a:gd name="T2" fmla="*/ 5 w 116"/>
                  <a:gd name="T3" fmla="*/ 128 h 205"/>
                  <a:gd name="T4" fmla="*/ 3 w 116"/>
                  <a:gd name="T5" fmla="*/ 141 h 205"/>
                  <a:gd name="T6" fmla="*/ 116 w 116"/>
                  <a:gd name="T7" fmla="*/ 205 h 205"/>
                  <a:gd name="T8" fmla="*/ 116 w 116"/>
                  <a:gd name="T9" fmla="*/ 1 h 205"/>
                  <a:gd name="T10" fmla="*/ 113 w 116"/>
                  <a:gd name="T11" fmla="*/ 0 h 205"/>
                  <a:gd name="T12" fmla="*/ 0 w 116"/>
                  <a:gd name="T13" fmla="*/ 10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" h="205">
                    <a:moveTo>
                      <a:pt x="0" y="106"/>
                    </a:moveTo>
                    <a:cubicBezTo>
                      <a:pt x="3" y="113"/>
                      <a:pt x="5" y="120"/>
                      <a:pt x="5" y="128"/>
                    </a:cubicBezTo>
                    <a:cubicBezTo>
                      <a:pt x="5" y="132"/>
                      <a:pt x="4" y="137"/>
                      <a:pt x="3" y="141"/>
                    </a:cubicBezTo>
                    <a:cubicBezTo>
                      <a:pt x="116" y="205"/>
                      <a:pt x="116" y="205"/>
                      <a:pt x="116" y="205"/>
                    </a:cubicBezTo>
                    <a:cubicBezTo>
                      <a:pt x="116" y="1"/>
                      <a:pt x="116" y="1"/>
                      <a:pt x="116" y="1"/>
                    </a:cubicBezTo>
                    <a:cubicBezTo>
                      <a:pt x="115" y="1"/>
                      <a:pt x="114" y="1"/>
                      <a:pt x="113" y="0"/>
                    </a:cubicBez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252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503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8755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006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259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7510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3762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014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Freeform 7"/>
              <p:cNvSpPr>
                <a:spLocks noEditPoints="1"/>
              </p:cNvSpPr>
              <p:nvPr/>
            </p:nvSpPr>
            <p:spPr bwMode="auto">
              <a:xfrm>
                <a:off x="3125" y="1415"/>
                <a:ext cx="1586" cy="1576"/>
              </a:xfrm>
              <a:custGeom>
                <a:avLst/>
                <a:gdLst>
                  <a:gd name="T0" fmla="*/ 331 w 668"/>
                  <a:gd name="T1" fmla="*/ 0 h 664"/>
                  <a:gd name="T2" fmla="*/ 0 w 668"/>
                  <a:gd name="T3" fmla="*/ 391 h 664"/>
                  <a:gd name="T4" fmla="*/ 331 w 668"/>
                  <a:gd name="T5" fmla="*/ 664 h 664"/>
                  <a:gd name="T6" fmla="*/ 668 w 668"/>
                  <a:gd name="T7" fmla="*/ 391 h 664"/>
                  <a:gd name="T8" fmla="*/ 331 w 668"/>
                  <a:gd name="T9" fmla="*/ 0 h 664"/>
                  <a:gd name="T10" fmla="*/ 511 w 668"/>
                  <a:gd name="T11" fmla="*/ 434 h 664"/>
                  <a:gd name="T12" fmla="*/ 473 w 668"/>
                  <a:gd name="T13" fmla="*/ 417 h 664"/>
                  <a:gd name="T14" fmla="*/ 379 w 668"/>
                  <a:gd name="T15" fmla="*/ 478 h 664"/>
                  <a:gd name="T16" fmla="*/ 389 w 668"/>
                  <a:gd name="T17" fmla="*/ 509 h 664"/>
                  <a:gd name="T18" fmla="*/ 335 w 668"/>
                  <a:gd name="T19" fmla="*/ 563 h 664"/>
                  <a:gd name="T20" fmla="*/ 282 w 668"/>
                  <a:gd name="T21" fmla="*/ 509 h 664"/>
                  <a:gd name="T22" fmla="*/ 293 w 668"/>
                  <a:gd name="T23" fmla="*/ 477 h 664"/>
                  <a:gd name="T24" fmla="*/ 189 w 668"/>
                  <a:gd name="T25" fmla="*/ 418 h 664"/>
                  <a:gd name="T26" fmla="*/ 152 w 668"/>
                  <a:gd name="T27" fmla="*/ 434 h 664"/>
                  <a:gd name="T28" fmla="*/ 98 w 668"/>
                  <a:gd name="T29" fmla="*/ 380 h 664"/>
                  <a:gd name="T30" fmla="*/ 152 w 668"/>
                  <a:gd name="T31" fmla="*/ 327 h 664"/>
                  <a:gd name="T32" fmla="*/ 178 w 668"/>
                  <a:gd name="T33" fmla="*/ 334 h 664"/>
                  <a:gd name="T34" fmla="*/ 287 w 668"/>
                  <a:gd name="T35" fmla="*/ 232 h 664"/>
                  <a:gd name="T36" fmla="*/ 277 w 668"/>
                  <a:gd name="T37" fmla="*/ 198 h 664"/>
                  <a:gd name="T38" fmla="*/ 335 w 668"/>
                  <a:gd name="T39" fmla="*/ 140 h 664"/>
                  <a:gd name="T40" fmla="*/ 394 w 668"/>
                  <a:gd name="T41" fmla="*/ 198 h 664"/>
                  <a:gd name="T42" fmla="*/ 386 w 668"/>
                  <a:gd name="T43" fmla="*/ 227 h 664"/>
                  <a:gd name="T44" fmla="*/ 478 w 668"/>
                  <a:gd name="T45" fmla="*/ 339 h 664"/>
                  <a:gd name="T46" fmla="*/ 511 w 668"/>
                  <a:gd name="T47" fmla="*/ 327 h 664"/>
                  <a:gd name="T48" fmla="*/ 565 w 668"/>
                  <a:gd name="T49" fmla="*/ 380 h 664"/>
                  <a:gd name="T50" fmla="*/ 511 w 668"/>
                  <a:gd name="T51" fmla="*/ 434 h 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8" h="664">
                    <a:moveTo>
                      <a:pt x="331" y="0"/>
                    </a:moveTo>
                    <a:cubicBezTo>
                      <a:pt x="0" y="391"/>
                      <a:pt x="0" y="391"/>
                      <a:pt x="0" y="391"/>
                    </a:cubicBezTo>
                    <a:cubicBezTo>
                      <a:pt x="331" y="664"/>
                      <a:pt x="331" y="664"/>
                      <a:pt x="331" y="664"/>
                    </a:cubicBezTo>
                    <a:cubicBezTo>
                      <a:pt x="668" y="391"/>
                      <a:pt x="668" y="391"/>
                      <a:pt x="668" y="391"/>
                    </a:cubicBezTo>
                    <a:lnTo>
                      <a:pt x="331" y="0"/>
                    </a:lnTo>
                    <a:close/>
                    <a:moveTo>
                      <a:pt x="511" y="434"/>
                    </a:moveTo>
                    <a:cubicBezTo>
                      <a:pt x="496" y="434"/>
                      <a:pt x="482" y="427"/>
                      <a:pt x="473" y="417"/>
                    </a:cubicBezTo>
                    <a:cubicBezTo>
                      <a:pt x="379" y="478"/>
                      <a:pt x="379" y="478"/>
                      <a:pt x="379" y="478"/>
                    </a:cubicBezTo>
                    <a:cubicBezTo>
                      <a:pt x="385" y="487"/>
                      <a:pt x="389" y="498"/>
                      <a:pt x="389" y="509"/>
                    </a:cubicBezTo>
                    <a:cubicBezTo>
                      <a:pt x="389" y="539"/>
                      <a:pt x="365" y="563"/>
                      <a:pt x="335" y="563"/>
                    </a:cubicBezTo>
                    <a:cubicBezTo>
                      <a:pt x="305" y="563"/>
                      <a:pt x="282" y="539"/>
                      <a:pt x="282" y="509"/>
                    </a:cubicBezTo>
                    <a:cubicBezTo>
                      <a:pt x="282" y="497"/>
                      <a:pt x="286" y="486"/>
                      <a:pt x="293" y="477"/>
                    </a:cubicBezTo>
                    <a:cubicBezTo>
                      <a:pt x="189" y="418"/>
                      <a:pt x="189" y="418"/>
                      <a:pt x="189" y="418"/>
                    </a:cubicBezTo>
                    <a:cubicBezTo>
                      <a:pt x="179" y="428"/>
                      <a:pt x="166" y="434"/>
                      <a:pt x="152" y="434"/>
                    </a:cubicBezTo>
                    <a:cubicBezTo>
                      <a:pt x="122" y="434"/>
                      <a:pt x="98" y="410"/>
                      <a:pt x="98" y="380"/>
                    </a:cubicBezTo>
                    <a:cubicBezTo>
                      <a:pt x="98" y="350"/>
                      <a:pt x="122" y="327"/>
                      <a:pt x="152" y="327"/>
                    </a:cubicBezTo>
                    <a:cubicBezTo>
                      <a:pt x="161" y="327"/>
                      <a:pt x="170" y="329"/>
                      <a:pt x="178" y="334"/>
                    </a:cubicBezTo>
                    <a:cubicBezTo>
                      <a:pt x="287" y="232"/>
                      <a:pt x="287" y="232"/>
                      <a:pt x="287" y="232"/>
                    </a:cubicBezTo>
                    <a:cubicBezTo>
                      <a:pt x="281" y="222"/>
                      <a:pt x="277" y="211"/>
                      <a:pt x="277" y="198"/>
                    </a:cubicBezTo>
                    <a:cubicBezTo>
                      <a:pt x="277" y="166"/>
                      <a:pt x="303" y="140"/>
                      <a:pt x="335" y="140"/>
                    </a:cubicBezTo>
                    <a:cubicBezTo>
                      <a:pt x="367" y="140"/>
                      <a:pt x="394" y="166"/>
                      <a:pt x="394" y="198"/>
                    </a:cubicBezTo>
                    <a:cubicBezTo>
                      <a:pt x="394" y="208"/>
                      <a:pt x="391" y="218"/>
                      <a:pt x="386" y="227"/>
                    </a:cubicBezTo>
                    <a:cubicBezTo>
                      <a:pt x="478" y="339"/>
                      <a:pt x="478" y="339"/>
                      <a:pt x="478" y="339"/>
                    </a:cubicBezTo>
                    <a:cubicBezTo>
                      <a:pt x="487" y="331"/>
                      <a:pt x="499" y="327"/>
                      <a:pt x="511" y="327"/>
                    </a:cubicBezTo>
                    <a:cubicBezTo>
                      <a:pt x="541" y="327"/>
                      <a:pt x="565" y="350"/>
                      <a:pt x="565" y="380"/>
                    </a:cubicBezTo>
                    <a:cubicBezTo>
                      <a:pt x="565" y="410"/>
                      <a:pt x="541" y="434"/>
                      <a:pt x="511" y="4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252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503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8755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006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259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7510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3762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014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pic>
        <p:nvPicPr>
          <p:cNvPr id="53" name="Picture 16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463" y="4038078"/>
            <a:ext cx="1435007" cy="949531"/>
          </a:xfrm>
          <a:prstGeom prst="rect">
            <a:avLst/>
          </a:prstGeom>
        </p:spPr>
      </p:pic>
      <p:sp>
        <p:nvSpPr>
          <p:cNvPr id="14" name="Rectangle 4"/>
          <p:cNvSpPr/>
          <p:nvPr/>
        </p:nvSpPr>
        <p:spPr bwMode="white">
          <a:xfrm>
            <a:off x="-172296" y="86798"/>
            <a:ext cx="12436475" cy="423753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spc="-50" dirty="0" smtClean="0">
              <a:gradFill>
                <a:gsLst>
                  <a:gs pos="1250">
                    <a:schemeClr val="bg1"/>
                  </a:gs>
                  <a:gs pos="10417">
                    <a:schemeClr val="bg1"/>
                  </a:gs>
                </a:gsLst>
                <a:lin ang="5400000" scaled="0"/>
              </a:gradFill>
            </a:endParaRPr>
          </a:p>
        </p:txBody>
      </p:sp>
      <p:sp>
        <p:nvSpPr>
          <p:cNvPr id="16" name="Rectangle 816"/>
          <p:cNvSpPr/>
          <p:nvPr/>
        </p:nvSpPr>
        <p:spPr bwMode="auto">
          <a:xfrm>
            <a:off x="6641455" y="2983980"/>
            <a:ext cx="5530090" cy="66479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bg1"/>
                </a:solidFill>
              </a:rPr>
              <a:t>User attributes are synchronized using DirSync </a:t>
            </a:r>
            <a:r>
              <a:rPr lang="en-US" sz="1600" b="1" dirty="0">
                <a:solidFill>
                  <a:schemeClr val="bg1"/>
                </a:solidFill>
              </a:rPr>
              <a:t>including </a:t>
            </a:r>
            <a:r>
              <a:rPr lang="en-US" sz="1600" b="1" dirty="0" smtClean="0">
                <a:solidFill>
                  <a:schemeClr val="bg1"/>
                </a:solidFill>
              </a:rPr>
              <a:t/>
            </a:r>
            <a:br>
              <a:rPr lang="en-US" sz="1600" b="1" dirty="0" smtClean="0">
                <a:solidFill>
                  <a:schemeClr val="bg1"/>
                </a:solidFill>
              </a:rPr>
            </a:br>
            <a:r>
              <a:rPr lang="en-US" sz="1600" b="1" dirty="0" smtClean="0">
                <a:solidFill>
                  <a:schemeClr val="bg1"/>
                </a:solidFill>
              </a:rPr>
              <a:t>a password </a:t>
            </a:r>
            <a:r>
              <a:rPr lang="en-US" sz="1600" b="1" dirty="0">
                <a:solidFill>
                  <a:schemeClr val="bg1"/>
                </a:solidFill>
              </a:rPr>
              <a:t>hash, </a:t>
            </a:r>
            <a:r>
              <a:rPr lang="en-US" sz="1600" dirty="0">
                <a:solidFill>
                  <a:schemeClr val="bg1"/>
                </a:solidFill>
              </a:rPr>
              <a:t>Authentication is completed against </a:t>
            </a:r>
            <a:r>
              <a:rPr lang="en-US" sz="1600" b="1" dirty="0">
                <a:solidFill>
                  <a:schemeClr val="bg1"/>
                </a:solidFill>
              </a:rPr>
              <a:t>Windows Azure Active Directory</a:t>
            </a:r>
          </a:p>
        </p:txBody>
      </p:sp>
      <p:cxnSp>
        <p:nvCxnSpPr>
          <p:cNvPr id="18" name="Straight Arrow Connector 475"/>
          <p:cNvCxnSpPr/>
          <p:nvPr/>
        </p:nvCxnSpPr>
        <p:spPr>
          <a:xfrm flipH="1">
            <a:off x="6444469" y="2510036"/>
            <a:ext cx="1511224" cy="0"/>
          </a:xfrm>
          <a:prstGeom prst="straightConnector1">
            <a:avLst/>
          </a:prstGeom>
          <a:ln w="25400" cap="rnd" cmpd="sng">
            <a:solidFill>
              <a:schemeClr val="tx2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476"/>
          <p:cNvCxnSpPr/>
          <p:nvPr/>
        </p:nvCxnSpPr>
        <p:spPr>
          <a:xfrm>
            <a:off x="3191385" y="2510036"/>
            <a:ext cx="2109647" cy="0"/>
          </a:xfrm>
          <a:prstGeom prst="straightConnector1">
            <a:avLst/>
          </a:prstGeom>
          <a:ln w="25400" cap="rnd" cmpd="sng">
            <a:solidFill>
              <a:schemeClr val="tx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477"/>
          <p:cNvGrpSpPr/>
          <p:nvPr/>
        </p:nvGrpSpPr>
        <p:grpSpPr>
          <a:xfrm>
            <a:off x="5113269" y="1713277"/>
            <a:ext cx="1366884" cy="1530563"/>
            <a:chOff x="5871338" y="1796556"/>
            <a:chExt cx="1366884" cy="1530563"/>
          </a:xfrm>
        </p:grpSpPr>
        <p:sp>
          <p:nvSpPr>
            <p:cNvPr id="36" name="Rectangle 478"/>
            <p:cNvSpPr/>
            <p:nvPr/>
          </p:nvSpPr>
          <p:spPr>
            <a:xfrm>
              <a:off x="5871338" y="2828521"/>
              <a:ext cx="1366884" cy="498598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43038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</a:pPr>
              <a:r>
                <a:rPr lang="en-US" sz="1200" dirty="0" err="1">
                  <a:solidFill>
                    <a:schemeClr val="bg1"/>
                  </a:solidFill>
                </a:rPr>
                <a:t>DirSync</a:t>
              </a:r>
              <a:r>
                <a:rPr lang="en-US" sz="1200" dirty="0">
                  <a:solidFill>
                    <a:schemeClr val="bg1"/>
                  </a:solidFill>
                </a:rPr>
                <a:t> with password </a:t>
              </a:r>
              <a:r>
                <a:rPr lang="en-US" sz="1200" dirty="0" smtClean="0">
                  <a:solidFill>
                    <a:schemeClr val="bg1"/>
                  </a:solidFill>
                </a:rPr>
                <a:t/>
              </a:r>
              <a:br>
                <a:rPr lang="en-US" sz="1200" dirty="0" smtClean="0">
                  <a:solidFill>
                    <a:schemeClr val="bg1"/>
                  </a:solidFill>
                </a:rPr>
              </a:br>
              <a:r>
                <a:rPr lang="en-US" sz="1200" dirty="0" smtClean="0">
                  <a:solidFill>
                    <a:schemeClr val="bg1"/>
                  </a:solidFill>
                </a:rPr>
                <a:t>hash </a:t>
              </a:r>
              <a:r>
                <a:rPr lang="en-US" sz="1200" dirty="0">
                  <a:solidFill>
                    <a:schemeClr val="bg1"/>
                  </a:solidFill>
                </a:rPr>
                <a:t>sync</a:t>
              </a:r>
            </a:p>
          </p:txBody>
        </p:sp>
        <p:grpSp>
          <p:nvGrpSpPr>
            <p:cNvPr id="37" name="Group 480"/>
            <p:cNvGrpSpPr/>
            <p:nvPr/>
          </p:nvGrpSpPr>
          <p:grpSpPr>
            <a:xfrm>
              <a:off x="6067429" y="1796556"/>
              <a:ext cx="1027036" cy="987264"/>
              <a:chOff x="2945267" y="3944158"/>
              <a:chExt cx="1901371" cy="1827743"/>
            </a:xfrm>
          </p:grpSpPr>
          <p:sp>
            <p:nvSpPr>
              <p:cNvPr id="38" name="Freeform 835"/>
              <p:cNvSpPr>
                <a:spLocks noEditPoints="1"/>
              </p:cNvSpPr>
              <p:nvPr/>
            </p:nvSpPr>
            <p:spPr bwMode="auto">
              <a:xfrm>
                <a:off x="3442018" y="3960285"/>
                <a:ext cx="931343" cy="1795489"/>
              </a:xfrm>
              <a:custGeom>
                <a:avLst/>
                <a:gdLst>
                  <a:gd name="T0" fmla="*/ 234 w 2079"/>
                  <a:gd name="T1" fmla="*/ 3600 h 4007"/>
                  <a:gd name="T2" fmla="*/ 1845 w 2079"/>
                  <a:gd name="T3" fmla="*/ 3460 h 4007"/>
                  <a:gd name="T4" fmla="*/ 234 w 2079"/>
                  <a:gd name="T5" fmla="*/ 3151 h 4007"/>
                  <a:gd name="T6" fmla="*/ 556 w 2079"/>
                  <a:gd name="T7" fmla="*/ 3290 h 4007"/>
                  <a:gd name="T8" fmla="*/ 234 w 2079"/>
                  <a:gd name="T9" fmla="*/ 3151 h 4007"/>
                  <a:gd name="T10" fmla="*/ 234 w 2079"/>
                  <a:gd name="T11" fmla="*/ 2982 h 4007"/>
                  <a:gd name="T12" fmla="*/ 556 w 2079"/>
                  <a:gd name="T13" fmla="*/ 2842 h 4007"/>
                  <a:gd name="T14" fmla="*/ 234 w 2079"/>
                  <a:gd name="T15" fmla="*/ 745 h 4007"/>
                  <a:gd name="T16" fmla="*/ 1845 w 2079"/>
                  <a:gd name="T17" fmla="*/ 954 h 4007"/>
                  <a:gd name="T18" fmla="*/ 234 w 2079"/>
                  <a:gd name="T19" fmla="*/ 745 h 4007"/>
                  <a:gd name="T20" fmla="*/ 234 w 2079"/>
                  <a:gd name="T21" fmla="*/ 622 h 4007"/>
                  <a:gd name="T22" fmla="*/ 1845 w 2079"/>
                  <a:gd name="T23" fmla="*/ 412 h 4007"/>
                  <a:gd name="T24" fmla="*/ 277 w 2079"/>
                  <a:gd name="T25" fmla="*/ 0 h 4007"/>
                  <a:gd name="T26" fmla="*/ 1847 w 2079"/>
                  <a:gd name="T27" fmla="*/ 4 h 4007"/>
                  <a:gd name="T28" fmla="*/ 1930 w 2079"/>
                  <a:gd name="T29" fmla="*/ 28 h 4007"/>
                  <a:gd name="T30" fmla="*/ 1998 w 2079"/>
                  <a:gd name="T31" fmla="*/ 71 h 4007"/>
                  <a:gd name="T32" fmla="*/ 2048 w 2079"/>
                  <a:gd name="T33" fmla="*/ 130 h 4007"/>
                  <a:gd name="T34" fmla="*/ 2076 w 2079"/>
                  <a:gd name="T35" fmla="*/ 201 h 4007"/>
                  <a:gd name="T36" fmla="*/ 2079 w 2079"/>
                  <a:gd name="T37" fmla="*/ 3767 h 4007"/>
                  <a:gd name="T38" fmla="*/ 2064 w 2079"/>
                  <a:gd name="T39" fmla="*/ 3844 h 4007"/>
                  <a:gd name="T40" fmla="*/ 2026 w 2079"/>
                  <a:gd name="T41" fmla="*/ 3909 h 4007"/>
                  <a:gd name="T42" fmla="*/ 1966 w 2079"/>
                  <a:gd name="T43" fmla="*/ 3961 h 4007"/>
                  <a:gd name="T44" fmla="*/ 1890 w 2079"/>
                  <a:gd name="T45" fmla="*/ 3995 h 4007"/>
                  <a:gd name="T46" fmla="*/ 1803 w 2079"/>
                  <a:gd name="T47" fmla="*/ 4007 h 4007"/>
                  <a:gd name="T48" fmla="*/ 231 w 2079"/>
                  <a:gd name="T49" fmla="*/ 4003 h 4007"/>
                  <a:gd name="T50" fmla="*/ 150 w 2079"/>
                  <a:gd name="T51" fmla="*/ 3980 h 4007"/>
                  <a:gd name="T52" fmla="*/ 81 w 2079"/>
                  <a:gd name="T53" fmla="*/ 3936 h 4007"/>
                  <a:gd name="T54" fmla="*/ 31 w 2079"/>
                  <a:gd name="T55" fmla="*/ 3877 h 4007"/>
                  <a:gd name="T56" fmla="*/ 4 w 2079"/>
                  <a:gd name="T57" fmla="*/ 3806 h 4007"/>
                  <a:gd name="T58" fmla="*/ 0 w 2079"/>
                  <a:gd name="T59" fmla="*/ 241 h 4007"/>
                  <a:gd name="T60" fmla="*/ 14 w 2079"/>
                  <a:gd name="T61" fmla="*/ 164 h 4007"/>
                  <a:gd name="T62" fmla="*/ 53 w 2079"/>
                  <a:gd name="T63" fmla="*/ 98 h 4007"/>
                  <a:gd name="T64" fmla="*/ 113 w 2079"/>
                  <a:gd name="T65" fmla="*/ 46 h 4007"/>
                  <a:gd name="T66" fmla="*/ 189 w 2079"/>
                  <a:gd name="T67" fmla="*/ 13 h 4007"/>
                  <a:gd name="T68" fmla="*/ 277 w 2079"/>
                  <a:gd name="T69" fmla="*/ 0 h 40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79" h="4007">
                    <a:moveTo>
                      <a:pt x="234" y="3460"/>
                    </a:moveTo>
                    <a:lnTo>
                      <a:pt x="234" y="3600"/>
                    </a:lnTo>
                    <a:lnTo>
                      <a:pt x="1845" y="3600"/>
                    </a:lnTo>
                    <a:lnTo>
                      <a:pt x="1845" y="3460"/>
                    </a:lnTo>
                    <a:lnTo>
                      <a:pt x="234" y="3460"/>
                    </a:lnTo>
                    <a:close/>
                    <a:moveTo>
                      <a:pt x="234" y="3151"/>
                    </a:moveTo>
                    <a:lnTo>
                      <a:pt x="234" y="3290"/>
                    </a:lnTo>
                    <a:lnTo>
                      <a:pt x="556" y="3290"/>
                    </a:lnTo>
                    <a:lnTo>
                      <a:pt x="556" y="3151"/>
                    </a:lnTo>
                    <a:lnTo>
                      <a:pt x="234" y="3151"/>
                    </a:lnTo>
                    <a:close/>
                    <a:moveTo>
                      <a:pt x="234" y="2842"/>
                    </a:moveTo>
                    <a:lnTo>
                      <a:pt x="234" y="2982"/>
                    </a:lnTo>
                    <a:lnTo>
                      <a:pt x="556" y="2982"/>
                    </a:lnTo>
                    <a:lnTo>
                      <a:pt x="556" y="2842"/>
                    </a:lnTo>
                    <a:lnTo>
                      <a:pt x="234" y="2842"/>
                    </a:lnTo>
                    <a:close/>
                    <a:moveTo>
                      <a:pt x="234" y="745"/>
                    </a:moveTo>
                    <a:lnTo>
                      <a:pt x="234" y="954"/>
                    </a:lnTo>
                    <a:lnTo>
                      <a:pt x="1845" y="954"/>
                    </a:lnTo>
                    <a:lnTo>
                      <a:pt x="1845" y="745"/>
                    </a:lnTo>
                    <a:lnTo>
                      <a:pt x="234" y="745"/>
                    </a:lnTo>
                    <a:close/>
                    <a:moveTo>
                      <a:pt x="234" y="412"/>
                    </a:moveTo>
                    <a:lnTo>
                      <a:pt x="234" y="622"/>
                    </a:lnTo>
                    <a:lnTo>
                      <a:pt x="1845" y="622"/>
                    </a:lnTo>
                    <a:lnTo>
                      <a:pt x="1845" y="412"/>
                    </a:lnTo>
                    <a:lnTo>
                      <a:pt x="234" y="412"/>
                    </a:lnTo>
                    <a:close/>
                    <a:moveTo>
                      <a:pt x="277" y="0"/>
                    </a:moveTo>
                    <a:lnTo>
                      <a:pt x="1803" y="0"/>
                    </a:lnTo>
                    <a:lnTo>
                      <a:pt x="1847" y="4"/>
                    </a:lnTo>
                    <a:lnTo>
                      <a:pt x="1890" y="13"/>
                    </a:lnTo>
                    <a:lnTo>
                      <a:pt x="1930" y="28"/>
                    </a:lnTo>
                    <a:lnTo>
                      <a:pt x="1966" y="46"/>
                    </a:lnTo>
                    <a:lnTo>
                      <a:pt x="1998" y="71"/>
                    </a:lnTo>
                    <a:lnTo>
                      <a:pt x="2026" y="98"/>
                    </a:lnTo>
                    <a:lnTo>
                      <a:pt x="2048" y="130"/>
                    </a:lnTo>
                    <a:lnTo>
                      <a:pt x="2064" y="164"/>
                    </a:lnTo>
                    <a:lnTo>
                      <a:pt x="2076" y="201"/>
                    </a:lnTo>
                    <a:lnTo>
                      <a:pt x="2079" y="241"/>
                    </a:lnTo>
                    <a:lnTo>
                      <a:pt x="2079" y="3767"/>
                    </a:lnTo>
                    <a:lnTo>
                      <a:pt x="2076" y="3806"/>
                    </a:lnTo>
                    <a:lnTo>
                      <a:pt x="2064" y="3844"/>
                    </a:lnTo>
                    <a:lnTo>
                      <a:pt x="2048" y="3877"/>
                    </a:lnTo>
                    <a:lnTo>
                      <a:pt x="2026" y="3909"/>
                    </a:lnTo>
                    <a:lnTo>
                      <a:pt x="1998" y="3936"/>
                    </a:lnTo>
                    <a:lnTo>
                      <a:pt x="1966" y="3961"/>
                    </a:lnTo>
                    <a:lnTo>
                      <a:pt x="1930" y="3980"/>
                    </a:lnTo>
                    <a:lnTo>
                      <a:pt x="1890" y="3995"/>
                    </a:lnTo>
                    <a:lnTo>
                      <a:pt x="1847" y="4003"/>
                    </a:lnTo>
                    <a:lnTo>
                      <a:pt x="1803" y="4007"/>
                    </a:lnTo>
                    <a:lnTo>
                      <a:pt x="277" y="4007"/>
                    </a:lnTo>
                    <a:lnTo>
                      <a:pt x="231" y="4003"/>
                    </a:lnTo>
                    <a:lnTo>
                      <a:pt x="189" y="3995"/>
                    </a:lnTo>
                    <a:lnTo>
                      <a:pt x="150" y="3980"/>
                    </a:lnTo>
                    <a:lnTo>
                      <a:pt x="113" y="3961"/>
                    </a:lnTo>
                    <a:lnTo>
                      <a:pt x="81" y="3936"/>
                    </a:lnTo>
                    <a:lnTo>
                      <a:pt x="53" y="3909"/>
                    </a:lnTo>
                    <a:lnTo>
                      <a:pt x="31" y="3877"/>
                    </a:lnTo>
                    <a:lnTo>
                      <a:pt x="14" y="3844"/>
                    </a:lnTo>
                    <a:lnTo>
                      <a:pt x="4" y="3806"/>
                    </a:lnTo>
                    <a:lnTo>
                      <a:pt x="0" y="3767"/>
                    </a:lnTo>
                    <a:lnTo>
                      <a:pt x="0" y="241"/>
                    </a:lnTo>
                    <a:lnTo>
                      <a:pt x="4" y="201"/>
                    </a:lnTo>
                    <a:lnTo>
                      <a:pt x="14" y="164"/>
                    </a:lnTo>
                    <a:lnTo>
                      <a:pt x="31" y="130"/>
                    </a:lnTo>
                    <a:lnTo>
                      <a:pt x="53" y="98"/>
                    </a:lnTo>
                    <a:lnTo>
                      <a:pt x="81" y="71"/>
                    </a:lnTo>
                    <a:lnTo>
                      <a:pt x="113" y="46"/>
                    </a:lnTo>
                    <a:lnTo>
                      <a:pt x="150" y="28"/>
                    </a:lnTo>
                    <a:lnTo>
                      <a:pt x="189" y="13"/>
                    </a:lnTo>
                    <a:lnTo>
                      <a:pt x="231" y="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252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503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8755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006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259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7510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3762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014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39" name="Freeform 836"/>
              <p:cNvSpPr>
                <a:spLocks noEditPoints="1"/>
              </p:cNvSpPr>
              <p:nvPr/>
            </p:nvSpPr>
            <p:spPr bwMode="auto">
              <a:xfrm>
                <a:off x="3425891" y="3944158"/>
                <a:ext cx="963597" cy="1827743"/>
              </a:xfrm>
              <a:custGeom>
                <a:avLst/>
                <a:gdLst>
                  <a:gd name="T0" fmla="*/ 1845 w 2151"/>
                  <a:gd name="T1" fmla="*/ 3532 h 4079"/>
                  <a:gd name="T2" fmla="*/ 1916 w 2151"/>
                  <a:gd name="T3" fmla="*/ 3672 h 4079"/>
                  <a:gd name="T4" fmla="*/ 305 w 2151"/>
                  <a:gd name="T5" fmla="*/ 3290 h 4079"/>
                  <a:gd name="T6" fmla="*/ 234 w 2151"/>
                  <a:gd name="T7" fmla="*/ 3151 h 4079"/>
                  <a:gd name="T8" fmla="*/ 234 w 2151"/>
                  <a:gd name="T9" fmla="*/ 3151 h 4079"/>
                  <a:gd name="T10" fmla="*/ 556 w 2151"/>
                  <a:gd name="T11" fmla="*/ 2914 h 4079"/>
                  <a:gd name="T12" fmla="*/ 628 w 2151"/>
                  <a:gd name="T13" fmla="*/ 3053 h 4079"/>
                  <a:gd name="T14" fmla="*/ 305 w 2151"/>
                  <a:gd name="T15" fmla="*/ 954 h 4079"/>
                  <a:gd name="T16" fmla="*/ 234 w 2151"/>
                  <a:gd name="T17" fmla="*/ 745 h 4079"/>
                  <a:gd name="T18" fmla="*/ 234 w 2151"/>
                  <a:gd name="T19" fmla="*/ 745 h 4079"/>
                  <a:gd name="T20" fmla="*/ 1845 w 2151"/>
                  <a:gd name="T21" fmla="*/ 483 h 4079"/>
                  <a:gd name="T22" fmla="*/ 1916 w 2151"/>
                  <a:gd name="T23" fmla="*/ 694 h 4079"/>
                  <a:gd name="T24" fmla="*/ 292 w 2151"/>
                  <a:gd name="T25" fmla="*/ 74 h 4079"/>
                  <a:gd name="T26" fmla="*/ 214 w 2151"/>
                  <a:gd name="T27" fmla="*/ 90 h 4079"/>
                  <a:gd name="T28" fmla="*/ 142 w 2151"/>
                  <a:gd name="T29" fmla="*/ 132 h 4079"/>
                  <a:gd name="T30" fmla="*/ 92 w 2151"/>
                  <a:gd name="T31" fmla="*/ 197 h 4079"/>
                  <a:gd name="T32" fmla="*/ 73 w 2151"/>
                  <a:gd name="T33" fmla="*/ 259 h 4079"/>
                  <a:gd name="T34" fmla="*/ 73 w 2151"/>
                  <a:gd name="T35" fmla="*/ 3820 h 4079"/>
                  <a:gd name="T36" fmla="*/ 102 w 2151"/>
                  <a:gd name="T37" fmla="*/ 3902 h 4079"/>
                  <a:gd name="T38" fmla="*/ 160 w 2151"/>
                  <a:gd name="T39" fmla="*/ 3961 h 4079"/>
                  <a:gd name="T40" fmla="*/ 238 w 2151"/>
                  <a:gd name="T41" fmla="*/ 3997 h 4079"/>
                  <a:gd name="T42" fmla="*/ 313 w 2151"/>
                  <a:gd name="T43" fmla="*/ 4007 h 4079"/>
                  <a:gd name="T44" fmla="*/ 1887 w 2151"/>
                  <a:gd name="T45" fmla="*/ 4003 h 4079"/>
                  <a:gd name="T46" fmla="*/ 1979 w 2151"/>
                  <a:gd name="T47" fmla="*/ 3969 h 4079"/>
                  <a:gd name="T48" fmla="*/ 2042 w 2151"/>
                  <a:gd name="T49" fmla="*/ 3912 h 4079"/>
                  <a:gd name="T50" fmla="*/ 2070 w 2151"/>
                  <a:gd name="T51" fmla="*/ 3861 h 4079"/>
                  <a:gd name="T52" fmla="*/ 2079 w 2151"/>
                  <a:gd name="T53" fmla="*/ 3803 h 4079"/>
                  <a:gd name="T54" fmla="*/ 2074 w 2151"/>
                  <a:gd name="T55" fmla="*/ 236 h 4079"/>
                  <a:gd name="T56" fmla="*/ 2049 w 2151"/>
                  <a:gd name="T57" fmla="*/ 176 h 4079"/>
                  <a:gd name="T58" fmla="*/ 1992 w 2151"/>
                  <a:gd name="T59" fmla="*/ 118 h 4079"/>
                  <a:gd name="T60" fmla="*/ 1914 w 2151"/>
                  <a:gd name="T61" fmla="*/ 82 h 4079"/>
                  <a:gd name="T62" fmla="*/ 1839 w 2151"/>
                  <a:gd name="T63" fmla="*/ 72 h 4079"/>
                  <a:gd name="T64" fmla="*/ 1867 w 2151"/>
                  <a:gd name="T65" fmla="*/ 2 h 4079"/>
                  <a:gd name="T66" fmla="*/ 1953 w 2151"/>
                  <a:gd name="T67" fmla="*/ 20 h 4079"/>
                  <a:gd name="T68" fmla="*/ 2029 w 2151"/>
                  <a:gd name="T69" fmla="*/ 59 h 4079"/>
                  <a:gd name="T70" fmla="*/ 2093 w 2151"/>
                  <a:gd name="T71" fmla="*/ 117 h 4079"/>
                  <a:gd name="T72" fmla="*/ 2136 w 2151"/>
                  <a:gd name="T73" fmla="*/ 191 h 4079"/>
                  <a:gd name="T74" fmla="*/ 2150 w 2151"/>
                  <a:gd name="T75" fmla="*/ 252 h 4079"/>
                  <a:gd name="T76" fmla="*/ 2149 w 2151"/>
                  <a:gd name="T77" fmla="*/ 3835 h 4079"/>
                  <a:gd name="T78" fmla="*/ 2126 w 2151"/>
                  <a:gd name="T79" fmla="*/ 3911 h 4079"/>
                  <a:gd name="T80" fmla="*/ 2077 w 2151"/>
                  <a:gd name="T81" fmla="*/ 3981 h 4079"/>
                  <a:gd name="T82" fmla="*/ 2008 w 2151"/>
                  <a:gd name="T83" fmla="*/ 4034 h 4079"/>
                  <a:gd name="T84" fmla="*/ 1929 w 2151"/>
                  <a:gd name="T85" fmla="*/ 4068 h 4079"/>
                  <a:gd name="T86" fmla="*/ 1839 w 2151"/>
                  <a:gd name="T87" fmla="*/ 4079 h 4079"/>
                  <a:gd name="T88" fmla="*/ 250 w 2151"/>
                  <a:gd name="T89" fmla="*/ 4074 h 4079"/>
                  <a:gd name="T90" fmla="*/ 167 w 2151"/>
                  <a:gd name="T91" fmla="*/ 4047 h 4079"/>
                  <a:gd name="T92" fmla="*/ 92 w 2151"/>
                  <a:gd name="T93" fmla="*/ 3998 h 4079"/>
                  <a:gd name="T94" fmla="*/ 36 w 2151"/>
                  <a:gd name="T95" fmla="*/ 3932 h 4079"/>
                  <a:gd name="T96" fmla="*/ 7 w 2151"/>
                  <a:gd name="T97" fmla="*/ 3859 h 4079"/>
                  <a:gd name="T98" fmla="*/ 0 w 2151"/>
                  <a:gd name="T99" fmla="*/ 277 h 4079"/>
                  <a:gd name="T100" fmla="*/ 14 w 2151"/>
                  <a:gd name="T101" fmla="*/ 197 h 4079"/>
                  <a:gd name="T102" fmla="*/ 45 w 2151"/>
                  <a:gd name="T103" fmla="*/ 137 h 4079"/>
                  <a:gd name="T104" fmla="*/ 112 w 2151"/>
                  <a:gd name="T105" fmla="*/ 66 h 4079"/>
                  <a:gd name="T106" fmla="*/ 191 w 2151"/>
                  <a:gd name="T107" fmla="*/ 23 h 4079"/>
                  <a:gd name="T108" fmla="*/ 277 w 2151"/>
                  <a:gd name="T109" fmla="*/ 3 h 40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151" h="4079">
                    <a:moveTo>
                      <a:pt x="305" y="3532"/>
                    </a:moveTo>
                    <a:lnTo>
                      <a:pt x="305" y="3600"/>
                    </a:lnTo>
                    <a:lnTo>
                      <a:pt x="1845" y="3600"/>
                    </a:lnTo>
                    <a:lnTo>
                      <a:pt x="1845" y="3532"/>
                    </a:lnTo>
                    <a:lnTo>
                      <a:pt x="305" y="3532"/>
                    </a:lnTo>
                    <a:close/>
                    <a:moveTo>
                      <a:pt x="234" y="3460"/>
                    </a:moveTo>
                    <a:lnTo>
                      <a:pt x="1916" y="3460"/>
                    </a:lnTo>
                    <a:lnTo>
                      <a:pt x="1916" y="3672"/>
                    </a:lnTo>
                    <a:lnTo>
                      <a:pt x="234" y="3672"/>
                    </a:lnTo>
                    <a:lnTo>
                      <a:pt x="234" y="3460"/>
                    </a:lnTo>
                    <a:close/>
                    <a:moveTo>
                      <a:pt x="305" y="3223"/>
                    </a:moveTo>
                    <a:lnTo>
                      <a:pt x="305" y="3290"/>
                    </a:lnTo>
                    <a:lnTo>
                      <a:pt x="556" y="3290"/>
                    </a:lnTo>
                    <a:lnTo>
                      <a:pt x="556" y="3223"/>
                    </a:lnTo>
                    <a:lnTo>
                      <a:pt x="305" y="3223"/>
                    </a:lnTo>
                    <a:close/>
                    <a:moveTo>
                      <a:pt x="234" y="3151"/>
                    </a:moveTo>
                    <a:lnTo>
                      <a:pt x="628" y="3151"/>
                    </a:lnTo>
                    <a:lnTo>
                      <a:pt x="628" y="3362"/>
                    </a:lnTo>
                    <a:lnTo>
                      <a:pt x="234" y="3362"/>
                    </a:lnTo>
                    <a:lnTo>
                      <a:pt x="234" y="3151"/>
                    </a:lnTo>
                    <a:close/>
                    <a:moveTo>
                      <a:pt x="305" y="2914"/>
                    </a:moveTo>
                    <a:lnTo>
                      <a:pt x="305" y="2982"/>
                    </a:lnTo>
                    <a:lnTo>
                      <a:pt x="556" y="2982"/>
                    </a:lnTo>
                    <a:lnTo>
                      <a:pt x="556" y="2914"/>
                    </a:lnTo>
                    <a:lnTo>
                      <a:pt x="305" y="2914"/>
                    </a:lnTo>
                    <a:close/>
                    <a:moveTo>
                      <a:pt x="234" y="2842"/>
                    </a:moveTo>
                    <a:lnTo>
                      <a:pt x="628" y="2842"/>
                    </a:lnTo>
                    <a:lnTo>
                      <a:pt x="628" y="3053"/>
                    </a:lnTo>
                    <a:lnTo>
                      <a:pt x="234" y="3053"/>
                    </a:lnTo>
                    <a:lnTo>
                      <a:pt x="234" y="2842"/>
                    </a:lnTo>
                    <a:close/>
                    <a:moveTo>
                      <a:pt x="305" y="817"/>
                    </a:moveTo>
                    <a:lnTo>
                      <a:pt x="305" y="954"/>
                    </a:lnTo>
                    <a:lnTo>
                      <a:pt x="1845" y="954"/>
                    </a:lnTo>
                    <a:lnTo>
                      <a:pt x="1845" y="817"/>
                    </a:lnTo>
                    <a:lnTo>
                      <a:pt x="305" y="817"/>
                    </a:lnTo>
                    <a:close/>
                    <a:moveTo>
                      <a:pt x="234" y="745"/>
                    </a:moveTo>
                    <a:lnTo>
                      <a:pt x="1916" y="745"/>
                    </a:lnTo>
                    <a:lnTo>
                      <a:pt x="1916" y="1026"/>
                    </a:lnTo>
                    <a:lnTo>
                      <a:pt x="234" y="1026"/>
                    </a:lnTo>
                    <a:lnTo>
                      <a:pt x="234" y="745"/>
                    </a:lnTo>
                    <a:close/>
                    <a:moveTo>
                      <a:pt x="305" y="483"/>
                    </a:moveTo>
                    <a:lnTo>
                      <a:pt x="305" y="622"/>
                    </a:lnTo>
                    <a:lnTo>
                      <a:pt x="1845" y="622"/>
                    </a:lnTo>
                    <a:lnTo>
                      <a:pt x="1845" y="483"/>
                    </a:lnTo>
                    <a:lnTo>
                      <a:pt x="305" y="483"/>
                    </a:lnTo>
                    <a:close/>
                    <a:moveTo>
                      <a:pt x="234" y="412"/>
                    </a:moveTo>
                    <a:lnTo>
                      <a:pt x="1916" y="412"/>
                    </a:lnTo>
                    <a:lnTo>
                      <a:pt x="1916" y="694"/>
                    </a:lnTo>
                    <a:lnTo>
                      <a:pt x="234" y="694"/>
                    </a:lnTo>
                    <a:lnTo>
                      <a:pt x="234" y="412"/>
                    </a:lnTo>
                    <a:close/>
                    <a:moveTo>
                      <a:pt x="313" y="72"/>
                    </a:moveTo>
                    <a:lnTo>
                      <a:pt x="292" y="74"/>
                    </a:lnTo>
                    <a:lnTo>
                      <a:pt x="292" y="74"/>
                    </a:lnTo>
                    <a:lnTo>
                      <a:pt x="265" y="76"/>
                    </a:lnTo>
                    <a:lnTo>
                      <a:pt x="238" y="82"/>
                    </a:lnTo>
                    <a:lnTo>
                      <a:pt x="214" y="90"/>
                    </a:lnTo>
                    <a:lnTo>
                      <a:pt x="196" y="98"/>
                    </a:lnTo>
                    <a:lnTo>
                      <a:pt x="172" y="111"/>
                    </a:lnTo>
                    <a:lnTo>
                      <a:pt x="160" y="118"/>
                    </a:lnTo>
                    <a:lnTo>
                      <a:pt x="142" y="132"/>
                    </a:lnTo>
                    <a:lnTo>
                      <a:pt x="125" y="149"/>
                    </a:lnTo>
                    <a:lnTo>
                      <a:pt x="109" y="168"/>
                    </a:lnTo>
                    <a:lnTo>
                      <a:pt x="102" y="178"/>
                    </a:lnTo>
                    <a:lnTo>
                      <a:pt x="92" y="197"/>
                    </a:lnTo>
                    <a:lnTo>
                      <a:pt x="82" y="218"/>
                    </a:lnTo>
                    <a:lnTo>
                      <a:pt x="77" y="236"/>
                    </a:lnTo>
                    <a:lnTo>
                      <a:pt x="73" y="259"/>
                    </a:lnTo>
                    <a:lnTo>
                      <a:pt x="73" y="259"/>
                    </a:lnTo>
                    <a:lnTo>
                      <a:pt x="72" y="277"/>
                    </a:lnTo>
                    <a:lnTo>
                      <a:pt x="72" y="3803"/>
                    </a:lnTo>
                    <a:lnTo>
                      <a:pt x="73" y="3820"/>
                    </a:lnTo>
                    <a:lnTo>
                      <a:pt x="73" y="3820"/>
                    </a:lnTo>
                    <a:lnTo>
                      <a:pt x="77" y="3844"/>
                    </a:lnTo>
                    <a:lnTo>
                      <a:pt x="82" y="3861"/>
                    </a:lnTo>
                    <a:lnTo>
                      <a:pt x="92" y="3882"/>
                    </a:lnTo>
                    <a:lnTo>
                      <a:pt x="102" y="3902"/>
                    </a:lnTo>
                    <a:lnTo>
                      <a:pt x="109" y="3912"/>
                    </a:lnTo>
                    <a:lnTo>
                      <a:pt x="125" y="3930"/>
                    </a:lnTo>
                    <a:lnTo>
                      <a:pt x="142" y="3948"/>
                    </a:lnTo>
                    <a:lnTo>
                      <a:pt x="160" y="3961"/>
                    </a:lnTo>
                    <a:lnTo>
                      <a:pt x="172" y="3969"/>
                    </a:lnTo>
                    <a:lnTo>
                      <a:pt x="196" y="3981"/>
                    </a:lnTo>
                    <a:lnTo>
                      <a:pt x="214" y="3990"/>
                    </a:lnTo>
                    <a:lnTo>
                      <a:pt x="238" y="3997"/>
                    </a:lnTo>
                    <a:lnTo>
                      <a:pt x="265" y="4003"/>
                    </a:lnTo>
                    <a:lnTo>
                      <a:pt x="284" y="4006"/>
                    </a:lnTo>
                    <a:lnTo>
                      <a:pt x="284" y="4006"/>
                    </a:lnTo>
                    <a:lnTo>
                      <a:pt x="313" y="4007"/>
                    </a:lnTo>
                    <a:lnTo>
                      <a:pt x="1839" y="4007"/>
                    </a:lnTo>
                    <a:lnTo>
                      <a:pt x="1867" y="4006"/>
                    </a:lnTo>
                    <a:lnTo>
                      <a:pt x="1867" y="4006"/>
                    </a:lnTo>
                    <a:lnTo>
                      <a:pt x="1887" y="4003"/>
                    </a:lnTo>
                    <a:lnTo>
                      <a:pt x="1914" y="3997"/>
                    </a:lnTo>
                    <a:lnTo>
                      <a:pt x="1937" y="3990"/>
                    </a:lnTo>
                    <a:lnTo>
                      <a:pt x="1956" y="3981"/>
                    </a:lnTo>
                    <a:lnTo>
                      <a:pt x="1979" y="3969"/>
                    </a:lnTo>
                    <a:lnTo>
                      <a:pt x="1992" y="3961"/>
                    </a:lnTo>
                    <a:lnTo>
                      <a:pt x="2009" y="3948"/>
                    </a:lnTo>
                    <a:lnTo>
                      <a:pt x="2026" y="3930"/>
                    </a:lnTo>
                    <a:lnTo>
                      <a:pt x="2042" y="3912"/>
                    </a:lnTo>
                    <a:lnTo>
                      <a:pt x="2049" y="3903"/>
                    </a:lnTo>
                    <a:lnTo>
                      <a:pt x="2049" y="3903"/>
                    </a:lnTo>
                    <a:lnTo>
                      <a:pt x="2060" y="3882"/>
                    </a:lnTo>
                    <a:lnTo>
                      <a:pt x="2070" y="3861"/>
                    </a:lnTo>
                    <a:lnTo>
                      <a:pt x="2074" y="3844"/>
                    </a:lnTo>
                    <a:lnTo>
                      <a:pt x="2078" y="3820"/>
                    </a:lnTo>
                    <a:lnTo>
                      <a:pt x="2078" y="3820"/>
                    </a:lnTo>
                    <a:lnTo>
                      <a:pt x="2079" y="3803"/>
                    </a:lnTo>
                    <a:lnTo>
                      <a:pt x="2079" y="277"/>
                    </a:lnTo>
                    <a:lnTo>
                      <a:pt x="2078" y="259"/>
                    </a:lnTo>
                    <a:lnTo>
                      <a:pt x="2078" y="259"/>
                    </a:lnTo>
                    <a:lnTo>
                      <a:pt x="2074" y="236"/>
                    </a:lnTo>
                    <a:lnTo>
                      <a:pt x="2070" y="218"/>
                    </a:lnTo>
                    <a:lnTo>
                      <a:pt x="2060" y="197"/>
                    </a:lnTo>
                    <a:lnTo>
                      <a:pt x="2049" y="176"/>
                    </a:lnTo>
                    <a:lnTo>
                      <a:pt x="2049" y="176"/>
                    </a:lnTo>
                    <a:lnTo>
                      <a:pt x="2042" y="168"/>
                    </a:lnTo>
                    <a:lnTo>
                      <a:pt x="2026" y="149"/>
                    </a:lnTo>
                    <a:lnTo>
                      <a:pt x="2009" y="132"/>
                    </a:lnTo>
                    <a:lnTo>
                      <a:pt x="1992" y="118"/>
                    </a:lnTo>
                    <a:lnTo>
                      <a:pt x="1979" y="111"/>
                    </a:lnTo>
                    <a:lnTo>
                      <a:pt x="1956" y="98"/>
                    </a:lnTo>
                    <a:lnTo>
                      <a:pt x="1937" y="90"/>
                    </a:lnTo>
                    <a:lnTo>
                      <a:pt x="1914" y="82"/>
                    </a:lnTo>
                    <a:lnTo>
                      <a:pt x="1887" y="76"/>
                    </a:lnTo>
                    <a:lnTo>
                      <a:pt x="1860" y="74"/>
                    </a:lnTo>
                    <a:lnTo>
                      <a:pt x="1860" y="74"/>
                    </a:lnTo>
                    <a:lnTo>
                      <a:pt x="1839" y="72"/>
                    </a:lnTo>
                    <a:lnTo>
                      <a:pt x="313" y="72"/>
                    </a:lnTo>
                    <a:close/>
                    <a:moveTo>
                      <a:pt x="312" y="0"/>
                    </a:moveTo>
                    <a:lnTo>
                      <a:pt x="1840" y="0"/>
                    </a:lnTo>
                    <a:lnTo>
                      <a:pt x="1867" y="2"/>
                    </a:lnTo>
                    <a:lnTo>
                      <a:pt x="1874" y="3"/>
                    </a:lnTo>
                    <a:lnTo>
                      <a:pt x="1902" y="5"/>
                    </a:lnTo>
                    <a:lnTo>
                      <a:pt x="1929" y="12"/>
                    </a:lnTo>
                    <a:lnTo>
                      <a:pt x="1953" y="20"/>
                    </a:lnTo>
                    <a:lnTo>
                      <a:pt x="1961" y="23"/>
                    </a:lnTo>
                    <a:lnTo>
                      <a:pt x="1984" y="33"/>
                    </a:lnTo>
                    <a:lnTo>
                      <a:pt x="2008" y="45"/>
                    </a:lnTo>
                    <a:lnTo>
                      <a:pt x="2029" y="59"/>
                    </a:lnTo>
                    <a:lnTo>
                      <a:pt x="2040" y="66"/>
                    </a:lnTo>
                    <a:lnTo>
                      <a:pt x="2060" y="81"/>
                    </a:lnTo>
                    <a:lnTo>
                      <a:pt x="2077" y="98"/>
                    </a:lnTo>
                    <a:lnTo>
                      <a:pt x="2093" y="117"/>
                    </a:lnTo>
                    <a:lnTo>
                      <a:pt x="2108" y="137"/>
                    </a:lnTo>
                    <a:lnTo>
                      <a:pt x="2115" y="148"/>
                    </a:lnTo>
                    <a:lnTo>
                      <a:pt x="2126" y="169"/>
                    </a:lnTo>
                    <a:lnTo>
                      <a:pt x="2136" y="191"/>
                    </a:lnTo>
                    <a:lnTo>
                      <a:pt x="2137" y="197"/>
                    </a:lnTo>
                    <a:lnTo>
                      <a:pt x="2145" y="221"/>
                    </a:lnTo>
                    <a:lnTo>
                      <a:pt x="2149" y="244"/>
                    </a:lnTo>
                    <a:lnTo>
                      <a:pt x="2150" y="252"/>
                    </a:lnTo>
                    <a:lnTo>
                      <a:pt x="2151" y="274"/>
                    </a:lnTo>
                    <a:lnTo>
                      <a:pt x="2151" y="3805"/>
                    </a:lnTo>
                    <a:lnTo>
                      <a:pt x="2150" y="3828"/>
                    </a:lnTo>
                    <a:lnTo>
                      <a:pt x="2149" y="3835"/>
                    </a:lnTo>
                    <a:lnTo>
                      <a:pt x="2145" y="3859"/>
                    </a:lnTo>
                    <a:lnTo>
                      <a:pt x="2137" y="3882"/>
                    </a:lnTo>
                    <a:lnTo>
                      <a:pt x="2136" y="3888"/>
                    </a:lnTo>
                    <a:lnTo>
                      <a:pt x="2126" y="3911"/>
                    </a:lnTo>
                    <a:lnTo>
                      <a:pt x="2115" y="3932"/>
                    </a:lnTo>
                    <a:lnTo>
                      <a:pt x="2108" y="3943"/>
                    </a:lnTo>
                    <a:lnTo>
                      <a:pt x="2093" y="3963"/>
                    </a:lnTo>
                    <a:lnTo>
                      <a:pt x="2077" y="3981"/>
                    </a:lnTo>
                    <a:lnTo>
                      <a:pt x="2060" y="3998"/>
                    </a:lnTo>
                    <a:lnTo>
                      <a:pt x="2040" y="4013"/>
                    </a:lnTo>
                    <a:lnTo>
                      <a:pt x="2029" y="4021"/>
                    </a:lnTo>
                    <a:lnTo>
                      <a:pt x="2008" y="4034"/>
                    </a:lnTo>
                    <a:lnTo>
                      <a:pt x="1984" y="4047"/>
                    </a:lnTo>
                    <a:lnTo>
                      <a:pt x="1961" y="4057"/>
                    </a:lnTo>
                    <a:lnTo>
                      <a:pt x="1953" y="4059"/>
                    </a:lnTo>
                    <a:lnTo>
                      <a:pt x="1929" y="4068"/>
                    </a:lnTo>
                    <a:lnTo>
                      <a:pt x="1902" y="4074"/>
                    </a:lnTo>
                    <a:lnTo>
                      <a:pt x="1874" y="4078"/>
                    </a:lnTo>
                    <a:lnTo>
                      <a:pt x="1867" y="4078"/>
                    </a:lnTo>
                    <a:lnTo>
                      <a:pt x="1839" y="4079"/>
                    </a:lnTo>
                    <a:lnTo>
                      <a:pt x="313" y="4079"/>
                    </a:lnTo>
                    <a:lnTo>
                      <a:pt x="284" y="4078"/>
                    </a:lnTo>
                    <a:lnTo>
                      <a:pt x="277" y="4078"/>
                    </a:lnTo>
                    <a:lnTo>
                      <a:pt x="250" y="4074"/>
                    </a:lnTo>
                    <a:lnTo>
                      <a:pt x="223" y="4068"/>
                    </a:lnTo>
                    <a:lnTo>
                      <a:pt x="198" y="4059"/>
                    </a:lnTo>
                    <a:lnTo>
                      <a:pt x="191" y="4057"/>
                    </a:lnTo>
                    <a:lnTo>
                      <a:pt x="167" y="4047"/>
                    </a:lnTo>
                    <a:lnTo>
                      <a:pt x="144" y="4034"/>
                    </a:lnTo>
                    <a:lnTo>
                      <a:pt x="123" y="4021"/>
                    </a:lnTo>
                    <a:lnTo>
                      <a:pt x="112" y="4013"/>
                    </a:lnTo>
                    <a:lnTo>
                      <a:pt x="92" y="3998"/>
                    </a:lnTo>
                    <a:lnTo>
                      <a:pt x="75" y="3981"/>
                    </a:lnTo>
                    <a:lnTo>
                      <a:pt x="59" y="3963"/>
                    </a:lnTo>
                    <a:lnTo>
                      <a:pt x="45" y="3943"/>
                    </a:lnTo>
                    <a:lnTo>
                      <a:pt x="36" y="3932"/>
                    </a:lnTo>
                    <a:lnTo>
                      <a:pt x="25" y="3911"/>
                    </a:lnTo>
                    <a:lnTo>
                      <a:pt x="15" y="3888"/>
                    </a:lnTo>
                    <a:lnTo>
                      <a:pt x="14" y="3882"/>
                    </a:lnTo>
                    <a:lnTo>
                      <a:pt x="7" y="3859"/>
                    </a:lnTo>
                    <a:lnTo>
                      <a:pt x="3" y="3835"/>
                    </a:lnTo>
                    <a:lnTo>
                      <a:pt x="2" y="3828"/>
                    </a:lnTo>
                    <a:lnTo>
                      <a:pt x="0" y="3803"/>
                    </a:lnTo>
                    <a:lnTo>
                      <a:pt x="0" y="277"/>
                    </a:lnTo>
                    <a:lnTo>
                      <a:pt x="2" y="252"/>
                    </a:lnTo>
                    <a:lnTo>
                      <a:pt x="3" y="244"/>
                    </a:lnTo>
                    <a:lnTo>
                      <a:pt x="7" y="221"/>
                    </a:lnTo>
                    <a:lnTo>
                      <a:pt x="14" y="197"/>
                    </a:lnTo>
                    <a:lnTo>
                      <a:pt x="15" y="191"/>
                    </a:lnTo>
                    <a:lnTo>
                      <a:pt x="25" y="169"/>
                    </a:lnTo>
                    <a:lnTo>
                      <a:pt x="36" y="148"/>
                    </a:lnTo>
                    <a:lnTo>
                      <a:pt x="45" y="137"/>
                    </a:lnTo>
                    <a:lnTo>
                      <a:pt x="59" y="117"/>
                    </a:lnTo>
                    <a:lnTo>
                      <a:pt x="75" y="98"/>
                    </a:lnTo>
                    <a:lnTo>
                      <a:pt x="92" y="81"/>
                    </a:lnTo>
                    <a:lnTo>
                      <a:pt x="112" y="66"/>
                    </a:lnTo>
                    <a:lnTo>
                      <a:pt x="123" y="59"/>
                    </a:lnTo>
                    <a:lnTo>
                      <a:pt x="144" y="45"/>
                    </a:lnTo>
                    <a:lnTo>
                      <a:pt x="167" y="33"/>
                    </a:lnTo>
                    <a:lnTo>
                      <a:pt x="191" y="23"/>
                    </a:lnTo>
                    <a:lnTo>
                      <a:pt x="198" y="20"/>
                    </a:lnTo>
                    <a:lnTo>
                      <a:pt x="223" y="12"/>
                    </a:lnTo>
                    <a:lnTo>
                      <a:pt x="250" y="5"/>
                    </a:lnTo>
                    <a:lnTo>
                      <a:pt x="277" y="3"/>
                    </a:lnTo>
                    <a:lnTo>
                      <a:pt x="284" y="2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rgbClr val="0070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252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503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8755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006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259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7510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3762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014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grpSp>
            <p:nvGrpSpPr>
              <p:cNvPr id="40" name="Group 17"/>
              <p:cNvGrpSpPr>
                <a:grpSpLocks noChangeAspect="1"/>
              </p:cNvGrpSpPr>
              <p:nvPr/>
            </p:nvGrpSpPr>
            <p:grpSpPr bwMode="auto">
              <a:xfrm>
                <a:off x="2945267" y="4415659"/>
                <a:ext cx="1134713" cy="747235"/>
                <a:chOff x="4825" y="2414"/>
                <a:chExt cx="1883" cy="1240"/>
              </a:xfrm>
            </p:grpSpPr>
            <p:sp>
              <p:nvSpPr>
                <p:cNvPr id="45" name="Freeform 520"/>
                <p:cNvSpPr>
                  <a:spLocks noEditPoints="1"/>
                </p:cNvSpPr>
                <p:nvPr/>
              </p:nvSpPr>
              <p:spPr bwMode="auto">
                <a:xfrm>
                  <a:off x="4825" y="2414"/>
                  <a:ext cx="1883" cy="1240"/>
                </a:xfrm>
                <a:custGeom>
                  <a:avLst/>
                  <a:gdLst>
                    <a:gd name="T0" fmla="*/ 939 w 1883"/>
                    <a:gd name="T1" fmla="*/ 0 h 1240"/>
                    <a:gd name="T2" fmla="*/ 939 w 1883"/>
                    <a:gd name="T3" fmla="*/ 0 h 1240"/>
                    <a:gd name="T4" fmla="*/ 937 w 1883"/>
                    <a:gd name="T5" fmla="*/ 1240 h 1240"/>
                    <a:gd name="T6" fmla="*/ 0 w 1883"/>
                    <a:gd name="T7" fmla="*/ 1088 h 1240"/>
                    <a:gd name="T8" fmla="*/ 939 w 1883"/>
                    <a:gd name="T9" fmla="*/ 0 h 1240"/>
                    <a:gd name="T10" fmla="*/ 939 w 1883"/>
                    <a:gd name="T11" fmla="*/ 0 h 1240"/>
                    <a:gd name="T12" fmla="*/ 946 w 1883"/>
                    <a:gd name="T13" fmla="*/ 1240 h 1240"/>
                    <a:gd name="T14" fmla="*/ 1883 w 1883"/>
                    <a:gd name="T15" fmla="*/ 1088 h 1240"/>
                    <a:gd name="T16" fmla="*/ 946 w 1883"/>
                    <a:gd name="T17" fmla="*/ 0 h 1240"/>
                    <a:gd name="T18" fmla="*/ 946 w 1883"/>
                    <a:gd name="T19" fmla="*/ 1240 h 1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83" h="1240">
                      <a:moveTo>
                        <a:pt x="939" y="0"/>
                      </a:moveTo>
                      <a:lnTo>
                        <a:pt x="939" y="0"/>
                      </a:lnTo>
                      <a:lnTo>
                        <a:pt x="937" y="1240"/>
                      </a:lnTo>
                      <a:lnTo>
                        <a:pt x="0" y="1088"/>
                      </a:lnTo>
                      <a:lnTo>
                        <a:pt x="939" y="0"/>
                      </a:lnTo>
                      <a:lnTo>
                        <a:pt x="939" y="0"/>
                      </a:lnTo>
                      <a:close/>
                      <a:moveTo>
                        <a:pt x="946" y="1240"/>
                      </a:moveTo>
                      <a:lnTo>
                        <a:pt x="1883" y="1088"/>
                      </a:lnTo>
                      <a:lnTo>
                        <a:pt x="946" y="0"/>
                      </a:lnTo>
                      <a:lnTo>
                        <a:pt x="946" y="12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75" cap="flat">
                  <a:solidFill>
                    <a:srgbClr val="0071B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252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503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8755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006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259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7510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3762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014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GB"/>
                </a:p>
              </p:txBody>
            </p:sp>
            <p:sp>
              <p:nvSpPr>
                <p:cNvPr id="46" name="Freeform 521"/>
                <p:cNvSpPr>
                  <a:spLocks noEditPoints="1"/>
                </p:cNvSpPr>
                <p:nvPr/>
              </p:nvSpPr>
              <p:spPr bwMode="auto">
                <a:xfrm>
                  <a:off x="5050" y="2757"/>
                  <a:ext cx="1446" cy="758"/>
                </a:xfrm>
                <a:custGeom>
                  <a:avLst/>
                  <a:gdLst>
                    <a:gd name="T0" fmla="*/ 205 w 610"/>
                    <a:gd name="T1" fmla="*/ 34 h 319"/>
                    <a:gd name="T2" fmla="*/ 242 w 610"/>
                    <a:gd name="T3" fmla="*/ 0 h 319"/>
                    <a:gd name="T4" fmla="*/ 280 w 610"/>
                    <a:gd name="T5" fmla="*/ 34 h 319"/>
                    <a:gd name="T6" fmla="*/ 242 w 610"/>
                    <a:gd name="T7" fmla="*/ 69 h 319"/>
                    <a:gd name="T8" fmla="*/ 205 w 610"/>
                    <a:gd name="T9" fmla="*/ 34 h 319"/>
                    <a:gd name="T10" fmla="*/ 403 w 610"/>
                    <a:gd name="T11" fmla="*/ 34 h 319"/>
                    <a:gd name="T12" fmla="*/ 365 w 610"/>
                    <a:gd name="T13" fmla="*/ 0 h 319"/>
                    <a:gd name="T14" fmla="*/ 327 w 610"/>
                    <a:gd name="T15" fmla="*/ 34 h 319"/>
                    <a:gd name="T16" fmla="*/ 365 w 610"/>
                    <a:gd name="T17" fmla="*/ 69 h 319"/>
                    <a:gd name="T18" fmla="*/ 403 w 610"/>
                    <a:gd name="T19" fmla="*/ 34 h 319"/>
                    <a:gd name="T20" fmla="*/ 205 w 610"/>
                    <a:gd name="T21" fmla="*/ 284 h 319"/>
                    <a:gd name="T22" fmla="*/ 242 w 610"/>
                    <a:gd name="T23" fmla="*/ 319 h 319"/>
                    <a:gd name="T24" fmla="*/ 280 w 610"/>
                    <a:gd name="T25" fmla="*/ 284 h 319"/>
                    <a:gd name="T26" fmla="*/ 242 w 610"/>
                    <a:gd name="T27" fmla="*/ 250 h 319"/>
                    <a:gd name="T28" fmla="*/ 205 w 610"/>
                    <a:gd name="T29" fmla="*/ 284 h 319"/>
                    <a:gd name="T30" fmla="*/ 403 w 610"/>
                    <a:gd name="T31" fmla="*/ 284 h 319"/>
                    <a:gd name="T32" fmla="*/ 365 w 610"/>
                    <a:gd name="T33" fmla="*/ 250 h 319"/>
                    <a:gd name="T34" fmla="*/ 327 w 610"/>
                    <a:gd name="T35" fmla="*/ 284 h 319"/>
                    <a:gd name="T36" fmla="*/ 365 w 610"/>
                    <a:gd name="T37" fmla="*/ 319 h 319"/>
                    <a:gd name="T38" fmla="*/ 403 w 610"/>
                    <a:gd name="T39" fmla="*/ 284 h 319"/>
                    <a:gd name="T40" fmla="*/ 506 w 610"/>
                    <a:gd name="T41" fmla="*/ 266 h 319"/>
                    <a:gd name="T42" fmla="*/ 468 w 610"/>
                    <a:gd name="T43" fmla="*/ 232 h 319"/>
                    <a:gd name="T44" fmla="*/ 430 w 610"/>
                    <a:gd name="T45" fmla="*/ 266 h 319"/>
                    <a:gd name="T46" fmla="*/ 468 w 610"/>
                    <a:gd name="T47" fmla="*/ 301 h 319"/>
                    <a:gd name="T48" fmla="*/ 506 w 610"/>
                    <a:gd name="T49" fmla="*/ 266 h 319"/>
                    <a:gd name="T50" fmla="*/ 104 w 610"/>
                    <a:gd name="T51" fmla="*/ 266 h 319"/>
                    <a:gd name="T52" fmla="*/ 141 w 610"/>
                    <a:gd name="T53" fmla="*/ 301 h 319"/>
                    <a:gd name="T54" fmla="*/ 178 w 610"/>
                    <a:gd name="T55" fmla="*/ 266 h 319"/>
                    <a:gd name="T56" fmla="*/ 141 w 610"/>
                    <a:gd name="T57" fmla="*/ 232 h 319"/>
                    <a:gd name="T58" fmla="*/ 104 w 610"/>
                    <a:gd name="T59" fmla="*/ 266 h 319"/>
                    <a:gd name="T60" fmla="*/ 610 w 610"/>
                    <a:gd name="T61" fmla="*/ 255 h 319"/>
                    <a:gd name="T62" fmla="*/ 572 w 610"/>
                    <a:gd name="T63" fmla="*/ 219 h 319"/>
                    <a:gd name="T64" fmla="*/ 533 w 610"/>
                    <a:gd name="T65" fmla="*/ 255 h 319"/>
                    <a:gd name="T66" fmla="*/ 572 w 610"/>
                    <a:gd name="T67" fmla="*/ 290 h 319"/>
                    <a:gd name="T68" fmla="*/ 610 w 610"/>
                    <a:gd name="T69" fmla="*/ 255 h 319"/>
                    <a:gd name="T70" fmla="*/ 77 w 610"/>
                    <a:gd name="T71" fmla="*/ 255 h 319"/>
                    <a:gd name="T72" fmla="*/ 39 w 610"/>
                    <a:gd name="T73" fmla="*/ 219 h 319"/>
                    <a:gd name="T74" fmla="*/ 0 w 610"/>
                    <a:gd name="T75" fmla="*/ 255 h 319"/>
                    <a:gd name="T76" fmla="*/ 39 w 610"/>
                    <a:gd name="T77" fmla="*/ 290 h 319"/>
                    <a:gd name="T78" fmla="*/ 77 w 610"/>
                    <a:gd name="T79" fmla="*/ 255 h 319"/>
                    <a:gd name="T80" fmla="*/ 205 w 610"/>
                    <a:gd name="T81" fmla="*/ 150 h 319"/>
                    <a:gd name="T82" fmla="*/ 242 w 610"/>
                    <a:gd name="T83" fmla="*/ 185 h 319"/>
                    <a:gd name="T84" fmla="*/ 280 w 610"/>
                    <a:gd name="T85" fmla="*/ 150 h 319"/>
                    <a:gd name="T86" fmla="*/ 242 w 610"/>
                    <a:gd name="T87" fmla="*/ 116 h 319"/>
                    <a:gd name="T88" fmla="*/ 205 w 610"/>
                    <a:gd name="T89" fmla="*/ 150 h 319"/>
                    <a:gd name="T90" fmla="*/ 403 w 610"/>
                    <a:gd name="T91" fmla="*/ 150 h 319"/>
                    <a:gd name="T92" fmla="*/ 365 w 610"/>
                    <a:gd name="T93" fmla="*/ 116 h 319"/>
                    <a:gd name="T94" fmla="*/ 327 w 610"/>
                    <a:gd name="T95" fmla="*/ 150 h 319"/>
                    <a:gd name="T96" fmla="*/ 365 w 610"/>
                    <a:gd name="T97" fmla="*/ 185 h 319"/>
                    <a:gd name="T98" fmla="*/ 403 w 610"/>
                    <a:gd name="T99" fmla="*/ 150 h 319"/>
                    <a:gd name="T100" fmla="*/ 506 w 610"/>
                    <a:gd name="T101" fmla="*/ 145 h 319"/>
                    <a:gd name="T102" fmla="*/ 468 w 610"/>
                    <a:gd name="T103" fmla="*/ 110 h 319"/>
                    <a:gd name="T104" fmla="*/ 430 w 610"/>
                    <a:gd name="T105" fmla="*/ 145 h 319"/>
                    <a:gd name="T106" fmla="*/ 468 w 610"/>
                    <a:gd name="T107" fmla="*/ 179 h 319"/>
                    <a:gd name="T108" fmla="*/ 506 w 610"/>
                    <a:gd name="T109" fmla="*/ 145 h 319"/>
                    <a:gd name="T110" fmla="*/ 99 w 610"/>
                    <a:gd name="T111" fmla="*/ 145 h 319"/>
                    <a:gd name="T112" fmla="*/ 137 w 610"/>
                    <a:gd name="T113" fmla="*/ 179 h 319"/>
                    <a:gd name="T114" fmla="*/ 174 w 610"/>
                    <a:gd name="T115" fmla="*/ 145 h 319"/>
                    <a:gd name="T116" fmla="*/ 137 w 610"/>
                    <a:gd name="T117" fmla="*/ 110 h 319"/>
                    <a:gd name="T118" fmla="*/ 99 w 610"/>
                    <a:gd name="T119" fmla="*/ 145 h 3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610" h="319">
                      <a:moveTo>
                        <a:pt x="205" y="34"/>
                      </a:moveTo>
                      <a:cubicBezTo>
                        <a:pt x="205" y="15"/>
                        <a:pt x="222" y="0"/>
                        <a:pt x="242" y="0"/>
                      </a:cubicBezTo>
                      <a:cubicBezTo>
                        <a:pt x="263" y="0"/>
                        <a:pt x="280" y="15"/>
                        <a:pt x="280" y="34"/>
                      </a:cubicBezTo>
                      <a:cubicBezTo>
                        <a:pt x="280" y="53"/>
                        <a:pt x="263" y="69"/>
                        <a:pt x="242" y="69"/>
                      </a:cubicBezTo>
                      <a:cubicBezTo>
                        <a:pt x="222" y="69"/>
                        <a:pt x="205" y="53"/>
                        <a:pt x="205" y="34"/>
                      </a:cubicBezTo>
                      <a:close/>
                      <a:moveTo>
                        <a:pt x="403" y="34"/>
                      </a:moveTo>
                      <a:cubicBezTo>
                        <a:pt x="403" y="15"/>
                        <a:pt x="386" y="0"/>
                        <a:pt x="365" y="0"/>
                      </a:cubicBezTo>
                      <a:cubicBezTo>
                        <a:pt x="344" y="0"/>
                        <a:pt x="327" y="15"/>
                        <a:pt x="327" y="34"/>
                      </a:cubicBezTo>
                      <a:cubicBezTo>
                        <a:pt x="327" y="53"/>
                        <a:pt x="344" y="69"/>
                        <a:pt x="365" y="69"/>
                      </a:cubicBezTo>
                      <a:cubicBezTo>
                        <a:pt x="386" y="69"/>
                        <a:pt x="403" y="53"/>
                        <a:pt x="403" y="34"/>
                      </a:cubicBezTo>
                      <a:close/>
                      <a:moveTo>
                        <a:pt x="205" y="284"/>
                      </a:moveTo>
                      <a:cubicBezTo>
                        <a:pt x="205" y="303"/>
                        <a:pt x="222" y="319"/>
                        <a:pt x="242" y="319"/>
                      </a:cubicBezTo>
                      <a:cubicBezTo>
                        <a:pt x="263" y="319"/>
                        <a:pt x="280" y="303"/>
                        <a:pt x="280" y="284"/>
                      </a:cubicBezTo>
                      <a:cubicBezTo>
                        <a:pt x="280" y="265"/>
                        <a:pt x="263" y="250"/>
                        <a:pt x="242" y="250"/>
                      </a:cubicBezTo>
                      <a:cubicBezTo>
                        <a:pt x="222" y="250"/>
                        <a:pt x="205" y="265"/>
                        <a:pt x="205" y="284"/>
                      </a:cubicBezTo>
                      <a:close/>
                      <a:moveTo>
                        <a:pt x="403" y="284"/>
                      </a:moveTo>
                      <a:cubicBezTo>
                        <a:pt x="403" y="265"/>
                        <a:pt x="386" y="250"/>
                        <a:pt x="365" y="250"/>
                      </a:cubicBezTo>
                      <a:cubicBezTo>
                        <a:pt x="344" y="250"/>
                        <a:pt x="327" y="265"/>
                        <a:pt x="327" y="284"/>
                      </a:cubicBezTo>
                      <a:cubicBezTo>
                        <a:pt x="327" y="303"/>
                        <a:pt x="344" y="319"/>
                        <a:pt x="365" y="319"/>
                      </a:cubicBezTo>
                      <a:cubicBezTo>
                        <a:pt x="386" y="319"/>
                        <a:pt x="403" y="303"/>
                        <a:pt x="403" y="284"/>
                      </a:cubicBezTo>
                      <a:close/>
                      <a:moveTo>
                        <a:pt x="506" y="266"/>
                      </a:moveTo>
                      <a:cubicBezTo>
                        <a:pt x="506" y="247"/>
                        <a:pt x="489" y="232"/>
                        <a:pt x="468" y="232"/>
                      </a:cubicBezTo>
                      <a:cubicBezTo>
                        <a:pt x="447" y="232"/>
                        <a:pt x="430" y="247"/>
                        <a:pt x="430" y="266"/>
                      </a:cubicBezTo>
                      <a:cubicBezTo>
                        <a:pt x="430" y="285"/>
                        <a:pt x="447" y="301"/>
                        <a:pt x="468" y="301"/>
                      </a:cubicBezTo>
                      <a:cubicBezTo>
                        <a:pt x="489" y="301"/>
                        <a:pt x="506" y="285"/>
                        <a:pt x="506" y="266"/>
                      </a:cubicBezTo>
                      <a:close/>
                      <a:moveTo>
                        <a:pt x="104" y="266"/>
                      </a:moveTo>
                      <a:cubicBezTo>
                        <a:pt x="104" y="285"/>
                        <a:pt x="120" y="301"/>
                        <a:pt x="141" y="301"/>
                      </a:cubicBezTo>
                      <a:cubicBezTo>
                        <a:pt x="161" y="301"/>
                        <a:pt x="178" y="285"/>
                        <a:pt x="178" y="266"/>
                      </a:cubicBezTo>
                      <a:cubicBezTo>
                        <a:pt x="178" y="247"/>
                        <a:pt x="161" y="232"/>
                        <a:pt x="141" y="232"/>
                      </a:cubicBezTo>
                      <a:cubicBezTo>
                        <a:pt x="120" y="232"/>
                        <a:pt x="104" y="247"/>
                        <a:pt x="104" y="266"/>
                      </a:cubicBezTo>
                      <a:close/>
                      <a:moveTo>
                        <a:pt x="610" y="255"/>
                      </a:moveTo>
                      <a:cubicBezTo>
                        <a:pt x="610" y="235"/>
                        <a:pt x="593" y="219"/>
                        <a:pt x="572" y="219"/>
                      </a:cubicBezTo>
                      <a:cubicBezTo>
                        <a:pt x="551" y="219"/>
                        <a:pt x="533" y="235"/>
                        <a:pt x="533" y="255"/>
                      </a:cubicBezTo>
                      <a:cubicBezTo>
                        <a:pt x="533" y="274"/>
                        <a:pt x="551" y="290"/>
                        <a:pt x="572" y="290"/>
                      </a:cubicBezTo>
                      <a:cubicBezTo>
                        <a:pt x="593" y="290"/>
                        <a:pt x="610" y="274"/>
                        <a:pt x="610" y="255"/>
                      </a:cubicBezTo>
                      <a:close/>
                      <a:moveTo>
                        <a:pt x="77" y="255"/>
                      </a:moveTo>
                      <a:cubicBezTo>
                        <a:pt x="77" y="235"/>
                        <a:pt x="60" y="219"/>
                        <a:pt x="39" y="219"/>
                      </a:cubicBezTo>
                      <a:cubicBezTo>
                        <a:pt x="18" y="219"/>
                        <a:pt x="0" y="235"/>
                        <a:pt x="0" y="255"/>
                      </a:cubicBezTo>
                      <a:cubicBezTo>
                        <a:pt x="0" y="274"/>
                        <a:pt x="18" y="290"/>
                        <a:pt x="39" y="290"/>
                      </a:cubicBezTo>
                      <a:cubicBezTo>
                        <a:pt x="60" y="290"/>
                        <a:pt x="77" y="274"/>
                        <a:pt x="77" y="255"/>
                      </a:cubicBezTo>
                      <a:close/>
                      <a:moveTo>
                        <a:pt x="205" y="150"/>
                      </a:moveTo>
                      <a:cubicBezTo>
                        <a:pt x="205" y="169"/>
                        <a:pt x="222" y="185"/>
                        <a:pt x="242" y="185"/>
                      </a:cubicBezTo>
                      <a:cubicBezTo>
                        <a:pt x="263" y="185"/>
                        <a:pt x="280" y="169"/>
                        <a:pt x="280" y="150"/>
                      </a:cubicBezTo>
                      <a:cubicBezTo>
                        <a:pt x="280" y="131"/>
                        <a:pt x="263" y="116"/>
                        <a:pt x="242" y="116"/>
                      </a:cubicBezTo>
                      <a:cubicBezTo>
                        <a:pt x="222" y="116"/>
                        <a:pt x="205" y="131"/>
                        <a:pt x="205" y="150"/>
                      </a:cubicBezTo>
                      <a:close/>
                      <a:moveTo>
                        <a:pt x="403" y="150"/>
                      </a:moveTo>
                      <a:cubicBezTo>
                        <a:pt x="403" y="131"/>
                        <a:pt x="386" y="116"/>
                        <a:pt x="365" y="116"/>
                      </a:cubicBezTo>
                      <a:cubicBezTo>
                        <a:pt x="344" y="116"/>
                        <a:pt x="327" y="131"/>
                        <a:pt x="327" y="150"/>
                      </a:cubicBezTo>
                      <a:cubicBezTo>
                        <a:pt x="327" y="169"/>
                        <a:pt x="344" y="185"/>
                        <a:pt x="365" y="185"/>
                      </a:cubicBezTo>
                      <a:cubicBezTo>
                        <a:pt x="386" y="185"/>
                        <a:pt x="403" y="169"/>
                        <a:pt x="403" y="150"/>
                      </a:cubicBezTo>
                      <a:close/>
                      <a:moveTo>
                        <a:pt x="506" y="145"/>
                      </a:moveTo>
                      <a:cubicBezTo>
                        <a:pt x="506" y="126"/>
                        <a:pt x="489" y="110"/>
                        <a:pt x="468" y="110"/>
                      </a:cubicBezTo>
                      <a:cubicBezTo>
                        <a:pt x="447" y="110"/>
                        <a:pt x="430" y="126"/>
                        <a:pt x="430" y="145"/>
                      </a:cubicBezTo>
                      <a:cubicBezTo>
                        <a:pt x="430" y="164"/>
                        <a:pt x="447" y="179"/>
                        <a:pt x="468" y="179"/>
                      </a:cubicBezTo>
                      <a:cubicBezTo>
                        <a:pt x="489" y="179"/>
                        <a:pt x="506" y="164"/>
                        <a:pt x="506" y="145"/>
                      </a:cubicBezTo>
                      <a:close/>
                      <a:moveTo>
                        <a:pt x="99" y="145"/>
                      </a:moveTo>
                      <a:cubicBezTo>
                        <a:pt x="99" y="164"/>
                        <a:pt x="116" y="179"/>
                        <a:pt x="137" y="179"/>
                      </a:cubicBezTo>
                      <a:cubicBezTo>
                        <a:pt x="157" y="179"/>
                        <a:pt x="174" y="164"/>
                        <a:pt x="174" y="145"/>
                      </a:cubicBezTo>
                      <a:cubicBezTo>
                        <a:pt x="174" y="126"/>
                        <a:pt x="157" y="110"/>
                        <a:pt x="137" y="110"/>
                      </a:cubicBezTo>
                      <a:cubicBezTo>
                        <a:pt x="116" y="110"/>
                        <a:pt x="99" y="126"/>
                        <a:pt x="99" y="145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252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503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8755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006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259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7510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3762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014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GB"/>
                </a:p>
              </p:txBody>
            </p:sp>
            <p:sp>
              <p:nvSpPr>
                <p:cNvPr id="47" name="Freeform 522"/>
                <p:cNvSpPr>
                  <a:spLocks noEditPoints="1"/>
                </p:cNvSpPr>
                <p:nvPr/>
              </p:nvSpPr>
              <p:spPr bwMode="auto">
                <a:xfrm>
                  <a:off x="5195" y="2847"/>
                  <a:ext cx="1155" cy="556"/>
                </a:xfrm>
                <a:custGeom>
                  <a:avLst/>
                  <a:gdLst>
                    <a:gd name="T0" fmla="*/ 285 w 487"/>
                    <a:gd name="T1" fmla="*/ 232 h 234"/>
                    <a:gd name="T2" fmla="*/ 265 w 487"/>
                    <a:gd name="T3" fmla="*/ 233 h 234"/>
                    <a:gd name="T4" fmla="*/ 195 w 487"/>
                    <a:gd name="T5" fmla="*/ 140 h 234"/>
                    <a:gd name="T6" fmla="*/ 178 w 487"/>
                    <a:gd name="T7" fmla="*/ 25 h 234"/>
                    <a:gd name="T8" fmla="*/ 178 w 487"/>
                    <a:gd name="T9" fmla="*/ 222 h 234"/>
                    <a:gd name="T10" fmla="*/ 331 w 487"/>
                    <a:gd name="T11" fmla="*/ 14 h 234"/>
                    <a:gd name="T12" fmla="*/ 487 w 487"/>
                    <a:gd name="T13" fmla="*/ 195 h 234"/>
                    <a:gd name="T14" fmla="*/ 153 w 487"/>
                    <a:gd name="T15" fmla="*/ 14 h 234"/>
                    <a:gd name="T16" fmla="*/ 0 w 487"/>
                    <a:gd name="T17" fmla="*/ 195 h 234"/>
                    <a:gd name="T18" fmla="*/ 156 w 487"/>
                    <a:gd name="T19" fmla="*/ 132 h 234"/>
                    <a:gd name="T20" fmla="*/ 103 w 487"/>
                    <a:gd name="T21" fmla="*/ 209 h 234"/>
                    <a:gd name="T22" fmla="*/ 325 w 487"/>
                    <a:gd name="T23" fmla="*/ 132 h 234"/>
                    <a:gd name="T24" fmla="*/ 382 w 487"/>
                    <a:gd name="T25" fmla="*/ 209 h 234"/>
                    <a:gd name="T26" fmla="*/ 191 w 487"/>
                    <a:gd name="T27" fmla="*/ 8 h 234"/>
                    <a:gd name="T28" fmla="*/ 282 w 487"/>
                    <a:gd name="T29" fmla="*/ 0 h 234"/>
                    <a:gd name="T30" fmla="*/ 203 w 487"/>
                    <a:gd name="T31" fmla="*/ 231 h 234"/>
                    <a:gd name="T32" fmla="*/ 222 w 487"/>
                    <a:gd name="T33" fmla="*/ 231 h 234"/>
                    <a:gd name="T34" fmla="*/ 290 w 487"/>
                    <a:gd name="T35" fmla="*/ 138 h 234"/>
                    <a:gd name="T36" fmla="*/ 304 w 487"/>
                    <a:gd name="T37" fmla="*/ 19 h 234"/>
                    <a:gd name="T38" fmla="*/ 304 w 487"/>
                    <a:gd name="T39" fmla="*/ 228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87" h="234">
                      <a:moveTo>
                        <a:pt x="285" y="232"/>
                      </a:moveTo>
                      <a:cubicBezTo>
                        <a:pt x="278" y="233"/>
                        <a:pt x="272" y="234"/>
                        <a:pt x="265" y="233"/>
                      </a:cubicBezTo>
                      <a:cubicBezTo>
                        <a:pt x="221" y="228"/>
                        <a:pt x="190" y="186"/>
                        <a:pt x="195" y="140"/>
                      </a:cubicBezTo>
                      <a:moveTo>
                        <a:pt x="178" y="25"/>
                      </a:moveTo>
                      <a:cubicBezTo>
                        <a:pt x="178" y="222"/>
                        <a:pt x="178" y="222"/>
                        <a:pt x="178" y="222"/>
                      </a:cubicBezTo>
                      <a:moveTo>
                        <a:pt x="331" y="14"/>
                      </a:moveTo>
                      <a:cubicBezTo>
                        <a:pt x="487" y="195"/>
                        <a:pt x="487" y="195"/>
                        <a:pt x="487" y="195"/>
                      </a:cubicBezTo>
                      <a:moveTo>
                        <a:pt x="153" y="14"/>
                      </a:moveTo>
                      <a:cubicBezTo>
                        <a:pt x="0" y="195"/>
                        <a:pt x="0" y="195"/>
                        <a:pt x="0" y="195"/>
                      </a:cubicBezTo>
                      <a:moveTo>
                        <a:pt x="156" y="132"/>
                      </a:moveTo>
                      <a:cubicBezTo>
                        <a:pt x="103" y="209"/>
                        <a:pt x="103" y="209"/>
                        <a:pt x="103" y="209"/>
                      </a:cubicBezTo>
                      <a:moveTo>
                        <a:pt x="325" y="132"/>
                      </a:moveTo>
                      <a:cubicBezTo>
                        <a:pt x="382" y="209"/>
                        <a:pt x="382" y="209"/>
                        <a:pt x="382" y="209"/>
                      </a:cubicBezTo>
                      <a:moveTo>
                        <a:pt x="191" y="8"/>
                      </a:moveTo>
                      <a:cubicBezTo>
                        <a:pt x="224" y="32"/>
                        <a:pt x="264" y="28"/>
                        <a:pt x="282" y="0"/>
                      </a:cubicBezTo>
                      <a:moveTo>
                        <a:pt x="203" y="231"/>
                      </a:moveTo>
                      <a:cubicBezTo>
                        <a:pt x="209" y="232"/>
                        <a:pt x="215" y="232"/>
                        <a:pt x="222" y="231"/>
                      </a:cubicBezTo>
                      <a:cubicBezTo>
                        <a:pt x="264" y="226"/>
                        <a:pt x="295" y="184"/>
                        <a:pt x="290" y="138"/>
                      </a:cubicBezTo>
                      <a:moveTo>
                        <a:pt x="304" y="19"/>
                      </a:moveTo>
                      <a:cubicBezTo>
                        <a:pt x="304" y="228"/>
                        <a:pt x="304" y="228"/>
                        <a:pt x="304" y="228"/>
                      </a:cubicBezTo>
                    </a:path>
                  </a:pathLst>
                </a:custGeom>
                <a:noFill/>
                <a:ln w="12700" cap="flat">
                  <a:solidFill>
                    <a:srgbClr val="0070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252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503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8755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006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259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7510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3762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014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GB"/>
                </a:p>
              </p:txBody>
            </p:sp>
          </p:grpSp>
          <p:grpSp>
            <p:nvGrpSpPr>
              <p:cNvPr id="41" name="Group 17"/>
              <p:cNvGrpSpPr>
                <a:grpSpLocks noChangeAspect="1"/>
              </p:cNvGrpSpPr>
              <p:nvPr/>
            </p:nvGrpSpPr>
            <p:grpSpPr bwMode="auto">
              <a:xfrm>
                <a:off x="3711925" y="4537854"/>
                <a:ext cx="1134713" cy="747235"/>
                <a:chOff x="4825" y="2414"/>
                <a:chExt cx="1883" cy="1240"/>
              </a:xfrm>
            </p:grpSpPr>
            <p:sp>
              <p:nvSpPr>
                <p:cNvPr id="42" name="Freeform 488"/>
                <p:cNvSpPr>
                  <a:spLocks noEditPoints="1"/>
                </p:cNvSpPr>
                <p:nvPr/>
              </p:nvSpPr>
              <p:spPr bwMode="auto">
                <a:xfrm>
                  <a:off x="4825" y="2414"/>
                  <a:ext cx="1883" cy="1240"/>
                </a:xfrm>
                <a:custGeom>
                  <a:avLst/>
                  <a:gdLst>
                    <a:gd name="T0" fmla="*/ 939 w 1883"/>
                    <a:gd name="T1" fmla="*/ 0 h 1240"/>
                    <a:gd name="T2" fmla="*/ 939 w 1883"/>
                    <a:gd name="T3" fmla="*/ 0 h 1240"/>
                    <a:gd name="T4" fmla="*/ 937 w 1883"/>
                    <a:gd name="T5" fmla="*/ 1240 h 1240"/>
                    <a:gd name="T6" fmla="*/ 0 w 1883"/>
                    <a:gd name="T7" fmla="*/ 1088 h 1240"/>
                    <a:gd name="T8" fmla="*/ 939 w 1883"/>
                    <a:gd name="T9" fmla="*/ 0 h 1240"/>
                    <a:gd name="T10" fmla="*/ 939 w 1883"/>
                    <a:gd name="T11" fmla="*/ 0 h 1240"/>
                    <a:gd name="T12" fmla="*/ 946 w 1883"/>
                    <a:gd name="T13" fmla="*/ 1240 h 1240"/>
                    <a:gd name="T14" fmla="*/ 1883 w 1883"/>
                    <a:gd name="T15" fmla="*/ 1088 h 1240"/>
                    <a:gd name="T16" fmla="*/ 946 w 1883"/>
                    <a:gd name="T17" fmla="*/ 0 h 1240"/>
                    <a:gd name="T18" fmla="*/ 946 w 1883"/>
                    <a:gd name="T19" fmla="*/ 1240 h 1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83" h="1240">
                      <a:moveTo>
                        <a:pt x="939" y="0"/>
                      </a:moveTo>
                      <a:lnTo>
                        <a:pt x="939" y="0"/>
                      </a:lnTo>
                      <a:lnTo>
                        <a:pt x="937" y="1240"/>
                      </a:lnTo>
                      <a:lnTo>
                        <a:pt x="0" y="1088"/>
                      </a:lnTo>
                      <a:lnTo>
                        <a:pt x="939" y="0"/>
                      </a:lnTo>
                      <a:lnTo>
                        <a:pt x="939" y="0"/>
                      </a:lnTo>
                      <a:close/>
                      <a:moveTo>
                        <a:pt x="946" y="1240"/>
                      </a:moveTo>
                      <a:lnTo>
                        <a:pt x="1883" y="1088"/>
                      </a:lnTo>
                      <a:lnTo>
                        <a:pt x="946" y="0"/>
                      </a:lnTo>
                      <a:lnTo>
                        <a:pt x="946" y="12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75" cap="flat">
                  <a:solidFill>
                    <a:srgbClr val="0071B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252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503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8755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006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259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7510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3762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014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GB"/>
                </a:p>
              </p:txBody>
            </p:sp>
            <p:sp>
              <p:nvSpPr>
                <p:cNvPr id="43" name="Freeform 489"/>
                <p:cNvSpPr>
                  <a:spLocks noEditPoints="1"/>
                </p:cNvSpPr>
                <p:nvPr/>
              </p:nvSpPr>
              <p:spPr bwMode="auto">
                <a:xfrm>
                  <a:off x="5050" y="2757"/>
                  <a:ext cx="1446" cy="758"/>
                </a:xfrm>
                <a:custGeom>
                  <a:avLst/>
                  <a:gdLst>
                    <a:gd name="T0" fmla="*/ 205 w 610"/>
                    <a:gd name="T1" fmla="*/ 34 h 319"/>
                    <a:gd name="T2" fmla="*/ 242 w 610"/>
                    <a:gd name="T3" fmla="*/ 0 h 319"/>
                    <a:gd name="T4" fmla="*/ 280 w 610"/>
                    <a:gd name="T5" fmla="*/ 34 h 319"/>
                    <a:gd name="T6" fmla="*/ 242 w 610"/>
                    <a:gd name="T7" fmla="*/ 69 h 319"/>
                    <a:gd name="T8" fmla="*/ 205 w 610"/>
                    <a:gd name="T9" fmla="*/ 34 h 319"/>
                    <a:gd name="T10" fmla="*/ 403 w 610"/>
                    <a:gd name="T11" fmla="*/ 34 h 319"/>
                    <a:gd name="T12" fmla="*/ 365 w 610"/>
                    <a:gd name="T13" fmla="*/ 0 h 319"/>
                    <a:gd name="T14" fmla="*/ 327 w 610"/>
                    <a:gd name="T15" fmla="*/ 34 h 319"/>
                    <a:gd name="T16" fmla="*/ 365 w 610"/>
                    <a:gd name="T17" fmla="*/ 69 h 319"/>
                    <a:gd name="T18" fmla="*/ 403 w 610"/>
                    <a:gd name="T19" fmla="*/ 34 h 319"/>
                    <a:gd name="T20" fmla="*/ 205 w 610"/>
                    <a:gd name="T21" fmla="*/ 284 h 319"/>
                    <a:gd name="T22" fmla="*/ 242 w 610"/>
                    <a:gd name="T23" fmla="*/ 319 h 319"/>
                    <a:gd name="T24" fmla="*/ 280 w 610"/>
                    <a:gd name="T25" fmla="*/ 284 h 319"/>
                    <a:gd name="T26" fmla="*/ 242 w 610"/>
                    <a:gd name="T27" fmla="*/ 250 h 319"/>
                    <a:gd name="T28" fmla="*/ 205 w 610"/>
                    <a:gd name="T29" fmla="*/ 284 h 319"/>
                    <a:gd name="T30" fmla="*/ 403 w 610"/>
                    <a:gd name="T31" fmla="*/ 284 h 319"/>
                    <a:gd name="T32" fmla="*/ 365 w 610"/>
                    <a:gd name="T33" fmla="*/ 250 h 319"/>
                    <a:gd name="T34" fmla="*/ 327 w 610"/>
                    <a:gd name="T35" fmla="*/ 284 h 319"/>
                    <a:gd name="T36" fmla="*/ 365 w 610"/>
                    <a:gd name="T37" fmla="*/ 319 h 319"/>
                    <a:gd name="T38" fmla="*/ 403 w 610"/>
                    <a:gd name="T39" fmla="*/ 284 h 319"/>
                    <a:gd name="T40" fmla="*/ 506 w 610"/>
                    <a:gd name="T41" fmla="*/ 266 h 319"/>
                    <a:gd name="T42" fmla="*/ 468 w 610"/>
                    <a:gd name="T43" fmla="*/ 232 h 319"/>
                    <a:gd name="T44" fmla="*/ 430 w 610"/>
                    <a:gd name="T45" fmla="*/ 266 h 319"/>
                    <a:gd name="T46" fmla="*/ 468 w 610"/>
                    <a:gd name="T47" fmla="*/ 301 h 319"/>
                    <a:gd name="T48" fmla="*/ 506 w 610"/>
                    <a:gd name="T49" fmla="*/ 266 h 319"/>
                    <a:gd name="T50" fmla="*/ 104 w 610"/>
                    <a:gd name="T51" fmla="*/ 266 h 319"/>
                    <a:gd name="T52" fmla="*/ 141 w 610"/>
                    <a:gd name="T53" fmla="*/ 301 h 319"/>
                    <a:gd name="T54" fmla="*/ 178 w 610"/>
                    <a:gd name="T55" fmla="*/ 266 h 319"/>
                    <a:gd name="T56" fmla="*/ 141 w 610"/>
                    <a:gd name="T57" fmla="*/ 232 h 319"/>
                    <a:gd name="T58" fmla="*/ 104 w 610"/>
                    <a:gd name="T59" fmla="*/ 266 h 319"/>
                    <a:gd name="T60" fmla="*/ 610 w 610"/>
                    <a:gd name="T61" fmla="*/ 255 h 319"/>
                    <a:gd name="T62" fmla="*/ 572 w 610"/>
                    <a:gd name="T63" fmla="*/ 219 h 319"/>
                    <a:gd name="T64" fmla="*/ 533 w 610"/>
                    <a:gd name="T65" fmla="*/ 255 h 319"/>
                    <a:gd name="T66" fmla="*/ 572 w 610"/>
                    <a:gd name="T67" fmla="*/ 290 h 319"/>
                    <a:gd name="T68" fmla="*/ 610 w 610"/>
                    <a:gd name="T69" fmla="*/ 255 h 319"/>
                    <a:gd name="T70" fmla="*/ 77 w 610"/>
                    <a:gd name="T71" fmla="*/ 255 h 319"/>
                    <a:gd name="T72" fmla="*/ 39 w 610"/>
                    <a:gd name="T73" fmla="*/ 219 h 319"/>
                    <a:gd name="T74" fmla="*/ 0 w 610"/>
                    <a:gd name="T75" fmla="*/ 255 h 319"/>
                    <a:gd name="T76" fmla="*/ 39 w 610"/>
                    <a:gd name="T77" fmla="*/ 290 h 319"/>
                    <a:gd name="T78" fmla="*/ 77 w 610"/>
                    <a:gd name="T79" fmla="*/ 255 h 319"/>
                    <a:gd name="T80" fmla="*/ 205 w 610"/>
                    <a:gd name="T81" fmla="*/ 150 h 319"/>
                    <a:gd name="T82" fmla="*/ 242 w 610"/>
                    <a:gd name="T83" fmla="*/ 185 h 319"/>
                    <a:gd name="T84" fmla="*/ 280 w 610"/>
                    <a:gd name="T85" fmla="*/ 150 h 319"/>
                    <a:gd name="T86" fmla="*/ 242 w 610"/>
                    <a:gd name="T87" fmla="*/ 116 h 319"/>
                    <a:gd name="T88" fmla="*/ 205 w 610"/>
                    <a:gd name="T89" fmla="*/ 150 h 319"/>
                    <a:gd name="T90" fmla="*/ 403 w 610"/>
                    <a:gd name="T91" fmla="*/ 150 h 319"/>
                    <a:gd name="T92" fmla="*/ 365 w 610"/>
                    <a:gd name="T93" fmla="*/ 116 h 319"/>
                    <a:gd name="T94" fmla="*/ 327 w 610"/>
                    <a:gd name="T95" fmla="*/ 150 h 319"/>
                    <a:gd name="T96" fmla="*/ 365 w 610"/>
                    <a:gd name="T97" fmla="*/ 185 h 319"/>
                    <a:gd name="T98" fmla="*/ 403 w 610"/>
                    <a:gd name="T99" fmla="*/ 150 h 319"/>
                    <a:gd name="T100" fmla="*/ 506 w 610"/>
                    <a:gd name="T101" fmla="*/ 145 h 319"/>
                    <a:gd name="T102" fmla="*/ 468 w 610"/>
                    <a:gd name="T103" fmla="*/ 110 h 319"/>
                    <a:gd name="T104" fmla="*/ 430 w 610"/>
                    <a:gd name="T105" fmla="*/ 145 h 319"/>
                    <a:gd name="T106" fmla="*/ 468 w 610"/>
                    <a:gd name="T107" fmla="*/ 179 h 319"/>
                    <a:gd name="T108" fmla="*/ 506 w 610"/>
                    <a:gd name="T109" fmla="*/ 145 h 319"/>
                    <a:gd name="T110" fmla="*/ 99 w 610"/>
                    <a:gd name="T111" fmla="*/ 145 h 319"/>
                    <a:gd name="T112" fmla="*/ 137 w 610"/>
                    <a:gd name="T113" fmla="*/ 179 h 319"/>
                    <a:gd name="T114" fmla="*/ 174 w 610"/>
                    <a:gd name="T115" fmla="*/ 145 h 319"/>
                    <a:gd name="T116" fmla="*/ 137 w 610"/>
                    <a:gd name="T117" fmla="*/ 110 h 319"/>
                    <a:gd name="T118" fmla="*/ 99 w 610"/>
                    <a:gd name="T119" fmla="*/ 145 h 3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610" h="319">
                      <a:moveTo>
                        <a:pt x="205" y="34"/>
                      </a:moveTo>
                      <a:cubicBezTo>
                        <a:pt x="205" y="15"/>
                        <a:pt x="222" y="0"/>
                        <a:pt x="242" y="0"/>
                      </a:cubicBezTo>
                      <a:cubicBezTo>
                        <a:pt x="263" y="0"/>
                        <a:pt x="280" y="15"/>
                        <a:pt x="280" y="34"/>
                      </a:cubicBezTo>
                      <a:cubicBezTo>
                        <a:pt x="280" y="53"/>
                        <a:pt x="263" y="69"/>
                        <a:pt x="242" y="69"/>
                      </a:cubicBezTo>
                      <a:cubicBezTo>
                        <a:pt x="222" y="69"/>
                        <a:pt x="205" y="53"/>
                        <a:pt x="205" y="34"/>
                      </a:cubicBezTo>
                      <a:close/>
                      <a:moveTo>
                        <a:pt x="403" y="34"/>
                      </a:moveTo>
                      <a:cubicBezTo>
                        <a:pt x="403" y="15"/>
                        <a:pt x="386" y="0"/>
                        <a:pt x="365" y="0"/>
                      </a:cubicBezTo>
                      <a:cubicBezTo>
                        <a:pt x="344" y="0"/>
                        <a:pt x="327" y="15"/>
                        <a:pt x="327" y="34"/>
                      </a:cubicBezTo>
                      <a:cubicBezTo>
                        <a:pt x="327" y="53"/>
                        <a:pt x="344" y="69"/>
                        <a:pt x="365" y="69"/>
                      </a:cubicBezTo>
                      <a:cubicBezTo>
                        <a:pt x="386" y="69"/>
                        <a:pt x="403" y="53"/>
                        <a:pt x="403" y="34"/>
                      </a:cubicBezTo>
                      <a:close/>
                      <a:moveTo>
                        <a:pt x="205" y="284"/>
                      </a:moveTo>
                      <a:cubicBezTo>
                        <a:pt x="205" y="303"/>
                        <a:pt x="222" y="319"/>
                        <a:pt x="242" y="319"/>
                      </a:cubicBezTo>
                      <a:cubicBezTo>
                        <a:pt x="263" y="319"/>
                        <a:pt x="280" y="303"/>
                        <a:pt x="280" y="284"/>
                      </a:cubicBezTo>
                      <a:cubicBezTo>
                        <a:pt x="280" y="265"/>
                        <a:pt x="263" y="250"/>
                        <a:pt x="242" y="250"/>
                      </a:cubicBezTo>
                      <a:cubicBezTo>
                        <a:pt x="222" y="250"/>
                        <a:pt x="205" y="265"/>
                        <a:pt x="205" y="284"/>
                      </a:cubicBezTo>
                      <a:close/>
                      <a:moveTo>
                        <a:pt x="403" y="284"/>
                      </a:moveTo>
                      <a:cubicBezTo>
                        <a:pt x="403" y="265"/>
                        <a:pt x="386" y="250"/>
                        <a:pt x="365" y="250"/>
                      </a:cubicBezTo>
                      <a:cubicBezTo>
                        <a:pt x="344" y="250"/>
                        <a:pt x="327" y="265"/>
                        <a:pt x="327" y="284"/>
                      </a:cubicBezTo>
                      <a:cubicBezTo>
                        <a:pt x="327" y="303"/>
                        <a:pt x="344" y="319"/>
                        <a:pt x="365" y="319"/>
                      </a:cubicBezTo>
                      <a:cubicBezTo>
                        <a:pt x="386" y="319"/>
                        <a:pt x="403" y="303"/>
                        <a:pt x="403" y="284"/>
                      </a:cubicBezTo>
                      <a:close/>
                      <a:moveTo>
                        <a:pt x="506" y="266"/>
                      </a:moveTo>
                      <a:cubicBezTo>
                        <a:pt x="506" y="247"/>
                        <a:pt x="489" y="232"/>
                        <a:pt x="468" y="232"/>
                      </a:cubicBezTo>
                      <a:cubicBezTo>
                        <a:pt x="447" y="232"/>
                        <a:pt x="430" y="247"/>
                        <a:pt x="430" y="266"/>
                      </a:cubicBezTo>
                      <a:cubicBezTo>
                        <a:pt x="430" y="285"/>
                        <a:pt x="447" y="301"/>
                        <a:pt x="468" y="301"/>
                      </a:cubicBezTo>
                      <a:cubicBezTo>
                        <a:pt x="489" y="301"/>
                        <a:pt x="506" y="285"/>
                        <a:pt x="506" y="266"/>
                      </a:cubicBezTo>
                      <a:close/>
                      <a:moveTo>
                        <a:pt x="104" y="266"/>
                      </a:moveTo>
                      <a:cubicBezTo>
                        <a:pt x="104" y="285"/>
                        <a:pt x="120" y="301"/>
                        <a:pt x="141" y="301"/>
                      </a:cubicBezTo>
                      <a:cubicBezTo>
                        <a:pt x="161" y="301"/>
                        <a:pt x="178" y="285"/>
                        <a:pt x="178" y="266"/>
                      </a:cubicBezTo>
                      <a:cubicBezTo>
                        <a:pt x="178" y="247"/>
                        <a:pt x="161" y="232"/>
                        <a:pt x="141" y="232"/>
                      </a:cubicBezTo>
                      <a:cubicBezTo>
                        <a:pt x="120" y="232"/>
                        <a:pt x="104" y="247"/>
                        <a:pt x="104" y="266"/>
                      </a:cubicBezTo>
                      <a:close/>
                      <a:moveTo>
                        <a:pt x="610" y="255"/>
                      </a:moveTo>
                      <a:cubicBezTo>
                        <a:pt x="610" y="235"/>
                        <a:pt x="593" y="219"/>
                        <a:pt x="572" y="219"/>
                      </a:cubicBezTo>
                      <a:cubicBezTo>
                        <a:pt x="551" y="219"/>
                        <a:pt x="533" y="235"/>
                        <a:pt x="533" y="255"/>
                      </a:cubicBezTo>
                      <a:cubicBezTo>
                        <a:pt x="533" y="274"/>
                        <a:pt x="551" y="290"/>
                        <a:pt x="572" y="290"/>
                      </a:cubicBezTo>
                      <a:cubicBezTo>
                        <a:pt x="593" y="290"/>
                        <a:pt x="610" y="274"/>
                        <a:pt x="610" y="255"/>
                      </a:cubicBezTo>
                      <a:close/>
                      <a:moveTo>
                        <a:pt x="77" y="255"/>
                      </a:moveTo>
                      <a:cubicBezTo>
                        <a:pt x="77" y="235"/>
                        <a:pt x="60" y="219"/>
                        <a:pt x="39" y="219"/>
                      </a:cubicBezTo>
                      <a:cubicBezTo>
                        <a:pt x="18" y="219"/>
                        <a:pt x="0" y="235"/>
                        <a:pt x="0" y="255"/>
                      </a:cubicBezTo>
                      <a:cubicBezTo>
                        <a:pt x="0" y="274"/>
                        <a:pt x="18" y="290"/>
                        <a:pt x="39" y="290"/>
                      </a:cubicBezTo>
                      <a:cubicBezTo>
                        <a:pt x="60" y="290"/>
                        <a:pt x="77" y="274"/>
                        <a:pt x="77" y="255"/>
                      </a:cubicBezTo>
                      <a:close/>
                      <a:moveTo>
                        <a:pt x="205" y="150"/>
                      </a:moveTo>
                      <a:cubicBezTo>
                        <a:pt x="205" y="169"/>
                        <a:pt x="222" y="185"/>
                        <a:pt x="242" y="185"/>
                      </a:cubicBezTo>
                      <a:cubicBezTo>
                        <a:pt x="263" y="185"/>
                        <a:pt x="280" y="169"/>
                        <a:pt x="280" y="150"/>
                      </a:cubicBezTo>
                      <a:cubicBezTo>
                        <a:pt x="280" y="131"/>
                        <a:pt x="263" y="116"/>
                        <a:pt x="242" y="116"/>
                      </a:cubicBezTo>
                      <a:cubicBezTo>
                        <a:pt x="222" y="116"/>
                        <a:pt x="205" y="131"/>
                        <a:pt x="205" y="150"/>
                      </a:cubicBezTo>
                      <a:close/>
                      <a:moveTo>
                        <a:pt x="403" y="150"/>
                      </a:moveTo>
                      <a:cubicBezTo>
                        <a:pt x="403" y="131"/>
                        <a:pt x="386" y="116"/>
                        <a:pt x="365" y="116"/>
                      </a:cubicBezTo>
                      <a:cubicBezTo>
                        <a:pt x="344" y="116"/>
                        <a:pt x="327" y="131"/>
                        <a:pt x="327" y="150"/>
                      </a:cubicBezTo>
                      <a:cubicBezTo>
                        <a:pt x="327" y="169"/>
                        <a:pt x="344" y="185"/>
                        <a:pt x="365" y="185"/>
                      </a:cubicBezTo>
                      <a:cubicBezTo>
                        <a:pt x="386" y="185"/>
                        <a:pt x="403" y="169"/>
                        <a:pt x="403" y="150"/>
                      </a:cubicBezTo>
                      <a:close/>
                      <a:moveTo>
                        <a:pt x="506" y="145"/>
                      </a:moveTo>
                      <a:cubicBezTo>
                        <a:pt x="506" y="126"/>
                        <a:pt x="489" y="110"/>
                        <a:pt x="468" y="110"/>
                      </a:cubicBezTo>
                      <a:cubicBezTo>
                        <a:pt x="447" y="110"/>
                        <a:pt x="430" y="126"/>
                        <a:pt x="430" y="145"/>
                      </a:cubicBezTo>
                      <a:cubicBezTo>
                        <a:pt x="430" y="164"/>
                        <a:pt x="447" y="179"/>
                        <a:pt x="468" y="179"/>
                      </a:cubicBezTo>
                      <a:cubicBezTo>
                        <a:pt x="489" y="179"/>
                        <a:pt x="506" y="164"/>
                        <a:pt x="506" y="145"/>
                      </a:cubicBezTo>
                      <a:close/>
                      <a:moveTo>
                        <a:pt x="99" y="145"/>
                      </a:moveTo>
                      <a:cubicBezTo>
                        <a:pt x="99" y="164"/>
                        <a:pt x="116" y="179"/>
                        <a:pt x="137" y="179"/>
                      </a:cubicBezTo>
                      <a:cubicBezTo>
                        <a:pt x="157" y="179"/>
                        <a:pt x="174" y="164"/>
                        <a:pt x="174" y="145"/>
                      </a:cubicBezTo>
                      <a:cubicBezTo>
                        <a:pt x="174" y="126"/>
                        <a:pt x="157" y="110"/>
                        <a:pt x="137" y="110"/>
                      </a:cubicBezTo>
                      <a:cubicBezTo>
                        <a:pt x="116" y="110"/>
                        <a:pt x="99" y="126"/>
                        <a:pt x="99" y="145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252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503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8755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006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259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7510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3762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014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GB"/>
                </a:p>
              </p:txBody>
            </p:sp>
            <p:sp>
              <p:nvSpPr>
                <p:cNvPr id="44" name="Freeform 490"/>
                <p:cNvSpPr>
                  <a:spLocks noEditPoints="1"/>
                </p:cNvSpPr>
                <p:nvPr/>
              </p:nvSpPr>
              <p:spPr bwMode="auto">
                <a:xfrm>
                  <a:off x="5195" y="2847"/>
                  <a:ext cx="1155" cy="556"/>
                </a:xfrm>
                <a:custGeom>
                  <a:avLst/>
                  <a:gdLst>
                    <a:gd name="T0" fmla="*/ 285 w 487"/>
                    <a:gd name="T1" fmla="*/ 232 h 234"/>
                    <a:gd name="T2" fmla="*/ 265 w 487"/>
                    <a:gd name="T3" fmla="*/ 233 h 234"/>
                    <a:gd name="T4" fmla="*/ 195 w 487"/>
                    <a:gd name="T5" fmla="*/ 140 h 234"/>
                    <a:gd name="T6" fmla="*/ 178 w 487"/>
                    <a:gd name="T7" fmla="*/ 25 h 234"/>
                    <a:gd name="T8" fmla="*/ 178 w 487"/>
                    <a:gd name="T9" fmla="*/ 222 h 234"/>
                    <a:gd name="T10" fmla="*/ 331 w 487"/>
                    <a:gd name="T11" fmla="*/ 14 h 234"/>
                    <a:gd name="T12" fmla="*/ 487 w 487"/>
                    <a:gd name="T13" fmla="*/ 195 h 234"/>
                    <a:gd name="T14" fmla="*/ 153 w 487"/>
                    <a:gd name="T15" fmla="*/ 14 h 234"/>
                    <a:gd name="T16" fmla="*/ 0 w 487"/>
                    <a:gd name="T17" fmla="*/ 195 h 234"/>
                    <a:gd name="T18" fmla="*/ 156 w 487"/>
                    <a:gd name="T19" fmla="*/ 132 h 234"/>
                    <a:gd name="T20" fmla="*/ 103 w 487"/>
                    <a:gd name="T21" fmla="*/ 209 h 234"/>
                    <a:gd name="T22" fmla="*/ 325 w 487"/>
                    <a:gd name="T23" fmla="*/ 132 h 234"/>
                    <a:gd name="T24" fmla="*/ 382 w 487"/>
                    <a:gd name="T25" fmla="*/ 209 h 234"/>
                    <a:gd name="T26" fmla="*/ 191 w 487"/>
                    <a:gd name="T27" fmla="*/ 8 h 234"/>
                    <a:gd name="T28" fmla="*/ 282 w 487"/>
                    <a:gd name="T29" fmla="*/ 0 h 234"/>
                    <a:gd name="T30" fmla="*/ 203 w 487"/>
                    <a:gd name="T31" fmla="*/ 231 h 234"/>
                    <a:gd name="T32" fmla="*/ 222 w 487"/>
                    <a:gd name="T33" fmla="*/ 231 h 234"/>
                    <a:gd name="T34" fmla="*/ 290 w 487"/>
                    <a:gd name="T35" fmla="*/ 138 h 234"/>
                    <a:gd name="T36" fmla="*/ 304 w 487"/>
                    <a:gd name="T37" fmla="*/ 19 h 234"/>
                    <a:gd name="T38" fmla="*/ 304 w 487"/>
                    <a:gd name="T39" fmla="*/ 228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87" h="234">
                      <a:moveTo>
                        <a:pt x="285" y="232"/>
                      </a:moveTo>
                      <a:cubicBezTo>
                        <a:pt x="278" y="233"/>
                        <a:pt x="272" y="234"/>
                        <a:pt x="265" y="233"/>
                      </a:cubicBezTo>
                      <a:cubicBezTo>
                        <a:pt x="221" y="228"/>
                        <a:pt x="190" y="186"/>
                        <a:pt x="195" y="140"/>
                      </a:cubicBezTo>
                      <a:moveTo>
                        <a:pt x="178" y="25"/>
                      </a:moveTo>
                      <a:cubicBezTo>
                        <a:pt x="178" y="222"/>
                        <a:pt x="178" y="222"/>
                        <a:pt x="178" y="222"/>
                      </a:cubicBezTo>
                      <a:moveTo>
                        <a:pt x="331" y="14"/>
                      </a:moveTo>
                      <a:cubicBezTo>
                        <a:pt x="487" y="195"/>
                        <a:pt x="487" y="195"/>
                        <a:pt x="487" y="195"/>
                      </a:cubicBezTo>
                      <a:moveTo>
                        <a:pt x="153" y="14"/>
                      </a:moveTo>
                      <a:cubicBezTo>
                        <a:pt x="0" y="195"/>
                        <a:pt x="0" y="195"/>
                        <a:pt x="0" y="195"/>
                      </a:cubicBezTo>
                      <a:moveTo>
                        <a:pt x="156" y="132"/>
                      </a:moveTo>
                      <a:cubicBezTo>
                        <a:pt x="103" y="209"/>
                        <a:pt x="103" y="209"/>
                        <a:pt x="103" y="209"/>
                      </a:cubicBezTo>
                      <a:moveTo>
                        <a:pt x="325" y="132"/>
                      </a:moveTo>
                      <a:cubicBezTo>
                        <a:pt x="382" y="209"/>
                        <a:pt x="382" y="209"/>
                        <a:pt x="382" y="209"/>
                      </a:cubicBezTo>
                      <a:moveTo>
                        <a:pt x="191" y="8"/>
                      </a:moveTo>
                      <a:cubicBezTo>
                        <a:pt x="224" y="32"/>
                        <a:pt x="264" y="28"/>
                        <a:pt x="282" y="0"/>
                      </a:cubicBezTo>
                      <a:moveTo>
                        <a:pt x="203" y="231"/>
                      </a:moveTo>
                      <a:cubicBezTo>
                        <a:pt x="209" y="232"/>
                        <a:pt x="215" y="232"/>
                        <a:pt x="222" y="231"/>
                      </a:cubicBezTo>
                      <a:cubicBezTo>
                        <a:pt x="264" y="226"/>
                        <a:pt x="295" y="184"/>
                        <a:pt x="290" y="138"/>
                      </a:cubicBezTo>
                      <a:moveTo>
                        <a:pt x="304" y="19"/>
                      </a:moveTo>
                      <a:cubicBezTo>
                        <a:pt x="304" y="228"/>
                        <a:pt x="304" y="228"/>
                        <a:pt x="304" y="228"/>
                      </a:cubicBezTo>
                    </a:path>
                  </a:pathLst>
                </a:custGeom>
                <a:noFill/>
                <a:ln w="12700" cap="flat">
                  <a:solidFill>
                    <a:srgbClr val="0070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252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503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8755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006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259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7510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3762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014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GB"/>
                </a:p>
              </p:txBody>
            </p:sp>
          </p:grpSp>
        </p:grpSp>
      </p:grpSp>
      <p:grpSp>
        <p:nvGrpSpPr>
          <p:cNvPr id="21" name="Group 6"/>
          <p:cNvGrpSpPr/>
          <p:nvPr/>
        </p:nvGrpSpPr>
        <p:grpSpPr>
          <a:xfrm>
            <a:off x="8159986" y="1521191"/>
            <a:ext cx="2688174" cy="1377910"/>
            <a:chOff x="8103584" y="1726703"/>
            <a:chExt cx="2688174" cy="1377910"/>
          </a:xfrm>
        </p:grpSpPr>
        <p:grpSp>
          <p:nvGrpSpPr>
            <p:cNvPr id="24" name="Group 11"/>
            <p:cNvGrpSpPr/>
            <p:nvPr/>
          </p:nvGrpSpPr>
          <p:grpSpPr>
            <a:xfrm>
              <a:off x="8103584" y="1726703"/>
              <a:ext cx="2688174" cy="1377910"/>
              <a:chOff x="410848" y="1513542"/>
              <a:chExt cx="2688174" cy="1377910"/>
            </a:xfrm>
          </p:grpSpPr>
          <p:sp>
            <p:nvSpPr>
              <p:cNvPr id="29" name="Freeform 111"/>
              <p:cNvSpPr>
                <a:spLocks noChangeAspect="1"/>
              </p:cNvSpPr>
              <p:nvPr/>
            </p:nvSpPr>
            <p:spPr bwMode="auto">
              <a:xfrm>
                <a:off x="410848" y="1513542"/>
                <a:ext cx="2688174" cy="1377910"/>
              </a:xfrm>
              <a:custGeom>
                <a:avLst/>
                <a:gdLst>
                  <a:gd name="T0" fmla="*/ 743 w 959"/>
                  <a:gd name="T1" fmla="*/ 528 h 534"/>
                  <a:gd name="T2" fmla="*/ 607 w 959"/>
                  <a:gd name="T3" fmla="*/ 531 h 534"/>
                  <a:gd name="T4" fmla="*/ 187 w 959"/>
                  <a:gd name="T5" fmla="*/ 531 h 534"/>
                  <a:gd name="T6" fmla="*/ 121 w 959"/>
                  <a:gd name="T7" fmla="*/ 526 h 534"/>
                  <a:gd name="T8" fmla="*/ 13 w 959"/>
                  <a:gd name="T9" fmla="*/ 419 h 534"/>
                  <a:gd name="T10" fmla="*/ 23 w 959"/>
                  <a:gd name="T11" fmla="*/ 297 h 534"/>
                  <a:gd name="T12" fmla="*/ 96 w 959"/>
                  <a:gd name="T13" fmla="*/ 227 h 534"/>
                  <a:gd name="T14" fmla="*/ 212 w 959"/>
                  <a:gd name="T15" fmla="*/ 224 h 534"/>
                  <a:gd name="T16" fmla="*/ 320 w 959"/>
                  <a:gd name="T17" fmla="*/ 123 h 534"/>
                  <a:gd name="T18" fmla="*/ 487 w 959"/>
                  <a:gd name="T19" fmla="*/ 133 h 534"/>
                  <a:gd name="T20" fmla="*/ 687 w 959"/>
                  <a:gd name="T21" fmla="*/ 3 h 534"/>
                  <a:gd name="T22" fmla="*/ 805 w 959"/>
                  <a:gd name="T23" fmla="*/ 26 h 534"/>
                  <a:gd name="T24" fmla="*/ 940 w 959"/>
                  <a:gd name="T25" fmla="*/ 178 h 534"/>
                  <a:gd name="T26" fmla="*/ 952 w 959"/>
                  <a:gd name="T27" fmla="*/ 307 h 534"/>
                  <a:gd name="T28" fmla="*/ 843 w 959"/>
                  <a:gd name="T29" fmla="*/ 486 h 534"/>
                  <a:gd name="T30" fmla="*/ 743 w 959"/>
                  <a:gd name="T31" fmla="*/ 528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59" h="534">
                    <a:moveTo>
                      <a:pt x="743" y="528"/>
                    </a:moveTo>
                    <a:cubicBezTo>
                      <a:pt x="703" y="534"/>
                      <a:pt x="657" y="531"/>
                      <a:pt x="607" y="531"/>
                    </a:cubicBezTo>
                    <a:cubicBezTo>
                      <a:pt x="468" y="531"/>
                      <a:pt x="327" y="531"/>
                      <a:pt x="187" y="531"/>
                    </a:cubicBezTo>
                    <a:cubicBezTo>
                      <a:pt x="162" y="531"/>
                      <a:pt x="140" y="531"/>
                      <a:pt x="121" y="526"/>
                    </a:cubicBezTo>
                    <a:cubicBezTo>
                      <a:pt x="68" y="513"/>
                      <a:pt x="29" y="473"/>
                      <a:pt x="13" y="419"/>
                    </a:cubicBezTo>
                    <a:cubicBezTo>
                      <a:pt x="0" y="377"/>
                      <a:pt x="7" y="330"/>
                      <a:pt x="23" y="297"/>
                    </a:cubicBezTo>
                    <a:cubicBezTo>
                      <a:pt x="38" y="268"/>
                      <a:pt x="64" y="241"/>
                      <a:pt x="96" y="227"/>
                    </a:cubicBezTo>
                    <a:cubicBezTo>
                      <a:pt x="126" y="213"/>
                      <a:pt x="174" y="207"/>
                      <a:pt x="212" y="224"/>
                    </a:cubicBezTo>
                    <a:cubicBezTo>
                      <a:pt x="236" y="179"/>
                      <a:pt x="271" y="143"/>
                      <a:pt x="320" y="123"/>
                    </a:cubicBezTo>
                    <a:cubicBezTo>
                      <a:pt x="371" y="101"/>
                      <a:pt x="445" y="105"/>
                      <a:pt x="487" y="133"/>
                    </a:cubicBezTo>
                    <a:cubicBezTo>
                      <a:pt x="528" y="66"/>
                      <a:pt x="590" y="10"/>
                      <a:pt x="687" y="3"/>
                    </a:cubicBezTo>
                    <a:cubicBezTo>
                      <a:pt x="734" y="0"/>
                      <a:pt x="772" y="10"/>
                      <a:pt x="805" y="26"/>
                    </a:cubicBezTo>
                    <a:cubicBezTo>
                      <a:pt x="868" y="55"/>
                      <a:pt x="917" y="106"/>
                      <a:pt x="940" y="178"/>
                    </a:cubicBezTo>
                    <a:cubicBezTo>
                      <a:pt x="952" y="213"/>
                      <a:pt x="959" y="259"/>
                      <a:pt x="952" y="307"/>
                    </a:cubicBezTo>
                    <a:cubicBezTo>
                      <a:pt x="941" y="389"/>
                      <a:pt x="897" y="448"/>
                      <a:pt x="843" y="486"/>
                    </a:cubicBezTo>
                    <a:cubicBezTo>
                      <a:pt x="815" y="505"/>
                      <a:pt x="782" y="521"/>
                      <a:pt x="743" y="528"/>
                    </a:cubicBezTo>
                    <a:close/>
                  </a:path>
                </a:pathLst>
              </a:custGeom>
              <a:solidFill>
                <a:schemeClr val="tx2"/>
              </a:solidFill>
              <a:ln w="19050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114263" tIns="0" rIns="114263" bIns="57131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252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503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8755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006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259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7510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3762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014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142398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938" b="1" kern="0" dirty="0">
                  <a:solidFill>
                    <a:srgbClr val="505050"/>
                  </a:solidFill>
                  <a:latin typeface="Segoe" pitchFamily="34" charset="0"/>
                </a:endParaRPr>
              </a:p>
            </p:txBody>
          </p:sp>
          <p:sp>
            <p:nvSpPr>
              <p:cNvPr id="30" name="Rectangle 578"/>
              <p:cNvSpPr/>
              <p:nvPr/>
            </p:nvSpPr>
            <p:spPr>
              <a:xfrm>
                <a:off x="1551534" y="2257734"/>
                <a:ext cx="1255152" cy="21544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 anchor="ctr">
                <a:spAutoFit/>
              </a:bodyPr>
              <a:lstStyle>
                <a:defPPr>
                  <a:defRPr lang="en-US"/>
                </a:defPPr>
                <a:lvl1pPr marL="0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252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503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8755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006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259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7510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3762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014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118538" fontAlgn="base">
                  <a:spcAft>
                    <a:spcPct val="0"/>
                  </a:spcAft>
                </a:pPr>
                <a:r>
                  <a:rPr lang="en-US" sz="1400" dirty="0" smtClean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FFFFFF"/>
                    </a:solidFill>
                    <a:latin typeface="Segoe"/>
                  </a:rPr>
                  <a:t>Active Directory</a:t>
                </a:r>
                <a:endParaRPr lang="en-US" sz="14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Segoe"/>
                </a:endParaRPr>
              </a:p>
            </p:txBody>
          </p:sp>
          <p:pic>
            <p:nvPicPr>
              <p:cNvPr id="31" name="Picture 57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4164" y="1894421"/>
                <a:ext cx="1955631" cy="471035"/>
              </a:xfrm>
              <a:prstGeom prst="rect">
                <a:avLst/>
              </a:prstGeom>
            </p:spPr>
          </p:pic>
          <p:grpSp>
            <p:nvGrpSpPr>
              <p:cNvPr id="32" name="Group 125"/>
              <p:cNvGrpSpPr/>
              <p:nvPr/>
            </p:nvGrpSpPr>
            <p:grpSpPr>
              <a:xfrm>
                <a:off x="1033298" y="2361743"/>
                <a:ext cx="197030" cy="151923"/>
                <a:chOff x="4395727" y="3571786"/>
                <a:chExt cx="197030" cy="151923"/>
              </a:xfrm>
            </p:grpSpPr>
            <p:sp>
              <p:nvSpPr>
                <p:cNvPr id="33" name="Arc 136"/>
                <p:cNvSpPr/>
                <p:nvPr/>
              </p:nvSpPr>
              <p:spPr>
                <a:xfrm rot="5012506">
                  <a:off x="4401070" y="3575638"/>
                  <a:ext cx="151066" cy="145075"/>
                </a:xfrm>
                <a:prstGeom prst="arc">
                  <a:avLst>
                    <a:gd name="adj1" fmla="val 16200000"/>
                    <a:gd name="adj2" fmla="val 814800"/>
                  </a:avLst>
                </a:prstGeom>
                <a:noFill/>
                <a:ln w="9525" cap="flat" cmpd="sng" algn="ctr">
                  <a:solidFill>
                    <a:srgbClr val="0070C0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252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503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8755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006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259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7510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3762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014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292929"/>
                    </a:solidFill>
                    <a:latin typeface="Segoe UI"/>
                  </a:endParaRPr>
                </a:p>
              </p:txBody>
            </p:sp>
            <p:sp>
              <p:nvSpPr>
                <p:cNvPr id="34" name="Arc 137"/>
                <p:cNvSpPr/>
                <p:nvPr/>
              </p:nvSpPr>
              <p:spPr>
                <a:xfrm rot="16587494" flipH="1">
                  <a:off x="4444687" y="3575638"/>
                  <a:ext cx="151066" cy="145075"/>
                </a:xfrm>
                <a:prstGeom prst="arc">
                  <a:avLst>
                    <a:gd name="adj1" fmla="val 16200000"/>
                    <a:gd name="adj2" fmla="val 814800"/>
                  </a:avLst>
                </a:prstGeom>
                <a:noFill/>
                <a:ln w="9525" cap="flat" cmpd="sng" algn="ctr">
                  <a:solidFill>
                    <a:srgbClr val="0070C0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252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503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8755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006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259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7510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3762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014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292929"/>
                    </a:solidFill>
                    <a:latin typeface="Segoe UI"/>
                  </a:endParaRPr>
                </a:p>
              </p:txBody>
            </p:sp>
            <p:sp>
              <p:nvSpPr>
                <p:cNvPr id="35" name="Oval 140"/>
                <p:cNvSpPr>
                  <a:spLocks noChangeAspect="1" noChangeArrowheads="1"/>
                </p:cNvSpPr>
                <p:nvPr/>
              </p:nvSpPr>
              <p:spPr bwMode="auto">
                <a:xfrm>
                  <a:off x="4395727" y="3571786"/>
                  <a:ext cx="75935" cy="70022"/>
                </a:xfrm>
                <a:prstGeom prst="ellipse">
                  <a:avLst/>
                </a:prstGeom>
                <a:solidFill>
                  <a:srgbClr val="0070C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252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503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8755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006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259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7510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3762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014" algn="l" defTabSz="93250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kern="0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292929"/>
                    </a:solidFill>
                    <a:latin typeface="Segoe UI"/>
                  </a:endParaRPr>
                </a:p>
              </p:txBody>
            </p:sp>
          </p:grpSp>
        </p:grpSp>
        <p:grpSp>
          <p:nvGrpSpPr>
            <p:cNvPr id="25" name="Group 4"/>
            <p:cNvGrpSpPr>
              <a:grpSpLocks noChangeAspect="1"/>
            </p:cNvGrpSpPr>
            <p:nvPr/>
          </p:nvGrpSpPr>
          <p:grpSpPr bwMode="auto">
            <a:xfrm>
              <a:off x="8350520" y="2405916"/>
              <a:ext cx="648040" cy="643952"/>
              <a:chOff x="3125" y="1415"/>
              <a:chExt cx="1586" cy="1576"/>
            </a:xfrm>
            <a:solidFill>
              <a:schemeClr val="tx2"/>
            </a:solidFill>
          </p:grpSpPr>
          <p:sp>
            <p:nvSpPr>
              <p:cNvPr id="26" name="Freeform 5"/>
              <p:cNvSpPr>
                <a:spLocks/>
              </p:cNvSpPr>
              <p:nvPr/>
            </p:nvSpPr>
            <p:spPr bwMode="auto">
              <a:xfrm>
                <a:off x="3942" y="2006"/>
                <a:ext cx="273" cy="494"/>
              </a:xfrm>
              <a:custGeom>
                <a:avLst/>
                <a:gdLst>
                  <a:gd name="T0" fmla="*/ 19 w 115"/>
                  <a:gd name="T1" fmla="*/ 0 h 208"/>
                  <a:gd name="T2" fmla="*/ 0 w 115"/>
                  <a:gd name="T3" fmla="*/ 7 h 208"/>
                  <a:gd name="T4" fmla="*/ 0 w 115"/>
                  <a:gd name="T5" fmla="*/ 207 h 208"/>
                  <a:gd name="T6" fmla="*/ 3 w 115"/>
                  <a:gd name="T7" fmla="*/ 208 h 208"/>
                  <a:gd name="T8" fmla="*/ 114 w 115"/>
                  <a:gd name="T9" fmla="*/ 135 h 208"/>
                  <a:gd name="T10" fmla="*/ 114 w 115"/>
                  <a:gd name="T11" fmla="*/ 131 h 208"/>
                  <a:gd name="T12" fmla="*/ 115 w 115"/>
                  <a:gd name="T13" fmla="*/ 119 h 208"/>
                  <a:gd name="T14" fmla="*/ 19 w 115"/>
                  <a:gd name="T15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208">
                    <a:moveTo>
                      <a:pt x="19" y="0"/>
                    </a:moveTo>
                    <a:cubicBezTo>
                      <a:pt x="13" y="4"/>
                      <a:pt x="6" y="6"/>
                      <a:pt x="0" y="7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1" y="208"/>
                      <a:pt x="2" y="208"/>
                      <a:pt x="3" y="208"/>
                    </a:cubicBezTo>
                    <a:cubicBezTo>
                      <a:pt x="114" y="135"/>
                      <a:pt x="114" y="135"/>
                      <a:pt x="114" y="135"/>
                    </a:cubicBezTo>
                    <a:cubicBezTo>
                      <a:pt x="114" y="134"/>
                      <a:pt x="114" y="132"/>
                      <a:pt x="114" y="131"/>
                    </a:cubicBezTo>
                    <a:cubicBezTo>
                      <a:pt x="114" y="127"/>
                      <a:pt x="115" y="123"/>
                      <a:pt x="115" y="119"/>
                    </a:cubicBez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252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503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8755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006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259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7510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3762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014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 6"/>
              <p:cNvSpPr>
                <a:spLocks/>
              </p:cNvSpPr>
              <p:nvPr/>
            </p:nvSpPr>
            <p:spPr bwMode="auto">
              <a:xfrm>
                <a:off x="3600" y="2013"/>
                <a:ext cx="275" cy="487"/>
              </a:xfrm>
              <a:custGeom>
                <a:avLst/>
                <a:gdLst>
                  <a:gd name="T0" fmla="*/ 0 w 116"/>
                  <a:gd name="T1" fmla="*/ 106 h 205"/>
                  <a:gd name="T2" fmla="*/ 5 w 116"/>
                  <a:gd name="T3" fmla="*/ 128 h 205"/>
                  <a:gd name="T4" fmla="*/ 3 w 116"/>
                  <a:gd name="T5" fmla="*/ 141 h 205"/>
                  <a:gd name="T6" fmla="*/ 116 w 116"/>
                  <a:gd name="T7" fmla="*/ 205 h 205"/>
                  <a:gd name="T8" fmla="*/ 116 w 116"/>
                  <a:gd name="T9" fmla="*/ 1 h 205"/>
                  <a:gd name="T10" fmla="*/ 113 w 116"/>
                  <a:gd name="T11" fmla="*/ 0 h 205"/>
                  <a:gd name="T12" fmla="*/ 0 w 116"/>
                  <a:gd name="T13" fmla="*/ 10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" h="205">
                    <a:moveTo>
                      <a:pt x="0" y="106"/>
                    </a:moveTo>
                    <a:cubicBezTo>
                      <a:pt x="3" y="113"/>
                      <a:pt x="5" y="120"/>
                      <a:pt x="5" y="128"/>
                    </a:cubicBezTo>
                    <a:cubicBezTo>
                      <a:pt x="5" y="132"/>
                      <a:pt x="4" y="137"/>
                      <a:pt x="3" y="141"/>
                    </a:cubicBezTo>
                    <a:cubicBezTo>
                      <a:pt x="116" y="205"/>
                      <a:pt x="116" y="205"/>
                      <a:pt x="116" y="205"/>
                    </a:cubicBezTo>
                    <a:cubicBezTo>
                      <a:pt x="116" y="1"/>
                      <a:pt x="116" y="1"/>
                      <a:pt x="116" y="1"/>
                    </a:cubicBezTo>
                    <a:cubicBezTo>
                      <a:pt x="115" y="1"/>
                      <a:pt x="114" y="1"/>
                      <a:pt x="113" y="0"/>
                    </a:cubicBez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252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503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8755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006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259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7510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3762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014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 7"/>
              <p:cNvSpPr>
                <a:spLocks noEditPoints="1"/>
              </p:cNvSpPr>
              <p:nvPr/>
            </p:nvSpPr>
            <p:spPr bwMode="auto">
              <a:xfrm>
                <a:off x="3125" y="1415"/>
                <a:ext cx="1586" cy="1576"/>
              </a:xfrm>
              <a:custGeom>
                <a:avLst/>
                <a:gdLst>
                  <a:gd name="T0" fmla="*/ 331 w 668"/>
                  <a:gd name="T1" fmla="*/ 0 h 664"/>
                  <a:gd name="T2" fmla="*/ 0 w 668"/>
                  <a:gd name="T3" fmla="*/ 391 h 664"/>
                  <a:gd name="T4" fmla="*/ 331 w 668"/>
                  <a:gd name="T5" fmla="*/ 664 h 664"/>
                  <a:gd name="T6" fmla="*/ 668 w 668"/>
                  <a:gd name="T7" fmla="*/ 391 h 664"/>
                  <a:gd name="T8" fmla="*/ 331 w 668"/>
                  <a:gd name="T9" fmla="*/ 0 h 664"/>
                  <a:gd name="T10" fmla="*/ 511 w 668"/>
                  <a:gd name="T11" fmla="*/ 434 h 664"/>
                  <a:gd name="T12" fmla="*/ 473 w 668"/>
                  <a:gd name="T13" fmla="*/ 417 h 664"/>
                  <a:gd name="T14" fmla="*/ 379 w 668"/>
                  <a:gd name="T15" fmla="*/ 478 h 664"/>
                  <a:gd name="T16" fmla="*/ 389 w 668"/>
                  <a:gd name="T17" fmla="*/ 509 h 664"/>
                  <a:gd name="T18" fmla="*/ 335 w 668"/>
                  <a:gd name="T19" fmla="*/ 563 h 664"/>
                  <a:gd name="T20" fmla="*/ 282 w 668"/>
                  <a:gd name="T21" fmla="*/ 509 h 664"/>
                  <a:gd name="T22" fmla="*/ 293 w 668"/>
                  <a:gd name="T23" fmla="*/ 477 h 664"/>
                  <a:gd name="T24" fmla="*/ 189 w 668"/>
                  <a:gd name="T25" fmla="*/ 418 h 664"/>
                  <a:gd name="T26" fmla="*/ 152 w 668"/>
                  <a:gd name="T27" fmla="*/ 434 h 664"/>
                  <a:gd name="T28" fmla="*/ 98 w 668"/>
                  <a:gd name="T29" fmla="*/ 380 h 664"/>
                  <a:gd name="T30" fmla="*/ 152 w 668"/>
                  <a:gd name="T31" fmla="*/ 327 h 664"/>
                  <a:gd name="T32" fmla="*/ 178 w 668"/>
                  <a:gd name="T33" fmla="*/ 334 h 664"/>
                  <a:gd name="T34" fmla="*/ 287 w 668"/>
                  <a:gd name="T35" fmla="*/ 232 h 664"/>
                  <a:gd name="T36" fmla="*/ 277 w 668"/>
                  <a:gd name="T37" fmla="*/ 198 h 664"/>
                  <a:gd name="T38" fmla="*/ 335 w 668"/>
                  <a:gd name="T39" fmla="*/ 140 h 664"/>
                  <a:gd name="T40" fmla="*/ 394 w 668"/>
                  <a:gd name="T41" fmla="*/ 198 h 664"/>
                  <a:gd name="T42" fmla="*/ 386 w 668"/>
                  <a:gd name="T43" fmla="*/ 227 h 664"/>
                  <a:gd name="T44" fmla="*/ 478 w 668"/>
                  <a:gd name="T45" fmla="*/ 339 h 664"/>
                  <a:gd name="T46" fmla="*/ 511 w 668"/>
                  <a:gd name="T47" fmla="*/ 327 h 664"/>
                  <a:gd name="T48" fmla="*/ 565 w 668"/>
                  <a:gd name="T49" fmla="*/ 380 h 664"/>
                  <a:gd name="T50" fmla="*/ 511 w 668"/>
                  <a:gd name="T51" fmla="*/ 434 h 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8" h="664">
                    <a:moveTo>
                      <a:pt x="331" y="0"/>
                    </a:moveTo>
                    <a:cubicBezTo>
                      <a:pt x="0" y="391"/>
                      <a:pt x="0" y="391"/>
                      <a:pt x="0" y="391"/>
                    </a:cubicBezTo>
                    <a:cubicBezTo>
                      <a:pt x="331" y="664"/>
                      <a:pt x="331" y="664"/>
                      <a:pt x="331" y="664"/>
                    </a:cubicBezTo>
                    <a:cubicBezTo>
                      <a:pt x="668" y="391"/>
                      <a:pt x="668" y="391"/>
                      <a:pt x="668" y="391"/>
                    </a:cubicBezTo>
                    <a:lnTo>
                      <a:pt x="331" y="0"/>
                    </a:lnTo>
                    <a:close/>
                    <a:moveTo>
                      <a:pt x="511" y="434"/>
                    </a:moveTo>
                    <a:cubicBezTo>
                      <a:pt x="496" y="434"/>
                      <a:pt x="482" y="427"/>
                      <a:pt x="473" y="417"/>
                    </a:cubicBezTo>
                    <a:cubicBezTo>
                      <a:pt x="379" y="478"/>
                      <a:pt x="379" y="478"/>
                      <a:pt x="379" y="478"/>
                    </a:cubicBezTo>
                    <a:cubicBezTo>
                      <a:pt x="385" y="487"/>
                      <a:pt x="389" y="498"/>
                      <a:pt x="389" y="509"/>
                    </a:cubicBezTo>
                    <a:cubicBezTo>
                      <a:pt x="389" y="539"/>
                      <a:pt x="365" y="563"/>
                      <a:pt x="335" y="563"/>
                    </a:cubicBezTo>
                    <a:cubicBezTo>
                      <a:pt x="305" y="563"/>
                      <a:pt x="282" y="539"/>
                      <a:pt x="282" y="509"/>
                    </a:cubicBezTo>
                    <a:cubicBezTo>
                      <a:pt x="282" y="497"/>
                      <a:pt x="286" y="486"/>
                      <a:pt x="293" y="477"/>
                    </a:cubicBezTo>
                    <a:cubicBezTo>
                      <a:pt x="189" y="418"/>
                      <a:pt x="189" y="418"/>
                      <a:pt x="189" y="418"/>
                    </a:cubicBezTo>
                    <a:cubicBezTo>
                      <a:pt x="179" y="428"/>
                      <a:pt x="166" y="434"/>
                      <a:pt x="152" y="434"/>
                    </a:cubicBezTo>
                    <a:cubicBezTo>
                      <a:pt x="122" y="434"/>
                      <a:pt x="98" y="410"/>
                      <a:pt x="98" y="380"/>
                    </a:cubicBezTo>
                    <a:cubicBezTo>
                      <a:pt x="98" y="350"/>
                      <a:pt x="122" y="327"/>
                      <a:pt x="152" y="327"/>
                    </a:cubicBezTo>
                    <a:cubicBezTo>
                      <a:pt x="161" y="327"/>
                      <a:pt x="170" y="329"/>
                      <a:pt x="178" y="334"/>
                    </a:cubicBezTo>
                    <a:cubicBezTo>
                      <a:pt x="287" y="232"/>
                      <a:pt x="287" y="232"/>
                      <a:pt x="287" y="232"/>
                    </a:cubicBezTo>
                    <a:cubicBezTo>
                      <a:pt x="281" y="222"/>
                      <a:pt x="277" y="211"/>
                      <a:pt x="277" y="198"/>
                    </a:cubicBezTo>
                    <a:cubicBezTo>
                      <a:pt x="277" y="166"/>
                      <a:pt x="303" y="140"/>
                      <a:pt x="335" y="140"/>
                    </a:cubicBezTo>
                    <a:cubicBezTo>
                      <a:pt x="367" y="140"/>
                      <a:pt x="394" y="166"/>
                      <a:pt x="394" y="198"/>
                    </a:cubicBezTo>
                    <a:cubicBezTo>
                      <a:pt x="394" y="208"/>
                      <a:pt x="391" y="218"/>
                      <a:pt x="386" y="227"/>
                    </a:cubicBezTo>
                    <a:cubicBezTo>
                      <a:pt x="478" y="339"/>
                      <a:pt x="478" y="339"/>
                      <a:pt x="478" y="339"/>
                    </a:cubicBezTo>
                    <a:cubicBezTo>
                      <a:pt x="487" y="331"/>
                      <a:pt x="499" y="327"/>
                      <a:pt x="511" y="327"/>
                    </a:cubicBezTo>
                    <a:cubicBezTo>
                      <a:pt x="541" y="327"/>
                      <a:pt x="565" y="350"/>
                      <a:pt x="565" y="380"/>
                    </a:cubicBezTo>
                    <a:cubicBezTo>
                      <a:pt x="565" y="410"/>
                      <a:pt x="541" y="434"/>
                      <a:pt x="511" y="4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252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503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8755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006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259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7510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3762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014" algn="l" defTabSz="93250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22" name="Rectangle 2"/>
          <p:cNvSpPr/>
          <p:nvPr/>
        </p:nvSpPr>
        <p:spPr bwMode="white">
          <a:xfrm>
            <a:off x="-172296" y="86798"/>
            <a:ext cx="12436475" cy="165018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spc="-50" dirty="0" smtClean="0">
              <a:gradFill>
                <a:gsLst>
                  <a:gs pos="1250">
                    <a:schemeClr val="bg1"/>
                  </a:gs>
                  <a:gs pos="10417">
                    <a:schemeClr val="bg1"/>
                  </a:gs>
                </a:gsLst>
                <a:lin ang="5400000" scaled="0"/>
              </a:gra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Delivering a seamless user authentication experience</a:t>
            </a:r>
            <a:br>
              <a:rPr lang="en-US" dirty="0"/>
            </a:br>
            <a:endParaRPr lang="en-US" dirty="0"/>
          </a:p>
        </p:txBody>
      </p:sp>
      <p:pic>
        <p:nvPicPr>
          <p:cNvPr id="49" name="Picture 120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052" y="1721988"/>
            <a:ext cx="1435007" cy="949531"/>
          </a:xfrm>
          <a:prstGeom prst="rect">
            <a:avLst/>
          </a:prstGeom>
        </p:spPr>
      </p:pic>
      <p:pic>
        <p:nvPicPr>
          <p:cNvPr id="87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911" y="2675511"/>
            <a:ext cx="1994425" cy="539275"/>
          </a:xfrm>
          <a:prstGeom prst="rect">
            <a:avLst/>
          </a:prstGeom>
        </p:spPr>
      </p:pic>
      <p:sp>
        <p:nvSpPr>
          <p:cNvPr id="88" name="Rectangle 91"/>
          <p:cNvSpPr/>
          <p:nvPr/>
        </p:nvSpPr>
        <p:spPr>
          <a:xfrm>
            <a:off x="1565280" y="3109887"/>
            <a:ext cx="1254549" cy="168456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6480" fontAlgn="base">
              <a:spcBef>
                <a:spcPts val="1440"/>
              </a:spcBef>
              <a:spcAft>
                <a:spcPct val="0"/>
              </a:spcAft>
            </a:pPr>
            <a:r>
              <a:rPr lang="en-US" sz="14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/>
                </a:solidFill>
              </a:rPr>
              <a:t>Active Directory</a:t>
            </a:r>
          </a:p>
        </p:txBody>
      </p:sp>
      <p:pic>
        <p:nvPicPr>
          <p:cNvPr id="89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60" y="4915525"/>
            <a:ext cx="1994425" cy="539275"/>
          </a:xfrm>
          <a:prstGeom prst="rect">
            <a:avLst/>
          </a:prstGeom>
        </p:spPr>
      </p:pic>
      <p:sp>
        <p:nvSpPr>
          <p:cNvPr id="90" name="Rectangle 91"/>
          <p:cNvSpPr/>
          <p:nvPr/>
        </p:nvSpPr>
        <p:spPr>
          <a:xfrm>
            <a:off x="1556229" y="5349901"/>
            <a:ext cx="1254549" cy="168456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6480" fontAlgn="base">
              <a:spcBef>
                <a:spcPts val="1440"/>
              </a:spcBef>
              <a:spcAft>
                <a:spcPct val="0"/>
              </a:spcAft>
            </a:pPr>
            <a:r>
              <a:rPr lang="en-US" sz="14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/>
                </a:solidFill>
              </a:rPr>
              <a:t>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356493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/>
              <a:t>directory integration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9934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Александр Ткаченко</a:t>
            </a:r>
            <a:endParaRPr lang="en-US" dirty="0"/>
          </a:p>
          <a:p>
            <a:r>
              <a:rPr lang="en-US" dirty="0"/>
              <a:t>MCT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4475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>
          <a:buNone/>
          <a:defRPr dirty="0" smtClean="0">
            <a:solidFill>
              <a:schemeClr val="bg1"/>
            </a:solidFill>
            <a:latin typeface="Segoe UI Semibold" panose="020B07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89</Words>
  <Application>Microsoft Office PowerPoint</Application>
  <PresentationFormat>Широкоэкранный</PresentationFormat>
  <Paragraphs>27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Calibri</vt:lpstr>
      <vt:lpstr>Segoe</vt:lpstr>
      <vt:lpstr>Segoe UI</vt:lpstr>
      <vt:lpstr>Segoe UI Semibold</vt:lpstr>
      <vt:lpstr>Wingdings</vt:lpstr>
      <vt:lpstr>Office Theme</vt:lpstr>
      <vt:lpstr>Синхронизация каталогов Azure Active Directory - deep dive.</vt:lpstr>
      <vt:lpstr>Identities everywhere, accessing everything </vt:lpstr>
      <vt:lpstr>Delivering a seamless user authentication experience </vt:lpstr>
      <vt:lpstr>DEMO</vt:lpstr>
      <vt:lpstr>Q&amp;A</vt:lpstr>
    </vt:vector>
  </TitlesOfParts>
  <Company>Lb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AzureDay 2015</dc:title>
  <dc:creator>Lb</dc:creator>
  <cp:lastModifiedBy>Александр Ткаченко</cp:lastModifiedBy>
  <cp:revision>61</cp:revision>
  <dcterms:created xsi:type="dcterms:W3CDTF">2015-02-09T10:50:28Z</dcterms:created>
  <dcterms:modified xsi:type="dcterms:W3CDTF">2015-03-14T14:34:58Z</dcterms:modified>
</cp:coreProperties>
</file>