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65" r:id="rId5"/>
    <p:sldId id="268" r:id="rId6"/>
    <p:sldId id="26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FC"/>
    <a:srgbClr val="006FD1"/>
    <a:srgbClr val="F4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732" autoAdjust="0"/>
  </p:normalViewPr>
  <p:slideViewPr>
    <p:cSldViewPr snapToGrid="0">
      <p:cViewPr varScale="1">
        <p:scale>
          <a:sx n="100" d="100"/>
          <a:sy n="10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45019" y="5271084"/>
            <a:ext cx="11310809" cy="1896578"/>
            <a:chOff x="645019" y="5271084"/>
            <a:chExt cx="11310809" cy="189657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9250" y="5271084"/>
              <a:ext cx="1896578" cy="18965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428" y="6383093"/>
              <a:ext cx="432000" cy="4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256" y="6354729"/>
              <a:ext cx="432000" cy="43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4" y="6367924"/>
              <a:ext cx="432000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12" y="6383093"/>
              <a:ext cx="432000" cy="43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40" y="6354729"/>
              <a:ext cx="432000" cy="43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68" y="6360099"/>
              <a:ext cx="432000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96" y="6373349"/>
              <a:ext cx="432000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24" y="6408512"/>
              <a:ext cx="432000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052" y="6383093"/>
              <a:ext cx="43200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80" y="6356647"/>
              <a:ext cx="432000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30" y="6365325"/>
              <a:ext cx="432000" cy="43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19" y="6364831"/>
              <a:ext cx="432000" cy="43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600" y="6335468"/>
              <a:ext cx="432000" cy="432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72" y="6491093"/>
              <a:ext cx="432000" cy="216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373"/>
            <a:ext cx="5096652" cy="33994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-10099"/>
            <a:ext cx="3874725" cy="33632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9" y="-4803"/>
            <a:ext cx="4362325" cy="3389527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3354505"/>
            <a:ext cx="12203031" cy="14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772" y="3468442"/>
            <a:ext cx="11846828" cy="1236908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AzureDAY</a:t>
            </a:r>
            <a:r>
              <a:rPr lang="en-US" dirty="0" smtClean="0"/>
              <a:t> 2015: 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772" y="5029531"/>
            <a:ext cx="9144000" cy="914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Enter SPEAKER NAME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651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7048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39846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92690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lvl="0"/>
            <a:r>
              <a:rPr lang="en-US" dirty="0" smtClean="0"/>
              <a:t> Click to edit text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200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3963986"/>
            <a:ext cx="10515600" cy="18149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53180"/>
            <a:ext cx="10515600" cy="3925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05"/>
            <a:ext cx="7277101" cy="68623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09473" y="2101286"/>
            <a:ext cx="4057649" cy="10947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Demonstration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50" y="5271084"/>
            <a:ext cx="1896578" cy="18965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09472" y="3420685"/>
            <a:ext cx="4057649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of your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3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409" y="2641600"/>
            <a:ext cx="5143500" cy="1325563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0"/>
            <a:ext cx="6858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7409" y="5129835"/>
            <a:ext cx="11133221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7409" y="4894174"/>
            <a:ext cx="514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7409" y="5131357"/>
            <a:ext cx="6553202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NAME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</a:p>
        </p:txBody>
      </p:sp>
    </p:spTree>
    <p:extLst>
      <p:ext uri="{BB962C8B-B14F-4D97-AF65-F5344CB8AC3E}">
        <p14:creationId xmlns:p14="http://schemas.microsoft.com/office/powerpoint/2010/main" val="30656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FD1"/>
            </a:gs>
            <a:gs pos="100000">
              <a:srgbClr val="0097FC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Calibri" panose="020F0502020204030204" pitchFamily="34" charset="0"/>
        <a:buChar char="Δ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v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Day 2015</a:t>
            </a:r>
            <a:r>
              <a:rPr lang="ru-RU" dirty="0" smtClean="0"/>
              <a:t> - Первая Конференция </a:t>
            </a:r>
            <a:r>
              <a:rPr lang="en-US" dirty="0"/>
              <a:t>Azure</a:t>
            </a:r>
            <a:r>
              <a:rPr lang="ru-RU" dirty="0" smtClean="0"/>
              <a:t> Сообщества в Украине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Антон Бойко</a:t>
            </a:r>
            <a:endParaRPr lang="en-US" dirty="0" smtClean="0"/>
          </a:p>
          <a:p>
            <a:r>
              <a:rPr lang="en-US" dirty="0" smtClean="0"/>
              <a:t>Microsoft Azure MVP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16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Самый активный участник </a:t>
            </a:r>
            <a:r>
              <a:rPr lang="en-US" dirty="0" err="1"/>
              <a:t>AzureDay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 smtClean="0"/>
              <a:t> Руслан Каминский</a:t>
            </a:r>
          </a:p>
          <a:p>
            <a:r>
              <a:rPr lang="ru-RU" dirty="0"/>
              <a:t> </a:t>
            </a:r>
            <a:r>
              <a:rPr lang="en-US" dirty="0" smtClean="0"/>
              <a:t>Igor </a:t>
            </a:r>
            <a:r>
              <a:rPr lang="en-US" dirty="0" err="1" smtClean="0"/>
              <a:t>Leontyev</a:t>
            </a:r>
            <a:endParaRPr lang="uk-U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 @</a:t>
            </a:r>
            <a:r>
              <a:rPr lang="en-US" dirty="0"/>
              <a:t>bilovka10 </a:t>
            </a:r>
          </a:p>
          <a:p>
            <a:r>
              <a:rPr lang="en-US" dirty="0" smtClean="0"/>
              <a:t> @</a:t>
            </a:r>
            <a:r>
              <a:rPr lang="en-US" dirty="0" err="1"/>
              <a:t>quadfactor</a:t>
            </a:r>
            <a:endParaRPr lang="en-US" dirty="0"/>
          </a:p>
          <a:p>
            <a:r>
              <a:rPr lang="en-US" dirty="0" smtClean="0"/>
              <a:t> @</a:t>
            </a:r>
            <a:r>
              <a:rPr lang="en-US" dirty="0" err="1"/>
              <a:t>drakonoffnet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617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Самый активный участник </a:t>
            </a:r>
            <a:r>
              <a:rPr lang="en-US" dirty="0" err="1"/>
              <a:t>AzureDay</a:t>
            </a:r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azureday@teamspark.in.ua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адрес для отправки почтой и/или «новой почтой»</a:t>
            </a:r>
          </a:p>
          <a:p>
            <a:r>
              <a:rPr lang="ru-RU" dirty="0"/>
              <a:t> </a:t>
            </a:r>
            <a:r>
              <a:rPr lang="ru-RU" dirty="0" smtClean="0"/>
              <a:t>фамилия, имя отчество победителя</a:t>
            </a:r>
            <a:endParaRPr lang="en-US" dirty="0" smtClean="0"/>
          </a:p>
          <a:p>
            <a:r>
              <a:rPr lang="en-US" dirty="0"/>
              <a:t> </a:t>
            </a:r>
            <a:r>
              <a:rPr lang="ru-RU" dirty="0" smtClean="0"/>
              <a:t>размер футболки</a:t>
            </a:r>
          </a:p>
        </p:txBody>
      </p:sp>
    </p:spTree>
    <p:extLst>
      <p:ext uri="{BB962C8B-B14F-4D97-AF65-F5344CB8AC3E}">
        <p14:creationId xmlns:p14="http://schemas.microsoft.com/office/powerpoint/2010/main" val="339079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 Оцените доклады</a:t>
            </a:r>
          </a:p>
          <a:p>
            <a:r>
              <a:rPr lang="ru-RU" sz="4000" dirty="0"/>
              <a:t> </a:t>
            </a:r>
            <a:r>
              <a:rPr lang="ru-RU" sz="4000" dirty="0" smtClean="0"/>
              <a:t>Оцените организацию</a:t>
            </a:r>
          </a:p>
          <a:p>
            <a:r>
              <a:rPr lang="ru-RU" sz="4000" dirty="0"/>
              <a:t> </a:t>
            </a:r>
            <a:r>
              <a:rPr lang="ru-RU" sz="4000" dirty="0" smtClean="0"/>
              <a:t>Дайте комментарии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7409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facebook.com/groups/azure.ua</a:t>
            </a:r>
            <a:endParaRPr lang="en-US" sz="4000" dirty="0"/>
          </a:p>
          <a:p>
            <a:r>
              <a:rPr lang="en-US" sz="4000" dirty="0"/>
              <a:t> Azure Expert Leading </a:t>
            </a:r>
            <a:r>
              <a:rPr lang="en-US" sz="4000" dirty="0" smtClean="0"/>
              <a:t>Camp dou.ua/calendar/6798</a:t>
            </a:r>
            <a:endParaRPr lang="ru-RU" sz="4000" dirty="0" smtClean="0"/>
          </a:p>
          <a:p>
            <a:r>
              <a:rPr lang="en-US" sz="4000" dirty="0" smtClean="0"/>
              <a:t> </a:t>
            </a:r>
            <a:r>
              <a:rPr lang="ru-RU" sz="4000" dirty="0" smtClean="0"/>
              <a:t>Полигоны</a:t>
            </a:r>
            <a:endParaRPr lang="en-US" sz="4000" dirty="0" smtClean="0"/>
          </a:p>
          <a:p>
            <a:r>
              <a:rPr lang="en-US" sz="4000" dirty="0"/>
              <a:t> GWAB</a:t>
            </a:r>
            <a:endParaRPr lang="ru-RU" sz="4000" dirty="0" smtClean="0"/>
          </a:p>
          <a:p>
            <a:r>
              <a:rPr lang="en-US" sz="4000" dirty="0" smtClean="0"/>
              <a:t> </a:t>
            </a:r>
            <a:r>
              <a:rPr lang="ru-RU" sz="4000" dirty="0" smtClean="0"/>
              <a:t>Новый портал </a:t>
            </a:r>
            <a:r>
              <a:rPr lang="en-US" sz="4000" dirty="0" smtClean="0"/>
              <a:t>IT-Community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0480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azureday.teamspark.in.ua</a:t>
            </a:r>
          </a:p>
          <a:p>
            <a:r>
              <a:rPr lang="en-US" sz="4000" dirty="0" smtClean="0"/>
              <a:t> it-community.in.ua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github.com/</a:t>
            </a:r>
            <a:r>
              <a:rPr lang="en-US" sz="4000" dirty="0" err="1" smtClean="0"/>
              <a:t>azureua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facebook.com/groups/azure.ua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facebook.com/azureday2015</a:t>
            </a:r>
          </a:p>
          <a:p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7180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Let`s Rock!!!</a:t>
            </a:r>
            <a:endParaRPr lang="uk-UA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7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>
          <a:buNone/>
          <a:defRPr dirty="0" smtClean="0">
            <a:solidFill>
              <a:schemeClr val="bg1"/>
            </a:solidFill>
            <a:latin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104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Semibold</vt:lpstr>
      <vt:lpstr>Wingdings</vt:lpstr>
      <vt:lpstr>Office Theme</vt:lpstr>
      <vt:lpstr>Azure Day 2015 - Первая Конференция Azure Сообщества в Украине</vt:lpstr>
      <vt:lpstr>Самый активный участник AzureDay</vt:lpstr>
      <vt:lpstr>Самый активный участник AzureDay</vt:lpstr>
      <vt:lpstr>Обратная связь</vt:lpstr>
      <vt:lpstr>Что дальше</vt:lpstr>
      <vt:lpstr>Ресурсы</vt:lpstr>
      <vt:lpstr>Let`s Rock!!!</vt:lpstr>
    </vt:vector>
  </TitlesOfParts>
  <Company>Lb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AzureDay 2015</dc:title>
  <dc:creator>Lb</dc:creator>
  <cp:lastModifiedBy>Anton Boyko</cp:lastModifiedBy>
  <cp:revision>78</cp:revision>
  <dcterms:created xsi:type="dcterms:W3CDTF">2015-02-09T10:50:28Z</dcterms:created>
  <dcterms:modified xsi:type="dcterms:W3CDTF">2015-03-14T16:06:25Z</dcterms:modified>
</cp:coreProperties>
</file>