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7" r:id="rId4"/>
    <p:sldId id="260" r:id="rId5"/>
    <p:sldId id="258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4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FC"/>
    <a:srgbClr val="006FD1"/>
    <a:srgbClr val="F4C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645019" y="5271084"/>
            <a:ext cx="11310809" cy="1896578"/>
            <a:chOff x="645019" y="5271084"/>
            <a:chExt cx="11310809" cy="1896578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9250" y="5271084"/>
              <a:ext cx="1896578" cy="189657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428" y="6383093"/>
              <a:ext cx="432000" cy="432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2256" y="6354729"/>
              <a:ext cx="432000" cy="432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084" y="6367924"/>
              <a:ext cx="432000" cy="432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5912" y="6383093"/>
              <a:ext cx="432000" cy="43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740" y="6354729"/>
              <a:ext cx="432000" cy="432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568" y="6360099"/>
              <a:ext cx="432000" cy="432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1396" y="6373349"/>
              <a:ext cx="432000" cy="432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3224" y="6408512"/>
              <a:ext cx="432000" cy="432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052" y="6383093"/>
              <a:ext cx="432000" cy="432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080" y="6356647"/>
              <a:ext cx="432000" cy="432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030" y="6365325"/>
              <a:ext cx="432000" cy="432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19" y="6364831"/>
              <a:ext cx="432000" cy="432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600" y="6335468"/>
              <a:ext cx="432000" cy="432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6772" y="6491093"/>
              <a:ext cx="432000" cy="21600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29" y="373"/>
            <a:ext cx="5096652" cy="33994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-10099"/>
            <a:ext cx="3874725" cy="33632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819" y="-4803"/>
            <a:ext cx="4362325" cy="3389527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0" y="3354505"/>
            <a:ext cx="12203031" cy="1492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772" y="3468442"/>
            <a:ext cx="11846828" cy="1236908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AzureDAY</a:t>
            </a:r>
            <a:r>
              <a:rPr lang="en-US" dirty="0" smtClean="0"/>
              <a:t> 2015: Click to edit the title of your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772" y="5029531"/>
            <a:ext cx="9144000" cy="91419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Enter SPEAKER NAME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credentials, contacts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5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7651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7048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text 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136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398462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537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3926909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baseline="0"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lvl="0"/>
            <a:r>
              <a:rPr lang="en-US" dirty="0" smtClean="0"/>
              <a:t> Click to edit text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0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Enter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200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3963986"/>
            <a:ext cx="10515600" cy="18149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Text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Enter Slide Title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53180"/>
            <a:ext cx="10515600" cy="3925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Text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0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305"/>
            <a:ext cx="7277101" cy="686230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09473" y="2101286"/>
            <a:ext cx="4057649" cy="109473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Demonstration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250" y="5271084"/>
            <a:ext cx="1896578" cy="189657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09472" y="3420685"/>
            <a:ext cx="4057649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 of your demonstration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98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00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00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4" name="Rectangle 23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53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362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362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6" name="Rectangle 25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6604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409" y="2641600"/>
            <a:ext cx="5143500" cy="1325563"/>
          </a:xfrm>
        </p:spPr>
        <p:txBody>
          <a:bodyPr>
            <a:noAutofit/>
          </a:bodyPr>
          <a:lstStyle>
            <a:lvl1pPr>
              <a:defRPr sz="5400" baseline="0"/>
            </a:lvl1pPr>
          </a:lstStyle>
          <a:p>
            <a:r>
              <a:rPr lang="en-US" dirty="0" smtClean="0"/>
              <a:t>Got Questions?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75" y="0"/>
            <a:ext cx="6858000" cy="68580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537409" y="5129835"/>
            <a:ext cx="11133221" cy="854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537409" y="4894174"/>
            <a:ext cx="5143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7409" y="5131357"/>
            <a:ext cx="6553202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NAME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credentials, contacts</a:t>
            </a:r>
          </a:p>
        </p:txBody>
      </p:sp>
    </p:spTree>
    <p:extLst>
      <p:ext uri="{BB962C8B-B14F-4D97-AF65-F5344CB8AC3E}">
        <p14:creationId xmlns:p14="http://schemas.microsoft.com/office/powerpoint/2010/main" val="306566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694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FD1"/>
            </a:gs>
            <a:gs pos="100000">
              <a:srgbClr val="0097FC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1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Calibri" panose="020F0502020204030204" pitchFamily="34" charset="0"/>
        <a:buChar char="Δ"/>
        <a:defRPr sz="20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anose="05000000000000000000" pitchFamily="2" charset="2"/>
        <a:buChar char="v"/>
        <a:defRPr sz="1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azure.microsoft.com/en-us/statu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ru-RU" dirty="0" smtClean="0"/>
              <a:t>деплоймент</a:t>
            </a:r>
            <a:endParaRPr lang="uk-U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2772" y="5029531"/>
            <a:ext cx="9144000" cy="95937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Денис Холод</a:t>
            </a:r>
          </a:p>
          <a:p>
            <a:r>
              <a:rPr lang="en-US" smtClean="0"/>
              <a:t>www.intapp.com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164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2.Create-Network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Get-</a:t>
            </a:r>
            <a:r>
              <a:rPr lang="en-US" dirty="0" err="1"/>
              <a:t>AzureVNetConfig</a:t>
            </a:r>
            <a:r>
              <a:rPr lang="en-US" dirty="0"/>
              <a:t> -</a:t>
            </a:r>
            <a:r>
              <a:rPr lang="en-US" dirty="0" err="1"/>
              <a:t>ExportToFile</a:t>
            </a:r>
            <a:r>
              <a:rPr lang="en-US" dirty="0"/>
              <a:t> &lt;</a:t>
            </a:r>
            <a:r>
              <a:rPr lang="en-US" dirty="0" err="1"/>
              <a:t>fname</a:t>
            </a:r>
            <a:r>
              <a:rPr lang="en-US" dirty="0" smtClean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Set-</a:t>
            </a:r>
            <a:r>
              <a:rPr lang="en-US" dirty="0" err="1"/>
              <a:t>AzureVNetConfig</a:t>
            </a:r>
            <a:r>
              <a:rPr lang="en-US" dirty="0"/>
              <a:t> -</a:t>
            </a:r>
            <a:r>
              <a:rPr lang="en-US" dirty="0" err="1"/>
              <a:t>configurationpath</a:t>
            </a:r>
            <a:r>
              <a:rPr lang="en-US" dirty="0"/>
              <a:t>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/>
            </a:pPr>
            <a:endParaRPr lang="en-US" i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40" y="2851541"/>
            <a:ext cx="4096977" cy="2976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37" y="3119140"/>
            <a:ext cx="5943521" cy="165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Create Storage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New-</a:t>
            </a:r>
            <a:r>
              <a:rPr lang="en-US" dirty="0" err="1"/>
              <a:t>AzureStorageAccount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/>
              <a:t>StorageAccountName</a:t>
            </a:r>
            <a:r>
              <a:rPr lang="en-US" dirty="0"/>
              <a:t> &lt;</a:t>
            </a:r>
            <a:r>
              <a:rPr lang="en-US" dirty="0" err="1"/>
              <a:t>storageName</a:t>
            </a:r>
            <a:r>
              <a:rPr lang="en-US" dirty="0"/>
              <a:t>&gt;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/>
              <a:t>AffinityGroup</a:t>
            </a:r>
            <a:r>
              <a:rPr lang="en-US" dirty="0"/>
              <a:t> &lt;</a:t>
            </a:r>
            <a:r>
              <a:rPr lang="en-US" dirty="0" err="1"/>
              <a:t>affinityName</a:t>
            </a:r>
            <a:r>
              <a:rPr lang="en-US" dirty="0"/>
              <a:t>&gt;</a:t>
            </a:r>
          </a:p>
          <a:p>
            <a:r>
              <a:rPr lang="en-US" dirty="0">
                <a:hlinkClick r:id="rId2"/>
              </a:rPr>
              <a:t>http://azure.microsoft.com/en-us/status/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05811"/>
            <a:ext cx="96488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 Create VM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$</a:t>
            </a:r>
            <a:r>
              <a:rPr lang="en-US" dirty="0" err="1">
                <a:solidFill>
                  <a:srgbClr val="00B050"/>
                </a:solidFill>
              </a:rPr>
              <a:t>imageName</a:t>
            </a:r>
            <a:r>
              <a:rPr lang="en-US" dirty="0"/>
              <a:t> = ( Get-</a:t>
            </a:r>
            <a:r>
              <a:rPr lang="en-US" dirty="0" err="1"/>
              <a:t>AzureVMImage</a:t>
            </a:r>
            <a:r>
              <a:rPr lang="en-US" dirty="0"/>
              <a:t> | Where-Object { $_.Label -like </a:t>
            </a:r>
            <a:r>
              <a:rPr lang="en-US" dirty="0">
                <a:solidFill>
                  <a:srgbClr val="00B050"/>
                </a:solidFill>
              </a:rPr>
              <a:t>$</a:t>
            </a:r>
            <a:r>
              <a:rPr lang="en-US" dirty="0" err="1">
                <a:solidFill>
                  <a:srgbClr val="00B050"/>
                </a:solidFill>
              </a:rPr>
              <a:t>vmImageName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} | Select -</a:t>
            </a:r>
            <a:r>
              <a:rPr lang="en-US" dirty="0" err="1"/>
              <a:t>ExpandProperty</a:t>
            </a:r>
            <a:r>
              <a:rPr lang="en-US" dirty="0"/>
              <a:t> </a:t>
            </a:r>
            <a:r>
              <a:rPr lang="en-US" dirty="0" err="1"/>
              <a:t>ImageName</a:t>
            </a:r>
            <a:r>
              <a:rPr lang="en-US" dirty="0"/>
              <a:t> )[0]</a:t>
            </a:r>
          </a:p>
          <a:p>
            <a:r>
              <a:rPr lang="en-US" dirty="0"/>
              <a:t>New-</a:t>
            </a:r>
            <a:r>
              <a:rPr lang="en-US" dirty="0" err="1"/>
              <a:t>AzureQuickVM</a:t>
            </a:r>
            <a:r>
              <a:rPr lang="en-US" dirty="0"/>
              <a:t> … </a:t>
            </a:r>
            <a:endParaRPr lang="en-US" dirty="0" smtClean="0"/>
          </a:p>
          <a:p>
            <a:r>
              <a:rPr lang="en-US" dirty="0" smtClean="0"/>
              <a:t>              -</a:t>
            </a:r>
            <a:r>
              <a:rPr lang="en-US" dirty="0" err="1"/>
              <a:t>ImageName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$</a:t>
            </a:r>
            <a:r>
              <a:rPr lang="en-US" dirty="0" err="1" smtClean="0">
                <a:solidFill>
                  <a:srgbClr val="00B050"/>
                </a:solidFill>
              </a:rPr>
              <a:t>imageName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smtClean="0"/>
              <a:t>-</a:t>
            </a:r>
            <a:r>
              <a:rPr lang="en-US" dirty="0" err="1" smtClean="0"/>
              <a:t>AvailabilitySetName</a:t>
            </a:r>
            <a:r>
              <a:rPr lang="en-US" dirty="0" smtClean="0"/>
              <a:t> &lt;</a:t>
            </a:r>
            <a:r>
              <a:rPr lang="en-US" dirty="0" err="1" smtClean="0"/>
              <a:t>availabilitySetName</a:t>
            </a:r>
            <a:r>
              <a:rPr lang="en-US" dirty="0" smtClean="0"/>
              <a:t>&gt;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785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 Create VM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710"/>
            <a:ext cx="5516264" cy="3658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547" y="2003089"/>
            <a:ext cx="3540080" cy="366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0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steps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New-</a:t>
            </a:r>
            <a:r>
              <a:rPr lang="en-US" dirty="0" err="1"/>
              <a:t>AzureService</a:t>
            </a:r>
            <a:r>
              <a:rPr lang="en-US" dirty="0"/>
              <a:t>  </a:t>
            </a:r>
            <a:r>
              <a:rPr lang="en-US" dirty="0" smtClean="0"/>
              <a:t>-</a:t>
            </a:r>
            <a:r>
              <a:rPr lang="en-US" dirty="0" err="1"/>
              <a:t>AffinityGroup</a:t>
            </a:r>
            <a:r>
              <a:rPr lang="en-US" dirty="0"/>
              <a:t> &lt;</a:t>
            </a:r>
            <a:r>
              <a:rPr lang="en-US" dirty="0" err="1"/>
              <a:t>affinityName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    -</a:t>
            </a:r>
            <a:r>
              <a:rPr lang="en-US" dirty="0" err="1"/>
              <a:t>ServiceName</a:t>
            </a:r>
            <a:r>
              <a:rPr lang="en-US" dirty="0"/>
              <a:t> &lt;</a:t>
            </a:r>
            <a:r>
              <a:rPr lang="en-US" dirty="0" err="1"/>
              <a:t>cloudServiceName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Add-</a:t>
            </a:r>
            <a:r>
              <a:rPr lang="en-US" dirty="0" err="1"/>
              <a:t>AzureCertificate</a:t>
            </a:r>
            <a:r>
              <a:rPr lang="en-US" dirty="0"/>
              <a:t>	-</a:t>
            </a:r>
            <a:r>
              <a:rPr lang="en-US" dirty="0" err="1"/>
              <a:t>serviceName</a:t>
            </a:r>
            <a:r>
              <a:rPr lang="en-US" dirty="0"/>
              <a:t> &lt;</a:t>
            </a:r>
            <a:r>
              <a:rPr lang="en-US" dirty="0" err="1"/>
              <a:t>ServiceName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           -</a:t>
            </a:r>
            <a:r>
              <a:rPr lang="en-US" dirty="0" err="1"/>
              <a:t>certToDeploy</a:t>
            </a:r>
            <a:r>
              <a:rPr lang="en-US" dirty="0"/>
              <a:t> &lt;</a:t>
            </a:r>
            <a:r>
              <a:rPr lang="en-US" dirty="0" err="1"/>
              <a:t>certificatePath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smtClean="0"/>
              <a:t>           -</a:t>
            </a:r>
            <a:r>
              <a:rPr lang="en-US" dirty="0"/>
              <a:t>password &lt;password&gt;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New-</a:t>
            </a:r>
            <a:r>
              <a:rPr lang="en-US" dirty="0" err="1"/>
              <a:t>AzureDeployment</a:t>
            </a:r>
            <a:r>
              <a:rPr lang="en-US" dirty="0"/>
              <a:t> -</a:t>
            </a:r>
            <a:r>
              <a:rPr lang="en-US" dirty="0" err="1"/>
              <a:t>ServiceName</a:t>
            </a:r>
            <a:r>
              <a:rPr lang="en-US" dirty="0"/>
              <a:t> &lt;</a:t>
            </a:r>
            <a:r>
              <a:rPr lang="en-US" dirty="0" err="1"/>
              <a:t>ServiceName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 smtClean="0"/>
              <a:t>				-</a:t>
            </a:r>
            <a:r>
              <a:rPr lang="en-US" dirty="0"/>
              <a:t>Slot ‘Staging’ </a:t>
            </a:r>
            <a:br>
              <a:rPr lang="en-US" dirty="0"/>
            </a:br>
            <a:r>
              <a:rPr lang="en-US" dirty="0" smtClean="0"/>
              <a:t>				-</a:t>
            </a:r>
            <a:r>
              <a:rPr lang="en-US" dirty="0"/>
              <a:t>Package &lt;local path or path to blob&gt; </a:t>
            </a:r>
            <a:br>
              <a:rPr lang="en-US" dirty="0"/>
            </a:br>
            <a:r>
              <a:rPr lang="en-US" dirty="0" smtClean="0"/>
              <a:t>				-</a:t>
            </a:r>
            <a:r>
              <a:rPr lang="en-US" dirty="0"/>
              <a:t>Configuration &lt;</a:t>
            </a:r>
            <a:r>
              <a:rPr lang="en-US" dirty="0" err="1"/>
              <a:t>config</a:t>
            </a:r>
            <a:r>
              <a:rPr lang="en-US" dirty="0"/>
              <a:t> file&gt;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Warm-Up</a:t>
            </a:r>
            <a:br>
              <a:rPr lang="en-US" dirty="0"/>
            </a:br>
            <a:r>
              <a:rPr lang="en-US" dirty="0"/>
              <a:t>$request = [</a:t>
            </a:r>
            <a:r>
              <a:rPr lang="en-US" dirty="0" err="1"/>
              <a:t>System.Net.HttpWebRequest</a:t>
            </a:r>
            <a:r>
              <a:rPr lang="en-US" dirty="0"/>
              <a:t>]::Create($</a:t>
            </a:r>
            <a:r>
              <a:rPr lang="en-US" dirty="0" err="1"/>
              <a:t>url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request.set_Timeout</a:t>
            </a:r>
            <a:r>
              <a:rPr lang="en-US" dirty="0"/>
              <a:t>([Timespan]::</a:t>
            </a:r>
            <a:r>
              <a:rPr lang="en-US" dirty="0" err="1"/>
              <a:t>FromMinutes</a:t>
            </a:r>
            <a:r>
              <a:rPr lang="en-US" dirty="0"/>
              <a:t>(5).</a:t>
            </a:r>
            <a:r>
              <a:rPr lang="en-US" dirty="0" err="1"/>
              <a:t>TotalMilliseconds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$response = $</a:t>
            </a:r>
            <a:r>
              <a:rPr lang="en-US" dirty="0" err="1"/>
              <a:t>request.GetResponse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was deployed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41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backlog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Parallel deployment to improve </a:t>
            </a:r>
            <a:r>
              <a:rPr lang="en-US" dirty="0" smtClean="0"/>
              <a:t>time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Deployment </a:t>
            </a:r>
            <a:r>
              <a:rPr lang="en-US" dirty="0"/>
              <a:t>artifacts in Azure blobs (packages, tools, </a:t>
            </a:r>
            <a:r>
              <a:rPr lang="en-US" dirty="0" err="1"/>
              <a:t>etc</a:t>
            </a:r>
            <a:r>
              <a:rPr lang="en-US" dirty="0"/>
              <a:t>) as part of CI build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Azure Automation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9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Denys Kholod</a:t>
            </a:r>
          </a:p>
          <a:p>
            <a:r>
              <a:rPr lang="en-US" dirty="0" smtClean="0"/>
              <a:t>denyskh@gmail.com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447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Intapp</a:t>
            </a:r>
            <a:endParaRPr lang="uk-UA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7" y="1470615"/>
            <a:ext cx="2102021" cy="157651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16" y="3652450"/>
            <a:ext cx="2323071" cy="17423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492" y="1472536"/>
            <a:ext cx="2104530" cy="1558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980" y="3652450"/>
            <a:ext cx="2448693" cy="1777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785" y="1470614"/>
            <a:ext cx="1530788" cy="1528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4567" y="3652451"/>
            <a:ext cx="1887007" cy="17771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3613" y="1470614"/>
            <a:ext cx="1642486" cy="157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Products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505" y="2146032"/>
            <a:ext cx="6781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4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requirements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Deploy/teardown </a:t>
            </a:r>
            <a:r>
              <a:rPr lang="en-US" dirty="0"/>
              <a:t>infrastructure – networks, storage, VMs,…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Deploy/teardown app services – master data sources, roles, </a:t>
            </a:r>
            <a:r>
              <a:rPr lang="en-US" dirty="0" err="1"/>
              <a:t>DBs.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Any developer or QA can deploy own “cluster” within his own subscription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Pre-requirements </a:t>
            </a:r>
            <a:r>
              <a:rPr lang="en-US" dirty="0"/>
              <a:t>setup &gt; 10 min == fail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Everything is automated, easy integration with build systems</a:t>
            </a:r>
          </a:p>
          <a:p>
            <a:pPr marL="0" indent="0">
              <a:buNone/>
            </a:pPr>
            <a:r>
              <a:rPr lang="en-US" b="1" dirty="0" smtClean="0"/>
              <a:t>Options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Azure Service Management </a:t>
            </a:r>
            <a:r>
              <a:rPr lang="en-US" dirty="0" err="1"/>
              <a:t>Cmdlets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Azure Resource Manager </a:t>
            </a:r>
            <a:r>
              <a:rPr lang="en-US" dirty="0" err="1"/>
              <a:t>Cmdlets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786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run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993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0. Select </a:t>
            </a:r>
            <a:r>
              <a:rPr lang="en-US" dirty="0" smtClean="0"/>
              <a:t>deployment subscription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Import-</a:t>
            </a:r>
            <a:r>
              <a:rPr lang="en-US" dirty="0" err="1"/>
              <a:t>AzurePublishSettingsFile</a:t>
            </a:r>
            <a:r>
              <a:rPr lang="en-US" dirty="0"/>
              <a:t> &lt;</a:t>
            </a:r>
            <a:r>
              <a:rPr lang="en-US" dirty="0" err="1"/>
              <a:t>publishsettingsPath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Select-</a:t>
            </a:r>
            <a:r>
              <a:rPr lang="en-US" dirty="0" err="1"/>
              <a:t>AzureSubscription</a:t>
            </a:r>
            <a:r>
              <a:rPr lang="en-US" dirty="0"/>
              <a:t> -</a:t>
            </a:r>
            <a:r>
              <a:rPr lang="en-US" i="1" dirty="0" err="1"/>
              <a:t>SubscriptionName</a:t>
            </a:r>
            <a:r>
              <a:rPr lang="en-US" dirty="0"/>
              <a:t> &lt;</a:t>
            </a:r>
            <a:r>
              <a:rPr lang="en-US" dirty="0" err="1"/>
              <a:t>subscriptionName</a:t>
            </a:r>
            <a:r>
              <a:rPr lang="en-US" dirty="0"/>
              <a:t>&gt; –</a:t>
            </a:r>
            <a:r>
              <a:rPr lang="en-US" i="1" dirty="0" smtClean="0"/>
              <a:t>Default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29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 alerts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231" y="1825625"/>
            <a:ext cx="5489538" cy="39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Revoke the certificate</a:t>
            </a:r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83" y="1524001"/>
            <a:ext cx="8899188" cy="41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Create-</a:t>
            </a:r>
            <a:r>
              <a:rPr lang="en-US" dirty="0" err="1"/>
              <a:t>AffinityGroup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New-</a:t>
            </a:r>
            <a:r>
              <a:rPr lang="en-US" dirty="0" err="1"/>
              <a:t>AzureAffinityGroup</a:t>
            </a:r>
            <a:endParaRPr lang="en-US" i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25849"/>
            <a:ext cx="354533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>
          <a:buNone/>
          <a:defRPr dirty="0" smtClean="0">
            <a:solidFill>
              <a:schemeClr val="bg1"/>
            </a:solidFill>
            <a:latin typeface="Segoe UI Semibold" panose="020B07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204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Segoe UI</vt:lpstr>
      <vt:lpstr>Segoe UI Semibold</vt:lpstr>
      <vt:lpstr>Wingdings</vt:lpstr>
      <vt:lpstr>Office Theme</vt:lpstr>
      <vt:lpstr>Azure деплоймент</vt:lpstr>
      <vt:lpstr>About Intapp</vt:lpstr>
      <vt:lpstr>About Products</vt:lpstr>
      <vt:lpstr>Deployment requirements</vt:lpstr>
      <vt:lpstr>Демо</vt:lpstr>
      <vt:lpstr>Step 0. Select deployment subscription</vt:lpstr>
      <vt:lpstr>Billing alerts</vt:lpstr>
      <vt:lpstr>Revoke the certificate</vt:lpstr>
      <vt:lpstr>Step 1. Create-AffinityGroup</vt:lpstr>
      <vt:lpstr>Step 2.Create-Network</vt:lpstr>
      <vt:lpstr>Step 3. Create Storage</vt:lpstr>
      <vt:lpstr>Step 4. Create VM</vt:lpstr>
      <vt:lpstr>Step 4. Create VM</vt:lpstr>
      <vt:lpstr>Other steps</vt:lpstr>
      <vt:lpstr>Демо</vt:lpstr>
      <vt:lpstr>From backlog</vt:lpstr>
      <vt:lpstr>Вопросы</vt:lpstr>
    </vt:vector>
  </TitlesOfParts>
  <Company>Lb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AzureDay 2015</dc:title>
  <dc:creator>Lb</dc:creator>
  <cp:lastModifiedBy>Denys Kholod</cp:lastModifiedBy>
  <cp:revision>75</cp:revision>
  <dcterms:created xsi:type="dcterms:W3CDTF">2015-02-09T10:50:28Z</dcterms:created>
  <dcterms:modified xsi:type="dcterms:W3CDTF">2015-03-14T08:07:45Z</dcterms:modified>
</cp:coreProperties>
</file>