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C980-AD12-4747-9EBC-39EF27E43EC5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3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C980-AD12-4747-9EBC-39EF27E43EC5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2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C980-AD12-4747-9EBC-39EF27E43EC5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6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C980-AD12-4747-9EBC-39EF27E43EC5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4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C980-AD12-4747-9EBC-39EF27E43EC5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5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C980-AD12-4747-9EBC-39EF27E43EC5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C980-AD12-4747-9EBC-39EF27E43EC5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8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C980-AD12-4747-9EBC-39EF27E43EC5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0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C980-AD12-4747-9EBC-39EF27E43EC5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1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C980-AD12-4747-9EBC-39EF27E43EC5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C980-AD12-4747-9EBC-39EF27E43EC5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6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3C980-AD12-4747-9EBC-39EF27E43EC5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5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Storage 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59267" y="228600"/>
            <a:ext cx="9799818" cy="794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Queue Terminology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20" y="787111"/>
            <a:ext cx="8170566" cy="60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1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93366" y="228600"/>
            <a:ext cx="8382000" cy="666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Message lifecycle</a:t>
            </a:r>
            <a:endParaRPr lang="en-US" dirty="0"/>
          </a:p>
        </p:txBody>
      </p:sp>
      <p:sp>
        <p:nvSpPr>
          <p:cNvPr id="3" name="Flowchart: Process 2"/>
          <p:cNvSpPr/>
          <p:nvPr/>
        </p:nvSpPr>
        <p:spPr bwMode="auto">
          <a:xfrm>
            <a:off x="5051550" y="2034540"/>
            <a:ext cx="1627632" cy="379476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b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Queue</a:t>
            </a:r>
          </a:p>
        </p:txBody>
      </p:sp>
      <p:sp>
        <p:nvSpPr>
          <p:cNvPr id="4" name="Flowchart: Process 3"/>
          <p:cNvSpPr/>
          <p:nvPr/>
        </p:nvSpPr>
        <p:spPr bwMode="auto">
          <a:xfrm>
            <a:off x="5197854" y="2189988"/>
            <a:ext cx="1335024" cy="557784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24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Msg</a:t>
            </a:r>
            <a:r>
              <a:rPr lang="en-GB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1</a:t>
            </a:r>
          </a:p>
        </p:txBody>
      </p:sp>
      <p:sp>
        <p:nvSpPr>
          <p:cNvPr id="5" name="Flowchart: Process 4"/>
          <p:cNvSpPr/>
          <p:nvPr/>
        </p:nvSpPr>
        <p:spPr bwMode="auto">
          <a:xfrm>
            <a:off x="5185662" y="2836164"/>
            <a:ext cx="1335024" cy="557784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24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Msg</a:t>
            </a:r>
            <a:r>
              <a:rPr lang="en-GB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2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5194806" y="3503676"/>
            <a:ext cx="1335024" cy="557784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24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Msg</a:t>
            </a:r>
            <a:r>
              <a:rPr lang="en-GB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3</a:t>
            </a:r>
          </a:p>
        </p:txBody>
      </p:sp>
      <p:sp>
        <p:nvSpPr>
          <p:cNvPr id="7" name="Flowchart: Process 6"/>
          <p:cNvSpPr/>
          <p:nvPr/>
        </p:nvSpPr>
        <p:spPr bwMode="auto">
          <a:xfrm>
            <a:off x="5182614" y="4149852"/>
            <a:ext cx="1335024" cy="557784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24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Msg</a:t>
            </a:r>
            <a:r>
              <a:rPr lang="en-GB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4</a:t>
            </a:r>
          </a:p>
        </p:txBody>
      </p:sp>
      <p:grpSp>
        <p:nvGrpSpPr>
          <p:cNvPr id="8" name="Group 16"/>
          <p:cNvGrpSpPr/>
          <p:nvPr/>
        </p:nvGrpSpPr>
        <p:grpSpPr>
          <a:xfrm>
            <a:off x="7968486" y="1940052"/>
            <a:ext cx="2231136" cy="1609344"/>
            <a:chOff x="6108192" y="1426464"/>
            <a:chExt cx="2231136" cy="1609344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6108192" y="1426464"/>
              <a:ext cx="2231136" cy="160934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Worker Role</a:t>
              </a:r>
            </a:p>
          </p:txBody>
        </p:sp>
        <p:pic>
          <p:nvPicPr>
            <p:cNvPr id="10" name="Picture 2" descr="D:\Art\PPT 2007 Style Library\EMF_SHAPES\3 cycle arrow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33253" y="1977517"/>
              <a:ext cx="981014" cy="957707"/>
            </a:xfrm>
            <a:prstGeom prst="rect">
              <a:avLst/>
            </a:prstGeom>
            <a:noFill/>
          </p:spPr>
        </p:pic>
      </p:grpSp>
      <p:grpSp>
        <p:nvGrpSpPr>
          <p:cNvPr id="11" name="Group 17"/>
          <p:cNvGrpSpPr/>
          <p:nvPr/>
        </p:nvGrpSpPr>
        <p:grpSpPr>
          <a:xfrm>
            <a:off x="7968486" y="4314444"/>
            <a:ext cx="2231136" cy="1609344"/>
            <a:chOff x="6653784" y="3499104"/>
            <a:chExt cx="2231136" cy="1609344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6653784" y="3499104"/>
              <a:ext cx="2231136" cy="160934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Worker Role</a:t>
              </a:r>
            </a:p>
          </p:txBody>
        </p:sp>
        <p:pic>
          <p:nvPicPr>
            <p:cNvPr id="13" name="Picture 2" descr="D:\Art\PPT 2007 Style Library\EMF_SHAPES\3 cycle arrow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78845" y="4050157"/>
              <a:ext cx="981014" cy="957707"/>
            </a:xfrm>
            <a:prstGeom prst="rect">
              <a:avLst/>
            </a:prstGeom>
            <a:noFill/>
          </p:spPr>
        </p:pic>
      </p:grpSp>
      <p:sp>
        <p:nvSpPr>
          <p:cNvPr id="14" name="Rounded Rectangular Callout 13"/>
          <p:cNvSpPr/>
          <p:nvPr/>
        </p:nvSpPr>
        <p:spPr bwMode="auto">
          <a:xfrm>
            <a:off x="2077136" y="1595535"/>
            <a:ext cx="2239347" cy="802432"/>
          </a:xfrm>
          <a:prstGeom prst="wedgeRoundRectCallout">
            <a:avLst>
              <a:gd name="adj1" fmla="val 45857"/>
              <a:gd name="adj2" fmla="val 10451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24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PutMessage</a:t>
            </a:r>
            <a:endParaRPr lang="en-GB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grpSp>
        <p:nvGrpSpPr>
          <p:cNvPr id="15" name="Group 40"/>
          <p:cNvGrpSpPr/>
          <p:nvPr/>
        </p:nvGrpSpPr>
        <p:grpSpPr>
          <a:xfrm>
            <a:off x="1531110" y="2935224"/>
            <a:ext cx="2761488" cy="1993392"/>
            <a:chOff x="237744" y="2935224"/>
            <a:chExt cx="2761488" cy="1993392"/>
          </a:xfrm>
        </p:grpSpPr>
        <p:sp>
          <p:nvSpPr>
            <p:cNvPr id="16" name="Rounded Rectangle 15"/>
            <p:cNvSpPr/>
            <p:nvPr/>
          </p:nvSpPr>
          <p:spPr bwMode="auto">
            <a:xfrm>
              <a:off x="237744" y="2935224"/>
              <a:ext cx="2761488" cy="199339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Web Role</a:t>
              </a:r>
            </a:p>
          </p:txBody>
        </p:sp>
        <p:pic>
          <p:nvPicPr>
            <p:cNvPr id="17" name="Picture 4" descr="D:\Art\HARDWARE_IMAGERY\Illustration - Misc Hardware\XML Icons\XML Web Servic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92634" y="3571100"/>
              <a:ext cx="851709" cy="1022051"/>
            </a:xfrm>
            <a:prstGeom prst="rect">
              <a:avLst/>
            </a:prstGeom>
            <a:noFill/>
          </p:spPr>
        </p:pic>
      </p:grpSp>
      <p:pic>
        <p:nvPicPr>
          <p:cNvPr id="18" name="Picture 3" descr="D:\Art\Shapes and Graphics\Arrows - arrow\White Collection 25 percent opaque - soft shadow\arrow 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1967995" y="2770917"/>
            <a:ext cx="566617" cy="191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3" descr="D:\Art\Shapes and Graphics\Arrows - arrow\White Collection 25 percent opaque - soft shadow\arrow 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 flipH="1">
            <a:off x="1967995" y="3426237"/>
            <a:ext cx="566617" cy="191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Straight Arrow Connector 19"/>
          <p:cNvCxnSpPr>
            <a:endCxn id="4" idx="1"/>
          </p:cNvCxnSpPr>
          <p:nvPr/>
        </p:nvCxnSpPr>
        <p:spPr>
          <a:xfrm flipV="1">
            <a:off x="3570035" y="2468880"/>
            <a:ext cx="1627819" cy="1431317"/>
          </a:xfrm>
          <a:prstGeom prst="straightConnector1">
            <a:avLst/>
          </a:prstGeom>
          <a:ln w="165100">
            <a:gradFill>
              <a:gsLst>
                <a:gs pos="0">
                  <a:schemeClr val="accent2">
                    <a:alpha val="20000"/>
                  </a:schemeClr>
                </a:gs>
                <a:gs pos="100000">
                  <a:schemeClr val="tx1">
                    <a:alpha val="47000"/>
                  </a:schemeClr>
                </a:gs>
              </a:gsLst>
              <a:lin ang="5400000" scaled="0"/>
            </a:gradFill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5" idx="1"/>
          </p:cNvCxnSpPr>
          <p:nvPr/>
        </p:nvCxnSpPr>
        <p:spPr>
          <a:xfrm flipV="1">
            <a:off x="3588697" y="3115056"/>
            <a:ext cx="1596965" cy="831794"/>
          </a:xfrm>
          <a:prstGeom prst="straightConnector1">
            <a:avLst/>
          </a:prstGeom>
          <a:ln w="165100">
            <a:gradFill>
              <a:gsLst>
                <a:gs pos="0">
                  <a:schemeClr val="accent2">
                    <a:alpha val="20000"/>
                  </a:schemeClr>
                </a:gs>
                <a:gs pos="100000">
                  <a:schemeClr val="tx1">
                    <a:alpha val="47000"/>
                  </a:schemeClr>
                </a:gs>
              </a:gsLst>
              <a:lin ang="5400000" scaled="0"/>
            </a:gradFill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6" idx="1"/>
          </p:cNvCxnSpPr>
          <p:nvPr/>
        </p:nvCxnSpPr>
        <p:spPr>
          <a:xfrm flipV="1">
            <a:off x="3570035" y="3782568"/>
            <a:ext cx="1624771" cy="117629"/>
          </a:xfrm>
          <a:prstGeom prst="straightConnector1">
            <a:avLst/>
          </a:prstGeom>
          <a:ln w="165100">
            <a:gradFill>
              <a:gsLst>
                <a:gs pos="0">
                  <a:schemeClr val="accent2">
                    <a:alpha val="20000"/>
                  </a:schemeClr>
                </a:gs>
                <a:gs pos="100000">
                  <a:schemeClr val="tx1">
                    <a:alpha val="47000"/>
                  </a:schemeClr>
                </a:gs>
              </a:gsLst>
              <a:lin ang="5400000" scaled="0"/>
            </a:gradFill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1"/>
          </p:cNvCxnSpPr>
          <p:nvPr/>
        </p:nvCxnSpPr>
        <p:spPr>
          <a:xfrm>
            <a:off x="3570035" y="3900197"/>
            <a:ext cx="1612579" cy="528547"/>
          </a:xfrm>
          <a:prstGeom prst="straightConnector1">
            <a:avLst/>
          </a:prstGeom>
          <a:ln w="165100">
            <a:gradFill>
              <a:gsLst>
                <a:gs pos="0">
                  <a:schemeClr val="accent2">
                    <a:alpha val="20000"/>
                  </a:schemeClr>
                </a:gs>
                <a:gs pos="100000">
                  <a:schemeClr val="tx1">
                    <a:alpha val="47000"/>
                  </a:schemeClr>
                </a:gs>
              </a:gsLst>
              <a:lin ang="5400000" scaled="0"/>
            </a:gradFill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" idx="3"/>
          </p:cNvCxnSpPr>
          <p:nvPr/>
        </p:nvCxnSpPr>
        <p:spPr>
          <a:xfrm rot="10800000">
            <a:off x="6532878" y="2468880"/>
            <a:ext cx="1982382" cy="236998"/>
          </a:xfrm>
          <a:prstGeom prst="straightConnector1">
            <a:avLst/>
          </a:prstGeom>
          <a:ln w="165100">
            <a:gradFill>
              <a:gsLst>
                <a:gs pos="0">
                  <a:schemeClr val="accent2">
                    <a:alpha val="20000"/>
                  </a:schemeClr>
                </a:gs>
                <a:gs pos="100000">
                  <a:schemeClr val="tx1">
                    <a:alpha val="47000"/>
                  </a:schemeClr>
                </a:gs>
              </a:gsLst>
              <a:lin ang="5400000" scaled="0"/>
            </a:gradFill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ular Callout 24"/>
          <p:cNvSpPr/>
          <p:nvPr/>
        </p:nvSpPr>
        <p:spPr bwMode="auto">
          <a:xfrm>
            <a:off x="6652246" y="656254"/>
            <a:ext cx="3374573" cy="802432"/>
          </a:xfrm>
          <a:prstGeom prst="wedgeRoundRectCallout">
            <a:avLst>
              <a:gd name="adj1" fmla="val -24143"/>
              <a:gd name="adj2" fmla="val 15219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24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GetMessage</a:t>
            </a:r>
            <a:r>
              <a:rPr lang="en-GB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(Timeout)</a:t>
            </a:r>
          </a:p>
        </p:txBody>
      </p:sp>
      <p:sp>
        <p:nvSpPr>
          <p:cNvPr id="26" name="Rounded Rectangular Callout 25"/>
          <p:cNvSpPr/>
          <p:nvPr/>
        </p:nvSpPr>
        <p:spPr bwMode="auto">
          <a:xfrm>
            <a:off x="7227635" y="650034"/>
            <a:ext cx="2817845" cy="802432"/>
          </a:xfrm>
          <a:prstGeom prst="wedgeRoundRectCallout">
            <a:avLst>
              <a:gd name="adj1" fmla="val -31428"/>
              <a:gd name="adj2" fmla="val 16382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24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RemoveMessage</a:t>
            </a:r>
            <a:endParaRPr lang="en-GB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7" name="Flowchart: Process 26"/>
          <p:cNvSpPr/>
          <p:nvPr/>
        </p:nvSpPr>
        <p:spPr bwMode="auto">
          <a:xfrm>
            <a:off x="8703365" y="2837345"/>
            <a:ext cx="1335024" cy="557784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24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Msg</a:t>
            </a:r>
            <a:r>
              <a:rPr lang="en-GB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2</a:t>
            </a:r>
          </a:p>
        </p:txBody>
      </p:sp>
      <p:sp>
        <p:nvSpPr>
          <p:cNvPr id="28" name="Flowchart: Process 27"/>
          <p:cNvSpPr/>
          <p:nvPr/>
        </p:nvSpPr>
        <p:spPr bwMode="auto">
          <a:xfrm>
            <a:off x="8706475" y="2840455"/>
            <a:ext cx="1335024" cy="557784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24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Msg</a:t>
            </a:r>
            <a:r>
              <a:rPr lang="en-GB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0800000">
            <a:off x="6601304" y="3181117"/>
            <a:ext cx="1951279" cy="1801430"/>
          </a:xfrm>
          <a:prstGeom prst="straightConnector1">
            <a:avLst/>
          </a:prstGeom>
          <a:ln w="165100">
            <a:gradFill>
              <a:gsLst>
                <a:gs pos="0">
                  <a:schemeClr val="accent2">
                    <a:alpha val="20000"/>
                  </a:schemeClr>
                </a:gs>
                <a:gs pos="100000">
                  <a:schemeClr val="tx1">
                    <a:alpha val="47000"/>
                  </a:schemeClr>
                </a:gs>
              </a:gsLst>
              <a:lin ang="5400000" scaled="0"/>
            </a:gradFill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52"/>
          <p:cNvGrpSpPr/>
          <p:nvPr/>
        </p:nvGrpSpPr>
        <p:grpSpPr>
          <a:xfrm>
            <a:off x="7962265" y="4296934"/>
            <a:ext cx="2231136" cy="1609344"/>
            <a:chOff x="6653784" y="3499104"/>
            <a:chExt cx="2231136" cy="1609344"/>
          </a:xfrm>
        </p:grpSpPr>
        <p:sp>
          <p:nvSpPr>
            <p:cNvPr id="31" name="Rounded Rectangle 30"/>
            <p:cNvSpPr/>
            <p:nvPr/>
          </p:nvSpPr>
          <p:spPr bwMode="auto">
            <a:xfrm>
              <a:off x="6653784" y="3499104"/>
              <a:ext cx="2231136" cy="160934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Worker Role</a:t>
              </a:r>
            </a:p>
          </p:txBody>
        </p:sp>
        <p:pic>
          <p:nvPicPr>
            <p:cNvPr id="32" name="Picture 2" descr="D:\Art\PPT 2007 Style Library\EMF_SHAPES\3 cycle arrows.png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7278845" y="4050157"/>
              <a:ext cx="981014" cy="957707"/>
            </a:xfrm>
            <a:prstGeom prst="rect">
              <a:avLst/>
            </a:prstGeom>
            <a:noFill/>
          </p:spPr>
        </p:pic>
      </p:grpSp>
      <p:sp>
        <p:nvSpPr>
          <p:cNvPr id="33" name="Flowchart: Process 32"/>
          <p:cNvSpPr/>
          <p:nvPr/>
        </p:nvSpPr>
        <p:spPr bwMode="auto">
          <a:xfrm>
            <a:off x="8687814" y="5219762"/>
            <a:ext cx="1335024" cy="557784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24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Msg</a:t>
            </a:r>
            <a:r>
              <a:rPr lang="en-GB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2</a:t>
            </a:r>
          </a:p>
        </p:txBody>
      </p:sp>
      <p:pic>
        <p:nvPicPr>
          <p:cNvPr id="34" name="Picture 6" descr="D:\Users\neilkidd\AppData\Local\Microsoft\Windows\Temporary Internet Files\Content.IE5\EES2PB9B\MCj0432602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04915" y="2221140"/>
            <a:ext cx="182880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5" name="Straight Arrow Connector 34"/>
          <p:cNvCxnSpPr/>
          <p:nvPr/>
        </p:nvCxnSpPr>
        <p:spPr>
          <a:xfrm rot="10800000" flipV="1">
            <a:off x="6548431" y="2724538"/>
            <a:ext cx="1929506" cy="375713"/>
          </a:xfrm>
          <a:prstGeom prst="straightConnector1">
            <a:avLst/>
          </a:prstGeom>
          <a:ln w="165100">
            <a:gradFill>
              <a:gsLst>
                <a:gs pos="0">
                  <a:schemeClr val="accent2">
                    <a:alpha val="20000"/>
                  </a:schemeClr>
                </a:gs>
                <a:gs pos="100000">
                  <a:schemeClr val="tx1">
                    <a:alpha val="47000"/>
                  </a:schemeClr>
                </a:gs>
              </a:gsLst>
              <a:lin ang="5400000" scaled="0"/>
            </a:gradFill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ultiply 35"/>
          <p:cNvSpPr/>
          <p:nvPr/>
        </p:nvSpPr>
        <p:spPr bwMode="auto">
          <a:xfrm>
            <a:off x="6368286" y="2935224"/>
            <a:ext cx="1731139" cy="1657927"/>
          </a:xfrm>
          <a:prstGeom prst="mathMultiply">
            <a:avLst/>
          </a:prstGeom>
          <a:gradFill>
            <a:lin ang="16500000" scaled="0"/>
          </a:gradFill>
          <a:ln>
            <a:gradFill>
              <a:gsLst>
                <a:gs pos="0">
                  <a:schemeClr val="tx1">
                    <a:alpha val="40000"/>
                  </a:schemeClr>
                </a:gs>
                <a:gs pos="50000">
                  <a:schemeClr val="tx1">
                    <a:alpha val="9000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  <a:effectLst>
            <a:outerShdw blurRad="127000" sx="102000" sy="102000" algn="ctr" rotWithShape="0">
              <a:schemeClr val="tx1">
                <a:alpha val="26000"/>
              </a:scheme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1921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5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1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000"/>
                            </p:stCondLst>
                            <p:childTnLst>
                              <p:par>
                                <p:cTn id="168" presetID="1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000"/>
                            </p:stCondLst>
                            <p:childTnLst>
                              <p:par>
                                <p:cTn id="171" presetID="9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7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73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5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76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8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5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5" grpId="3" animBg="1"/>
      <p:bldP spid="6" grpId="0" animBg="1"/>
      <p:bldP spid="7" grpId="0" animBg="1"/>
      <p:bldP spid="14" grpId="0" animBg="1"/>
      <p:bldP spid="1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8" grpId="0" animBg="1"/>
      <p:bldP spid="28" grpId="1" animBg="1"/>
      <p:bldP spid="33" grpId="0" animBg="1"/>
      <p:bldP spid="33" grpId="1" animBg="1"/>
      <p:bldP spid="33" grpId="2" animBg="1"/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</vt:lpstr>
      <vt:lpstr>Office Theme</vt:lpstr>
      <vt:lpstr>Azure Storage Queue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 Queue</dc:title>
  <dc:creator>Anastasia Belokurova</dc:creator>
  <cp:lastModifiedBy>Anastasia Belokurova</cp:lastModifiedBy>
  <cp:revision>3</cp:revision>
  <dcterms:created xsi:type="dcterms:W3CDTF">2015-02-02T14:40:22Z</dcterms:created>
  <dcterms:modified xsi:type="dcterms:W3CDTF">2015-02-02T17:20:36Z</dcterms:modified>
</cp:coreProperties>
</file>