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2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8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95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3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5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9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6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8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0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1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6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7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9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83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messaging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en-US" dirty="0" smtClean="0"/>
              <a:t>Boyko Anton</a:t>
            </a:r>
          </a:p>
          <a:p>
            <a:r>
              <a:rPr lang="en-US" dirty="0" smtClean="0"/>
              <a:t>Azure MVP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Anastasia </a:t>
            </a:r>
            <a:r>
              <a:rPr lang="en-US" dirty="0"/>
              <a:t>Belokurova</a:t>
            </a:r>
          </a:p>
          <a:p>
            <a:r>
              <a:rPr lang="en-US" dirty="0" smtClean="0"/>
              <a:t>Data Art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/>
              <a:t>Radchuk</a:t>
            </a:r>
          </a:p>
          <a:p>
            <a:r>
              <a:rPr lang="en-US" dirty="0" err="1"/>
              <a:t>Cogniance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push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1141413" y="2514600"/>
            <a:ext cx="2150076" cy="215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Sender</a:t>
            </a:r>
            <a:endParaRPr lang="uk-UA" sz="3200" dirty="0"/>
          </a:p>
        </p:txBody>
      </p:sp>
      <p:sp>
        <p:nvSpPr>
          <p:cNvPr id="5" name="Rectangle 4"/>
          <p:cNvSpPr/>
          <p:nvPr/>
        </p:nvSpPr>
        <p:spPr>
          <a:xfrm>
            <a:off x="8897335" y="2514600"/>
            <a:ext cx="2150076" cy="215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Receiver</a:t>
            </a:r>
            <a:endParaRPr lang="uk-UA" sz="3200" dirty="0"/>
          </a:p>
        </p:txBody>
      </p:sp>
      <p:sp>
        <p:nvSpPr>
          <p:cNvPr id="6" name="Right Arrow 5"/>
          <p:cNvSpPr/>
          <p:nvPr/>
        </p:nvSpPr>
        <p:spPr>
          <a:xfrm>
            <a:off x="3491255" y="3347322"/>
            <a:ext cx="52063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099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Push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uk-U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Easy and well known way to communicate</a:t>
            </a:r>
          </a:p>
          <a:p>
            <a:r>
              <a:rPr lang="en-US" dirty="0" smtClean="0"/>
              <a:t>Can be easily implemented in any</a:t>
            </a:r>
            <a:br>
              <a:rPr lang="en-US" dirty="0" smtClean="0"/>
            </a:br>
            <a:r>
              <a:rPr lang="en-US" dirty="0" smtClean="0"/>
              <a:t>network environment</a:t>
            </a:r>
          </a:p>
          <a:p>
            <a:endParaRPr lang="uk-U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uk-U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Hard to scale</a:t>
            </a:r>
          </a:p>
          <a:p>
            <a:r>
              <a:rPr lang="en-US" dirty="0" smtClean="0"/>
              <a:t>Can easily lost messages</a:t>
            </a:r>
          </a:p>
          <a:p>
            <a:r>
              <a:rPr lang="en-US" dirty="0" smtClean="0"/>
              <a:t>Hard to implement retry policy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02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and broker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1141413" y="2514600"/>
            <a:ext cx="2150076" cy="215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Sender</a:t>
            </a:r>
            <a:endParaRPr lang="uk-UA" sz="3200" dirty="0"/>
          </a:p>
        </p:txBody>
      </p:sp>
      <p:sp>
        <p:nvSpPr>
          <p:cNvPr id="5" name="Rectangle 4"/>
          <p:cNvSpPr/>
          <p:nvPr/>
        </p:nvSpPr>
        <p:spPr>
          <a:xfrm>
            <a:off x="8897335" y="2514600"/>
            <a:ext cx="2150076" cy="215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Receiver</a:t>
            </a:r>
            <a:endParaRPr lang="uk-UA" sz="3200" dirty="0"/>
          </a:p>
        </p:txBody>
      </p:sp>
      <p:sp>
        <p:nvSpPr>
          <p:cNvPr id="6" name="Right Arrow 5"/>
          <p:cNvSpPr/>
          <p:nvPr/>
        </p:nvSpPr>
        <p:spPr>
          <a:xfrm>
            <a:off x="3491255" y="3347322"/>
            <a:ext cx="9736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Flowchart: Direct Access Storage 6"/>
          <p:cNvSpPr/>
          <p:nvPr/>
        </p:nvSpPr>
        <p:spPr>
          <a:xfrm>
            <a:off x="4661028" y="2514600"/>
            <a:ext cx="2866768" cy="215007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Broker</a:t>
            </a:r>
          </a:p>
        </p:txBody>
      </p:sp>
      <p:sp>
        <p:nvSpPr>
          <p:cNvPr id="8" name="Right Arrow 7"/>
          <p:cNvSpPr/>
          <p:nvPr/>
        </p:nvSpPr>
        <p:spPr>
          <a:xfrm flipH="1">
            <a:off x="7723916" y="3347322"/>
            <a:ext cx="9736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27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broker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1141413" y="2514600"/>
            <a:ext cx="2150076" cy="215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Sender</a:t>
            </a:r>
            <a:endParaRPr lang="uk-UA" sz="3200" dirty="0"/>
          </a:p>
        </p:txBody>
      </p:sp>
      <p:sp>
        <p:nvSpPr>
          <p:cNvPr id="5" name="Rectangle 4"/>
          <p:cNvSpPr/>
          <p:nvPr/>
        </p:nvSpPr>
        <p:spPr>
          <a:xfrm>
            <a:off x="8897335" y="2514600"/>
            <a:ext cx="2150076" cy="215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Receiver</a:t>
            </a:r>
            <a:endParaRPr lang="uk-UA" sz="3200" dirty="0"/>
          </a:p>
        </p:txBody>
      </p:sp>
      <p:sp>
        <p:nvSpPr>
          <p:cNvPr id="6" name="Right Arrow 5"/>
          <p:cNvSpPr/>
          <p:nvPr/>
        </p:nvSpPr>
        <p:spPr>
          <a:xfrm>
            <a:off x="3491255" y="3347322"/>
            <a:ext cx="9736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Flowchart: Direct Access Storage 6"/>
          <p:cNvSpPr/>
          <p:nvPr/>
        </p:nvSpPr>
        <p:spPr>
          <a:xfrm>
            <a:off x="4661028" y="2514600"/>
            <a:ext cx="2866768" cy="215007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Broker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723916" y="3347322"/>
            <a:ext cx="9736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36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17" y="277205"/>
            <a:ext cx="10026876" cy="62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20</TotalTime>
  <Words>58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Azure messaging</vt:lpstr>
      <vt:lpstr>Direct push</vt:lpstr>
      <vt:lpstr>Direct Push</vt:lpstr>
      <vt:lpstr>Pull and broker</vt:lpstr>
      <vt:lpstr>PUSH and broker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messaging</dc:title>
  <dc:creator>Anton Boyko</dc:creator>
  <cp:lastModifiedBy>Anton Boyko</cp:lastModifiedBy>
  <cp:revision>6</cp:revision>
  <dcterms:created xsi:type="dcterms:W3CDTF">2015-02-05T07:45:58Z</dcterms:created>
  <dcterms:modified xsi:type="dcterms:W3CDTF">2015-02-05T08:06:33Z</dcterms:modified>
</cp:coreProperties>
</file>