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3"/>
  </p:notesMasterIdLst>
  <p:handoutMasterIdLst>
    <p:handoutMasterId r:id="rId14"/>
  </p:handoutMasterIdLst>
  <p:sldIdLst>
    <p:sldId id="256" r:id="rId3"/>
    <p:sldId id="258" r:id="rId4"/>
    <p:sldId id="260" r:id="rId5"/>
    <p:sldId id="261" r:id="rId6"/>
    <p:sldId id="263" r:id="rId7"/>
    <p:sldId id="262" r:id="rId8"/>
    <p:sldId id="264" r:id="rId9"/>
    <p:sldId id="265" r:id="rId10"/>
    <p:sldId id="259" r:id="rId11"/>
    <p:sldId id="257" r:id="rId1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2" autoAdjust="0"/>
    <p:restoredTop sz="94660"/>
  </p:normalViewPr>
  <p:slideViewPr>
    <p:cSldViewPr>
      <p:cViewPr>
        <p:scale>
          <a:sx n="100" d="100"/>
          <a:sy n="100" d="100"/>
        </p:scale>
        <p:origin x="228" y="45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8145C1-63D5-424F-93B8-12142F9D0986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7AAAD52C-8554-424C-9443-80F0522A5E91}">
      <dgm:prSet phldrT="[Text]"/>
      <dgm:spPr/>
      <dgm:t>
        <a:bodyPr/>
        <a:lstStyle/>
        <a:p>
          <a:r>
            <a:rPr lang="en-US" dirty="0" smtClean="0"/>
            <a:t>Event Publishers</a:t>
          </a:r>
          <a:endParaRPr lang="uk-UA" dirty="0"/>
        </a:p>
      </dgm:t>
    </dgm:pt>
    <dgm:pt modelId="{9903B43E-6766-4077-999B-B953EA90012C}" type="parTrans" cxnId="{9942761C-607A-43D6-863F-AACE67EB7A08}">
      <dgm:prSet/>
      <dgm:spPr/>
      <dgm:t>
        <a:bodyPr/>
        <a:lstStyle/>
        <a:p>
          <a:endParaRPr lang="uk-UA"/>
        </a:p>
      </dgm:t>
    </dgm:pt>
    <dgm:pt modelId="{923BE46B-DBB2-4DBF-A9F5-A412ADF92D25}" type="sibTrans" cxnId="{9942761C-607A-43D6-863F-AACE67EB7A08}">
      <dgm:prSet/>
      <dgm:spPr/>
      <dgm:t>
        <a:bodyPr/>
        <a:lstStyle/>
        <a:p>
          <a:endParaRPr lang="uk-UA"/>
        </a:p>
      </dgm:t>
    </dgm:pt>
    <dgm:pt modelId="{8D67369C-B3AC-4F5A-837D-4319DA6D68A9}">
      <dgm:prSet phldrT="[Text]"/>
      <dgm:spPr/>
      <dgm:t>
        <a:bodyPr/>
        <a:lstStyle/>
        <a:p>
          <a:r>
            <a:rPr lang="en-US" dirty="0" smtClean="0"/>
            <a:t>Event Hub</a:t>
          </a:r>
          <a:endParaRPr lang="uk-UA" dirty="0"/>
        </a:p>
      </dgm:t>
    </dgm:pt>
    <dgm:pt modelId="{6C545B3C-1557-4A2E-BB0B-139E9959F40D}" type="parTrans" cxnId="{A20FD6FE-FAC7-4008-A648-268E61821C0E}">
      <dgm:prSet/>
      <dgm:spPr/>
      <dgm:t>
        <a:bodyPr/>
        <a:lstStyle/>
        <a:p>
          <a:endParaRPr lang="uk-UA"/>
        </a:p>
      </dgm:t>
    </dgm:pt>
    <dgm:pt modelId="{6F6BA95C-9E90-410C-AB90-050FEC69EB1A}" type="sibTrans" cxnId="{A20FD6FE-FAC7-4008-A648-268E61821C0E}">
      <dgm:prSet/>
      <dgm:spPr/>
      <dgm:t>
        <a:bodyPr/>
        <a:lstStyle/>
        <a:p>
          <a:endParaRPr lang="uk-UA"/>
        </a:p>
      </dgm:t>
    </dgm:pt>
    <dgm:pt modelId="{48EF6C31-3079-469D-820F-30B479F94583}">
      <dgm:prSet phldrT="[Text]"/>
      <dgm:spPr/>
      <dgm:t>
        <a:bodyPr/>
        <a:lstStyle/>
        <a:p>
          <a:r>
            <a:rPr lang="en-US" dirty="0" smtClean="0"/>
            <a:t>Event Consumers</a:t>
          </a:r>
          <a:endParaRPr lang="uk-UA" dirty="0"/>
        </a:p>
      </dgm:t>
    </dgm:pt>
    <dgm:pt modelId="{B58FB40A-AACA-4B07-A544-9A9FBE0CF14D}" type="parTrans" cxnId="{A9A42288-AC34-4453-8059-E5F9A70147DD}">
      <dgm:prSet/>
      <dgm:spPr/>
      <dgm:t>
        <a:bodyPr/>
        <a:lstStyle/>
        <a:p>
          <a:endParaRPr lang="uk-UA"/>
        </a:p>
      </dgm:t>
    </dgm:pt>
    <dgm:pt modelId="{DD3AAF63-2A3E-4791-8EE1-7CE043B05244}" type="sibTrans" cxnId="{A9A42288-AC34-4453-8059-E5F9A70147DD}">
      <dgm:prSet/>
      <dgm:spPr/>
      <dgm:t>
        <a:bodyPr/>
        <a:lstStyle/>
        <a:p>
          <a:endParaRPr lang="uk-UA"/>
        </a:p>
      </dgm:t>
    </dgm:pt>
    <dgm:pt modelId="{FA6EA0C6-CDEB-49FA-A628-4CC4D5ECA60A}" type="pres">
      <dgm:prSet presAssocID="{298145C1-63D5-424F-93B8-12142F9D0986}" presName="Name0" presStyleCnt="0">
        <dgm:presLayoutVars>
          <dgm:dir/>
          <dgm:resizeHandles val="exact"/>
        </dgm:presLayoutVars>
      </dgm:prSet>
      <dgm:spPr/>
    </dgm:pt>
    <dgm:pt modelId="{3E9BE78C-06C2-425F-839C-7C89E7D60C64}" type="pres">
      <dgm:prSet presAssocID="{7AAAD52C-8554-424C-9443-80F0522A5E91}" presName="node" presStyleLbl="node1" presStyleIdx="0" presStyleCnt="3">
        <dgm:presLayoutVars>
          <dgm:bulletEnabled val="1"/>
        </dgm:presLayoutVars>
      </dgm:prSet>
      <dgm:spPr/>
    </dgm:pt>
    <dgm:pt modelId="{1155B009-C15E-4D9F-B2DC-62F9FE52C4C7}" type="pres">
      <dgm:prSet presAssocID="{923BE46B-DBB2-4DBF-A9F5-A412ADF92D25}" presName="sibTrans" presStyleLbl="sibTrans2D1" presStyleIdx="0" presStyleCnt="2"/>
      <dgm:spPr/>
    </dgm:pt>
    <dgm:pt modelId="{5F60D705-FB0F-46A4-805A-B29B6D494BD4}" type="pres">
      <dgm:prSet presAssocID="{923BE46B-DBB2-4DBF-A9F5-A412ADF92D25}" presName="connectorText" presStyleLbl="sibTrans2D1" presStyleIdx="0" presStyleCnt="2"/>
      <dgm:spPr/>
    </dgm:pt>
    <dgm:pt modelId="{57ADABF2-C85F-4397-B37F-1C2980B4E946}" type="pres">
      <dgm:prSet presAssocID="{8D67369C-B3AC-4F5A-837D-4319DA6D68A9}" presName="node" presStyleLbl="node1" presStyleIdx="1" presStyleCnt="3">
        <dgm:presLayoutVars>
          <dgm:bulletEnabled val="1"/>
        </dgm:presLayoutVars>
      </dgm:prSet>
      <dgm:spPr/>
    </dgm:pt>
    <dgm:pt modelId="{3383AEB6-52AD-40A1-9515-E67FFAED4368}" type="pres">
      <dgm:prSet presAssocID="{6F6BA95C-9E90-410C-AB90-050FEC69EB1A}" presName="sibTrans" presStyleLbl="sibTrans2D1" presStyleIdx="1" presStyleCnt="2"/>
      <dgm:spPr/>
    </dgm:pt>
    <dgm:pt modelId="{85A5125E-B461-4DC2-A61A-F8EB6A210E51}" type="pres">
      <dgm:prSet presAssocID="{6F6BA95C-9E90-410C-AB90-050FEC69EB1A}" presName="connectorText" presStyleLbl="sibTrans2D1" presStyleIdx="1" presStyleCnt="2"/>
      <dgm:spPr/>
    </dgm:pt>
    <dgm:pt modelId="{A9B5EB0D-62C8-4366-8A9A-29239D3F8394}" type="pres">
      <dgm:prSet presAssocID="{48EF6C31-3079-469D-820F-30B479F94583}" presName="node" presStyleLbl="node1" presStyleIdx="2" presStyleCnt="3">
        <dgm:presLayoutVars>
          <dgm:bulletEnabled val="1"/>
        </dgm:presLayoutVars>
      </dgm:prSet>
      <dgm:spPr/>
    </dgm:pt>
  </dgm:ptLst>
  <dgm:cxnLst>
    <dgm:cxn modelId="{A0CC7B41-5781-4357-8608-9B9BD0FB5975}" type="presOf" srcId="{7AAAD52C-8554-424C-9443-80F0522A5E91}" destId="{3E9BE78C-06C2-425F-839C-7C89E7D60C64}" srcOrd="0" destOrd="0" presId="urn:microsoft.com/office/officeart/2005/8/layout/process1"/>
    <dgm:cxn modelId="{53B1E5F7-8B6C-4E7A-9CFF-1275F1D38187}" type="presOf" srcId="{6F6BA95C-9E90-410C-AB90-050FEC69EB1A}" destId="{85A5125E-B461-4DC2-A61A-F8EB6A210E51}" srcOrd="1" destOrd="0" presId="urn:microsoft.com/office/officeart/2005/8/layout/process1"/>
    <dgm:cxn modelId="{A20FD6FE-FAC7-4008-A648-268E61821C0E}" srcId="{298145C1-63D5-424F-93B8-12142F9D0986}" destId="{8D67369C-B3AC-4F5A-837D-4319DA6D68A9}" srcOrd="1" destOrd="0" parTransId="{6C545B3C-1557-4A2E-BB0B-139E9959F40D}" sibTransId="{6F6BA95C-9E90-410C-AB90-050FEC69EB1A}"/>
    <dgm:cxn modelId="{9A652916-2124-428E-85AB-76C79A500BF4}" type="presOf" srcId="{923BE46B-DBB2-4DBF-A9F5-A412ADF92D25}" destId="{5F60D705-FB0F-46A4-805A-B29B6D494BD4}" srcOrd="1" destOrd="0" presId="urn:microsoft.com/office/officeart/2005/8/layout/process1"/>
    <dgm:cxn modelId="{A9A42288-AC34-4453-8059-E5F9A70147DD}" srcId="{298145C1-63D5-424F-93B8-12142F9D0986}" destId="{48EF6C31-3079-469D-820F-30B479F94583}" srcOrd="2" destOrd="0" parTransId="{B58FB40A-AACA-4B07-A544-9A9FBE0CF14D}" sibTransId="{DD3AAF63-2A3E-4791-8EE1-7CE043B05244}"/>
    <dgm:cxn modelId="{14D12899-A04F-47FF-9046-B76A69C1DC6C}" type="presOf" srcId="{298145C1-63D5-424F-93B8-12142F9D0986}" destId="{FA6EA0C6-CDEB-49FA-A628-4CC4D5ECA60A}" srcOrd="0" destOrd="0" presId="urn:microsoft.com/office/officeart/2005/8/layout/process1"/>
    <dgm:cxn modelId="{71E6F6EF-71F8-4901-AAAA-06E1FB7C3826}" type="presOf" srcId="{8D67369C-B3AC-4F5A-837D-4319DA6D68A9}" destId="{57ADABF2-C85F-4397-B37F-1C2980B4E946}" srcOrd="0" destOrd="0" presId="urn:microsoft.com/office/officeart/2005/8/layout/process1"/>
    <dgm:cxn modelId="{50B329F5-CB7E-4A72-89E6-502BA7C1813D}" type="presOf" srcId="{6F6BA95C-9E90-410C-AB90-050FEC69EB1A}" destId="{3383AEB6-52AD-40A1-9515-E67FFAED4368}" srcOrd="0" destOrd="0" presId="urn:microsoft.com/office/officeart/2005/8/layout/process1"/>
    <dgm:cxn modelId="{C1A3153B-F8D0-4293-8833-036A44F82C86}" type="presOf" srcId="{48EF6C31-3079-469D-820F-30B479F94583}" destId="{A9B5EB0D-62C8-4366-8A9A-29239D3F8394}" srcOrd="0" destOrd="0" presId="urn:microsoft.com/office/officeart/2005/8/layout/process1"/>
    <dgm:cxn modelId="{9942761C-607A-43D6-863F-AACE67EB7A08}" srcId="{298145C1-63D5-424F-93B8-12142F9D0986}" destId="{7AAAD52C-8554-424C-9443-80F0522A5E91}" srcOrd="0" destOrd="0" parTransId="{9903B43E-6766-4077-999B-B953EA90012C}" sibTransId="{923BE46B-DBB2-4DBF-A9F5-A412ADF92D25}"/>
    <dgm:cxn modelId="{E24DFBBD-A664-49D9-994B-2499A2CFFDF5}" type="presOf" srcId="{923BE46B-DBB2-4DBF-A9F5-A412ADF92D25}" destId="{1155B009-C15E-4D9F-B2DC-62F9FE52C4C7}" srcOrd="0" destOrd="0" presId="urn:microsoft.com/office/officeart/2005/8/layout/process1"/>
    <dgm:cxn modelId="{60FA7A69-8050-473F-B903-2EB69BCAE1D3}" type="presParOf" srcId="{FA6EA0C6-CDEB-49FA-A628-4CC4D5ECA60A}" destId="{3E9BE78C-06C2-425F-839C-7C89E7D60C64}" srcOrd="0" destOrd="0" presId="urn:microsoft.com/office/officeart/2005/8/layout/process1"/>
    <dgm:cxn modelId="{7000B30A-85D6-40B6-8E26-36BDCF3D2925}" type="presParOf" srcId="{FA6EA0C6-CDEB-49FA-A628-4CC4D5ECA60A}" destId="{1155B009-C15E-4D9F-B2DC-62F9FE52C4C7}" srcOrd="1" destOrd="0" presId="urn:microsoft.com/office/officeart/2005/8/layout/process1"/>
    <dgm:cxn modelId="{7BA044A0-6619-4B3F-BB44-21CDA5332428}" type="presParOf" srcId="{1155B009-C15E-4D9F-B2DC-62F9FE52C4C7}" destId="{5F60D705-FB0F-46A4-805A-B29B6D494BD4}" srcOrd="0" destOrd="0" presId="urn:microsoft.com/office/officeart/2005/8/layout/process1"/>
    <dgm:cxn modelId="{2EDF9AE7-69CA-401D-A832-E9CEB50E187A}" type="presParOf" srcId="{FA6EA0C6-CDEB-49FA-A628-4CC4D5ECA60A}" destId="{57ADABF2-C85F-4397-B37F-1C2980B4E946}" srcOrd="2" destOrd="0" presId="urn:microsoft.com/office/officeart/2005/8/layout/process1"/>
    <dgm:cxn modelId="{09E209D9-07D8-49A6-87B8-2B9550457550}" type="presParOf" srcId="{FA6EA0C6-CDEB-49FA-A628-4CC4D5ECA60A}" destId="{3383AEB6-52AD-40A1-9515-E67FFAED4368}" srcOrd="3" destOrd="0" presId="urn:microsoft.com/office/officeart/2005/8/layout/process1"/>
    <dgm:cxn modelId="{A2583E7F-9132-4D6D-88F5-BD54A06991B7}" type="presParOf" srcId="{3383AEB6-52AD-40A1-9515-E67FFAED4368}" destId="{85A5125E-B461-4DC2-A61A-F8EB6A210E51}" srcOrd="0" destOrd="0" presId="urn:microsoft.com/office/officeart/2005/8/layout/process1"/>
    <dgm:cxn modelId="{2998564C-C065-4BDD-A7B9-3243BABDE2BA}" type="presParOf" srcId="{FA6EA0C6-CDEB-49FA-A628-4CC4D5ECA60A}" destId="{A9B5EB0D-62C8-4366-8A9A-29239D3F8394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C35259-EECE-4E2F-A0CD-ADF25E939A55}" type="doc">
      <dgm:prSet loTypeId="urn:microsoft.com/office/officeart/2005/8/layout/hierarchy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uk-UA"/>
        </a:p>
      </dgm:t>
    </dgm:pt>
    <dgm:pt modelId="{7B0AFB3A-EC05-4420-B4A3-0310ADA01D44}">
      <dgm:prSet phldrT="[Text]"/>
      <dgm:spPr/>
      <dgm:t>
        <a:bodyPr/>
        <a:lstStyle/>
        <a:p>
          <a:r>
            <a:rPr lang="en-US" dirty="0" smtClean="0"/>
            <a:t>Event Hub 01</a:t>
          </a:r>
          <a:endParaRPr lang="uk-UA" dirty="0"/>
        </a:p>
      </dgm:t>
    </dgm:pt>
    <dgm:pt modelId="{B73A70D8-3B74-4762-B33F-FD1EDABAD672}" type="parTrans" cxnId="{00060F85-2001-4230-8401-01037C35363B}">
      <dgm:prSet/>
      <dgm:spPr/>
      <dgm:t>
        <a:bodyPr/>
        <a:lstStyle/>
        <a:p>
          <a:endParaRPr lang="uk-UA"/>
        </a:p>
      </dgm:t>
    </dgm:pt>
    <dgm:pt modelId="{359DC3F6-41F1-4891-A335-2993DDE196E8}" type="sibTrans" cxnId="{00060F85-2001-4230-8401-01037C35363B}">
      <dgm:prSet/>
      <dgm:spPr/>
      <dgm:t>
        <a:bodyPr/>
        <a:lstStyle/>
        <a:p>
          <a:endParaRPr lang="uk-UA"/>
        </a:p>
      </dgm:t>
    </dgm:pt>
    <dgm:pt modelId="{B7F7482A-C58A-4D52-8C89-900D5AEF7592}">
      <dgm:prSet phldrT="[Text]"/>
      <dgm:spPr/>
      <dgm:t>
        <a:bodyPr/>
        <a:lstStyle/>
        <a:p>
          <a:r>
            <a:rPr lang="en-US" dirty="0" smtClean="0"/>
            <a:t>Publisher Policy</a:t>
          </a:r>
          <a:endParaRPr lang="uk-UA" dirty="0"/>
        </a:p>
      </dgm:t>
    </dgm:pt>
    <dgm:pt modelId="{69B4B0EB-20C1-4858-B1DC-0F6E62885D1C}" type="parTrans" cxnId="{BC39DE54-1380-4216-9FAF-E35A37F6D477}">
      <dgm:prSet/>
      <dgm:spPr/>
      <dgm:t>
        <a:bodyPr/>
        <a:lstStyle/>
        <a:p>
          <a:endParaRPr lang="uk-UA"/>
        </a:p>
      </dgm:t>
    </dgm:pt>
    <dgm:pt modelId="{446AEC71-66A2-4D25-81BD-7469A6A12B46}" type="sibTrans" cxnId="{BC39DE54-1380-4216-9FAF-E35A37F6D477}">
      <dgm:prSet/>
      <dgm:spPr/>
      <dgm:t>
        <a:bodyPr/>
        <a:lstStyle/>
        <a:p>
          <a:endParaRPr lang="uk-UA"/>
        </a:p>
      </dgm:t>
    </dgm:pt>
    <dgm:pt modelId="{78B3BD9A-6DD3-4BE0-8AD0-F752D94821E0}">
      <dgm:prSet phldrT="[Text]"/>
      <dgm:spPr/>
      <dgm:t>
        <a:bodyPr/>
        <a:lstStyle/>
        <a:p>
          <a:r>
            <a:rPr lang="en-US" dirty="0" smtClean="0"/>
            <a:t>Consumer Groups</a:t>
          </a:r>
          <a:endParaRPr lang="uk-UA" dirty="0"/>
        </a:p>
      </dgm:t>
    </dgm:pt>
    <dgm:pt modelId="{89E2467B-A5EB-4364-9D2E-01775461E807}" type="parTrans" cxnId="{69A6667E-E16F-49B9-91B6-C9846693602C}">
      <dgm:prSet/>
      <dgm:spPr/>
      <dgm:t>
        <a:bodyPr/>
        <a:lstStyle/>
        <a:p>
          <a:endParaRPr lang="uk-UA"/>
        </a:p>
      </dgm:t>
    </dgm:pt>
    <dgm:pt modelId="{01F46FDA-0AB3-42EA-BC6B-FF2974901AA7}" type="sibTrans" cxnId="{69A6667E-E16F-49B9-91B6-C9846693602C}">
      <dgm:prSet/>
      <dgm:spPr/>
      <dgm:t>
        <a:bodyPr/>
        <a:lstStyle/>
        <a:p>
          <a:endParaRPr lang="uk-UA"/>
        </a:p>
      </dgm:t>
    </dgm:pt>
    <dgm:pt modelId="{666A090A-69D6-4285-AB16-DDDC37BF3368}">
      <dgm:prSet phldrT="[Text]"/>
      <dgm:spPr/>
      <dgm:t>
        <a:bodyPr/>
        <a:lstStyle/>
        <a:p>
          <a:r>
            <a:rPr lang="en-US" dirty="0" smtClean="0"/>
            <a:t>Partitions</a:t>
          </a:r>
          <a:endParaRPr lang="uk-UA" dirty="0"/>
        </a:p>
      </dgm:t>
    </dgm:pt>
    <dgm:pt modelId="{0EC28104-C703-4D39-B265-C06C6AB225D7}" type="parTrans" cxnId="{90D889B2-3952-4B8F-AA87-1AFA6D821A6A}">
      <dgm:prSet/>
      <dgm:spPr/>
      <dgm:t>
        <a:bodyPr/>
        <a:lstStyle/>
        <a:p>
          <a:endParaRPr lang="uk-UA"/>
        </a:p>
      </dgm:t>
    </dgm:pt>
    <dgm:pt modelId="{4EFD6B8C-C655-4654-8C46-9AB33FB06FA0}" type="sibTrans" cxnId="{90D889B2-3952-4B8F-AA87-1AFA6D821A6A}">
      <dgm:prSet/>
      <dgm:spPr/>
      <dgm:t>
        <a:bodyPr/>
        <a:lstStyle/>
        <a:p>
          <a:endParaRPr lang="uk-UA"/>
        </a:p>
      </dgm:t>
    </dgm:pt>
    <dgm:pt modelId="{DCBC1CC9-D396-420A-A71D-40F6B387E65E}">
      <dgm:prSet phldrT="[Text]" custT="1"/>
      <dgm:spPr/>
      <dgm:t>
        <a:bodyPr/>
        <a:lstStyle/>
        <a:p>
          <a:r>
            <a:rPr lang="en-US" sz="2800" dirty="0" smtClean="0"/>
            <a:t>Partition 1</a:t>
          </a:r>
          <a:endParaRPr lang="uk-UA" sz="2800" dirty="0"/>
        </a:p>
      </dgm:t>
    </dgm:pt>
    <dgm:pt modelId="{F3AFF484-A588-46EA-900F-C506917E760A}" type="parTrans" cxnId="{5E515420-73A9-4DEA-AD49-A1824956B2C6}">
      <dgm:prSet/>
      <dgm:spPr/>
      <dgm:t>
        <a:bodyPr/>
        <a:lstStyle/>
        <a:p>
          <a:endParaRPr lang="uk-UA"/>
        </a:p>
      </dgm:t>
    </dgm:pt>
    <dgm:pt modelId="{31469C01-1E7F-4D1F-8D8A-0404F710C0E1}" type="sibTrans" cxnId="{5E515420-73A9-4DEA-AD49-A1824956B2C6}">
      <dgm:prSet/>
      <dgm:spPr/>
      <dgm:t>
        <a:bodyPr/>
        <a:lstStyle/>
        <a:p>
          <a:endParaRPr lang="uk-UA"/>
        </a:p>
      </dgm:t>
    </dgm:pt>
    <dgm:pt modelId="{C1C9DEC9-BAA8-4F6A-9711-E8AAF4734D00}">
      <dgm:prSet phldrT="[Text]" custT="1"/>
      <dgm:spPr/>
      <dgm:t>
        <a:bodyPr/>
        <a:lstStyle/>
        <a:p>
          <a:r>
            <a:rPr lang="en-US" sz="2800" dirty="0" smtClean="0"/>
            <a:t>Partition M</a:t>
          </a:r>
          <a:endParaRPr lang="uk-UA" sz="2800" dirty="0"/>
        </a:p>
      </dgm:t>
    </dgm:pt>
    <dgm:pt modelId="{536744B1-0A5D-4323-8CC7-9551B267B837}" type="parTrans" cxnId="{95B693E0-37C4-4F8F-8D0B-C8435A011791}">
      <dgm:prSet/>
      <dgm:spPr/>
      <dgm:t>
        <a:bodyPr/>
        <a:lstStyle/>
        <a:p>
          <a:endParaRPr lang="uk-UA"/>
        </a:p>
      </dgm:t>
    </dgm:pt>
    <dgm:pt modelId="{2A6C35B1-1ED6-4D6F-BC08-0ED3F1CFF8C5}" type="sibTrans" cxnId="{95B693E0-37C4-4F8F-8D0B-C8435A011791}">
      <dgm:prSet/>
      <dgm:spPr/>
      <dgm:t>
        <a:bodyPr/>
        <a:lstStyle/>
        <a:p>
          <a:endParaRPr lang="uk-UA"/>
        </a:p>
      </dgm:t>
    </dgm:pt>
    <dgm:pt modelId="{2AAF9903-FADE-4F22-8B31-D34B7B02CF5F}">
      <dgm:prSet phldrT="[Text]" custT="1"/>
      <dgm:spPr/>
      <dgm:t>
        <a:bodyPr/>
        <a:lstStyle/>
        <a:p>
          <a:r>
            <a:rPr lang="en-US" sz="2800" dirty="0" smtClean="0"/>
            <a:t>Group 1</a:t>
          </a:r>
          <a:endParaRPr lang="uk-UA" sz="2800" dirty="0"/>
        </a:p>
      </dgm:t>
    </dgm:pt>
    <dgm:pt modelId="{86460773-22A6-4DC4-BA3C-BF126BE9C85D}" type="parTrans" cxnId="{7CC1A334-BE2B-46AA-A88E-EE433C363246}">
      <dgm:prSet/>
      <dgm:spPr/>
      <dgm:t>
        <a:bodyPr/>
        <a:lstStyle/>
        <a:p>
          <a:endParaRPr lang="uk-UA"/>
        </a:p>
      </dgm:t>
    </dgm:pt>
    <dgm:pt modelId="{772CE4E4-8A89-4B98-B4D7-1A61D218A23D}" type="sibTrans" cxnId="{7CC1A334-BE2B-46AA-A88E-EE433C363246}">
      <dgm:prSet/>
      <dgm:spPr/>
      <dgm:t>
        <a:bodyPr/>
        <a:lstStyle/>
        <a:p>
          <a:endParaRPr lang="uk-UA"/>
        </a:p>
      </dgm:t>
    </dgm:pt>
    <dgm:pt modelId="{A7D71000-7977-40E8-821E-5AE2C5EEF219}">
      <dgm:prSet phldrT="[Text]" custT="1"/>
      <dgm:spPr/>
      <dgm:t>
        <a:bodyPr/>
        <a:lstStyle/>
        <a:p>
          <a:r>
            <a:rPr lang="en-US" sz="2800" dirty="0" smtClean="0"/>
            <a:t>Group N</a:t>
          </a:r>
          <a:endParaRPr lang="uk-UA" sz="2800" dirty="0"/>
        </a:p>
      </dgm:t>
    </dgm:pt>
    <dgm:pt modelId="{0766B137-8146-4757-9664-47F2E8473868}" type="parTrans" cxnId="{ACB15425-350C-456F-A8BB-98A8D65A3033}">
      <dgm:prSet/>
      <dgm:spPr/>
      <dgm:t>
        <a:bodyPr/>
        <a:lstStyle/>
        <a:p>
          <a:endParaRPr lang="uk-UA"/>
        </a:p>
      </dgm:t>
    </dgm:pt>
    <dgm:pt modelId="{65322A88-9E43-4610-BF7D-C3008E8A7311}" type="sibTrans" cxnId="{ACB15425-350C-456F-A8BB-98A8D65A3033}">
      <dgm:prSet/>
      <dgm:spPr/>
      <dgm:t>
        <a:bodyPr/>
        <a:lstStyle/>
        <a:p>
          <a:endParaRPr lang="uk-UA"/>
        </a:p>
      </dgm:t>
    </dgm:pt>
    <dgm:pt modelId="{651F60A4-3B3C-4FE7-B951-DB177BA6A96A}" type="pres">
      <dgm:prSet presAssocID="{EAC35259-EECE-4E2F-A0CD-ADF25E939A55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D0B3C62-7F78-40FA-86AD-9FEE1A24E753}" type="pres">
      <dgm:prSet presAssocID="{7B0AFB3A-EC05-4420-B4A3-0310ADA01D44}" presName="vertOne" presStyleCnt="0"/>
      <dgm:spPr/>
    </dgm:pt>
    <dgm:pt modelId="{4F4589C6-8A0C-4B88-881D-5B90687C40DE}" type="pres">
      <dgm:prSet presAssocID="{7B0AFB3A-EC05-4420-B4A3-0310ADA01D44}" presName="txOne" presStyleLbl="node0" presStyleIdx="0" presStyleCnt="1">
        <dgm:presLayoutVars>
          <dgm:chPref val="3"/>
        </dgm:presLayoutVars>
      </dgm:prSet>
      <dgm:spPr/>
    </dgm:pt>
    <dgm:pt modelId="{CA2C33B2-DF4E-4453-AA4C-BF3030EA1F88}" type="pres">
      <dgm:prSet presAssocID="{7B0AFB3A-EC05-4420-B4A3-0310ADA01D44}" presName="parTransOne" presStyleCnt="0"/>
      <dgm:spPr/>
    </dgm:pt>
    <dgm:pt modelId="{BDF86CCA-F920-4CCB-94DD-46CB2E1AE3CF}" type="pres">
      <dgm:prSet presAssocID="{7B0AFB3A-EC05-4420-B4A3-0310ADA01D44}" presName="horzOne" presStyleCnt="0"/>
      <dgm:spPr/>
    </dgm:pt>
    <dgm:pt modelId="{FA9056B0-A4C9-46F1-822C-20354E85210E}" type="pres">
      <dgm:prSet presAssocID="{B7F7482A-C58A-4D52-8C89-900D5AEF7592}" presName="vertTwo" presStyleCnt="0"/>
      <dgm:spPr/>
    </dgm:pt>
    <dgm:pt modelId="{06EFE5FC-962A-44A3-9F57-86E61FA9E6CA}" type="pres">
      <dgm:prSet presAssocID="{B7F7482A-C58A-4D52-8C89-900D5AEF7592}" presName="txTwo" presStyleLbl="node2" presStyleIdx="0" presStyleCnt="3">
        <dgm:presLayoutVars>
          <dgm:chPref val="3"/>
        </dgm:presLayoutVars>
      </dgm:prSet>
      <dgm:spPr/>
    </dgm:pt>
    <dgm:pt modelId="{BAA7804A-FB86-41FC-997E-E72896A95903}" type="pres">
      <dgm:prSet presAssocID="{B7F7482A-C58A-4D52-8C89-900D5AEF7592}" presName="horzTwo" presStyleCnt="0"/>
      <dgm:spPr/>
    </dgm:pt>
    <dgm:pt modelId="{28A0F1C6-F8A0-4B45-A0C2-30D63170543F}" type="pres">
      <dgm:prSet presAssocID="{446AEC71-66A2-4D25-81BD-7469A6A12B46}" presName="sibSpaceTwo" presStyleCnt="0"/>
      <dgm:spPr/>
    </dgm:pt>
    <dgm:pt modelId="{22BA82FD-AC24-4333-A63D-2678051A8C3A}" type="pres">
      <dgm:prSet presAssocID="{78B3BD9A-6DD3-4BE0-8AD0-F752D94821E0}" presName="vertTwo" presStyleCnt="0"/>
      <dgm:spPr/>
    </dgm:pt>
    <dgm:pt modelId="{AF355A7A-56FF-42D7-B35E-6C9ABDCA2791}" type="pres">
      <dgm:prSet presAssocID="{78B3BD9A-6DD3-4BE0-8AD0-F752D94821E0}" presName="txTwo" presStyleLbl="node2" presStyleIdx="1" presStyleCnt="3">
        <dgm:presLayoutVars>
          <dgm:chPref val="3"/>
        </dgm:presLayoutVars>
      </dgm:prSet>
      <dgm:spPr/>
    </dgm:pt>
    <dgm:pt modelId="{5C11EED7-3A37-4E0A-AF23-10D480F08863}" type="pres">
      <dgm:prSet presAssocID="{78B3BD9A-6DD3-4BE0-8AD0-F752D94821E0}" presName="parTransTwo" presStyleCnt="0"/>
      <dgm:spPr/>
    </dgm:pt>
    <dgm:pt modelId="{6B050D5C-F405-49B7-919C-A463FF9EE3B2}" type="pres">
      <dgm:prSet presAssocID="{78B3BD9A-6DD3-4BE0-8AD0-F752D94821E0}" presName="horzTwo" presStyleCnt="0"/>
      <dgm:spPr/>
    </dgm:pt>
    <dgm:pt modelId="{65D93D9A-B37D-4B99-B92E-1617EB8D971D}" type="pres">
      <dgm:prSet presAssocID="{2AAF9903-FADE-4F22-8B31-D34B7B02CF5F}" presName="vertThree" presStyleCnt="0"/>
      <dgm:spPr/>
    </dgm:pt>
    <dgm:pt modelId="{7BE68B9E-88AC-4334-9389-B8F8717E48F4}" type="pres">
      <dgm:prSet presAssocID="{2AAF9903-FADE-4F22-8B31-D34B7B02CF5F}" presName="txThre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uk-UA"/>
        </a:p>
      </dgm:t>
    </dgm:pt>
    <dgm:pt modelId="{25065129-5596-48E6-9C9E-711146F24016}" type="pres">
      <dgm:prSet presAssocID="{2AAF9903-FADE-4F22-8B31-D34B7B02CF5F}" presName="horzThree" presStyleCnt="0"/>
      <dgm:spPr/>
    </dgm:pt>
    <dgm:pt modelId="{594D6E52-85F6-48B8-932D-CFB1E4A0B707}" type="pres">
      <dgm:prSet presAssocID="{772CE4E4-8A89-4B98-B4D7-1A61D218A23D}" presName="sibSpaceThree" presStyleCnt="0"/>
      <dgm:spPr/>
    </dgm:pt>
    <dgm:pt modelId="{A6AF5FFC-8470-46D0-8EEB-C112D74A983A}" type="pres">
      <dgm:prSet presAssocID="{A7D71000-7977-40E8-821E-5AE2C5EEF219}" presName="vertThree" presStyleCnt="0"/>
      <dgm:spPr/>
    </dgm:pt>
    <dgm:pt modelId="{F2E5BB55-313F-4D34-8164-30188D3DE47F}" type="pres">
      <dgm:prSet presAssocID="{A7D71000-7977-40E8-821E-5AE2C5EEF219}" presName="txThre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uk-UA"/>
        </a:p>
      </dgm:t>
    </dgm:pt>
    <dgm:pt modelId="{303C6080-C991-4A48-AD10-4AD358CC0FE3}" type="pres">
      <dgm:prSet presAssocID="{A7D71000-7977-40E8-821E-5AE2C5EEF219}" presName="horzThree" presStyleCnt="0"/>
      <dgm:spPr/>
    </dgm:pt>
    <dgm:pt modelId="{66729AB7-1672-416A-8661-63873A6BF58E}" type="pres">
      <dgm:prSet presAssocID="{01F46FDA-0AB3-42EA-BC6B-FF2974901AA7}" presName="sibSpaceTwo" presStyleCnt="0"/>
      <dgm:spPr/>
    </dgm:pt>
    <dgm:pt modelId="{FBDF3D61-E5F7-4B77-9098-03AF58C64754}" type="pres">
      <dgm:prSet presAssocID="{666A090A-69D6-4285-AB16-DDDC37BF3368}" presName="vertTwo" presStyleCnt="0"/>
      <dgm:spPr/>
    </dgm:pt>
    <dgm:pt modelId="{84811400-61E3-44CC-B5B5-B84A3E2D5169}" type="pres">
      <dgm:prSet presAssocID="{666A090A-69D6-4285-AB16-DDDC37BF3368}" presName="txTwo" presStyleLbl="node2" presStyleIdx="2" presStyleCnt="3">
        <dgm:presLayoutVars>
          <dgm:chPref val="3"/>
        </dgm:presLayoutVars>
      </dgm:prSet>
      <dgm:spPr/>
    </dgm:pt>
    <dgm:pt modelId="{82F00FD9-F153-4E6D-8EE8-920E9AA7FA57}" type="pres">
      <dgm:prSet presAssocID="{666A090A-69D6-4285-AB16-DDDC37BF3368}" presName="parTransTwo" presStyleCnt="0"/>
      <dgm:spPr/>
    </dgm:pt>
    <dgm:pt modelId="{9648DE59-B660-4900-9316-BC8C957617BD}" type="pres">
      <dgm:prSet presAssocID="{666A090A-69D6-4285-AB16-DDDC37BF3368}" presName="horzTwo" presStyleCnt="0"/>
      <dgm:spPr/>
    </dgm:pt>
    <dgm:pt modelId="{727DF997-B096-4E8A-8099-00674ABC13A7}" type="pres">
      <dgm:prSet presAssocID="{DCBC1CC9-D396-420A-A71D-40F6B387E65E}" presName="vertThree" presStyleCnt="0"/>
      <dgm:spPr/>
    </dgm:pt>
    <dgm:pt modelId="{942506C1-3799-45F0-96A1-FF83730DB6F4}" type="pres">
      <dgm:prSet presAssocID="{DCBC1CC9-D396-420A-A71D-40F6B387E65E}" presName="txThree" presStyleLbl="node3" presStyleIdx="2" presStyleCnt="4">
        <dgm:presLayoutVars>
          <dgm:chPref val="3"/>
        </dgm:presLayoutVars>
      </dgm:prSet>
      <dgm:spPr/>
    </dgm:pt>
    <dgm:pt modelId="{7655FAF9-B0AD-4304-B2DB-20D6E1193EDA}" type="pres">
      <dgm:prSet presAssocID="{DCBC1CC9-D396-420A-A71D-40F6B387E65E}" presName="horzThree" presStyleCnt="0"/>
      <dgm:spPr/>
    </dgm:pt>
    <dgm:pt modelId="{BE9AC3D2-A04D-4802-B2B0-DBDD177619EE}" type="pres">
      <dgm:prSet presAssocID="{31469C01-1E7F-4D1F-8D8A-0404F710C0E1}" presName="sibSpaceThree" presStyleCnt="0"/>
      <dgm:spPr/>
    </dgm:pt>
    <dgm:pt modelId="{1E521AB7-E7CA-45F3-8097-D88F038BD5CB}" type="pres">
      <dgm:prSet presAssocID="{C1C9DEC9-BAA8-4F6A-9711-E8AAF4734D00}" presName="vertThree" presStyleCnt="0"/>
      <dgm:spPr/>
    </dgm:pt>
    <dgm:pt modelId="{02087BB9-29F4-4502-BB89-17DB97117B19}" type="pres">
      <dgm:prSet presAssocID="{C1C9DEC9-BAA8-4F6A-9711-E8AAF4734D00}" presName="txThre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uk-UA"/>
        </a:p>
      </dgm:t>
    </dgm:pt>
    <dgm:pt modelId="{1D5BABA4-7F63-4CD1-95AF-85630176AF9D}" type="pres">
      <dgm:prSet presAssocID="{C1C9DEC9-BAA8-4F6A-9711-E8AAF4734D00}" presName="horzThree" presStyleCnt="0"/>
      <dgm:spPr/>
    </dgm:pt>
  </dgm:ptLst>
  <dgm:cxnLst>
    <dgm:cxn modelId="{95B693E0-37C4-4F8F-8D0B-C8435A011791}" srcId="{666A090A-69D6-4285-AB16-DDDC37BF3368}" destId="{C1C9DEC9-BAA8-4F6A-9711-E8AAF4734D00}" srcOrd="1" destOrd="0" parTransId="{536744B1-0A5D-4323-8CC7-9551B267B837}" sibTransId="{2A6C35B1-1ED6-4D6F-BC08-0ED3F1CFF8C5}"/>
    <dgm:cxn modelId="{5E515420-73A9-4DEA-AD49-A1824956B2C6}" srcId="{666A090A-69D6-4285-AB16-DDDC37BF3368}" destId="{DCBC1CC9-D396-420A-A71D-40F6B387E65E}" srcOrd="0" destOrd="0" parTransId="{F3AFF484-A588-46EA-900F-C506917E760A}" sibTransId="{31469C01-1E7F-4D1F-8D8A-0404F710C0E1}"/>
    <dgm:cxn modelId="{7CC1A334-BE2B-46AA-A88E-EE433C363246}" srcId="{78B3BD9A-6DD3-4BE0-8AD0-F752D94821E0}" destId="{2AAF9903-FADE-4F22-8B31-D34B7B02CF5F}" srcOrd="0" destOrd="0" parTransId="{86460773-22A6-4DC4-BA3C-BF126BE9C85D}" sibTransId="{772CE4E4-8A89-4B98-B4D7-1A61D218A23D}"/>
    <dgm:cxn modelId="{BC39DE54-1380-4216-9FAF-E35A37F6D477}" srcId="{7B0AFB3A-EC05-4420-B4A3-0310ADA01D44}" destId="{B7F7482A-C58A-4D52-8C89-900D5AEF7592}" srcOrd="0" destOrd="0" parTransId="{69B4B0EB-20C1-4858-B1DC-0F6E62885D1C}" sibTransId="{446AEC71-66A2-4D25-81BD-7469A6A12B46}"/>
    <dgm:cxn modelId="{00060F85-2001-4230-8401-01037C35363B}" srcId="{EAC35259-EECE-4E2F-A0CD-ADF25E939A55}" destId="{7B0AFB3A-EC05-4420-B4A3-0310ADA01D44}" srcOrd="0" destOrd="0" parTransId="{B73A70D8-3B74-4762-B33F-FD1EDABAD672}" sibTransId="{359DC3F6-41F1-4891-A335-2993DDE196E8}"/>
    <dgm:cxn modelId="{284E4111-89D7-47FF-A7CF-CDCA2BEC2731}" type="presOf" srcId="{C1C9DEC9-BAA8-4F6A-9711-E8AAF4734D00}" destId="{02087BB9-29F4-4502-BB89-17DB97117B19}" srcOrd="0" destOrd="0" presId="urn:microsoft.com/office/officeart/2005/8/layout/hierarchy4"/>
    <dgm:cxn modelId="{ACB15425-350C-456F-A8BB-98A8D65A3033}" srcId="{78B3BD9A-6DD3-4BE0-8AD0-F752D94821E0}" destId="{A7D71000-7977-40E8-821E-5AE2C5EEF219}" srcOrd="1" destOrd="0" parTransId="{0766B137-8146-4757-9664-47F2E8473868}" sibTransId="{65322A88-9E43-4610-BF7D-C3008E8A7311}"/>
    <dgm:cxn modelId="{34F31021-C287-42B7-8664-4CE4E96374A8}" type="presOf" srcId="{78B3BD9A-6DD3-4BE0-8AD0-F752D94821E0}" destId="{AF355A7A-56FF-42D7-B35E-6C9ABDCA2791}" srcOrd="0" destOrd="0" presId="urn:microsoft.com/office/officeart/2005/8/layout/hierarchy4"/>
    <dgm:cxn modelId="{69A6667E-E16F-49B9-91B6-C9846693602C}" srcId="{7B0AFB3A-EC05-4420-B4A3-0310ADA01D44}" destId="{78B3BD9A-6DD3-4BE0-8AD0-F752D94821E0}" srcOrd="1" destOrd="0" parTransId="{89E2467B-A5EB-4364-9D2E-01775461E807}" sibTransId="{01F46FDA-0AB3-42EA-BC6B-FF2974901AA7}"/>
    <dgm:cxn modelId="{6436F893-21D2-4E36-A2DD-1C892FED691E}" type="presOf" srcId="{A7D71000-7977-40E8-821E-5AE2C5EEF219}" destId="{F2E5BB55-313F-4D34-8164-30188D3DE47F}" srcOrd="0" destOrd="0" presId="urn:microsoft.com/office/officeart/2005/8/layout/hierarchy4"/>
    <dgm:cxn modelId="{7E3583C9-0D31-4C28-85AC-A96BDAB8E757}" type="presOf" srcId="{7B0AFB3A-EC05-4420-B4A3-0310ADA01D44}" destId="{4F4589C6-8A0C-4B88-881D-5B90687C40DE}" srcOrd="0" destOrd="0" presId="urn:microsoft.com/office/officeart/2005/8/layout/hierarchy4"/>
    <dgm:cxn modelId="{A9AE89A0-AA9D-40D1-A554-D0E9DF0BFBBF}" type="presOf" srcId="{2AAF9903-FADE-4F22-8B31-D34B7B02CF5F}" destId="{7BE68B9E-88AC-4334-9389-B8F8717E48F4}" srcOrd="0" destOrd="0" presId="urn:microsoft.com/office/officeart/2005/8/layout/hierarchy4"/>
    <dgm:cxn modelId="{9D1A5736-D04E-4674-AE8C-B94D2899B710}" type="presOf" srcId="{B7F7482A-C58A-4D52-8C89-900D5AEF7592}" destId="{06EFE5FC-962A-44A3-9F57-86E61FA9E6CA}" srcOrd="0" destOrd="0" presId="urn:microsoft.com/office/officeart/2005/8/layout/hierarchy4"/>
    <dgm:cxn modelId="{7C56EECF-031C-490C-AAE1-49F423DF11B1}" type="presOf" srcId="{EAC35259-EECE-4E2F-A0CD-ADF25E939A55}" destId="{651F60A4-3B3C-4FE7-B951-DB177BA6A96A}" srcOrd="0" destOrd="0" presId="urn:microsoft.com/office/officeart/2005/8/layout/hierarchy4"/>
    <dgm:cxn modelId="{FF9C4335-AAC9-4A94-991E-855D174AA7CD}" type="presOf" srcId="{DCBC1CC9-D396-420A-A71D-40F6B387E65E}" destId="{942506C1-3799-45F0-96A1-FF83730DB6F4}" srcOrd="0" destOrd="0" presId="urn:microsoft.com/office/officeart/2005/8/layout/hierarchy4"/>
    <dgm:cxn modelId="{9F0E0401-E099-4811-AA3A-833A05C295F3}" type="presOf" srcId="{666A090A-69D6-4285-AB16-DDDC37BF3368}" destId="{84811400-61E3-44CC-B5B5-B84A3E2D5169}" srcOrd="0" destOrd="0" presId="urn:microsoft.com/office/officeart/2005/8/layout/hierarchy4"/>
    <dgm:cxn modelId="{90D889B2-3952-4B8F-AA87-1AFA6D821A6A}" srcId="{7B0AFB3A-EC05-4420-B4A3-0310ADA01D44}" destId="{666A090A-69D6-4285-AB16-DDDC37BF3368}" srcOrd="2" destOrd="0" parTransId="{0EC28104-C703-4D39-B265-C06C6AB225D7}" sibTransId="{4EFD6B8C-C655-4654-8C46-9AB33FB06FA0}"/>
    <dgm:cxn modelId="{BDBC94C3-56AB-4204-A031-B2A90BEDF5A9}" type="presParOf" srcId="{651F60A4-3B3C-4FE7-B951-DB177BA6A96A}" destId="{ED0B3C62-7F78-40FA-86AD-9FEE1A24E753}" srcOrd="0" destOrd="0" presId="urn:microsoft.com/office/officeart/2005/8/layout/hierarchy4"/>
    <dgm:cxn modelId="{E9F6758B-ECC6-4A22-A091-E05DA7072454}" type="presParOf" srcId="{ED0B3C62-7F78-40FA-86AD-9FEE1A24E753}" destId="{4F4589C6-8A0C-4B88-881D-5B90687C40DE}" srcOrd="0" destOrd="0" presId="urn:microsoft.com/office/officeart/2005/8/layout/hierarchy4"/>
    <dgm:cxn modelId="{5E0A89F5-4665-4C1A-9AD9-6280A8B899E6}" type="presParOf" srcId="{ED0B3C62-7F78-40FA-86AD-9FEE1A24E753}" destId="{CA2C33B2-DF4E-4453-AA4C-BF3030EA1F88}" srcOrd="1" destOrd="0" presId="urn:microsoft.com/office/officeart/2005/8/layout/hierarchy4"/>
    <dgm:cxn modelId="{1CE4D18E-2A54-4F9B-9D8B-B38B70EEFC14}" type="presParOf" srcId="{ED0B3C62-7F78-40FA-86AD-9FEE1A24E753}" destId="{BDF86CCA-F920-4CCB-94DD-46CB2E1AE3CF}" srcOrd="2" destOrd="0" presId="urn:microsoft.com/office/officeart/2005/8/layout/hierarchy4"/>
    <dgm:cxn modelId="{2E4E86F7-57E4-4E97-9FD7-78D6C9507D38}" type="presParOf" srcId="{BDF86CCA-F920-4CCB-94DD-46CB2E1AE3CF}" destId="{FA9056B0-A4C9-46F1-822C-20354E85210E}" srcOrd="0" destOrd="0" presId="urn:microsoft.com/office/officeart/2005/8/layout/hierarchy4"/>
    <dgm:cxn modelId="{650FE0C7-C822-4F0C-B5BD-3B4E1BDE9647}" type="presParOf" srcId="{FA9056B0-A4C9-46F1-822C-20354E85210E}" destId="{06EFE5FC-962A-44A3-9F57-86E61FA9E6CA}" srcOrd="0" destOrd="0" presId="urn:microsoft.com/office/officeart/2005/8/layout/hierarchy4"/>
    <dgm:cxn modelId="{E6A58CFE-E6EB-430C-A55D-9FD509CA9724}" type="presParOf" srcId="{FA9056B0-A4C9-46F1-822C-20354E85210E}" destId="{BAA7804A-FB86-41FC-997E-E72896A95903}" srcOrd="1" destOrd="0" presId="urn:microsoft.com/office/officeart/2005/8/layout/hierarchy4"/>
    <dgm:cxn modelId="{C391D5CC-3DDF-40DB-93B0-A4DD4982404A}" type="presParOf" srcId="{BDF86CCA-F920-4CCB-94DD-46CB2E1AE3CF}" destId="{28A0F1C6-F8A0-4B45-A0C2-30D63170543F}" srcOrd="1" destOrd="0" presId="urn:microsoft.com/office/officeart/2005/8/layout/hierarchy4"/>
    <dgm:cxn modelId="{7DA75646-FE8A-4B6A-ABC4-BDA01D3B79EE}" type="presParOf" srcId="{BDF86CCA-F920-4CCB-94DD-46CB2E1AE3CF}" destId="{22BA82FD-AC24-4333-A63D-2678051A8C3A}" srcOrd="2" destOrd="0" presId="urn:microsoft.com/office/officeart/2005/8/layout/hierarchy4"/>
    <dgm:cxn modelId="{4AAF7779-176B-4710-AC08-BFDEE66920C2}" type="presParOf" srcId="{22BA82FD-AC24-4333-A63D-2678051A8C3A}" destId="{AF355A7A-56FF-42D7-B35E-6C9ABDCA2791}" srcOrd="0" destOrd="0" presId="urn:microsoft.com/office/officeart/2005/8/layout/hierarchy4"/>
    <dgm:cxn modelId="{E0774E8D-425F-4529-9332-8806D589E32B}" type="presParOf" srcId="{22BA82FD-AC24-4333-A63D-2678051A8C3A}" destId="{5C11EED7-3A37-4E0A-AF23-10D480F08863}" srcOrd="1" destOrd="0" presId="urn:microsoft.com/office/officeart/2005/8/layout/hierarchy4"/>
    <dgm:cxn modelId="{C6BD43A0-628C-47BA-8F3D-432DC6B1D914}" type="presParOf" srcId="{22BA82FD-AC24-4333-A63D-2678051A8C3A}" destId="{6B050D5C-F405-49B7-919C-A463FF9EE3B2}" srcOrd="2" destOrd="0" presId="urn:microsoft.com/office/officeart/2005/8/layout/hierarchy4"/>
    <dgm:cxn modelId="{F03A05C8-4C49-4CEE-8363-6A2B73E56B70}" type="presParOf" srcId="{6B050D5C-F405-49B7-919C-A463FF9EE3B2}" destId="{65D93D9A-B37D-4B99-B92E-1617EB8D971D}" srcOrd="0" destOrd="0" presId="urn:microsoft.com/office/officeart/2005/8/layout/hierarchy4"/>
    <dgm:cxn modelId="{2927287C-A781-47EB-8B68-B0D8E0284ADC}" type="presParOf" srcId="{65D93D9A-B37D-4B99-B92E-1617EB8D971D}" destId="{7BE68B9E-88AC-4334-9389-B8F8717E48F4}" srcOrd="0" destOrd="0" presId="urn:microsoft.com/office/officeart/2005/8/layout/hierarchy4"/>
    <dgm:cxn modelId="{BA63D734-6DBC-4F9E-B3BC-879B9412661F}" type="presParOf" srcId="{65D93D9A-B37D-4B99-B92E-1617EB8D971D}" destId="{25065129-5596-48E6-9C9E-711146F24016}" srcOrd="1" destOrd="0" presId="urn:microsoft.com/office/officeart/2005/8/layout/hierarchy4"/>
    <dgm:cxn modelId="{1173D9C1-CF32-4D3E-B452-AA709416AA10}" type="presParOf" srcId="{6B050D5C-F405-49B7-919C-A463FF9EE3B2}" destId="{594D6E52-85F6-48B8-932D-CFB1E4A0B707}" srcOrd="1" destOrd="0" presId="urn:microsoft.com/office/officeart/2005/8/layout/hierarchy4"/>
    <dgm:cxn modelId="{09FCE0D5-66A8-4974-B6A6-2638C5FD4561}" type="presParOf" srcId="{6B050D5C-F405-49B7-919C-A463FF9EE3B2}" destId="{A6AF5FFC-8470-46D0-8EEB-C112D74A983A}" srcOrd="2" destOrd="0" presId="urn:microsoft.com/office/officeart/2005/8/layout/hierarchy4"/>
    <dgm:cxn modelId="{C1C123AA-695B-46D0-A562-7970AB400603}" type="presParOf" srcId="{A6AF5FFC-8470-46D0-8EEB-C112D74A983A}" destId="{F2E5BB55-313F-4D34-8164-30188D3DE47F}" srcOrd="0" destOrd="0" presId="urn:microsoft.com/office/officeart/2005/8/layout/hierarchy4"/>
    <dgm:cxn modelId="{6FCA717F-60A6-4132-80E3-04B37F82D6F8}" type="presParOf" srcId="{A6AF5FFC-8470-46D0-8EEB-C112D74A983A}" destId="{303C6080-C991-4A48-AD10-4AD358CC0FE3}" srcOrd="1" destOrd="0" presId="urn:microsoft.com/office/officeart/2005/8/layout/hierarchy4"/>
    <dgm:cxn modelId="{52027767-9E26-4579-B0F1-12D00B27448F}" type="presParOf" srcId="{BDF86CCA-F920-4CCB-94DD-46CB2E1AE3CF}" destId="{66729AB7-1672-416A-8661-63873A6BF58E}" srcOrd="3" destOrd="0" presId="urn:microsoft.com/office/officeart/2005/8/layout/hierarchy4"/>
    <dgm:cxn modelId="{C9C60F32-BDC2-4EF4-BA3A-71A3BB26A36C}" type="presParOf" srcId="{BDF86CCA-F920-4CCB-94DD-46CB2E1AE3CF}" destId="{FBDF3D61-E5F7-4B77-9098-03AF58C64754}" srcOrd="4" destOrd="0" presId="urn:microsoft.com/office/officeart/2005/8/layout/hierarchy4"/>
    <dgm:cxn modelId="{CD8F2109-49D3-4188-8837-431B7678AEF0}" type="presParOf" srcId="{FBDF3D61-E5F7-4B77-9098-03AF58C64754}" destId="{84811400-61E3-44CC-B5B5-B84A3E2D5169}" srcOrd="0" destOrd="0" presId="urn:microsoft.com/office/officeart/2005/8/layout/hierarchy4"/>
    <dgm:cxn modelId="{2777D105-BB87-442E-AACF-744E375DC56A}" type="presParOf" srcId="{FBDF3D61-E5F7-4B77-9098-03AF58C64754}" destId="{82F00FD9-F153-4E6D-8EE8-920E9AA7FA57}" srcOrd="1" destOrd="0" presId="urn:microsoft.com/office/officeart/2005/8/layout/hierarchy4"/>
    <dgm:cxn modelId="{8193E2DE-9C3F-49CD-AB02-6232FDF32638}" type="presParOf" srcId="{FBDF3D61-E5F7-4B77-9098-03AF58C64754}" destId="{9648DE59-B660-4900-9316-BC8C957617BD}" srcOrd="2" destOrd="0" presId="urn:microsoft.com/office/officeart/2005/8/layout/hierarchy4"/>
    <dgm:cxn modelId="{063F7E44-617E-4EB2-B164-C42799E6EB3F}" type="presParOf" srcId="{9648DE59-B660-4900-9316-BC8C957617BD}" destId="{727DF997-B096-4E8A-8099-00674ABC13A7}" srcOrd="0" destOrd="0" presId="urn:microsoft.com/office/officeart/2005/8/layout/hierarchy4"/>
    <dgm:cxn modelId="{8693BA16-E920-4992-9F27-06707610AA0E}" type="presParOf" srcId="{727DF997-B096-4E8A-8099-00674ABC13A7}" destId="{942506C1-3799-45F0-96A1-FF83730DB6F4}" srcOrd="0" destOrd="0" presId="urn:microsoft.com/office/officeart/2005/8/layout/hierarchy4"/>
    <dgm:cxn modelId="{3B3206CB-8F30-4696-AEEC-58088287F4E0}" type="presParOf" srcId="{727DF997-B096-4E8A-8099-00674ABC13A7}" destId="{7655FAF9-B0AD-4304-B2DB-20D6E1193EDA}" srcOrd="1" destOrd="0" presId="urn:microsoft.com/office/officeart/2005/8/layout/hierarchy4"/>
    <dgm:cxn modelId="{B569A604-8669-4AA6-9D7D-4F1C03BBF2D1}" type="presParOf" srcId="{9648DE59-B660-4900-9316-BC8C957617BD}" destId="{BE9AC3D2-A04D-4802-B2B0-DBDD177619EE}" srcOrd="1" destOrd="0" presId="urn:microsoft.com/office/officeart/2005/8/layout/hierarchy4"/>
    <dgm:cxn modelId="{9A1824C9-E0A6-43C8-AC52-23A6ABCDCC54}" type="presParOf" srcId="{9648DE59-B660-4900-9316-BC8C957617BD}" destId="{1E521AB7-E7CA-45F3-8097-D88F038BD5CB}" srcOrd="2" destOrd="0" presId="urn:microsoft.com/office/officeart/2005/8/layout/hierarchy4"/>
    <dgm:cxn modelId="{67DC6585-B0C2-41DD-B276-760B05DA6F6E}" type="presParOf" srcId="{1E521AB7-E7CA-45F3-8097-D88F038BD5CB}" destId="{02087BB9-29F4-4502-BB89-17DB97117B19}" srcOrd="0" destOrd="0" presId="urn:microsoft.com/office/officeart/2005/8/layout/hierarchy4"/>
    <dgm:cxn modelId="{E92405C3-8D9D-4722-AB0A-9EEEF754CF12}" type="presParOf" srcId="{1E521AB7-E7CA-45F3-8097-D88F038BD5CB}" destId="{1D5BABA4-7F63-4CD1-95AF-85630176AF9D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3D9E150-2D53-463C-86C7-A9FB65ED93D8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uk-UA"/>
        </a:p>
      </dgm:t>
    </dgm:pt>
    <dgm:pt modelId="{AF799FF6-76DF-4686-B35A-394F04834F4A}">
      <dgm:prSet phldrT="[Text]" custT="1"/>
      <dgm:spPr/>
      <dgm:t>
        <a:bodyPr/>
        <a:lstStyle/>
        <a:p>
          <a:r>
            <a:rPr lang="en-US" sz="2400" dirty="0" smtClean="0"/>
            <a:t>Partition 1</a:t>
          </a:r>
          <a:endParaRPr lang="uk-UA" sz="2400" dirty="0"/>
        </a:p>
      </dgm:t>
    </dgm:pt>
    <dgm:pt modelId="{1BFE68BD-A8DD-4EAE-90B5-540476F7E265}" type="parTrans" cxnId="{B5C3185C-3E0E-4356-9721-27DD508E7744}">
      <dgm:prSet/>
      <dgm:spPr/>
      <dgm:t>
        <a:bodyPr/>
        <a:lstStyle/>
        <a:p>
          <a:endParaRPr lang="uk-UA"/>
        </a:p>
      </dgm:t>
    </dgm:pt>
    <dgm:pt modelId="{F5883CCD-DDC4-449B-BA84-235040E0014A}" type="sibTrans" cxnId="{B5C3185C-3E0E-4356-9721-27DD508E7744}">
      <dgm:prSet/>
      <dgm:spPr/>
      <dgm:t>
        <a:bodyPr/>
        <a:lstStyle/>
        <a:p>
          <a:endParaRPr lang="uk-UA"/>
        </a:p>
      </dgm:t>
    </dgm:pt>
    <dgm:pt modelId="{3A6B6CF9-9B89-4D64-BC5A-6A25ECC1A08D}">
      <dgm:prSet phldrT="[Text]"/>
      <dgm:spPr/>
      <dgm:t>
        <a:bodyPr/>
        <a:lstStyle/>
        <a:p>
          <a:r>
            <a:rPr lang="en-US" dirty="0" smtClean="0"/>
            <a:t>|||||</a:t>
          </a:r>
          <a:endParaRPr lang="uk-UA" dirty="0"/>
        </a:p>
      </dgm:t>
    </dgm:pt>
    <dgm:pt modelId="{2EAF05E4-3479-4895-925C-C333E35D598F}" type="parTrans" cxnId="{4CEB093B-EAF2-4BDB-AA98-5985496931AE}">
      <dgm:prSet/>
      <dgm:spPr/>
      <dgm:t>
        <a:bodyPr/>
        <a:lstStyle/>
        <a:p>
          <a:endParaRPr lang="uk-UA"/>
        </a:p>
      </dgm:t>
    </dgm:pt>
    <dgm:pt modelId="{C899719C-C9CB-46A1-AB40-0F8B215B7A60}" type="sibTrans" cxnId="{4CEB093B-EAF2-4BDB-AA98-5985496931AE}">
      <dgm:prSet/>
      <dgm:spPr/>
      <dgm:t>
        <a:bodyPr/>
        <a:lstStyle/>
        <a:p>
          <a:endParaRPr lang="uk-UA"/>
        </a:p>
      </dgm:t>
    </dgm:pt>
    <dgm:pt modelId="{A2B61946-CD86-4B79-B961-5E8247BE70F0}">
      <dgm:prSet phldrT="[Text]" custT="1"/>
      <dgm:spPr/>
      <dgm:t>
        <a:bodyPr/>
        <a:lstStyle/>
        <a:p>
          <a:r>
            <a:rPr lang="en-US" sz="2400" dirty="0" smtClean="0"/>
            <a:t>Partition 2</a:t>
          </a:r>
          <a:endParaRPr lang="uk-UA" sz="2400" dirty="0"/>
        </a:p>
      </dgm:t>
    </dgm:pt>
    <dgm:pt modelId="{60A5EE44-9664-4874-9A90-02DC379BEE63}" type="parTrans" cxnId="{82D6A4F1-AC9D-41A8-AD3F-CC4AFF4978E3}">
      <dgm:prSet/>
      <dgm:spPr/>
      <dgm:t>
        <a:bodyPr/>
        <a:lstStyle/>
        <a:p>
          <a:endParaRPr lang="uk-UA"/>
        </a:p>
      </dgm:t>
    </dgm:pt>
    <dgm:pt modelId="{0AB3ABEA-2B58-4632-B2D7-1BC35A07F7F5}" type="sibTrans" cxnId="{82D6A4F1-AC9D-41A8-AD3F-CC4AFF4978E3}">
      <dgm:prSet/>
      <dgm:spPr/>
      <dgm:t>
        <a:bodyPr/>
        <a:lstStyle/>
        <a:p>
          <a:endParaRPr lang="uk-UA"/>
        </a:p>
      </dgm:t>
    </dgm:pt>
    <dgm:pt modelId="{6F7D1AC2-5DA3-41ED-9006-5A29946EBAD2}">
      <dgm:prSet phldrT="[Text]"/>
      <dgm:spPr/>
      <dgm:t>
        <a:bodyPr/>
        <a:lstStyle/>
        <a:p>
          <a:r>
            <a:rPr lang="en-US" dirty="0" smtClean="0"/>
            <a:t>|||</a:t>
          </a:r>
          <a:endParaRPr lang="uk-UA" dirty="0"/>
        </a:p>
      </dgm:t>
    </dgm:pt>
    <dgm:pt modelId="{1888629C-EFA0-4376-BA97-727AC765E3FA}" type="parTrans" cxnId="{029AC5FD-E63D-4CCA-B98E-36E5149415D0}">
      <dgm:prSet/>
      <dgm:spPr/>
      <dgm:t>
        <a:bodyPr/>
        <a:lstStyle/>
        <a:p>
          <a:endParaRPr lang="uk-UA"/>
        </a:p>
      </dgm:t>
    </dgm:pt>
    <dgm:pt modelId="{3F709B21-F4B3-4739-8119-0AC3A2E3ACD1}" type="sibTrans" cxnId="{029AC5FD-E63D-4CCA-B98E-36E5149415D0}">
      <dgm:prSet/>
      <dgm:spPr/>
      <dgm:t>
        <a:bodyPr/>
        <a:lstStyle/>
        <a:p>
          <a:endParaRPr lang="uk-UA"/>
        </a:p>
      </dgm:t>
    </dgm:pt>
    <dgm:pt modelId="{579B0FA7-01B2-417B-BEF7-F0F0929A20EF}">
      <dgm:prSet phldrT="[Text]" custT="1"/>
      <dgm:spPr/>
      <dgm:t>
        <a:bodyPr/>
        <a:lstStyle/>
        <a:p>
          <a:r>
            <a:rPr lang="en-US" sz="2400" dirty="0" smtClean="0"/>
            <a:t>Partition N</a:t>
          </a:r>
          <a:endParaRPr lang="uk-UA" sz="2400" dirty="0"/>
        </a:p>
      </dgm:t>
    </dgm:pt>
    <dgm:pt modelId="{F7B62584-ADCC-4666-9A2D-D9DAE8F8A908}" type="parTrans" cxnId="{A4CCE5D1-B40C-4FD0-9195-3349BA664FB6}">
      <dgm:prSet/>
      <dgm:spPr/>
      <dgm:t>
        <a:bodyPr/>
        <a:lstStyle/>
        <a:p>
          <a:endParaRPr lang="uk-UA"/>
        </a:p>
      </dgm:t>
    </dgm:pt>
    <dgm:pt modelId="{04730BCE-7938-43BB-A9E1-9AC91CC63F34}" type="sibTrans" cxnId="{A4CCE5D1-B40C-4FD0-9195-3349BA664FB6}">
      <dgm:prSet/>
      <dgm:spPr/>
      <dgm:t>
        <a:bodyPr/>
        <a:lstStyle/>
        <a:p>
          <a:endParaRPr lang="uk-UA"/>
        </a:p>
      </dgm:t>
    </dgm:pt>
    <dgm:pt modelId="{0A54B002-FA44-4A6F-9CF0-C4CB71D986C1}">
      <dgm:prSet phldrT="[Text]"/>
      <dgm:spPr/>
      <dgm:t>
        <a:bodyPr/>
        <a:lstStyle/>
        <a:p>
          <a:r>
            <a:rPr lang="en-US" dirty="0" smtClean="0"/>
            <a:t>|||||||</a:t>
          </a:r>
          <a:endParaRPr lang="uk-UA" dirty="0"/>
        </a:p>
      </dgm:t>
    </dgm:pt>
    <dgm:pt modelId="{7F816E1A-167A-441C-B522-6E557B4CAF4B}" type="parTrans" cxnId="{C4E47A56-25E7-4351-8988-22C36CAEFE40}">
      <dgm:prSet/>
      <dgm:spPr/>
      <dgm:t>
        <a:bodyPr/>
        <a:lstStyle/>
        <a:p>
          <a:endParaRPr lang="uk-UA"/>
        </a:p>
      </dgm:t>
    </dgm:pt>
    <dgm:pt modelId="{C6235AA4-F4C3-474C-B32D-9DC7A1548DFB}" type="sibTrans" cxnId="{C4E47A56-25E7-4351-8988-22C36CAEFE40}">
      <dgm:prSet/>
      <dgm:spPr/>
      <dgm:t>
        <a:bodyPr/>
        <a:lstStyle/>
        <a:p>
          <a:endParaRPr lang="uk-UA"/>
        </a:p>
      </dgm:t>
    </dgm:pt>
    <dgm:pt modelId="{BABA24E7-406D-4DAE-B3A8-BFA420F36689}" type="pres">
      <dgm:prSet presAssocID="{33D9E150-2D53-463C-86C7-A9FB65ED93D8}" presName="Name0" presStyleCnt="0">
        <dgm:presLayoutVars>
          <dgm:dir/>
          <dgm:animLvl val="lvl"/>
          <dgm:resizeHandles val="exact"/>
        </dgm:presLayoutVars>
      </dgm:prSet>
      <dgm:spPr/>
    </dgm:pt>
    <dgm:pt modelId="{E06AA3C5-F7DC-497A-9DAE-278E25593852}" type="pres">
      <dgm:prSet presAssocID="{AF799FF6-76DF-4686-B35A-394F04834F4A}" presName="linNode" presStyleCnt="0"/>
      <dgm:spPr/>
    </dgm:pt>
    <dgm:pt modelId="{FE028B84-25F0-48FF-996E-9B1C96AD3FC0}" type="pres">
      <dgm:prSet presAssocID="{AF799FF6-76DF-4686-B35A-394F04834F4A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A9B05F67-67D7-4EE9-83E2-657C68B2556C}" type="pres">
      <dgm:prSet presAssocID="{AF799FF6-76DF-4686-B35A-394F04834F4A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3F14E85D-BFE0-4E29-B05C-BE0B9F37A2B0}" type="pres">
      <dgm:prSet presAssocID="{F5883CCD-DDC4-449B-BA84-235040E0014A}" presName="sp" presStyleCnt="0"/>
      <dgm:spPr/>
    </dgm:pt>
    <dgm:pt modelId="{17A629F9-EFAB-43BC-ADF3-4895A2C43B50}" type="pres">
      <dgm:prSet presAssocID="{A2B61946-CD86-4B79-B961-5E8247BE70F0}" presName="linNode" presStyleCnt="0"/>
      <dgm:spPr/>
    </dgm:pt>
    <dgm:pt modelId="{78D7264E-9E16-4BEA-B3B2-64B423DF2D65}" type="pres">
      <dgm:prSet presAssocID="{A2B61946-CD86-4B79-B961-5E8247BE70F0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523E71DD-1276-4D2B-9918-74BD78396380}" type="pres">
      <dgm:prSet presAssocID="{A2B61946-CD86-4B79-B961-5E8247BE70F0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CEE59B07-7F23-4048-8FFD-3D9E3157C9CE}" type="pres">
      <dgm:prSet presAssocID="{0AB3ABEA-2B58-4632-B2D7-1BC35A07F7F5}" presName="sp" presStyleCnt="0"/>
      <dgm:spPr/>
    </dgm:pt>
    <dgm:pt modelId="{0A41AC88-EF12-4F44-BF4C-D38738E18E50}" type="pres">
      <dgm:prSet presAssocID="{579B0FA7-01B2-417B-BEF7-F0F0929A20EF}" presName="linNode" presStyleCnt="0"/>
      <dgm:spPr/>
    </dgm:pt>
    <dgm:pt modelId="{47C7014F-F228-4665-9680-6596709675A5}" type="pres">
      <dgm:prSet presAssocID="{579B0FA7-01B2-417B-BEF7-F0F0929A20EF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4E26FED9-3F2E-479E-B827-F8941B9992A9}" type="pres">
      <dgm:prSet presAssocID="{579B0FA7-01B2-417B-BEF7-F0F0929A20EF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A4CCE5D1-B40C-4FD0-9195-3349BA664FB6}" srcId="{33D9E150-2D53-463C-86C7-A9FB65ED93D8}" destId="{579B0FA7-01B2-417B-BEF7-F0F0929A20EF}" srcOrd="2" destOrd="0" parTransId="{F7B62584-ADCC-4666-9A2D-D9DAE8F8A908}" sibTransId="{04730BCE-7938-43BB-A9E1-9AC91CC63F34}"/>
    <dgm:cxn modelId="{B5C3185C-3E0E-4356-9721-27DD508E7744}" srcId="{33D9E150-2D53-463C-86C7-A9FB65ED93D8}" destId="{AF799FF6-76DF-4686-B35A-394F04834F4A}" srcOrd="0" destOrd="0" parTransId="{1BFE68BD-A8DD-4EAE-90B5-540476F7E265}" sibTransId="{F5883CCD-DDC4-449B-BA84-235040E0014A}"/>
    <dgm:cxn modelId="{E0994C0D-1EE9-42B4-9272-078A573EFD38}" type="presOf" srcId="{579B0FA7-01B2-417B-BEF7-F0F0929A20EF}" destId="{47C7014F-F228-4665-9680-6596709675A5}" srcOrd="0" destOrd="0" presId="urn:microsoft.com/office/officeart/2005/8/layout/vList5"/>
    <dgm:cxn modelId="{029AC5FD-E63D-4CCA-B98E-36E5149415D0}" srcId="{A2B61946-CD86-4B79-B961-5E8247BE70F0}" destId="{6F7D1AC2-5DA3-41ED-9006-5A29946EBAD2}" srcOrd="0" destOrd="0" parTransId="{1888629C-EFA0-4376-BA97-727AC765E3FA}" sibTransId="{3F709B21-F4B3-4739-8119-0AC3A2E3ACD1}"/>
    <dgm:cxn modelId="{6F07AE60-B906-48D6-8355-3EE1869C31F0}" type="presOf" srcId="{33D9E150-2D53-463C-86C7-A9FB65ED93D8}" destId="{BABA24E7-406D-4DAE-B3A8-BFA420F36689}" srcOrd="0" destOrd="0" presId="urn:microsoft.com/office/officeart/2005/8/layout/vList5"/>
    <dgm:cxn modelId="{753F76AD-473F-4FA8-AAC0-7446D961D837}" type="presOf" srcId="{AF799FF6-76DF-4686-B35A-394F04834F4A}" destId="{FE028B84-25F0-48FF-996E-9B1C96AD3FC0}" srcOrd="0" destOrd="0" presId="urn:microsoft.com/office/officeart/2005/8/layout/vList5"/>
    <dgm:cxn modelId="{24FB8475-84AE-4F1C-9914-19882B6C2982}" type="presOf" srcId="{3A6B6CF9-9B89-4D64-BC5A-6A25ECC1A08D}" destId="{A9B05F67-67D7-4EE9-83E2-657C68B2556C}" srcOrd="0" destOrd="0" presId="urn:microsoft.com/office/officeart/2005/8/layout/vList5"/>
    <dgm:cxn modelId="{AE454B32-24D3-4421-8EC5-62195CF2101B}" type="presOf" srcId="{A2B61946-CD86-4B79-B961-5E8247BE70F0}" destId="{78D7264E-9E16-4BEA-B3B2-64B423DF2D65}" srcOrd="0" destOrd="0" presId="urn:microsoft.com/office/officeart/2005/8/layout/vList5"/>
    <dgm:cxn modelId="{4CEB093B-EAF2-4BDB-AA98-5985496931AE}" srcId="{AF799FF6-76DF-4686-B35A-394F04834F4A}" destId="{3A6B6CF9-9B89-4D64-BC5A-6A25ECC1A08D}" srcOrd="0" destOrd="0" parTransId="{2EAF05E4-3479-4895-925C-C333E35D598F}" sibTransId="{C899719C-C9CB-46A1-AB40-0F8B215B7A60}"/>
    <dgm:cxn modelId="{C4E47A56-25E7-4351-8988-22C36CAEFE40}" srcId="{579B0FA7-01B2-417B-BEF7-F0F0929A20EF}" destId="{0A54B002-FA44-4A6F-9CF0-C4CB71D986C1}" srcOrd="0" destOrd="0" parTransId="{7F816E1A-167A-441C-B522-6E557B4CAF4B}" sibTransId="{C6235AA4-F4C3-474C-B32D-9DC7A1548DFB}"/>
    <dgm:cxn modelId="{82D6A4F1-AC9D-41A8-AD3F-CC4AFF4978E3}" srcId="{33D9E150-2D53-463C-86C7-A9FB65ED93D8}" destId="{A2B61946-CD86-4B79-B961-5E8247BE70F0}" srcOrd="1" destOrd="0" parTransId="{60A5EE44-9664-4874-9A90-02DC379BEE63}" sibTransId="{0AB3ABEA-2B58-4632-B2D7-1BC35A07F7F5}"/>
    <dgm:cxn modelId="{7978A704-CDCA-4970-8D54-908304AD2912}" type="presOf" srcId="{6F7D1AC2-5DA3-41ED-9006-5A29946EBAD2}" destId="{523E71DD-1276-4D2B-9918-74BD78396380}" srcOrd="0" destOrd="0" presId="urn:microsoft.com/office/officeart/2005/8/layout/vList5"/>
    <dgm:cxn modelId="{06FAE6B4-15D8-490A-84DC-00E76863A564}" type="presOf" srcId="{0A54B002-FA44-4A6F-9CF0-C4CB71D986C1}" destId="{4E26FED9-3F2E-479E-B827-F8941B9992A9}" srcOrd="0" destOrd="0" presId="urn:microsoft.com/office/officeart/2005/8/layout/vList5"/>
    <dgm:cxn modelId="{56ED71CE-14B2-4E40-95CD-D3BDB69FD961}" type="presParOf" srcId="{BABA24E7-406D-4DAE-B3A8-BFA420F36689}" destId="{E06AA3C5-F7DC-497A-9DAE-278E25593852}" srcOrd="0" destOrd="0" presId="urn:microsoft.com/office/officeart/2005/8/layout/vList5"/>
    <dgm:cxn modelId="{38571195-DD3F-464A-8DE7-F3D53CAB4D37}" type="presParOf" srcId="{E06AA3C5-F7DC-497A-9DAE-278E25593852}" destId="{FE028B84-25F0-48FF-996E-9B1C96AD3FC0}" srcOrd="0" destOrd="0" presId="urn:microsoft.com/office/officeart/2005/8/layout/vList5"/>
    <dgm:cxn modelId="{92EA9009-FF06-44BC-87DF-9C4D48895C54}" type="presParOf" srcId="{E06AA3C5-F7DC-497A-9DAE-278E25593852}" destId="{A9B05F67-67D7-4EE9-83E2-657C68B2556C}" srcOrd="1" destOrd="0" presId="urn:microsoft.com/office/officeart/2005/8/layout/vList5"/>
    <dgm:cxn modelId="{92121712-E34D-4EAD-8687-7706E4044FB7}" type="presParOf" srcId="{BABA24E7-406D-4DAE-B3A8-BFA420F36689}" destId="{3F14E85D-BFE0-4E29-B05C-BE0B9F37A2B0}" srcOrd="1" destOrd="0" presId="urn:microsoft.com/office/officeart/2005/8/layout/vList5"/>
    <dgm:cxn modelId="{2DD7096F-57A8-4B3B-9DB5-9AF218A5CE0D}" type="presParOf" srcId="{BABA24E7-406D-4DAE-B3A8-BFA420F36689}" destId="{17A629F9-EFAB-43BC-ADF3-4895A2C43B50}" srcOrd="2" destOrd="0" presId="urn:microsoft.com/office/officeart/2005/8/layout/vList5"/>
    <dgm:cxn modelId="{B88D3E11-CB47-44B7-B948-8645C97337DE}" type="presParOf" srcId="{17A629F9-EFAB-43BC-ADF3-4895A2C43B50}" destId="{78D7264E-9E16-4BEA-B3B2-64B423DF2D65}" srcOrd="0" destOrd="0" presId="urn:microsoft.com/office/officeart/2005/8/layout/vList5"/>
    <dgm:cxn modelId="{E0D9CE65-3E86-4243-8E63-11BF798A97D4}" type="presParOf" srcId="{17A629F9-EFAB-43BC-ADF3-4895A2C43B50}" destId="{523E71DD-1276-4D2B-9918-74BD78396380}" srcOrd="1" destOrd="0" presId="urn:microsoft.com/office/officeart/2005/8/layout/vList5"/>
    <dgm:cxn modelId="{9D091A07-2408-4C2E-BC29-E9A92CDC25B8}" type="presParOf" srcId="{BABA24E7-406D-4DAE-B3A8-BFA420F36689}" destId="{CEE59B07-7F23-4048-8FFD-3D9E3157C9CE}" srcOrd="3" destOrd="0" presId="urn:microsoft.com/office/officeart/2005/8/layout/vList5"/>
    <dgm:cxn modelId="{03C168BE-BD0C-4D7E-8C87-3FF37B461C11}" type="presParOf" srcId="{BABA24E7-406D-4DAE-B3A8-BFA420F36689}" destId="{0A41AC88-EF12-4F44-BF4C-D38738E18E50}" srcOrd="4" destOrd="0" presId="urn:microsoft.com/office/officeart/2005/8/layout/vList5"/>
    <dgm:cxn modelId="{C3530649-568B-4820-8CFC-A8EDE7833788}" type="presParOf" srcId="{0A41AC88-EF12-4F44-BF4C-D38738E18E50}" destId="{47C7014F-F228-4665-9680-6596709675A5}" srcOrd="0" destOrd="0" presId="urn:microsoft.com/office/officeart/2005/8/layout/vList5"/>
    <dgm:cxn modelId="{EE91E5EE-E5D6-40B0-BBAC-4939BE197B60}" type="presParOf" srcId="{0A41AC88-EF12-4F44-BF4C-D38738E18E50}" destId="{4E26FED9-3F2E-479E-B827-F8941B9992A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9C15DED-AA18-44DD-BF87-F98FBD30B254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uk-UA"/>
        </a:p>
      </dgm:t>
    </dgm:pt>
    <dgm:pt modelId="{F4F22C29-C21D-4A6D-963F-32E84D0596F0}">
      <dgm:prSet phldrT="[Text]"/>
      <dgm:spPr/>
      <dgm:t>
        <a:bodyPr/>
        <a:lstStyle/>
        <a:p>
          <a:r>
            <a:rPr lang="en-US" dirty="0" smtClean="0"/>
            <a:t>Partitions</a:t>
          </a:r>
          <a:endParaRPr lang="uk-UA" dirty="0"/>
        </a:p>
      </dgm:t>
    </dgm:pt>
    <dgm:pt modelId="{3D982B3E-A787-47D8-A257-DC4DEEB77A48}" type="parTrans" cxnId="{DEDBE438-F6DD-447F-9569-1ACE263245AB}">
      <dgm:prSet/>
      <dgm:spPr/>
      <dgm:t>
        <a:bodyPr/>
        <a:lstStyle/>
        <a:p>
          <a:endParaRPr lang="uk-UA"/>
        </a:p>
      </dgm:t>
    </dgm:pt>
    <dgm:pt modelId="{1ED8CD63-BCD9-4ED7-BABC-34A1467F84CE}" type="sibTrans" cxnId="{DEDBE438-F6DD-447F-9569-1ACE263245AB}">
      <dgm:prSet/>
      <dgm:spPr/>
      <dgm:t>
        <a:bodyPr/>
        <a:lstStyle/>
        <a:p>
          <a:endParaRPr lang="uk-UA"/>
        </a:p>
      </dgm:t>
    </dgm:pt>
    <dgm:pt modelId="{34BB818B-079B-4D6C-9806-1907BDD2FE66}">
      <dgm:prSet phldrT="[Text]"/>
      <dgm:spPr/>
      <dgm:t>
        <a:bodyPr/>
        <a:lstStyle/>
        <a:p>
          <a:r>
            <a:rPr lang="en-US" dirty="0" smtClean="0"/>
            <a:t>Partition 1</a:t>
          </a:r>
          <a:endParaRPr lang="uk-UA" dirty="0"/>
        </a:p>
      </dgm:t>
    </dgm:pt>
    <dgm:pt modelId="{33D02CC7-8B25-4483-B57D-3FDF0C6DFC3C}" type="parTrans" cxnId="{89E0DA0E-1F42-4E0E-AC46-9EEED9A9C601}">
      <dgm:prSet/>
      <dgm:spPr/>
      <dgm:t>
        <a:bodyPr/>
        <a:lstStyle/>
        <a:p>
          <a:endParaRPr lang="uk-UA"/>
        </a:p>
      </dgm:t>
    </dgm:pt>
    <dgm:pt modelId="{A15DD558-FA0D-4564-B29F-2520B73B7DE0}" type="sibTrans" cxnId="{89E0DA0E-1F42-4E0E-AC46-9EEED9A9C601}">
      <dgm:prSet/>
      <dgm:spPr/>
      <dgm:t>
        <a:bodyPr/>
        <a:lstStyle/>
        <a:p>
          <a:endParaRPr lang="uk-UA"/>
        </a:p>
      </dgm:t>
    </dgm:pt>
    <dgm:pt modelId="{A1E465F3-4A60-4684-A0D0-B5907B01DFAE}">
      <dgm:prSet phldrT="[Text]"/>
      <dgm:spPr/>
      <dgm:t>
        <a:bodyPr/>
        <a:lstStyle/>
        <a:p>
          <a:r>
            <a:rPr lang="en-US" dirty="0" smtClean="0"/>
            <a:t>Partition 2</a:t>
          </a:r>
          <a:endParaRPr lang="uk-UA" dirty="0"/>
        </a:p>
      </dgm:t>
    </dgm:pt>
    <dgm:pt modelId="{319C35C5-D057-448F-ADFA-88913E8C9023}" type="parTrans" cxnId="{8B94D8CB-43D5-40CA-A12D-1B5BD69FAC2F}">
      <dgm:prSet/>
      <dgm:spPr/>
      <dgm:t>
        <a:bodyPr/>
        <a:lstStyle/>
        <a:p>
          <a:endParaRPr lang="uk-UA"/>
        </a:p>
      </dgm:t>
    </dgm:pt>
    <dgm:pt modelId="{511FAA17-6095-401C-9E1F-8F4A15ADDF58}" type="sibTrans" cxnId="{8B94D8CB-43D5-40CA-A12D-1B5BD69FAC2F}">
      <dgm:prSet/>
      <dgm:spPr/>
      <dgm:t>
        <a:bodyPr/>
        <a:lstStyle/>
        <a:p>
          <a:endParaRPr lang="uk-UA"/>
        </a:p>
      </dgm:t>
    </dgm:pt>
    <dgm:pt modelId="{05331036-AE1C-49FB-A232-8E30319EBA04}">
      <dgm:prSet phldrT="[Text]"/>
      <dgm:spPr/>
      <dgm:t>
        <a:bodyPr/>
        <a:lstStyle/>
        <a:p>
          <a:r>
            <a:rPr lang="en-US" dirty="0" smtClean="0"/>
            <a:t>Groups</a:t>
          </a:r>
          <a:endParaRPr lang="uk-UA" dirty="0"/>
        </a:p>
      </dgm:t>
    </dgm:pt>
    <dgm:pt modelId="{7649C057-6E71-45F6-A4EF-D5B50B973EF4}" type="parTrans" cxnId="{52CDCC3B-8079-4BC6-828A-5934E79A7E17}">
      <dgm:prSet/>
      <dgm:spPr/>
      <dgm:t>
        <a:bodyPr/>
        <a:lstStyle/>
        <a:p>
          <a:endParaRPr lang="uk-UA"/>
        </a:p>
      </dgm:t>
    </dgm:pt>
    <dgm:pt modelId="{C5275EE7-564D-43AD-A940-DBAE422E9E9D}" type="sibTrans" cxnId="{52CDCC3B-8079-4BC6-828A-5934E79A7E17}">
      <dgm:prSet/>
      <dgm:spPr/>
      <dgm:t>
        <a:bodyPr/>
        <a:lstStyle/>
        <a:p>
          <a:endParaRPr lang="uk-UA"/>
        </a:p>
      </dgm:t>
    </dgm:pt>
    <dgm:pt modelId="{A56B0397-B82D-4F51-902C-3AEDD5B347E6}">
      <dgm:prSet phldrT="[Text]"/>
      <dgm:spPr/>
      <dgm:t>
        <a:bodyPr/>
        <a:lstStyle/>
        <a:p>
          <a:r>
            <a:rPr lang="en-US" dirty="0" smtClean="0"/>
            <a:t>Group 1 (offset 1)</a:t>
          </a:r>
          <a:endParaRPr lang="uk-UA" dirty="0"/>
        </a:p>
      </dgm:t>
    </dgm:pt>
    <dgm:pt modelId="{429BE8A4-D771-4CDB-BC50-1D1E86C90BA6}" type="parTrans" cxnId="{401B7441-F154-4155-9F9D-82D8E8514F2F}">
      <dgm:prSet/>
      <dgm:spPr/>
      <dgm:t>
        <a:bodyPr/>
        <a:lstStyle/>
        <a:p>
          <a:endParaRPr lang="uk-UA"/>
        </a:p>
      </dgm:t>
    </dgm:pt>
    <dgm:pt modelId="{7B0368A5-D876-4291-9BE6-64CE53FDC468}" type="sibTrans" cxnId="{401B7441-F154-4155-9F9D-82D8E8514F2F}">
      <dgm:prSet/>
      <dgm:spPr/>
      <dgm:t>
        <a:bodyPr/>
        <a:lstStyle/>
        <a:p>
          <a:endParaRPr lang="uk-UA"/>
        </a:p>
      </dgm:t>
    </dgm:pt>
    <dgm:pt modelId="{36B7933C-7B2E-41AC-9BE5-1E1538BFBC5E}">
      <dgm:prSet phldrT="[Text]"/>
      <dgm:spPr/>
      <dgm:t>
        <a:bodyPr/>
        <a:lstStyle/>
        <a:p>
          <a:r>
            <a:rPr lang="en-US" dirty="0" smtClean="0"/>
            <a:t>Group M  (offset M)</a:t>
          </a:r>
          <a:endParaRPr lang="uk-UA" dirty="0"/>
        </a:p>
      </dgm:t>
    </dgm:pt>
    <dgm:pt modelId="{C280E206-EEB8-4836-BA6A-FBEBA0D8DEDF}" type="parTrans" cxnId="{C3AA2B2B-93E0-4499-A1B9-501F7B257E12}">
      <dgm:prSet/>
      <dgm:spPr/>
      <dgm:t>
        <a:bodyPr/>
        <a:lstStyle/>
        <a:p>
          <a:endParaRPr lang="uk-UA"/>
        </a:p>
      </dgm:t>
    </dgm:pt>
    <dgm:pt modelId="{A1A09A07-D21E-40DD-90B1-C0635737786F}" type="sibTrans" cxnId="{C3AA2B2B-93E0-4499-A1B9-501F7B257E12}">
      <dgm:prSet/>
      <dgm:spPr/>
      <dgm:t>
        <a:bodyPr/>
        <a:lstStyle/>
        <a:p>
          <a:endParaRPr lang="uk-UA"/>
        </a:p>
      </dgm:t>
    </dgm:pt>
    <dgm:pt modelId="{A524D2DF-1CFC-43E0-B82B-30217A3E2D26}">
      <dgm:prSet phldrT="[Text]"/>
      <dgm:spPr/>
      <dgm:t>
        <a:bodyPr/>
        <a:lstStyle/>
        <a:p>
          <a:r>
            <a:rPr lang="en-US" dirty="0" smtClean="0"/>
            <a:t>Partition N</a:t>
          </a:r>
          <a:endParaRPr lang="uk-UA" dirty="0"/>
        </a:p>
      </dgm:t>
    </dgm:pt>
    <dgm:pt modelId="{7483607D-E903-4828-A116-E8C7A9AA2A6B}" type="parTrans" cxnId="{18295576-F04A-4D88-969C-753C8519961C}">
      <dgm:prSet/>
      <dgm:spPr/>
      <dgm:t>
        <a:bodyPr/>
        <a:lstStyle/>
        <a:p>
          <a:endParaRPr lang="uk-UA"/>
        </a:p>
      </dgm:t>
    </dgm:pt>
    <dgm:pt modelId="{9815FAF9-123D-4024-84A4-AA6FAA038901}" type="sibTrans" cxnId="{18295576-F04A-4D88-969C-753C8519961C}">
      <dgm:prSet/>
      <dgm:spPr/>
      <dgm:t>
        <a:bodyPr/>
        <a:lstStyle/>
        <a:p>
          <a:endParaRPr lang="uk-UA"/>
        </a:p>
      </dgm:t>
    </dgm:pt>
    <dgm:pt modelId="{9DBF13B9-7C57-4E39-90C5-3929D205AE91}">
      <dgm:prSet phldrT="[Text]"/>
      <dgm:spPr/>
      <dgm:t>
        <a:bodyPr/>
        <a:lstStyle/>
        <a:p>
          <a:r>
            <a:rPr lang="en-US" dirty="0" smtClean="0"/>
            <a:t>Group 2  (offset 2)</a:t>
          </a:r>
          <a:endParaRPr lang="uk-UA" dirty="0"/>
        </a:p>
      </dgm:t>
    </dgm:pt>
    <dgm:pt modelId="{E1815EF1-4A1E-4087-ADB3-3566F4EFE574}" type="parTrans" cxnId="{283DE618-64A5-4AA4-9812-198A3F9368B7}">
      <dgm:prSet/>
      <dgm:spPr/>
      <dgm:t>
        <a:bodyPr/>
        <a:lstStyle/>
        <a:p>
          <a:endParaRPr lang="uk-UA"/>
        </a:p>
      </dgm:t>
    </dgm:pt>
    <dgm:pt modelId="{73E63039-2B91-4D86-B77A-90BB6FD5BD35}" type="sibTrans" cxnId="{283DE618-64A5-4AA4-9812-198A3F9368B7}">
      <dgm:prSet/>
      <dgm:spPr/>
      <dgm:t>
        <a:bodyPr/>
        <a:lstStyle/>
        <a:p>
          <a:endParaRPr lang="uk-UA"/>
        </a:p>
      </dgm:t>
    </dgm:pt>
    <dgm:pt modelId="{BC82B38E-CACD-40F2-9C04-5E78A896F955}" type="pres">
      <dgm:prSet presAssocID="{09C15DED-AA18-44DD-BF87-F98FBD30B254}" presName="Name0" presStyleCnt="0">
        <dgm:presLayoutVars>
          <dgm:dir/>
          <dgm:animLvl val="lvl"/>
          <dgm:resizeHandles val="exact"/>
        </dgm:presLayoutVars>
      </dgm:prSet>
      <dgm:spPr/>
    </dgm:pt>
    <dgm:pt modelId="{227E1711-81D6-424B-B4C8-0D76D11097A6}" type="pres">
      <dgm:prSet presAssocID="{05331036-AE1C-49FB-A232-8E30319EBA04}" presName="boxAndChildren" presStyleCnt="0"/>
      <dgm:spPr/>
    </dgm:pt>
    <dgm:pt modelId="{554F3670-4C0E-426C-91E8-FD9E782B68D7}" type="pres">
      <dgm:prSet presAssocID="{05331036-AE1C-49FB-A232-8E30319EBA04}" presName="parentTextBox" presStyleLbl="node1" presStyleIdx="0" presStyleCnt="2"/>
      <dgm:spPr/>
    </dgm:pt>
    <dgm:pt modelId="{F4755D13-468A-4FC0-B81C-B0DF9C343ED8}" type="pres">
      <dgm:prSet presAssocID="{05331036-AE1C-49FB-A232-8E30319EBA04}" presName="entireBox" presStyleLbl="node1" presStyleIdx="0" presStyleCnt="2"/>
      <dgm:spPr/>
    </dgm:pt>
    <dgm:pt modelId="{01C6309A-C20C-445E-9F2A-0BD3D75BC831}" type="pres">
      <dgm:prSet presAssocID="{05331036-AE1C-49FB-A232-8E30319EBA04}" presName="descendantBox" presStyleCnt="0"/>
      <dgm:spPr/>
    </dgm:pt>
    <dgm:pt modelId="{572EBC3B-50A1-433C-97CB-EC61DC26FD0D}" type="pres">
      <dgm:prSet presAssocID="{A56B0397-B82D-4F51-902C-3AEDD5B347E6}" presName="childTextBox" presStyleLbl="fgAccFollowNode1" presStyleIdx="0" presStyleCnt="6">
        <dgm:presLayoutVars>
          <dgm:bulletEnabled val="1"/>
        </dgm:presLayoutVars>
      </dgm:prSet>
      <dgm:spPr/>
    </dgm:pt>
    <dgm:pt modelId="{8A8F7921-FAEA-478E-88B1-B68E149B165E}" type="pres">
      <dgm:prSet presAssocID="{9DBF13B9-7C57-4E39-90C5-3929D205AE91}" presName="childTextBox" presStyleLbl="fgAccFollowNode1" presStyleIdx="1" presStyleCnt="6">
        <dgm:presLayoutVars>
          <dgm:bulletEnabled val="1"/>
        </dgm:presLayoutVars>
      </dgm:prSet>
      <dgm:spPr/>
    </dgm:pt>
    <dgm:pt modelId="{76134829-AAAA-475D-8BDA-A14B3B4FC5B9}" type="pres">
      <dgm:prSet presAssocID="{36B7933C-7B2E-41AC-9BE5-1E1538BFBC5E}" presName="childTextBox" presStyleLbl="fgAccFollowNode1" presStyleIdx="2" presStyleCnt="6">
        <dgm:presLayoutVars>
          <dgm:bulletEnabled val="1"/>
        </dgm:presLayoutVars>
      </dgm:prSet>
      <dgm:spPr/>
    </dgm:pt>
    <dgm:pt modelId="{AE96ED30-4D52-45E2-854D-0008C3CE769E}" type="pres">
      <dgm:prSet presAssocID="{1ED8CD63-BCD9-4ED7-BABC-34A1467F84CE}" presName="sp" presStyleCnt="0"/>
      <dgm:spPr/>
    </dgm:pt>
    <dgm:pt modelId="{3DC50228-DDE5-4A5C-AB88-789A50167B1F}" type="pres">
      <dgm:prSet presAssocID="{F4F22C29-C21D-4A6D-963F-32E84D0596F0}" presName="arrowAndChildren" presStyleCnt="0"/>
      <dgm:spPr/>
    </dgm:pt>
    <dgm:pt modelId="{8F5B0ED5-8142-4776-BD84-FE2E6ADCDF9D}" type="pres">
      <dgm:prSet presAssocID="{F4F22C29-C21D-4A6D-963F-32E84D0596F0}" presName="parentTextArrow" presStyleLbl="node1" presStyleIdx="0" presStyleCnt="2"/>
      <dgm:spPr/>
    </dgm:pt>
    <dgm:pt modelId="{98493C3B-D4BA-4D3F-AAD0-B61C12283FA9}" type="pres">
      <dgm:prSet presAssocID="{F4F22C29-C21D-4A6D-963F-32E84D0596F0}" presName="arrow" presStyleLbl="node1" presStyleIdx="1" presStyleCnt="2"/>
      <dgm:spPr/>
    </dgm:pt>
    <dgm:pt modelId="{38D44506-DAE8-4432-8BB8-03329C3FF1E2}" type="pres">
      <dgm:prSet presAssocID="{F4F22C29-C21D-4A6D-963F-32E84D0596F0}" presName="descendantArrow" presStyleCnt="0"/>
      <dgm:spPr/>
    </dgm:pt>
    <dgm:pt modelId="{19754833-9069-4EF2-B312-16C8A6C251B9}" type="pres">
      <dgm:prSet presAssocID="{34BB818B-079B-4D6C-9806-1907BDD2FE66}" presName="childTextArrow" presStyleLbl="fgAccFollowNode1" presStyleIdx="3" presStyleCnt="6">
        <dgm:presLayoutVars>
          <dgm:bulletEnabled val="1"/>
        </dgm:presLayoutVars>
      </dgm:prSet>
      <dgm:spPr/>
    </dgm:pt>
    <dgm:pt modelId="{934FA628-C7A6-4032-9427-DAE7707BE175}" type="pres">
      <dgm:prSet presAssocID="{A1E465F3-4A60-4684-A0D0-B5907B01DFAE}" presName="childTextArrow" presStyleLbl="fgAccFollowNode1" presStyleIdx="4" presStyleCnt="6">
        <dgm:presLayoutVars>
          <dgm:bulletEnabled val="1"/>
        </dgm:presLayoutVars>
      </dgm:prSet>
      <dgm:spPr/>
    </dgm:pt>
    <dgm:pt modelId="{83AF154A-A78F-4C50-9393-0876AF530992}" type="pres">
      <dgm:prSet presAssocID="{A524D2DF-1CFC-43E0-B82B-30217A3E2D26}" presName="childTextArrow" presStyleLbl="fgAccFollowNode1" presStyleIdx="5" presStyleCnt="6">
        <dgm:presLayoutVars>
          <dgm:bulletEnabled val="1"/>
        </dgm:presLayoutVars>
      </dgm:prSet>
      <dgm:spPr/>
    </dgm:pt>
  </dgm:ptLst>
  <dgm:cxnLst>
    <dgm:cxn modelId="{A1EA1628-F55C-4F4F-BADB-6927A9C21D25}" type="presOf" srcId="{05331036-AE1C-49FB-A232-8E30319EBA04}" destId="{554F3670-4C0E-426C-91E8-FD9E782B68D7}" srcOrd="0" destOrd="0" presId="urn:microsoft.com/office/officeart/2005/8/layout/process4"/>
    <dgm:cxn modelId="{C3AA2B2B-93E0-4499-A1B9-501F7B257E12}" srcId="{05331036-AE1C-49FB-A232-8E30319EBA04}" destId="{36B7933C-7B2E-41AC-9BE5-1E1538BFBC5E}" srcOrd="2" destOrd="0" parTransId="{C280E206-EEB8-4836-BA6A-FBEBA0D8DEDF}" sibTransId="{A1A09A07-D21E-40DD-90B1-C0635737786F}"/>
    <dgm:cxn modelId="{D1298FBA-A590-4110-BDEF-9AF719AC1B0B}" type="presOf" srcId="{A1E465F3-4A60-4684-A0D0-B5907B01DFAE}" destId="{934FA628-C7A6-4032-9427-DAE7707BE175}" srcOrd="0" destOrd="0" presId="urn:microsoft.com/office/officeart/2005/8/layout/process4"/>
    <dgm:cxn modelId="{1F4382E0-1408-4386-9B2A-C017A1594112}" type="presOf" srcId="{9DBF13B9-7C57-4E39-90C5-3929D205AE91}" destId="{8A8F7921-FAEA-478E-88B1-B68E149B165E}" srcOrd="0" destOrd="0" presId="urn:microsoft.com/office/officeart/2005/8/layout/process4"/>
    <dgm:cxn modelId="{89E0DA0E-1F42-4E0E-AC46-9EEED9A9C601}" srcId="{F4F22C29-C21D-4A6D-963F-32E84D0596F0}" destId="{34BB818B-079B-4D6C-9806-1907BDD2FE66}" srcOrd="0" destOrd="0" parTransId="{33D02CC7-8B25-4483-B57D-3FDF0C6DFC3C}" sibTransId="{A15DD558-FA0D-4564-B29F-2520B73B7DE0}"/>
    <dgm:cxn modelId="{DCB180ED-9FBE-405A-9ECC-B49FEB3A47C3}" type="presOf" srcId="{34BB818B-079B-4D6C-9806-1907BDD2FE66}" destId="{19754833-9069-4EF2-B312-16C8A6C251B9}" srcOrd="0" destOrd="0" presId="urn:microsoft.com/office/officeart/2005/8/layout/process4"/>
    <dgm:cxn modelId="{4319BCF2-392A-4873-B647-4CF47CB66A16}" type="presOf" srcId="{05331036-AE1C-49FB-A232-8E30319EBA04}" destId="{F4755D13-468A-4FC0-B81C-B0DF9C343ED8}" srcOrd="1" destOrd="0" presId="urn:microsoft.com/office/officeart/2005/8/layout/process4"/>
    <dgm:cxn modelId="{1188343D-4043-4A9D-AEE8-73824E850584}" type="presOf" srcId="{36B7933C-7B2E-41AC-9BE5-1E1538BFBC5E}" destId="{76134829-AAAA-475D-8BDA-A14B3B4FC5B9}" srcOrd="0" destOrd="0" presId="urn:microsoft.com/office/officeart/2005/8/layout/process4"/>
    <dgm:cxn modelId="{18295576-F04A-4D88-969C-753C8519961C}" srcId="{F4F22C29-C21D-4A6D-963F-32E84D0596F0}" destId="{A524D2DF-1CFC-43E0-B82B-30217A3E2D26}" srcOrd="2" destOrd="0" parTransId="{7483607D-E903-4828-A116-E8C7A9AA2A6B}" sibTransId="{9815FAF9-123D-4024-84A4-AA6FAA038901}"/>
    <dgm:cxn modelId="{FCBC91CC-4BE1-4A9D-AA66-7F3B7C91D148}" type="presOf" srcId="{A524D2DF-1CFC-43E0-B82B-30217A3E2D26}" destId="{83AF154A-A78F-4C50-9393-0876AF530992}" srcOrd="0" destOrd="0" presId="urn:microsoft.com/office/officeart/2005/8/layout/process4"/>
    <dgm:cxn modelId="{8B94D8CB-43D5-40CA-A12D-1B5BD69FAC2F}" srcId="{F4F22C29-C21D-4A6D-963F-32E84D0596F0}" destId="{A1E465F3-4A60-4684-A0D0-B5907B01DFAE}" srcOrd="1" destOrd="0" parTransId="{319C35C5-D057-448F-ADFA-88913E8C9023}" sibTransId="{511FAA17-6095-401C-9E1F-8F4A15ADDF58}"/>
    <dgm:cxn modelId="{283DE618-64A5-4AA4-9812-198A3F9368B7}" srcId="{05331036-AE1C-49FB-A232-8E30319EBA04}" destId="{9DBF13B9-7C57-4E39-90C5-3929D205AE91}" srcOrd="1" destOrd="0" parTransId="{E1815EF1-4A1E-4087-ADB3-3566F4EFE574}" sibTransId="{73E63039-2B91-4D86-B77A-90BB6FD5BD35}"/>
    <dgm:cxn modelId="{076E7023-79DD-4991-8EBD-A0BE8C9DB369}" type="presOf" srcId="{F4F22C29-C21D-4A6D-963F-32E84D0596F0}" destId="{8F5B0ED5-8142-4776-BD84-FE2E6ADCDF9D}" srcOrd="0" destOrd="0" presId="urn:microsoft.com/office/officeart/2005/8/layout/process4"/>
    <dgm:cxn modelId="{DEDBE438-F6DD-447F-9569-1ACE263245AB}" srcId="{09C15DED-AA18-44DD-BF87-F98FBD30B254}" destId="{F4F22C29-C21D-4A6D-963F-32E84D0596F0}" srcOrd="0" destOrd="0" parTransId="{3D982B3E-A787-47D8-A257-DC4DEEB77A48}" sibTransId="{1ED8CD63-BCD9-4ED7-BABC-34A1467F84CE}"/>
    <dgm:cxn modelId="{401B7441-F154-4155-9F9D-82D8E8514F2F}" srcId="{05331036-AE1C-49FB-A232-8E30319EBA04}" destId="{A56B0397-B82D-4F51-902C-3AEDD5B347E6}" srcOrd="0" destOrd="0" parTransId="{429BE8A4-D771-4CDB-BC50-1D1E86C90BA6}" sibTransId="{7B0368A5-D876-4291-9BE6-64CE53FDC468}"/>
    <dgm:cxn modelId="{158FEF80-6318-4871-AE42-DFFB74C5210C}" type="presOf" srcId="{A56B0397-B82D-4F51-902C-3AEDD5B347E6}" destId="{572EBC3B-50A1-433C-97CB-EC61DC26FD0D}" srcOrd="0" destOrd="0" presId="urn:microsoft.com/office/officeart/2005/8/layout/process4"/>
    <dgm:cxn modelId="{0F98242A-B056-4153-964C-EAD3CB19B8B6}" type="presOf" srcId="{F4F22C29-C21D-4A6D-963F-32E84D0596F0}" destId="{98493C3B-D4BA-4D3F-AAD0-B61C12283FA9}" srcOrd="1" destOrd="0" presId="urn:microsoft.com/office/officeart/2005/8/layout/process4"/>
    <dgm:cxn modelId="{D93F7824-E0F1-4959-A973-F1A355A3B7BA}" type="presOf" srcId="{09C15DED-AA18-44DD-BF87-F98FBD30B254}" destId="{BC82B38E-CACD-40F2-9C04-5E78A896F955}" srcOrd="0" destOrd="0" presId="urn:microsoft.com/office/officeart/2005/8/layout/process4"/>
    <dgm:cxn modelId="{52CDCC3B-8079-4BC6-828A-5934E79A7E17}" srcId="{09C15DED-AA18-44DD-BF87-F98FBD30B254}" destId="{05331036-AE1C-49FB-A232-8E30319EBA04}" srcOrd="1" destOrd="0" parTransId="{7649C057-6E71-45F6-A4EF-D5B50B973EF4}" sibTransId="{C5275EE7-564D-43AD-A940-DBAE422E9E9D}"/>
    <dgm:cxn modelId="{85C91372-D536-4E66-B126-FB82F9F16BE8}" type="presParOf" srcId="{BC82B38E-CACD-40F2-9C04-5E78A896F955}" destId="{227E1711-81D6-424B-B4C8-0D76D11097A6}" srcOrd="0" destOrd="0" presId="urn:microsoft.com/office/officeart/2005/8/layout/process4"/>
    <dgm:cxn modelId="{B81B76EA-2D6B-4643-96A8-CE61C45DF885}" type="presParOf" srcId="{227E1711-81D6-424B-B4C8-0D76D11097A6}" destId="{554F3670-4C0E-426C-91E8-FD9E782B68D7}" srcOrd="0" destOrd="0" presId="urn:microsoft.com/office/officeart/2005/8/layout/process4"/>
    <dgm:cxn modelId="{37167B9C-4F83-46A6-9C2F-8835F1EE16F1}" type="presParOf" srcId="{227E1711-81D6-424B-B4C8-0D76D11097A6}" destId="{F4755D13-468A-4FC0-B81C-B0DF9C343ED8}" srcOrd="1" destOrd="0" presId="urn:microsoft.com/office/officeart/2005/8/layout/process4"/>
    <dgm:cxn modelId="{FB4F49AC-442C-4C20-A538-1A1899AA1C6A}" type="presParOf" srcId="{227E1711-81D6-424B-B4C8-0D76D11097A6}" destId="{01C6309A-C20C-445E-9F2A-0BD3D75BC831}" srcOrd="2" destOrd="0" presId="urn:microsoft.com/office/officeart/2005/8/layout/process4"/>
    <dgm:cxn modelId="{D0234BB9-A5B0-42E6-9772-1F5EBA74EF8A}" type="presParOf" srcId="{01C6309A-C20C-445E-9F2A-0BD3D75BC831}" destId="{572EBC3B-50A1-433C-97CB-EC61DC26FD0D}" srcOrd="0" destOrd="0" presId="urn:microsoft.com/office/officeart/2005/8/layout/process4"/>
    <dgm:cxn modelId="{17D2EA40-F3C5-4A5F-907F-7A0E6A79DFED}" type="presParOf" srcId="{01C6309A-C20C-445E-9F2A-0BD3D75BC831}" destId="{8A8F7921-FAEA-478E-88B1-B68E149B165E}" srcOrd="1" destOrd="0" presId="urn:microsoft.com/office/officeart/2005/8/layout/process4"/>
    <dgm:cxn modelId="{B318EFD0-60D2-4F1B-9990-0CED877F3155}" type="presParOf" srcId="{01C6309A-C20C-445E-9F2A-0BD3D75BC831}" destId="{76134829-AAAA-475D-8BDA-A14B3B4FC5B9}" srcOrd="2" destOrd="0" presId="urn:microsoft.com/office/officeart/2005/8/layout/process4"/>
    <dgm:cxn modelId="{111DDA30-AC2B-4EE4-8DB6-9BE050F5024F}" type="presParOf" srcId="{BC82B38E-CACD-40F2-9C04-5E78A896F955}" destId="{AE96ED30-4D52-45E2-854D-0008C3CE769E}" srcOrd="1" destOrd="0" presId="urn:microsoft.com/office/officeart/2005/8/layout/process4"/>
    <dgm:cxn modelId="{02D6512F-97F6-4ECD-A566-D53F2F84E5A9}" type="presParOf" srcId="{BC82B38E-CACD-40F2-9C04-5E78A896F955}" destId="{3DC50228-DDE5-4A5C-AB88-789A50167B1F}" srcOrd="2" destOrd="0" presId="urn:microsoft.com/office/officeart/2005/8/layout/process4"/>
    <dgm:cxn modelId="{D93CDD38-EF6B-42E5-8876-DB2E9B4C0689}" type="presParOf" srcId="{3DC50228-DDE5-4A5C-AB88-789A50167B1F}" destId="{8F5B0ED5-8142-4776-BD84-FE2E6ADCDF9D}" srcOrd="0" destOrd="0" presId="urn:microsoft.com/office/officeart/2005/8/layout/process4"/>
    <dgm:cxn modelId="{8E0085C9-260F-4BC0-9645-6FD5C189721F}" type="presParOf" srcId="{3DC50228-DDE5-4A5C-AB88-789A50167B1F}" destId="{98493C3B-D4BA-4D3F-AAD0-B61C12283FA9}" srcOrd="1" destOrd="0" presId="urn:microsoft.com/office/officeart/2005/8/layout/process4"/>
    <dgm:cxn modelId="{414998BC-B21D-45F8-A305-3A4C3CF3C9F2}" type="presParOf" srcId="{3DC50228-DDE5-4A5C-AB88-789A50167B1F}" destId="{38D44506-DAE8-4432-8BB8-03329C3FF1E2}" srcOrd="2" destOrd="0" presId="urn:microsoft.com/office/officeart/2005/8/layout/process4"/>
    <dgm:cxn modelId="{2AE080DB-F925-4D18-80CF-07823781BFB2}" type="presParOf" srcId="{38D44506-DAE8-4432-8BB8-03329C3FF1E2}" destId="{19754833-9069-4EF2-B312-16C8A6C251B9}" srcOrd="0" destOrd="0" presId="urn:microsoft.com/office/officeart/2005/8/layout/process4"/>
    <dgm:cxn modelId="{1AA36303-E10A-40DE-8EB5-EA73892A89EF}" type="presParOf" srcId="{38D44506-DAE8-4432-8BB8-03329C3FF1E2}" destId="{934FA628-C7A6-4032-9427-DAE7707BE175}" srcOrd="1" destOrd="0" presId="urn:microsoft.com/office/officeart/2005/8/layout/process4"/>
    <dgm:cxn modelId="{DC5F3DE4-A421-44B7-BC44-9F93C2236646}" type="presParOf" srcId="{38D44506-DAE8-4432-8BB8-03329C3FF1E2}" destId="{83AF154A-A78F-4C50-9393-0876AF530992}" srcOrd="2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9BE78C-06C2-425F-839C-7C89E7D60C64}">
      <dsp:nvSpPr>
        <dsp:cNvPr id="0" name=""/>
        <dsp:cNvSpPr/>
      </dsp:nvSpPr>
      <dsp:spPr>
        <a:xfrm>
          <a:off x="9105" y="1414772"/>
          <a:ext cx="2721530" cy="16329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Event Publishers</a:t>
          </a:r>
          <a:endParaRPr lang="uk-UA" sz="4000" kern="1200" dirty="0"/>
        </a:p>
      </dsp:txBody>
      <dsp:txXfrm>
        <a:off x="56932" y="1462599"/>
        <a:ext cx="2625876" cy="1537264"/>
      </dsp:txXfrm>
    </dsp:sp>
    <dsp:sp modelId="{1155B009-C15E-4D9F-B2DC-62F9FE52C4C7}">
      <dsp:nvSpPr>
        <dsp:cNvPr id="0" name=""/>
        <dsp:cNvSpPr/>
      </dsp:nvSpPr>
      <dsp:spPr>
        <a:xfrm>
          <a:off x="3002788" y="1893761"/>
          <a:ext cx="576964" cy="6749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uk-UA" sz="2900" kern="1200"/>
        </a:p>
      </dsp:txBody>
      <dsp:txXfrm>
        <a:off x="3002788" y="2028749"/>
        <a:ext cx="403875" cy="404963"/>
      </dsp:txXfrm>
    </dsp:sp>
    <dsp:sp modelId="{57ADABF2-C85F-4397-B37F-1C2980B4E946}">
      <dsp:nvSpPr>
        <dsp:cNvPr id="0" name=""/>
        <dsp:cNvSpPr/>
      </dsp:nvSpPr>
      <dsp:spPr>
        <a:xfrm>
          <a:off x="3819247" y="1414772"/>
          <a:ext cx="2721530" cy="16329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Event Hub</a:t>
          </a:r>
          <a:endParaRPr lang="uk-UA" sz="4000" kern="1200" dirty="0"/>
        </a:p>
      </dsp:txBody>
      <dsp:txXfrm>
        <a:off x="3867074" y="1462599"/>
        <a:ext cx="2625876" cy="1537264"/>
      </dsp:txXfrm>
    </dsp:sp>
    <dsp:sp modelId="{3383AEB6-52AD-40A1-9515-E67FFAED4368}">
      <dsp:nvSpPr>
        <dsp:cNvPr id="0" name=""/>
        <dsp:cNvSpPr/>
      </dsp:nvSpPr>
      <dsp:spPr>
        <a:xfrm>
          <a:off x="6812930" y="1893761"/>
          <a:ext cx="576964" cy="6749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uk-UA" sz="2900" kern="1200"/>
        </a:p>
      </dsp:txBody>
      <dsp:txXfrm>
        <a:off x="6812930" y="2028749"/>
        <a:ext cx="403875" cy="404963"/>
      </dsp:txXfrm>
    </dsp:sp>
    <dsp:sp modelId="{A9B5EB0D-62C8-4366-8A9A-29239D3F8394}">
      <dsp:nvSpPr>
        <dsp:cNvPr id="0" name=""/>
        <dsp:cNvSpPr/>
      </dsp:nvSpPr>
      <dsp:spPr>
        <a:xfrm>
          <a:off x="7629389" y="1414772"/>
          <a:ext cx="2721530" cy="16329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Event Consumers</a:t>
          </a:r>
          <a:endParaRPr lang="uk-UA" sz="4000" kern="1200" dirty="0"/>
        </a:p>
      </dsp:txBody>
      <dsp:txXfrm>
        <a:off x="7677216" y="1462599"/>
        <a:ext cx="2625876" cy="15372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4589C6-8A0C-4B88-881D-5B90687C40DE}">
      <dsp:nvSpPr>
        <dsp:cNvPr id="0" name=""/>
        <dsp:cNvSpPr/>
      </dsp:nvSpPr>
      <dsp:spPr>
        <a:xfrm>
          <a:off x="5933" y="771"/>
          <a:ext cx="10348157" cy="13683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790" tIns="224790" rIns="224790" bIns="224790" numCol="1" spcCol="1270" anchor="ctr" anchorCtr="0">
          <a:noAutofit/>
        </a:bodyPr>
        <a:lstStyle/>
        <a:p>
          <a:pPr lvl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900" kern="1200" dirty="0" smtClean="0"/>
            <a:t>Event Hub 01</a:t>
          </a:r>
          <a:endParaRPr lang="uk-UA" sz="5900" kern="1200" dirty="0"/>
        </a:p>
      </dsp:txBody>
      <dsp:txXfrm>
        <a:off x="46011" y="40849"/>
        <a:ext cx="10268001" cy="1288216"/>
      </dsp:txXfrm>
    </dsp:sp>
    <dsp:sp modelId="{06EFE5FC-962A-44A3-9F57-86E61FA9E6CA}">
      <dsp:nvSpPr>
        <dsp:cNvPr id="0" name=""/>
        <dsp:cNvSpPr/>
      </dsp:nvSpPr>
      <dsp:spPr>
        <a:xfrm>
          <a:off x="5933" y="1547045"/>
          <a:ext cx="1970327" cy="13683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Publisher Policy</a:t>
          </a:r>
          <a:endParaRPr lang="uk-UA" sz="3300" kern="1200" dirty="0"/>
        </a:p>
      </dsp:txBody>
      <dsp:txXfrm>
        <a:off x="46011" y="1587123"/>
        <a:ext cx="1890171" cy="1288216"/>
      </dsp:txXfrm>
    </dsp:sp>
    <dsp:sp modelId="{AF355A7A-56FF-42D7-B35E-6C9ABDCA2791}">
      <dsp:nvSpPr>
        <dsp:cNvPr id="0" name=""/>
        <dsp:cNvSpPr/>
      </dsp:nvSpPr>
      <dsp:spPr>
        <a:xfrm>
          <a:off x="2141768" y="1547045"/>
          <a:ext cx="4023407" cy="13683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Consumer Groups</a:t>
          </a:r>
          <a:endParaRPr lang="uk-UA" sz="3300" kern="1200" dirty="0"/>
        </a:p>
      </dsp:txBody>
      <dsp:txXfrm>
        <a:off x="2181846" y="1587123"/>
        <a:ext cx="3943251" cy="1288216"/>
      </dsp:txXfrm>
    </dsp:sp>
    <dsp:sp modelId="{7BE68B9E-88AC-4334-9389-B8F8717E48F4}">
      <dsp:nvSpPr>
        <dsp:cNvPr id="0" name=""/>
        <dsp:cNvSpPr/>
      </dsp:nvSpPr>
      <dsp:spPr>
        <a:xfrm>
          <a:off x="2141768" y="3093318"/>
          <a:ext cx="1970327" cy="13683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Group 1</a:t>
          </a:r>
          <a:endParaRPr lang="uk-UA" sz="2800" kern="1200" dirty="0"/>
        </a:p>
      </dsp:txBody>
      <dsp:txXfrm>
        <a:off x="2181846" y="3133396"/>
        <a:ext cx="1890171" cy="1288216"/>
      </dsp:txXfrm>
    </dsp:sp>
    <dsp:sp modelId="{F2E5BB55-313F-4D34-8164-30188D3DE47F}">
      <dsp:nvSpPr>
        <dsp:cNvPr id="0" name=""/>
        <dsp:cNvSpPr/>
      </dsp:nvSpPr>
      <dsp:spPr>
        <a:xfrm>
          <a:off x="4194848" y="3093318"/>
          <a:ext cx="1970327" cy="13683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Group N</a:t>
          </a:r>
          <a:endParaRPr lang="uk-UA" sz="2800" kern="1200" dirty="0"/>
        </a:p>
      </dsp:txBody>
      <dsp:txXfrm>
        <a:off x="4234926" y="3133396"/>
        <a:ext cx="1890171" cy="1288216"/>
      </dsp:txXfrm>
    </dsp:sp>
    <dsp:sp modelId="{84811400-61E3-44CC-B5B5-B84A3E2D5169}">
      <dsp:nvSpPr>
        <dsp:cNvPr id="0" name=""/>
        <dsp:cNvSpPr/>
      </dsp:nvSpPr>
      <dsp:spPr>
        <a:xfrm>
          <a:off x="6330683" y="1547045"/>
          <a:ext cx="4023407" cy="13683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Partitions</a:t>
          </a:r>
          <a:endParaRPr lang="uk-UA" sz="3300" kern="1200" dirty="0"/>
        </a:p>
      </dsp:txBody>
      <dsp:txXfrm>
        <a:off x="6370761" y="1587123"/>
        <a:ext cx="3943251" cy="1288216"/>
      </dsp:txXfrm>
    </dsp:sp>
    <dsp:sp modelId="{942506C1-3799-45F0-96A1-FF83730DB6F4}">
      <dsp:nvSpPr>
        <dsp:cNvPr id="0" name=""/>
        <dsp:cNvSpPr/>
      </dsp:nvSpPr>
      <dsp:spPr>
        <a:xfrm>
          <a:off x="6330683" y="3093318"/>
          <a:ext cx="1970327" cy="13683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Partition 1</a:t>
          </a:r>
          <a:endParaRPr lang="uk-UA" sz="2800" kern="1200" dirty="0"/>
        </a:p>
      </dsp:txBody>
      <dsp:txXfrm>
        <a:off x="6370761" y="3133396"/>
        <a:ext cx="1890171" cy="1288216"/>
      </dsp:txXfrm>
    </dsp:sp>
    <dsp:sp modelId="{02087BB9-29F4-4502-BB89-17DB97117B19}">
      <dsp:nvSpPr>
        <dsp:cNvPr id="0" name=""/>
        <dsp:cNvSpPr/>
      </dsp:nvSpPr>
      <dsp:spPr>
        <a:xfrm>
          <a:off x="8383764" y="3093318"/>
          <a:ext cx="1970327" cy="13683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Partition M</a:t>
          </a:r>
          <a:endParaRPr lang="uk-UA" sz="2800" kern="1200" dirty="0"/>
        </a:p>
      </dsp:txBody>
      <dsp:txXfrm>
        <a:off x="8423842" y="3133396"/>
        <a:ext cx="1890171" cy="128821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B05F67-67D7-4EE9-83E2-657C68B2556C}">
      <dsp:nvSpPr>
        <dsp:cNvPr id="0" name=""/>
        <dsp:cNvSpPr/>
      </dsp:nvSpPr>
      <dsp:spPr>
        <a:xfrm rot="5400000">
          <a:off x="2877672" y="-903351"/>
          <a:ext cx="1151297" cy="32501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980" tIns="110490" rIns="220980" bIns="110490" numCol="1" spcCol="1270" anchor="ctr" anchorCtr="0">
          <a:noAutofit/>
        </a:bodyPr>
        <a:lstStyle/>
        <a:p>
          <a:pPr marL="285750" lvl="1" indent="-285750" algn="l" defTabSz="2578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800" kern="1200" dirty="0" smtClean="0"/>
            <a:t>|||||</a:t>
          </a:r>
          <a:endParaRPr lang="uk-UA" sz="5800" kern="1200" dirty="0"/>
        </a:p>
      </dsp:txBody>
      <dsp:txXfrm rot="-5400000">
        <a:off x="1828229" y="202294"/>
        <a:ext cx="3193982" cy="1038893"/>
      </dsp:txXfrm>
    </dsp:sp>
    <dsp:sp modelId="{FE028B84-25F0-48FF-996E-9B1C96AD3FC0}">
      <dsp:nvSpPr>
        <dsp:cNvPr id="0" name=""/>
        <dsp:cNvSpPr/>
      </dsp:nvSpPr>
      <dsp:spPr>
        <a:xfrm>
          <a:off x="0" y="2180"/>
          <a:ext cx="1828228" cy="14391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Partition 1</a:t>
          </a:r>
          <a:endParaRPr lang="uk-UA" sz="2400" kern="1200" dirty="0"/>
        </a:p>
      </dsp:txBody>
      <dsp:txXfrm>
        <a:off x="70252" y="72432"/>
        <a:ext cx="1687724" cy="1298617"/>
      </dsp:txXfrm>
    </dsp:sp>
    <dsp:sp modelId="{523E71DD-1276-4D2B-9918-74BD78396380}">
      <dsp:nvSpPr>
        <dsp:cNvPr id="0" name=""/>
        <dsp:cNvSpPr/>
      </dsp:nvSpPr>
      <dsp:spPr>
        <a:xfrm rot="5400000">
          <a:off x="2877672" y="607726"/>
          <a:ext cx="1151297" cy="32501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980" tIns="110490" rIns="220980" bIns="110490" numCol="1" spcCol="1270" anchor="ctr" anchorCtr="0">
          <a:noAutofit/>
        </a:bodyPr>
        <a:lstStyle/>
        <a:p>
          <a:pPr marL="285750" lvl="1" indent="-285750" algn="l" defTabSz="2578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800" kern="1200" dirty="0" smtClean="0"/>
            <a:t>|||</a:t>
          </a:r>
          <a:endParaRPr lang="uk-UA" sz="5800" kern="1200" dirty="0"/>
        </a:p>
      </dsp:txBody>
      <dsp:txXfrm rot="-5400000">
        <a:off x="1828229" y="1713371"/>
        <a:ext cx="3193982" cy="1038893"/>
      </dsp:txXfrm>
    </dsp:sp>
    <dsp:sp modelId="{78D7264E-9E16-4BEA-B3B2-64B423DF2D65}">
      <dsp:nvSpPr>
        <dsp:cNvPr id="0" name=""/>
        <dsp:cNvSpPr/>
      </dsp:nvSpPr>
      <dsp:spPr>
        <a:xfrm>
          <a:off x="0" y="1513257"/>
          <a:ext cx="1828228" cy="14391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Partition 2</a:t>
          </a:r>
          <a:endParaRPr lang="uk-UA" sz="2400" kern="1200" dirty="0"/>
        </a:p>
      </dsp:txBody>
      <dsp:txXfrm>
        <a:off x="70252" y="1583509"/>
        <a:ext cx="1687724" cy="1298617"/>
      </dsp:txXfrm>
    </dsp:sp>
    <dsp:sp modelId="{4E26FED9-3F2E-479E-B827-F8941B9992A9}">
      <dsp:nvSpPr>
        <dsp:cNvPr id="0" name=""/>
        <dsp:cNvSpPr/>
      </dsp:nvSpPr>
      <dsp:spPr>
        <a:xfrm rot="5400000">
          <a:off x="2877672" y="2118803"/>
          <a:ext cx="1151297" cy="32501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980" tIns="110490" rIns="220980" bIns="110490" numCol="1" spcCol="1270" anchor="ctr" anchorCtr="0">
          <a:noAutofit/>
        </a:bodyPr>
        <a:lstStyle/>
        <a:p>
          <a:pPr marL="285750" lvl="1" indent="-285750" algn="l" defTabSz="2578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800" kern="1200" dirty="0" smtClean="0"/>
            <a:t>|||||||</a:t>
          </a:r>
          <a:endParaRPr lang="uk-UA" sz="5800" kern="1200" dirty="0"/>
        </a:p>
      </dsp:txBody>
      <dsp:txXfrm rot="-5400000">
        <a:off x="1828229" y="3224448"/>
        <a:ext cx="3193982" cy="1038893"/>
      </dsp:txXfrm>
    </dsp:sp>
    <dsp:sp modelId="{47C7014F-F228-4665-9680-6596709675A5}">
      <dsp:nvSpPr>
        <dsp:cNvPr id="0" name=""/>
        <dsp:cNvSpPr/>
      </dsp:nvSpPr>
      <dsp:spPr>
        <a:xfrm>
          <a:off x="0" y="3024335"/>
          <a:ext cx="1828228" cy="14391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Partition N</a:t>
          </a:r>
          <a:endParaRPr lang="uk-UA" sz="2400" kern="1200" dirty="0"/>
        </a:p>
      </dsp:txBody>
      <dsp:txXfrm>
        <a:off x="70252" y="3094587"/>
        <a:ext cx="1687724" cy="129861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755D13-468A-4FC0-B81C-B0DF9C343ED8}">
      <dsp:nvSpPr>
        <dsp:cNvPr id="0" name=""/>
        <dsp:cNvSpPr/>
      </dsp:nvSpPr>
      <dsp:spPr>
        <a:xfrm>
          <a:off x="0" y="2695248"/>
          <a:ext cx="5078413" cy="17683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Groups</a:t>
          </a:r>
          <a:endParaRPr lang="uk-UA" sz="3300" kern="1200" dirty="0"/>
        </a:p>
      </dsp:txBody>
      <dsp:txXfrm>
        <a:off x="0" y="2695248"/>
        <a:ext cx="5078413" cy="954922"/>
      </dsp:txXfrm>
    </dsp:sp>
    <dsp:sp modelId="{572EBC3B-50A1-433C-97CB-EC61DC26FD0D}">
      <dsp:nvSpPr>
        <dsp:cNvPr id="0" name=""/>
        <dsp:cNvSpPr/>
      </dsp:nvSpPr>
      <dsp:spPr>
        <a:xfrm>
          <a:off x="2479" y="3614803"/>
          <a:ext cx="1691151" cy="81345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31750" rIns="17780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Group 1 (offset 1)</a:t>
          </a:r>
          <a:endParaRPr lang="uk-UA" sz="2500" kern="1200" dirty="0"/>
        </a:p>
      </dsp:txBody>
      <dsp:txXfrm>
        <a:off x="2479" y="3614803"/>
        <a:ext cx="1691151" cy="813452"/>
      </dsp:txXfrm>
    </dsp:sp>
    <dsp:sp modelId="{8A8F7921-FAEA-478E-88B1-B68E149B165E}">
      <dsp:nvSpPr>
        <dsp:cNvPr id="0" name=""/>
        <dsp:cNvSpPr/>
      </dsp:nvSpPr>
      <dsp:spPr>
        <a:xfrm>
          <a:off x="1693630" y="3614803"/>
          <a:ext cx="1691151" cy="81345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31750" rIns="17780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Group 2  (offset 2)</a:t>
          </a:r>
          <a:endParaRPr lang="uk-UA" sz="2500" kern="1200" dirty="0"/>
        </a:p>
      </dsp:txBody>
      <dsp:txXfrm>
        <a:off x="1693630" y="3614803"/>
        <a:ext cx="1691151" cy="813452"/>
      </dsp:txXfrm>
    </dsp:sp>
    <dsp:sp modelId="{76134829-AAAA-475D-8BDA-A14B3B4FC5B9}">
      <dsp:nvSpPr>
        <dsp:cNvPr id="0" name=""/>
        <dsp:cNvSpPr/>
      </dsp:nvSpPr>
      <dsp:spPr>
        <a:xfrm>
          <a:off x="3384782" y="3614803"/>
          <a:ext cx="1691151" cy="81345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31750" rIns="17780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Group M  (offset M)</a:t>
          </a:r>
          <a:endParaRPr lang="uk-UA" sz="2500" kern="1200" dirty="0"/>
        </a:p>
      </dsp:txBody>
      <dsp:txXfrm>
        <a:off x="3384782" y="3614803"/>
        <a:ext cx="1691151" cy="813452"/>
      </dsp:txXfrm>
    </dsp:sp>
    <dsp:sp modelId="{98493C3B-D4BA-4D3F-AAD0-B61C12283FA9}">
      <dsp:nvSpPr>
        <dsp:cNvPr id="0" name=""/>
        <dsp:cNvSpPr/>
      </dsp:nvSpPr>
      <dsp:spPr>
        <a:xfrm rot="10800000">
          <a:off x="0" y="2013"/>
          <a:ext cx="5078413" cy="2719760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Partitions</a:t>
          </a:r>
          <a:endParaRPr lang="uk-UA" sz="3300" kern="1200" dirty="0"/>
        </a:p>
      </dsp:txBody>
      <dsp:txXfrm rot="-10800000">
        <a:off x="0" y="2013"/>
        <a:ext cx="5078413" cy="954635"/>
      </dsp:txXfrm>
    </dsp:sp>
    <dsp:sp modelId="{19754833-9069-4EF2-B312-16C8A6C251B9}">
      <dsp:nvSpPr>
        <dsp:cNvPr id="0" name=""/>
        <dsp:cNvSpPr/>
      </dsp:nvSpPr>
      <dsp:spPr>
        <a:xfrm>
          <a:off x="2479" y="956649"/>
          <a:ext cx="1691151" cy="81320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31750" rIns="17780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Partition 1</a:t>
          </a:r>
          <a:endParaRPr lang="uk-UA" sz="2500" kern="1200" dirty="0"/>
        </a:p>
      </dsp:txBody>
      <dsp:txXfrm>
        <a:off x="2479" y="956649"/>
        <a:ext cx="1691151" cy="813208"/>
      </dsp:txXfrm>
    </dsp:sp>
    <dsp:sp modelId="{934FA628-C7A6-4032-9427-DAE7707BE175}">
      <dsp:nvSpPr>
        <dsp:cNvPr id="0" name=""/>
        <dsp:cNvSpPr/>
      </dsp:nvSpPr>
      <dsp:spPr>
        <a:xfrm>
          <a:off x="1693630" y="956649"/>
          <a:ext cx="1691151" cy="81320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31750" rIns="17780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Partition 2</a:t>
          </a:r>
          <a:endParaRPr lang="uk-UA" sz="2500" kern="1200" dirty="0"/>
        </a:p>
      </dsp:txBody>
      <dsp:txXfrm>
        <a:off x="1693630" y="956649"/>
        <a:ext cx="1691151" cy="813208"/>
      </dsp:txXfrm>
    </dsp:sp>
    <dsp:sp modelId="{83AF154A-A78F-4C50-9393-0876AF530992}">
      <dsp:nvSpPr>
        <dsp:cNvPr id="0" name=""/>
        <dsp:cNvSpPr/>
      </dsp:nvSpPr>
      <dsp:spPr>
        <a:xfrm>
          <a:off x="3384782" y="956649"/>
          <a:ext cx="1691151" cy="81320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31750" rIns="17780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Partition N</a:t>
          </a:r>
          <a:endParaRPr lang="uk-UA" sz="2500" kern="1200" dirty="0"/>
        </a:p>
      </dsp:txBody>
      <dsp:txXfrm>
        <a:off x="3384782" y="956649"/>
        <a:ext cx="1691151" cy="8132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2/4/2015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2/4/2015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2/4/2015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2/4/2015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2/4/2015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2/4/2015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2/4/2015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2/4/2015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2/4/2015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2/4/2015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2/4/2015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2/4/2015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2/4/2015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2/4/2015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Azure Event Hub</a:t>
            </a:r>
            <a:endParaRPr lang="uk-UA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Anton Boyko</a:t>
            </a:r>
          </a:p>
          <a:p>
            <a:r>
              <a:rPr lang="en-US" dirty="0" smtClean="0"/>
              <a:t>Azure </a:t>
            </a:r>
            <a:r>
              <a:rPr lang="en-US" dirty="0" err="1" smtClean="0"/>
              <a:t>mvp</a:t>
            </a:r>
            <a:endParaRPr lang="en-US" dirty="0" smtClean="0"/>
          </a:p>
          <a:p>
            <a:r>
              <a:rPr lang="en-US" dirty="0" smtClean="0"/>
              <a:t>Boyko.ant@live.com</a:t>
            </a:r>
          </a:p>
        </p:txBody>
      </p:sp>
    </p:spTree>
    <p:extLst>
      <p:ext uri="{BB962C8B-B14F-4D97-AF65-F5344CB8AC3E}">
        <p14:creationId xmlns:p14="http://schemas.microsoft.com/office/powerpoint/2010/main" val="42536337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QuestionS</a:t>
            </a:r>
            <a:r>
              <a:rPr lang="en-US" dirty="0" smtClean="0"/>
              <a:t>?</a:t>
            </a:r>
            <a:endParaRPr lang="uk-UA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uk-UA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0423" y="584200"/>
            <a:ext cx="3823192" cy="5588000"/>
          </a:xfrm>
        </p:spPr>
      </p:pic>
    </p:spTree>
    <p:extLst>
      <p:ext uri="{BB962C8B-B14F-4D97-AF65-F5344CB8AC3E}">
        <p14:creationId xmlns:p14="http://schemas.microsoft.com/office/powerpoint/2010/main" val="20430687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Hub overview</a:t>
            </a:r>
            <a:endParaRPr lang="uk-UA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9312521"/>
              </p:ext>
            </p:extLst>
          </p:nvPr>
        </p:nvGraphicFramePr>
        <p:xfrm>
          <a:off x="1219200" y="1701800"/>
          <a:ext cx="10360025" cy="4462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061964" y="5016202"/>
            <a:ext cx="10374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0 … N</a:t>
            </a:r>
            <a:endParaRPr lang="uk-UA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9766820" y="5016202"/>
            <a:ext cx="11128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0 … M</a:t>
            </a:r>
            <a:endParaRPr lang="uk-UA" sz="2800" dirty="0"/>
          </a:p>
        </p:txBody>
      </p:sp>
      <p:sp>
        <p:nvSpPr>
          <p:cNvPr id="9" name="Line Callout 3 (No Border) 8"/>
          <p:cNvSpPr/>
          <p:nvPr/>
        </p:nvSpPr>
        <p:spPr>
          <a:xfrm>
            <a:off x="4438228" y="1988840"/>
            <a:ext cx="1080120" cy="612648"/>
          </a:xfrm>
          <a:prstGeom prst="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00000"/>
              <a:gd name="adj6" fmla="val -16667"/>
              <a:gd name="adj7" fmla="val 322851"/>
              <a:gd name="adj8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PUSH</a:t>
            </a:r>
            <a:endParaRPr lang="uk-UA" sz="2800" dirty="0"/>
          </a:p>
        </p:txBody>
      </p:sp>
      <p:sp>
        <p:nvSpPr>
          <p:cNvPr id="10" name="Line Callout 3 (No Border) 9"/>
          <p:cNvSpPr/>
          <p:nvPr/>
        </p:nvSpPr>
        <p:spPr>
          <a:xfrm>
            <a:off x="8254652" y="1988840"/>
            <a:ext cx="1080120" cy="612648"/>
          </a:xfrm>
          <a:prstGeom prst="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00000"/>
              <a:gd name="adj6" fmla="val -16667"/>
              <a:gd name="adj7" fmla="val 322851"/>
              <a:gd name="adj8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PUSH</a:t>
            </a:r>
            <a:endParaRPr lang="uk-UA" sz="2800" dirty="0"/>
          </a:p>
        </p:txBody>
      </p:sp>
    </p:spTree>
    <p:extLst>
      <p:ext uri="{BB962C8B-B14F-4D97-AF65-F5344CB8AC3E}">
        <p14:creationId xmlns:p14="http://schemas.microsoft.com/office/powerpoint/2010/main" val="14089077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E9BE78C-06C2-425F-839C-7C89E7D60C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dgm id="{3E9BE78C-06C2-425F-839C-7C89E7D60C6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155B009-C15E-4D9F-B2DC-62F9FE52C4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graphicEl>
                                              <a:dgm id="{1155B009-C15E-4D9F-B2DC-62F9FE52C4C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7ADABF2-C85F-4397-B37F-1C2980B4E94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graphicEl>
                                              <a:dgm id="{57ADABF2-C85F-4397-B37F-1C2980B4E94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383AEB6-52AD-40A1-9515-E67FFAED43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graphicEl>
                                              <a:dgm id="{3383AEB6-52AD-40A1-9515-E67FFAED436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9B5EB0D-62C8-4366-8A9A-29239D3F83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graphicEl>
                                              <a:dgm id="{A9B5EB0D-62C8-4366-8A9A-29239D3F839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  <p:bldP spid="7" grpId="0"/>
      <p:bldP spid="8" grpId="0"/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Hub structure</a:t>
            </a:r>
            <a:endParaRPr lang="uk-UA" dirty="0"/>
          </a:p>
        </p:txBody>
      </p:sp>
      <p:graphicFrame>
        <p:nvGraphicFramePr>
          <p:cNvPr id="13" name="Content Placeholder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4323665"/>
              </p:ext>
            </p:extLst>
          </p:nvPr>
        </p:nvGraphicFramePr>
        <p:xfrm>
          <a:off x="1219200" y="1701800"/>
          <a:ext cx="10360025" cy="4462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306092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4F4589C6-8A0C-4B88-881D-5B90687C40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>
                                            <p:graphicEl>
                                              <a:dgm id="{4F4589C6-8A0C-4B88-881D-5B90687C40D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>
                                            <p:graphicEl>
                                              <a:dgm id="{4F4589C6-8A0C-4B88-881D-5B90687C40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>
                                            <p:graphicEl>
                                              <a:dgm id="{4F4589C6-8A0C-4B88-881D-5B90687C40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06EFE5FC-962A-44A3-9F57-86E61FA9E6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>
                                            <p:graphicEl>
                                              <a:dgm id="{06EFE5FC-962A-44A3-9F57-86E61FA9E6C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>
                                            <p:graphicEl>
                                              <a:dgm id="{06EFE5FC-962A-44A3-9F57-86E61FA9E6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>
                                            <p:graphicEl>
                                              <a:dgm id="{06EFE5FC-962A-44A3-9F57-86E61FA9E6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AF355A7A-56FF-42D7-B35E-6C9ABDCA27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>
                                            <p:graphicEl>
                                              <a:dgm id="{AF355A7A-56FF-42D7-B35E-6C9ABDCA279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>
                                            <p:graphicEl>
                                              <a:dgm id="{AF355A7A-56FF-42D7-B35E-6C9ABDCA27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>
                                            <p:graphicEl>
                                              <a:dgm id="{AF355A7A-56FF-42D7-B35E-6C9ABDCA27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7BE68B9E-88AC-4334-9389-B8F8717E48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>
                                            <p:graphicEl>
                                              <a:dgm id="{7BE68B9E-88AC-4334-9389-B8F8717E48F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>
                                            <p:graphicEl>
                                              <a:dgm id="{7BE68B9E-88AC-4334-9389-B8F8717E48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>
                                            <p:graphicEl>
                                              <a:dgm id="{7BE68B9E-88AC-4334-9389-B8F8717E48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F2E5BB55-313F-4D34-8164-30188D3DE4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3">
                                            <p:graphicEl>
                                              <a:dgm id="{F2E5BB55-313F-4D34-8164-30188D3DE47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>
                                            <p:graphicEl>
                                              <a:dgm id="{F2E5BB55-313F-4D34-8164-30188D3DE4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>
                                            <p:graphicEl>
                                              <a:dgm id="{F2E5BB55-313F-4D34-8164-30188D3DE4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84811400-61E3-44CC-B5B5-B84A3E2D51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3">
                                            <p:graphicEl>
                                              <a:dgm id="{84811400-61E3-44CC-B5B5-B84A3E2D516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>
                                            <p:graphicEl>
                                              <a:dgm id="{84811400-61E3-44CC-B5B5-B84A3E2D51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>
                                            <p:graphicEl>
                                              <a:dgm id="{84811400-61E3-44CC-B5B5-B84A3E2D51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942506C1-3799-45F0-96A1-FF83730DB6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3">
                                            <p:graphicEl>
                                              <a:dgm id="{942506C1-3799-45F0-96A1-FF83730DB6F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">
                                            <p:graphicEl>
                                              <a:dgm id="{942506C1-3799-45F0-96A1-FF83730DB6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">
                                            <p:graphicEl>
                                              <a:dgm id="{942506C1-3799-45F0-96A1-FF83730DB6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02087BB9-29F4-4502-BB89-17DB97117B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3">
                                            <p:graphicEl>
                                              <a:dgm id="{02087BB9-29F4-4502-BB89-17DB97117B1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3">
                                            <p:graphicEl>
                                              <a:dgm id="{02087BB9-29F4-4502-BB89-17DB97117B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3">
                                            <p:graphicEl>
                                              <a:dgm id="{02087BB9-29F4-4502-BB89-17DB97117B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3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Hub partitioning</a:t>
            </a:r>
            <a:endParaRPr lang="uk-UA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367354427"/>
              </p:ext>
            </p:extLst>
          </p:nvPr>
        </p:nvGraphicFramePr>
        <p:xfrm>
          <a:off x="1219200" y="1706563"/>
          <a:ext cx="5078413" cy="4465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Each partition grows independently</a:t>
            </a:r>
          </a:p>
          <a:p>
            <a:r>
              <a:rPr lang="en-US" dirty="0" smtClean="0"/>
              <a:t>Each </a:t>
            </a:r>
            <a:r>
              <a:rPr lang="en-US" b="1" u="sng" dirty="0" smtClean="0"/>
              <a:t>reader</a:t>
            </a:r>
            <a:r>
              <a:rPr lang="en-US" dirty="0" smtClean="0"/>
              <a:t> has its own cursor</a:t>
            </a:r>
          </a:p>
          <a:p>
            <a:r>
              <a:rPr lang="en-US" dirty="0" smtClean="0"/>
              <a:t>Each message remains in partition until it expires (you can’t delete messages)</a:t>
            </a:r>
          </a:p>
          <a:p>
            <a:r>
              <a:rPr lang="en-US" dirty="0" smtClean="0"/>
              <a:t>Checkpoints</a:t>
            </a:r>
            <a:endParaRPr lang="uk-UA" dirty="0"/>
          </a:p>
        </p:txBody>
      </p:sp>
      <p:sp>
        <p:nvSpPr>
          <p:cNvPr id="8" name="Rounded Rectangle 7"/>
          <p:cNvSpPr/>
          <p:nvPr/>
        </p:nvSpPr>
        <p:spPr>
          <a:xfrm>
            <a:off x="3987130" y="1706880"/>
            <a:ext cx="288032" cy="14340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2800"/>
          </a:p>
        </p:txBody>
      </p:sp>
      <p:sp>
        <p:nvSpPr>
          <p:cNvPr id="9" name="Rounded Rectangle 8"/>
          <p:cNvSpPr/>
          <p:nvPr/>
        </p:nvSpPr>
        <p:spPr>
          <a:xfrm>
            <a:off x="4322787" y="3222496"/>
            <a:ext cx="288032" cy="14340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2800"/>
          </a:p>
        </p:txBody>
      </p:sp>
      <p:sp>
        <p:nvSpPr>
          <p:cNvPr id="10" name="Rounded Rectangle 9"/>
          <p:cNvSpPr/>
          <p:nvPr/>
        </p:nvSpPr>
        <p:spPr>
          <a:xfrm>
            <a:off x="5003512" y="4738112"/>
            <a:ext cx="288032" cy="14340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2800"/>
          </a:p>
        </p:txBody>
      </p:sp>
    </p:spTree>
    <p:extLst>
      <p:ext uri="{BB962C8B-B14F-4D97-AF65-F5344CB8AC3E}">
        <p14:creationId xmlns:p14="http://schemas.microsoft.com/office/powerpoint/2010/main" val="40316477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E028B84-25F0-48FF-996E-9B1C96AD3F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dgm id="{FE028B84-25F0-48FF-996E-9B1C96AD3FC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78D7264E-9E16-4BEA-B3B2-64B423DF2D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graphicEl>
                                              <a:dgm id="{78D7264E-9E16-4BEA-B3B2-64B423DF2D6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7C7014F-F228-4665-9680-6596709675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graphicEl>
                                              <a:dgm id="{47C7014F-F228-4665-9680-6596709675A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9B05F67-67D7-4EE9-83E2-657C68B255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graphicEl>
                                              <a:dgm id="{A9B05F67-67D7-4EE9-83E2-657C68B2556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23E71DD-1276-4D2B-9918-74BD783963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graphicEl>
                                              <a:dgm id="{523E71DD-1276-4D2B-9918-74BD7839638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E26FED9-3F2E-479E-B827-F8941B9992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graphicEl>
                                              <a:dgm id="{4E26FED9-3F2E-479E-B827-F8941B9992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Dgm bld="lvlAtOnce"/>
        </p:bldSub>
      </p:bldGraphic>
      <p:bldP spid="6" grpId="0" uiExpand="1" build="p"/>
      <p:bldP spid="8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Hub partitioning details</a:t>
            </a:r>
            <a:endParaRPr lang="uk-UA" dirty="0"/>
          </a:p>
        </p:txBody>
      </p:sp>
      <p:sp>
        <p:nvSpPr>
          <p:cNvPr id="8" name="Flowchart: Multidocument 7"/>
          <p:cNvSpPr/>
          <p:nvPr/>
        </p:nvSpPr>
        <p:spPr>
          <a:xfrm>
            <a:off x="1485900" y="2492896"/>
            <a:ext cx="2304256" cy="1728192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Messages</a:t>
            </a:r>
            <a:endParaRPr lang="uk-UA" sz="2800" dirty="0"/>
          </a:p>
        </p:txBody>
      </p:sp>
      <p:sp>
        <p:nvSpPr>
          <p:cNvPr id="10" name="Striped Right Arrow 9"/>
          <p:cNvSpPr/>
          <p:nvPr/>
        </p:nvSpPr>
        <p:spPr>
          <a:xfrm>
            <a:off x="4885128" y="2755347"/>
            <a:ext cx="2418568" cy="1197982"/>
          </a:xfrm>
          <a:prstGeom prst="stripedRightArrow">
            <a:avLst>
              <a:gd name="adj1" fmla="val 10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f(x)</a:t>
            </a:r>
            <a:endParaRPr lang="uk-UA" sz="2800" dirty="0"/>
          </a:p>
        </p:txBody>
      </p:sp>
      <p:sp>
        <p:nvSpPr>
          <p:cNvPr id="11" name="Flowchart: Multidocument 10"/>
          <p:cNvSpPr/>
          <p:nvPr/>
        </p:nvSpPr>
        <p:spPr>
          <a:xfrm>
            <a:off x="8398668" y="2490242"/>
            <a:ext cx="2304256" cy="1728192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Partitions</a:t>
            </a:r>
            <a:endParaRPr lang="uk-UA" sz="2800" dirty="0"/>
          </a:p>
        </p:txBody>
      </p:sp>
      <p:sp>
        <p:nvSpPr>
          <p:cNvPr id="15" name="Line Callout 3 (No Border) 14"/>
          <p:cNvSpPr/>
          <p:nvPr/>
        </p:nvSpPr>
        <p:spPr>
          <a:xfrm>
            <a:off x="3866252" y="4869160"/>
            <a:ext cx="3020248" cy="864096"/>
          </a:xfrm>
          <a:prstGeom prst="callout3">
            <a:avLst>
              <a:gd name="adj1" fmla="val -97343"/>
              <a:gd name="adj2" fmla="val 30421"/>
              <a:gd name="adj3" fmla="val 18750"/>
              <a:gd name="adj4" fmla="val -16667"/>
              <a:gd name="adj5" fmla="val 100000"/>
              <a:gd name="adj6" fmla="val -16667"/>
              <a:gd name="adj7" fmla="val 99923"/>
              <a:gd name="adj8" fmla="val -4949"/>
            </a:avLst>
          </a:prstGeom>
          <a:ln>
            <a:headEnd type="stealth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user-provided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round robin</a:t>
            </a:r>
            <a:endParaRPr lang="uk-UA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8978363" y="4607550"/>
            <a:ext cx="1144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8 … 32</a:t>
            </a:r>
            <a:endParaRPr lang="uk-UA" sz="2800" dirty="0"/>
          </a:p>
        </p:txBody>
      </p:sp>
    </p:spTree>
    <p:extLst>
      <p:ext uri="{BB962C8B-B14F-4D97-AF65-F5344CB8AC3E}">
        <p14:creationId xmlns:p14="http://schemas.microsoft.com/office/powerpoint/2010/main" val="21362217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 uiExpand="1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Hub event publishing</a:t>
            </a:r>
            <a:endParaRPr lang="uk-U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Event data</a:t>
            </a:r>
            <a:endParaRPr lang="uk-UA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Body</a:t>
            </a:r>
          </a:p>
          <a:p>
            <a:r>
              <a:rPr lang="en-US" dirty="0" smtClean="0"/>
              <a:t>Property bag</a:t>
            </a:r>
          </a:p>
          <a:p>
            <a:r>
              <a:rPr lang="en-US" dirty="0" smtClean="0"/>
              <a:t>Partition key</a:t>
            </a:r>
          </a:p>
          <a:p>
            <a:r>
              <a:rPr lang="en-US" dirty="0" smtClean="0"/>
              <a:t>Different metadata</a:t>
            </a:r>
            <a:endParaRPr lang="uk-UA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Event hub client</a:t>
            </a:r>
            <a:endParaRPr lang="uk-UA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HTTP or AMQP</a:t>
            </a:r>
          </a:p>
          <a:p>
            <a:r>
              <a:rPr lang="en-US" dirty="0" smtClean="0"/>
              <a:t>Single or batch (256K limit)</a:t>
            </a:r>
          </a:p>
          <a:p>
            <a:r>
              <a:rPr lang="en-US" dirty="0" smtClean="0"/>
              <a:t>Partition key</a:t>
            </a:r>
          </a:p>
          <a:p>
            <a:r>
              <a:rPr lang="en-US" dirty="0" smtClean="0"/>
              <a:t>Events’ order in partition is ensured</a:t>
            </a:r>
            <a:endParaRPr lang="uk-UA" dirty="0"/>
          </a:p>
        </p:txBody>
      </p:sp>
      <p:sp>
        <p:nvSpPr>
          <p:cNvPr id="9" name="Left-Right Arrow 8"/>
          <p:cNvSpPr/>
          <p:nvPr/>
        </p:nvSpPr>
        <p:spPr>
          <a:xfrm>
            <a:off x="3646140" y="3880098"/>
            <a:ext cx="2781146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2800"/>
          </a:p>
        </p:txBody>
      </p:sp>
    </p:spTree>
    <p:extLst>
      <p:ext uri="{BB962C8B-B14F-4D97-AF65-F5344CB8AC3E}">
        <p14:creationId xmlns:p14="http://schemas.microsoft.com/office/powerpoint/2010/main" val="19440304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/>
      <p:bldP spid="7" grpId="0" build="p"/>
      <p:bldP spid="8" grpId="0" build="p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Hub consumer group</a:t>
            </a:r>
            <a:endParaRPr lang="uk-UA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811820850"/>
              </p:ext>
            </p:extLst>
          </p:nvPr>
        </p:nvGraphicFramePr>
        <p:xfrm>
          <a:off x="1219200" y="1706563"/>
          <a:ext cx="5078413" cy="4465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Messages are pushed to groups</a:t>
            </a:r>
          </a:p>
          <a:p>
            <a:r>
              <a:rPr lang="en-US" dirty="0" smtClean="0"/>
              <a:t>Each group has its own cursor</a:t>
            </a:r>
          </a:p>
          <a:p>
            <a:r>
              <a:rPr lang="en-US" dirty="0" smtClean="0"/>
              <a:t>Default consumer group</a:t>
            </a:r>
          </a:p>
          <a:p>
            <a:r>
              <a:rPr lang="en-US" dirty="0" smtClean="0"/>
              <a:t>Up to 20 consumer groups in total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2546273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98493C3B-D4BA-4D3F-AAD0-B61C12283F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graphicEl>
                                              <a:dgm id="{98493C3B-D4BA-4D3F-AAD0-B61C12283F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F4755D13-468A-4FC0-B81C-B0DF9C343E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graphicEl>
                                              <a:dgm id="{F4755D13-468A-4FC0-B81C-B0DF9C343ED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19754833-9069-4EF2-B312-16C8A6C251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graphicEl>
                                              <a:dgm id="{19754833-9069-4EF2-B312-16C8A6C251B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934FA628-C7A6-4032-9427-DAE7707BE1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>
                                            <p:graphicEl>
                                              <a:dgm id="{934FA628-C7A6-4032-9427-DAE7707BE17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83AF154A-A78F-4C50-9393-0876AF5309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>
                                            <p:graphicEl>
                                              <a:dgm id="{83AF154A-A78F-4C50-9393-0876AF53099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572EBC3B-50A1-433C-97CB-EC61DC26FD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>
                                            <p:graphicEl>
                                              <a:dgm id="{572EBC3B-50A1-433C-97CB-EC61DC26FD0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8A8F7921-FAEA-478E-88B1-B68E149B16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graphicEl>
                                              <a:dgm id="{8A8F7921-FAEA-478E-88B1-B68E149B165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76134829-AAAA-475D-8BDA-A14B3B4FC5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>
                                            <p:graphicEl>
                                              <a:dgm id="{76134829-AAAA-475D-8BDA-A14B3B4FC5B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Sub>
          <a:bldDgm bld="lvlAtOnce"/>
        </p:bldSub>
      </p:bldGraphic>
      <p:bldP spid="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Hub throughput</a:t>
            </a:r>
            <a:endParaRPr lang="uk-UA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Per throughput unit (up to 20 units):</a:t>
            </a:r>
          </a:p>
          <a:p>
            <a:r>
              <a:rPr lang="en-US" dirty="0" smtClean="0"/>
              <a:t>Ingress</a:t>
            </a:r>
            <a:r>
              <a:rPr lang="en-US" dirty="0"/>
              <a:t>: Up to 1MB per second or 1000 events per </a:t>
            </a:r>
            <a:r>
              <a:rPr lang="en-US" dirty="0" smtClean="0"/>
              <a:t>second</a:t>
            </a:r>
            <a:endParaRPr lang="en-US" dirty="0"/>
          </a:p>
          <a:p>
            <a:r>
              <a:rPr lang="en-US" dirty="0"/>
              <a:t>Egress: Up to 2MB per </a:t>
            </a:r>
            <a:r>
              <a:rPr lang="en-US" dirty="0" smtClean="0"/>
              <a:t>second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5248662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Pricing</a:t>
            </a:r>
            <a:endParaRPr lang="uk-UA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463441639"/>
              </p:ext>
            </p:extLst>
          </p:nvPr>
        </p:nvGraphicFramePr>
        <p:xfrm>
          <a:off x="1219200" y="1706563"/>
          <a:ext cx="5078955" cy="178131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2985"/>
                <a:gridCol w="1692985"/>
                <a:gridCol w="1692985"/>
              </a:tblGrid>
              <a:tr h="335144">
                <a:tc>
                  <a:txBody>
                    <a:bodyPr/>
                    <a:lstStyle/>
                    <a:p>
                      <a:pPr algn="l"/>
                      <a:r>
                        <a:rPr lang="en-US" sz="1400" b="1" cap="all" dirty="0">
                          <a:effectLst/>
                        </a:rPr>
                        <a:t>FEATURE</a:t>
                      </a:r>
                      <a:endParaRPr lang="en-US" sz="1400" b="1" cap="all" dirty="0">
                        <a:solidFill>
                          <a:schemeClr val="bg1"/>
                        </a:solidFill>
                        <a:effectLst/>
                        <a:latin typeface="wf_segoe-ui_bold"/>
                      </a:endParaRPr>
                    </a:p>
                  </a:txBody>
                  <a:tcPr marL="52906" marR="52906" marT="57388" marB="573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cap="all" dirty="0">
                          <a:effectLst/>
                        </a:rPr>
                        <a:t>BASIC</a:t>
                      </a:r>
                      <a:endParaRPr lang="en-US" sz="1400" b="1" cap="all" dirty="0">
                        <a:solidFill>
                          <a:schemeClr val="bg1"/>
                        </a:solidFill>
                        <a:effectLst/>
                        <a:latin typeface="wf_segoe-ui_bold"/>
                      </a:endParaRPr>
                    </a:p>
                  </a:txBody>
                  <a:tcPr marL="52906" marR="52906" marT="57388" marB="573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cap="all" dirty="0">
                          <a:effectLst/>
                        </a:rPr>
                        <a:t>STANDARD</a:t>
                      </a:r>
                      <a:endParaRPr lang="en-US" sz="1400" b="1" cap="all" dirty="0">
                        <a:solidFill>
                          <a:schemeClr val="bg1"/>
                        </a:solidFill>
                        <a:effectLst/>
                        <a:latin typeface="wf_segoe-ui_bold"/>
                      </a:endParaRPr>
                    </a:p>
                  </a:txBody>
                  <a:tcPr marL="52906" marR="52906" marT="57388" marB="573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144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Event Hubs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2906" marR="52906" marT="57388" marB="573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400" dirty="0" smtClean="0">
                          <a:solidFill>
                            <a:schemeClr val="tx1"/>
                          </a:solidFill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uk-UA" sz="1400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2906" marR="52906" marT="57388" marB="573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400" dirty="0" smtClean="0">
                          <a:solidFill>
                            <a:schemeClr val="tx1"/>
                          </a:solidFill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uk-UA" sz="1400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2906" marR="52906" marT="57388" marB="573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5512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Brokered connections included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2906" marR="52906" marT="57388" marB="573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>
                          <a:effectLst/>
                        </a:rPr>
                        <a:t>100</a:t>
                      </a:r>
                      <a:endParaRPr lang="uk-UA" sz="14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58717" marR="158717" marT="57388" marB="573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dirty="0" smtClean="0">
                          <a:effectLst/>
                        </a:rPr>
                        <a:t>1000</a:t>
                      </a:r>
                      <a:endParaRPr lang="uk-UA" sz="14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58717" marR="158717" marT="57388" marB="573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5512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Brokered connections (overage allowed)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2906" marR="52906" marT="57388" marB="573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14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2906" marR="52906" marT="57388" marB="573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 (billable)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2906" marR="52906" marT="57388" marB="573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281436992"/>
              </p:ext>
            </p:extLst>
          </p:nvPr>
        </p:nvGraphicFramePr>
        <p:xfrm>
          <a:off x="6467657" y="2753872"/>
          <a:ext cx="5078412" cy="341515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39206"/>
                <a:gridCol w="2539206"/>
              </a:tblGrid>
              <a:tr h="367280">
                <a:tc gridSpan="2">
                  <a:txBody>
                    <a:bodyPr/>
                    <a:lstStyle/>
                    <a:p>
                      <a:pPr algn="l"/>
                      <a:r>
                        <a:rPr lang="en-US" sz="1400" b="1" cap="all" dirty="0">
                          <a:effectLst/>
                        </a:rPr>
                        <a:t>STANDARD</a:t>
                      </a:r>
                      <a:endParaRPr lang="en-US" sz="1400" b="1" cap="all" dirty="0">
                        <a:solidFill>
                          <a:schemeClr val="bg1"/>
                        </a:solidFill>
                        <a:effectLst/>
                        <a:latin typeface="wf_segoe-ui_bold"/>
                      </a:endParaRPr>
                    </a:p>
                  </a:txBody>
                  <a:tcPr marL="104556" marR="104556" marT="74683" marB="746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uk-UA" sz="1400" b="0" cap="all" dirty="0">
                        <a:solidFill>
                          <a:schemeClr val="bg1"/>
                        </a:solidFill>
                        <a:effectLst/>
                        <a:latin typeface="wf_segoe-ui_bold"/>
                      </a:endParaRPr>
                    </a:p>
                  </a:txBody>
                  <a:tcPr marL="104556" marR="104556" marT="74683" marB="746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280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Base </a:t>
                      </a:r>
                      <a:r>
                        <a:rPr lang="en-US" sz="1400" dirty="0" smtClean="0">
                          <a:effectLst/>
                        </a:rPr>
                        <a:t>charge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04556" marR="104556" marT="74683" marB="746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$10/mo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04556" marR="104556" marT="74683" marB="746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First 12.5M Ops / Month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04556" marR="104556" marT="74683" marB="746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Included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04556" marR="104556" marT="74683" marB="746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Next 88M Ops (13M - 100M Ops) / Month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04556" marR="104556" marT="74683" marB="746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$0.80 per million operations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04556" marR="104556" marT="74683" marB="746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1870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Next 2,400M Ops (100M - 2,500M Ops) / Month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04556" marR="104556" marT="74683" marB="746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$0.50 per million operations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04556" marR="104556" marT="74683" marB="746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Over 2,500M Ops / Month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04556" marR="104556" marT="74683" marB="746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$0.20 per million operations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04556" marR="104556" marT="74683" marB="746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7786242"/>
              </p:ext>
            </p:extLst>
          </p:nvPr>
        </p:nvGraphicFramePr>
        <p:xfrm>
          <a:off x="6486583" y="1706563"/>
          <a:ext cx="5040560" cy="8077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20280"/>
                <a:gridCol w="2520280"/>
              </a:tblGrid>
              <a:tr h="0">
                <a:tc gridSpan="2">
                  <a:txBody>
                    <a:bodyPr/>
                    <a:lstStyle/>
                    <a:p>
                      <a:pPr algn="l"/>
                      <a:r>
                        <a:rPr lang="en-US" sz="1400" b="1" cap="all" dirty="0">
                          <a:effectLst/>
                        </a:rPr>
                        <a:t>BASIC</a:t>
                      </a:r>
                      <a:endParaRPr lang="en-US" sz="1400" b="1" cap="all" dirty="0">
                        <a:solidFill>
                          <a:schemeClr val="bg1"/>
                        </a:solidFill>
                        <a:effectLst/>
                        <a:latin typeface="wf_segoe-ui_bold"/>
                      </a:endParaRPr>
                    </a:p>
                  </a:txBody>
                  <a:tcPr marL="133350" marR="1333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uk-UA" sz="1400" b="0" cap="all" dirty="0">
                        <a:solidFill>
                          <a:schemeClr val="bg1"/>
                        </a:solidFill>
                        <a:effectLst/>
                        <a:latin typeface="wf_segoe-ui_bold"/>
                      </a:endParaRPr>
                    </a:p>
                  </a:txBody>
                  <a:tcPr marL="133350" marR="1333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Operations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33350" marR="1333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$0.05 per million operations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33350" marR="1333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1015127"/>
              </p:ext>
            </p:extLst>
          </p:nvPr>
        </p:nvGraphicFramePr>
        <p:xfrm>
          <a:off x="1197526" y="3861047"/>
          <a:ext cx="5066452" cy="2329521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33226"/>
                <a:gridCol w="2533226"/>
              </a:tblGrid>
              <a:tr h="413426">
                <a:tc>
                  <a:txBody>
                    <a:bodyPr/>
                    <a:lstStyle/>
                    <a:p>
                      <a:pPr algn="l"/>
                      <a:r>
                        <a:rPr lang="en-US" sz="1400" cap="all">
                          <a:effectLst/>
                        </a:rPr>
                        <a:t>STANDARD TIER</a:t>
                      </a:r>
                      <a:endParaRPr lang="en-US" sz="1400" b="0" cap="all">
                        <a:solidFill>
                          <a:srgbClr val="505050"/>
                        </a:solidFill>
                        <a:effectLst/>
                        <a:latin typeface="wf_segoe-ui_bold"/>
                      </a:endParaRPr>
                    </a:p>
                  </a:txBody>
                  <a:tcPr marL="104263" marR="104263" marT="74474" marB="744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1400" b="0" cap="all">
                        <a:solidFill>
                          <a:srgbClr val="505050"/>
                        </a:solidFill>
                        <a:effectLst/>
                        <a:latin typeface="wf_segoe-ui_bold"/>
                      </a:endParaRPr>
                    </a:p>
                  </a:txBody>
                  <a:tcPr marL="104263" marR="104263" marT="74474" marB="744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3426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First 1K / Month</a:t>
                      </a:r>
                    </a:p>
                  </a:txBody>
                  <a:tcPr marL="104263" marR="104263" marT="74474" marB="744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Included</a:t>
                      </a:r>
                    </a:p>
                  </a:txBody>
                  <a:tcPr marL="104263" marR="104263" marT="74474" marB="744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2890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Next 99K (1K – 100K) / Month</a:t>
                      </a:r>
                    </a:p>
                  </a:txBody>
                  <a:tcPr marL="104263" marR="104263" marT="74474" marB="744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$0.03 per connection / month</a:t>
                      </a:r>
                    </a:p>
                  </a:txBody>
                  <a:tcPr marL="104263" marR="104263" marT="74474" marB="744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6889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Next 400K (100K – 500K) / Month</a:t>
                      </a:r>
                    </a:p>
                  </a:txBody>
                  <a:tcPr marL="104263" marR="104263" marT="74474" marB="744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$0.025 per connection / month</a:t>
                      </a:r>
                    </a:p>
                  </a:txBody>
                  <a:tcPr marL="104263" marR="104263" marT="74474" marB="744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2890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Over 500K / Month</a:t>
                      </a:r>
                    </a:p>
                  </a:txBody>
                  <a:tcPr marL="104263" marR="104263" marT="74474" marB="744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$0.015 per connection / month</a:t>
                      </a:r>
                    </a:p>
                  </a:txBody>
                  <a:tcPr marL="104263" marR="104263" marT="74474" marB="744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56794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0</TotalTime>
  <Words>316</Words>
  <Application>Microsoft Office PowerPoint</Application>
  <PresentationFormat>Custom</PresentationFormat>
  <Paragraphs>103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wf_segoe-ui_bold</vt:lpstr>
      <vt:lpstr>Wingdings</vt:lpstr>
      <vt:lpstr>Tech 16x9</vt:lpstr>
      <vt:lpstr>Azure Event Hub</vt:lpstr>
      <vt:lpstr>Event Hub overview</vt:lpstr>
      <vt:lpstr>Event Hub structure</vt:lpstr>
      <vt:lpstr>Event Hub partitioning</vt:lpstr>
      <vt:lpstr>Event Hub partitioning details</vt:lpstr>
      <vt:lpstr>Event Hub event publishing</vt:lpstr>
      <vt:lpstr>Event Hub consumer group</vt:lpstr>
      <vt:lpstr>Event Hub throughput</vt:lpstr>
      <vt:lpstr>Pricing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2015-02-04T15:36:09Z</dcterms:created>
  <dcterms:modified xsi:type="dcterms:W3CDTF">2015-02-04T22:42:31Z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