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9" r:id="rId4"/>
    <p:sldId id="267" r:id="rId5"/>
    <p:sldId id="268" r:id="rId6"/>
    <p:sldId id="266" r:id="rId7"/>
    <p:sldId id="271" r:id="rId8"/>
    <p:sldId id="270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-56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66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90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82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18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52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23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8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90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3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75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50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19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40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UA Community 2015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Boyko Anton</a:t>
            </a:r>
          </a:p>
          <a:p>
            <a:r>
              <a:rPr lang="it-IT" dirty="0" smtClean="0"/>
              <a:t>Azure MVP</a:t>
            </a:r>
          </a:p>
          <a:p>
            <a:r>
              <a:rPr lang="it-IT" dirty="0" smtClean="0"/>
              <a:t>boyko.ant@live.com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Azure UA Community in 2014</a:t>
            </a:r>
          </a:p>
          <a:p>
            <a:r>
              <a:rPr lang="en-US" dirty="0"/>
              <a:t>Azure UA Community in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New partnership</a:t>
            </a:r>
          </a:p>
          <a:p>
            <a:r>
              <a:rPr lang="en-US" dirty="0" smtClean="0"/>
              <a:t>Technical speeches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messaging overview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Storage Queues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Service Bus Queues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Service Bus Topics and Subscriptions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Event Hub</a:t>
            </a:r>
          </a:p>
          <a:p>
            <a:r>
              <a:rPr lang="en-US" dirty="0" smtClean="0"/>
              <a:t>Azure Day</a:t>
            </a:r>
            <a:endParaRPr lang="en-US" dirty="0"/>
          </a:p>
          <a:p>
            <a:endParaRPr lang="uk-U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81" y="2367756"/>
            <a:ext cx="3152775" cy="3467100"/>
          </a:xfrm>
        </p:spPr>
      </p:pic>
    </p:spTree>
    <p:extLst>
      <p:ext uri="{BB962C8B-B14F-4D97-AF65-F5344CB8AC3E}">
        <p14:creationId xmlns:p14="http://schemas.microsoft.com/office/powerpoint/2010/main" val="7133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UA Community in 2014</a:t>
            </a:r>
            <a:endParaRPr lang="uk-U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2" y="2160588"/>
            <a:ext cx="3881437" cy="3881437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 dirty="0" err="1"/>
              <a:t>meetups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smtClean="0"/>
              <a:t>worldwide global </a:t>
            </a:r>
            <a:r>
              <a:rPr lang="en-US" dirty="0" err="1" smtClean="0"/>
              <a:t>bootcamp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smtClean="0"/>
              <a:t>online learning </a:t>
            </a:r>
            <a:r>
              <a:rPr lang="en-US" dirty="0"/>
              <a:t>course</a:t>
            </a:r>
          </a:p>
          <a:p>
            <a:r>
              <a:rPr lang="en-US" dirty="0"/>
              <a:t>200+ group </a:t>
            </a:r>
            <a:r>
              <a:rPr lang="en-US" dirty="0" smtClean="0"/>
              <a:t>members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036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UA Community in 2015</a:t>
            </a:r>
            <a:endParaRPr lang="uk-U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33745"/>
            <a:ext cx="4181475" cy="313512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10+ </a:t>
            </a:r>
            <a:r>
              <a:rPr lang="en-US" dirty="0" err="1" smtClean="0"/>
              <a:t>meetups</a:t>
            </a:r>
            <a:endParaRPr lang="en-US" dirty="0" smtClean="0"/>
          </a:p>
          <a:p>
            <a:r>
              <a:rPr lang="en-US" dirty="0" smtClean="0"/>
              <a:t>1 worldwide global </a:t>
            </a:r>
            <a:r>
              <a:rPr lang="en-US" dirty="0" err="1" smtClean="0"/>
              <a:t>bootcamp</a:t>
            </a:r>
            <a:endParaRPr lang="en-US" dirty="0" smtClean="0"/>
          </a:p>
          <a:p>
            <a:r>
              <a:rPr lang="en-US" dirty="0" smtClean="0"/>
              <a:t>4+ online learning courses</a:t>
            </a:r>
          </a:p>
          <a:p>
            <a:r>
              <a:rPr lang="en-US" dirty="0" smtClean="0"/>
              <a:t>500+ group members</a:t>
            </a:r>
          </a:p>
          <a:p>
            <a:r>
              <a:rPr lang="en-US" dirty="0" smtClean="0"/>
              <a:t>6+ lab trainings</a:t>
            </a:r>
          </a:p>
          <a:p>
            <a:r>
              <a:rPr lang="en-US" dirty="0" smtClean="0"/>
              <a:t>2+ polygons</a:t>
            </a:r>
          </a:p>
          <a:p>
            <a:r>
              <a:rPr lang="en-US" dirty="0" smtClean="0"/>
              <a:t>First Azure-specific community web site</a:t>
            </a:r>
          </a:p>
          <a:p>
            <a:r>
              <a:rPr lang="en-US" dirty="0" err="1" smtClean="0"/>
              <a:t>AzureUA</a:t>
            </a:r>
            <a:r>
              <a:rPr lang="en-US" dirty="0" smtClean="0"/>
              <a:t> YouTube channel</a:t>
            </a:r>
          </a:p>
          <a:p>
            <a:r>
              <a:rPr lang="en-US" dirty="0" smtClean="0"/>
              <a:t>First #</a:t>
            </a:r>
            <a:r>
              <a:rPr lang="en-US" dirty="0" err="1" smtClean="0"/>
              <a:t>AzureDay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065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partnership - ISSP</a:t>
            </a:r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Community </a:t>
            </a:r>
            <a:r>
              <a:rPr lang="en-US" dirty="0" err="1" smtClean="0"/>
              <a:t>meetups</a:t>
            </a:r>
            <a:r>
              <a:rPr lang="en-US" dirty="0" smtClean="0"/>
              <a:t>’ point</a:t>
            </a:r>
          </a:p>
          <a:p>
            <a:r>
              <a:rPr lang="en-US" dirty="0" smtClean="0"/>
              <a:t>Lab trainings’ point</a:t>
            </a:r>
          </a:p>
          <a:p>
            <a:r>
              <a:rPr lang="en-US" dirty="0" smtClean="0"/>
              <a:t>Polygons’ point </a:t>
            </a:r>
            <a:endParaRPr lang="uk-U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2563019"/>
            <a:ext cx="3533775" cy="30765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2066395"/>
            <a:ext cx="2647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partnership – IT-community.in.ua</a:t>
            </a:r>
            <a:endParaRPr lang="uk-U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0" y="1462362"/>
            <a:ext cx="8329653" cy="6359126"/>
          </a:xfrm>
        </p:spPr>
      </p:pic>
    </p:spTree>
    <p:extLst>
      <p:ext uri="{BB962C8B-B14F-4D97-AF65-F5344CB8AC3E}">
        <p14:creationId xmlns:p14="http://schemas.microsoft.com/office/powerpoint/2010/main" val="40744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 - </a:t>
            </a:r>
            <a:r>
              <a:rPr lang="en-US" dirty="0" err="1" smtClean="0"/>
              <a:t>github</a:t>
            </a:r>
            <a:endParaRPr lang="uk-U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8" y="2160590"/>
            <a:ext cx="4181475" cy="27876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Azure UA Community </a:t>
            </a:r>
            <a:r>
              <a:rPr lang="en-US" sz="3200" dirty="0"/>
              <a:t>materials </a:t>
            </a:r>
            <a:r>
              <a:rPr lang="en-US" sz="3200" dirty="0" smtClean="0"/>
              <a:t>bucket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https</a:t>
            </a:r>
            <a:r>
              <a:rPr lang="en-US" sz="3200" b="1" dirty="0"/>
              <a:t>://</a:t>
            </a:r>
            <a:r>
              <a:rPr lang="en-US" sz="3200" b="1" dirty="0" smtClean="0"/>
              <a:t>github.com/</a:t>
            </a:r>
            <a:br>
              <a:rPr lang="en-US" sz="3200" b="1" dirty="0" smtClean="0"/>
            </a:br>
            <a:r>
              <a:rPr lang="en-US" sz="3200" b="1" dirty="0" err="1" smtClean="0"/>
              <a:t>azureua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22380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131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Corbel</vt:lpstr>
      <vt:lpstr>Trebuchet MS</vt:lpstr>
      <vt:lpstr>Wingdings</vt:lpstr>
      <vt:lpstr>Wingdings 3</vt:lpstr>
      <vt:lpstr>Facet</vt:lpstr>
      <vt:lpstr>Azure UA Community 2015</vt:lpstr>
      <vt:lpstr>Agenda</vt:lpstr>
      <vt:lpstr>Azure UA Community in 2014</vt:lpstr>
      <vt:lpstr>Azure UA Community in 2015</vt:lpstr>
      <vt:lpstr>New partnership - ISSP</vt:lpstr>
      <vt:lpstr>New partnership – IT-community.in.ua</vt:lpstr>
      <vt:lpstr>New tools -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2015-02-04T21:43:42Z</dcterms:created>
  <dcterms:modified xsi:type="dcterms:W3CDTF">2015-02-04T22:57:57Z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