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3" r:id="rId2"/>
  </p:sldMasterIdLst>
  <p:notesMasterIdLst>
    <p:notesMasterId r:id="rId11"/>
  </p:notesMasterIdLst>
  <p:handoutMasterIdLst>
    <p:handoutMasterId r:id="rId12"/>
  </p:handoutMasterIdLst>
  <p:sldIdLst>
    <p:sldId id="265" r:id="rId3"/>
    <p:sldId id="269" r:id="rId4"/>
    <p:sldId id="267" r:id="rId5"/>
    <p:sldId id="268" r:id="rId6"/>
    <p:sldId id="266" r:id="rId7"/>
    <p:sldId id="271" r:id="rId8"/>
    <p:sldId id="270" r:id="rId9"/>
    <p:sldId id="272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16" d="100"/>
          <a:sy n="116" d="100"/>
        </p:scale>
        <p:origin x="336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AE4B89-FA5E-460F-A843-57D8DE86E685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9FEAB8D0-274F-4222-8A6F-28A2B86AC484}">
      <dgm:prSet phldrT="[Text]"/>
      <dgm:spPr/>
      <dgm:t>
        <a:bodyPr/>
        <a:lstStyle/>
        <a:p>
          <a:r>
            <a:rPr lang="en-US" dirty="0" smtClean="0"/>
            <a:t>Like</a:t>
          </a:r>
          <a:endParaRPr lang="uk-UA" dirty="0"/>
        </a:p>
      </dgm:t>
    </dgm:pt>
    <dgm:pt modelId="{3A162B14-A301-4626-9D50-2B4128D82790}" type="parTrans" cxnId="{E9E35569-C3D9-4BF7-B70B-0186DFE2941A}">
      <dgm:prSet/>
      <dgm:spPr/>
      <dgm:t>
        <a:bodyPr/>
        <a:lstStyle/>
        <a:p>
          <a:endParaRPr lang="uk-UA"/>
        </a:p>
      </dgm:t>
    </dgm:pt>
    <dgm:pt modelId="{C9DFDFD5-7F65-444E-9624-7C295CDD27C0}" type="sibTrans" cxnId="{E9E35569-C3D9-4BF7-B70B-0186DFE2941A}">
      <dgm:prSet/>
      <dgm:spPr/>
      <dgm:t>
        <a:bodyPr/>
        <a:lstStyle/>
        <a:p>
          <a:endParaRPr lang="uk-UA"/>
        </a:p>
      </dgm:t>
    </dgm:pt>
    <dgm:pt modelId="{109F65A3-C860-4A09-9229-76BE007395D9}">
      <dgm:prSet phldrT="[Text]"/>
      <dgm:spPr/>
      <dgm:t>
        <a:bodyPr/>
        <a:lstStyle/>
        <a:p>
          <a:r>
            <a:rPr lang="en-US" dirty="0" smtClean="0"/>
            <a:t>Plus</a:t>
          </a:r>
          <a:endParaRPr lang="uk-UA" dirty="0"/>
        </a:p>
      </dgm:t>
    </dgm:pt>
    <dgm:pt modelId="{1DAA6196-6B67-4EBE-8B36-0ED2B1F351C7}" type="parTrans" cxnId="{6E71E54A-949E-45D5-9D36-2DFBD3FFC4A8}">
      <dgm:prSet/>
      <dgm:spPr/>
      <dgm:t>
        <a:bodyPr/>
        <a:lstStyle/>
        <a:p>
          <a:endParaRPr lang="uk-UA"/>
        </a:p>
      </dgm:t>
    </dgm:pt>
    <dgm:pt modelId="{4B34FEFC-E1C0-4B86-9584-4A78F2FFBD7C}" type="sibTrans" cxnId="{6E71E54A-949E-45D5-9D36-2DFBD3FFC4A8}">
      <dgm:prSet/>
      <dgm:spPr/>
      <dgm:t>
        <a:bodyPr/>
        <a:lstStyle/>
        <a:p>
          <a:endParaRPr lang="uk-UA"/>
        </a:p>
      </dgm:t>
    </dgm:pt>
    <dgm:pt modelId="{FBDBA227-CCDF-4FCB-A50C-903634845432}">
      <dgm:prSet phldrT="[Text]"/>
      <dgm:spPr/>
      <dgm:t>
        <a:bodyPr/>
        <a:lstStyle/>
        <a:p>
          <a:r>
            <a:rPr lang="en-US" dirty="0" smtClean="0"/>
            <a:t>Tweet</a:t>
          </a:r>
          <a:endParaRPr lang="uk-UA" dirty="0"/>
        </a:p>
      </dgm:t>
    </dgm:pt>
    <dgm:pt modelId="{6CDC6813-088F-43BD-90A9-D95CADC8A21F}" type="parTrans" cxnId="{4EDEFB72-3D05-4A5E-977D-81667CBB7E1D}">
      <dgm:prSet/>
      <dgm:spPr/>
      <dgm:t>
        <a:bodyPr/>
        <a:lstStyle/>
        <a:p>
          <a:endParaRPr lang="uk-UA"/>
        </a:p>
      </dgm:t>
    </dgm:pt>
    <dgm:pt modelId="{E26DBE19-89E9-40D4-8D88-B537CC0AB5F1}" type="sibTrans" cxnId="{4EDEFB72-3D05-4A5E-977D-81667CBB7E1D}">
      <dgm:prSet/>
      <dgm:spPr/>
      <dgm:t>
        <a:bodyPr/>
        <a:lstStyle/>
        <a:p>
          <a:endParaRPr lang="uk-UA"/>
        </a:p>
      </dgm:t>
    </dgm:pt>
    <dgm:pt modelId="{0D83FDDC-2003-46C7-BFAE-4DF97D5CF594}">
      <dgm:prSet phldrT="[Text]"/>
      <dgm:spPr/>
      <dgm:t>
        <a:bodyPr/>
        <a:lstStyle/>
        <a:p>
          <a:r>
            <a:rPr lang="en-US" dirty="0" smtClean="0"/>
            <a:t>Share</a:t>
          </a:r>
          <a:endParaRPr lang="uk-UA" dirty="0"/>
        </a:p>
      </dgm:t>
    </dgm:pt>
    <dgm:pt modelId="{0DCB7342-CFFA-4598-9FAE-205ED93D35AB}" type="parTrans" cxnId="{56E523C2-CCAF-4FD3-8F33-D274BCBF5B96}">
      <dgm:prSet/>
      <dgm:spPr/>
      <dgm:t>
        <a:bodyPr/>
        <a:lstStyle/>
        <a:p>
          <a:endParaRPr lang="uk-UA"/>
        </a:p>
      </dgm:t>
    </dgm:pt>
    <dgm:pt modelId="{1018ADB1-8B6F-4CB1-B94C-8E26DB6D96EF}" type="sibTrans" cxnId="{56E523C2-CCAF-4FD3-8F33-D274BCBF5B96}">
      <dgm:prSet/>
      <dgm:spPr/>
      <dgm:t>
        <a:bodyPr/>
        <a:lstStyle/>
        <a:p>
          <a:endParaRPr lang="uk-UA"/>
        </a:p>
      </dgm:t>
    </dgm:pt>
    <dgm:pt modelId="{0DA6CF1D-E196-4341-A0EB-1A4EDBCC0F99}" type="pres">
      <dgm:prSet presAssocID="{92AE4B89-FA5E-460F-A843-57D8DE86E68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2B1DE54D-FA1B-43B1-90EF-768B28D71C41}" type="pres">
      <dgm:prSet presAssocID="{9FEAB8D0-274F-4222-8A6F-28A2B86AC484}" presName="composite" presStyleCnt="0"/>
      <dgm:spPr/>
    </dgm:pt>
    <dgm:pt modelId="{AEAEAF00-0AD7-419C-8781-0B47C6DC736B}" type="pres">
      <dgm:prSet presAssocID="{9FEAB8D0-274F-4222-8A6F-28A2B86AC484}" presName="rect1" presStyleLbl="b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  <dgm:t>
        <a:bodyPr/>
        <a:lstStyle/>
        <a:p>
          <a:endParaRPr lang="uk-UA"/>
        </a:p>
      </dgm:t>
    </dgm:pt>
    <dgm:pt modelId="{01301E56-5690-4A2D-9C44-E9534343AF9B}" type="pres">
      <dgm:prSet presAssocID="{9FEAB8D0-274F-4222-8A6F-28A2B86AC484}" presName="wedgeRectCallout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7783EF5B-49E2-4ECD-8BC4-ECBCA8A297DA}" type="pres">
      <dgm:prSet presAssocID="{C9DFDFD5-7F65-444E-9624-7C295CDD27C0}" presName="sibTrans" presStyleCnt="0"/>
      <dgm:spPr/>
    </dgm:pt>
    <dgm:pt modelId="{7DCDCDCD-2B88-47AA-91E9-3F9CEF8746F6}" type="pres">
      <dgm:prSet presAssocID="{109F65A3-C860-4A09-9229-76BE007395D9}" presName="composite" presStyleCnt="0"/>
      <dgm:spPr/>
    </dgm:pt>
    <dgm:pt modelId="{1F52055F-89CD-4B6F-A6AE-86A92732CF07}" type="pres">
      <dgm:prSet presAssocID="{109F65A3-C860-4A09-9229-76BE007395D9}" presName="rect1" presStyleLbl="b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  <dgm:t>
        <a:bodyPr/>
        <a:lstStyle/>
        <a:p>
          <a:endParaRPr lang="uk-UA"/>
        </a:p>
      </dgm:t>
    </dgm:pt>
    <dgm:pt modelId="{D7CFAD6C-8749-4E80-B986-1915077D2EBD}" type="pres">
      <dgm:prSet presAssocID="{109F65A3-C860-4A09-9229-76BE007395D9}" presName="wedgeRectCallout1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275E7865-A386-493C-A81B-FB44981D32E0}" type="pres">
      <dgm:prSet presAssocID="{4B34FEFC-E1C0-4B86-9584-4A78F2FFBD7C}" presName="sibTrans" presStyleCnt="0"/>
      <dgm:spPr/>
    </dgm:pt>
    <dgm:pt modelId="{F158563D-914C-4D16-A422-BB4A4A520C0E}" type="pres">
      <dgm:prSet presAssocID="{FBDBA227-CCDF-4FCB-A50C-903634845432}" presName="composite" presStyleCnt="0"/>
      <dgm:spPr/>
    </dgm:pt>
    <dgm:pt modelId="{6EA8D655-BF40-419C-8E09-B5383BCE1317}" type="pres">
      <dgm:prSet presAssocID="{FBDBA227-CCDF-4FCB-A50C-903634845432}" presName="rect1" presStyleLbl="b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  <dgm:t>
        <a:bodyPr/>
        <a:lstStyle/>
        <a:p>
          <a:endParaRPr lang="uk-UA"/>
        </a:p>
      </dgm:t>
    </dgm:pt>
    <dgm:pt modelId="{50646914-29DA-46A5-827E-723E3B21A12D}" type="pres">
      <dgm:prSet presAssocID="{FBDBA227-CCDF-4FCB-A50C-903634845432}" presName="wedgeRectCallout1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1FF15B6B-9863-42D2-827B-21FA5A940FA7}" type="pres">
      <dgm:prSet presAssocID="{E26DBE19-89E9-40D4-8D88-B537CC0AB5F1}" presName="sibTrans" presStyleCnt="0"/>
      <dgm:spPr/>
    </dgm:pt>
    <dgm:pt modelId="{5E278E08-D881-44AF-B446-4FABCC20D891}" type="pres">
      <dgm:prSet presAssocID="{0D83FDDC-2003-46C7-BFAE-4DF97D5CF594}" presName="composite" presStyleCnt="0"/>
      <dgm:spPr/>
    </dgm:pt>
    <dgm:pt modelId="{7211D0F6-1B30-40CD-B99A-7B6213DCDA69}" type="pres">
      <dgm:prSet presAssocID="{0D83FDDC-2003-46C7-BFAE-4DF97D5CF594}" presName="rect1" presStyleLbl="b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  <dgm:t>
        <a:bodyPr/>
        <a:lstStyle/>
        <a:p>
          <a:endParaRPr lang="uk-UA"/>
        </a:p>
      </dgm:t>
    </dgm:pt>
    <dgm:pt modelId="{F88E43D2-2555-499E-AC97-7A10ACA478E7}" type="pres">
      <dgm:prSet presAssocID="{0D83FDDC-2003-46C7-BFAE-4DF97D5CF594}" presName="wedgeRectCallout1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FF18AFC0-75CF-4B4B-AC7B-0292FD1D01E1}" type="presOf" srcId="{109F65A3-C860-4A09-9229-76BE007395D9}" destId="{D7CFAD6C-8749-4E80-B986-1915077D2EBD}" srcOrd="0" destOrd="0" presId="urn:microsoft.com/office/officeart/2008/layout/BendingPictureCaptionList"/>
    <dgm:cxn modelId="{4EDEFB72-3D05-4A5E-977D-81667CBB7E1D}" srcId="{92AE4B89-FA5E-460F-A843-57D8DE86E685}" destId="{FBDBA227-CCDF-4FCB-A50C-903634845432}" srcOrd="2" destOrd="0" parTransId="{6CDC6813-088F-43BD-90A9-D95CADC8A21F}" sibTransId="{E26DBE19-89E9-40D4-8D88-B537CC0AB5F1}"/>
    <dgm:cxn modelId="{6E71E54A-949E-45D5-9D36-2DFBD3FFC4A8}" srcId="{92AE4B89-FA5E-460F-A843-57D8DE86E685}" destId="{109F65A3-C860-4A09-9229-76BE007395D9}" srcOrd="1" destOrd="0" parTransId="{1DAA6196-6B67-4EBE-8B36-0ED2B1F351C7}" sibTransId="{4B34FEFC-E1C0-4B86-9584-4A78F2FFBD7C}"/>
    <dgm:cxn modelId="{56E523C2-CCAF-4FD3-8F33-D274BCBF5B96}" srcId="{92AE4B89-FA5E-460F-A843-57D8DE86E685}" destId="{0D83FDDC-2003-46C7-BFAE-4DF97D5CF594}" srcOrd="3" destOrd="0" parTransId="{0DCB7342-CFFA-4598-9FAE-205ED93D35AB}" sibTransId="{1018ADB1-8B6F-4CB1-B94C-8E26DB6D96EF}"/>
    <dgm:cxn modelId="{E9E35569-C3D9-4BF7-B70B-0186DFE2941A}" srcId="{92AE4B89-FA5E-460F-A843-57D8DE86E685}" destId="{9FEAB8D0-274F-4222-8A6F-28A2B86AC484}" srcOrd="0" destOrd="0" parTransId="{3A162B14-A301-4626-9D50-2B4128D82790}" sibTransId="{C9DFDFD5-7F65-444E-9624-7C295CDD27C0}"/>
    <dgm:cxn modelId="{69C52BC4-6B8D-4570-BD1D-E8E85C66F348}" type="presOf" srcId="{92AE4B89-FA5E-460F-A843-57D8DE86E685}" destId="{0DA6CF1D-E196-4341-A0EB-1A4EDBCC0F99}" srcOrd="0" destOrd="0" presId="urn:microsoft.com/office/officeart/2008/layout/BendingPictureCaptionList"/>
    <dgm:cxn modelId="{2E144611-99CB-460A-AB7B-D9545BE1191A}" type="presOf" srcId="{9FEAB8D0-274F-4222-8A6F-28A2B86AC484}" destId="{01301E56-5690-4A2D-9C44-E9534343AF9B}" srcOrd="0" destOrd="0" presId="urn:microsoft.com/office/officeart/2008/layout/BendingPictureCaptionList"/>
    <dgm:cxn modelId="{6B94FC72-C622-40A8-AFCB-9B3D8013438F}" type="presOf" srcId="{FBDBA227-CCDF-4FCB-A50C-903634845432}" destId="{50646914-29DA-46A5-827E-723E3B21A12D}" srcOrd="0" destOrd="0" presId="urn:microsoft.com/office/officeart/2008/layout/BendingPictureCaptionList"/>
    <dgm:cxn modelId="{9A07488F-8A26-4DB1-9FE0-F1FFE0B3D159}" type="presOf" srcId="{0D83FDDC-2003-46C7-BFAE-4DF97D5CF594}" destId="{F88E43D2-2555-499E-AC97-7A10ACA478E7}" srcOrd="0" destOrd="0" presId="urn:microsoft.com/office/officeart/2008/layout/BendingPictureCaptionList"/>
    <dgm:cxn modelId="{4EF6FF01-7E45-4E60-A725-0977D4685468}" type="presParOf" srcId="{0DA6CF1D-E196-4341-A0EB-1A4EDBCC0F99}" destId="{2B1DE54D-FA1B-43B1-90EF-768B28D71C41}" srcOrd="0" destOrd="0" presId="urn:microsoft.com/office/officeart/2008/layout/BendingPictureCaptionList"/>
    <dgm:cxn modelId="{73F13480-DB8A-4D4A-8E95-D6214AFD970A}" type="presParOf" srcId="{2B1DE54D-FA1B-43B1-90EF-768B28D71C41}" destId="{AEAEAF00-0AD7-419C-8781-0B47C6DC736B}" srcOrd="0" destOrd="0" presId="urn:microsoft.com/office/officeart/2008/layout/BendingPictureCaptionList"/>
    <dgm:cxn modelId="{B4303183-7928-4BD5-B803-C8A7A20F4A73}" type="presParOf" srcId="{2B1DE54D-FA1B-43B1-90EF-768B28D71C41}" destId="{01301E56-5690-4A2D-9C44-E9534343AF9B}" srcOrd="1" destOrd="0" presId="urn:microsoft.com/office/officeart/2008/layout/BendingPictureCaptionList"/>
    <dgm:cxn modelId="{431B3967-78D3-4B5B-9EF0-D5352229FC91}" type="presParOf" srcId="{0DA6CF1D-E196-4341-A0EB-1A4EDBCC0F99}" destId="{7783EF5B-49E2-4ECD-8BC4-ECBCA8A297DA}" srcOrd="1" destOrd="0" presId="urn:microsoft.com/office/officeart/2008/layout/BendingPictureCaptionList"/>
    <dgm:cxn modelId="{D57EE84D-2ADA-4D68-9E94-D6AE8B86E9C7}" type="presParOf" srcId="{0DA6CF1D-E196-4341-A0EB-1A4EDBCC0F99}" destId="{7DCDCDCD-2B88-47AA-91E9-3F9CEF8746F6}" srcOrd="2" destOrd="0" presId="urn:microsoft.com/office/officeart/2008/layout/BendingPictureCaptionList"/>
    <dgm:cxn modelId="{B3B22093-FB96-41AF-AF49-ECD506D68E84}" type="presParOf" srcId="{7DCDCDCD-2B88-47AA-91E9-3F9CEF8746F6}" destId="{1F52055F-89CD-4B6F-A6AE-86A92732CF07}" srcOrd="0" destOrd="0" presId="urn:microsoft.com/office/officeart/2008/layout/BendingPictureCaptionList"/>
    <dgm:cxn modelId="{3AA8E57A-CF62-4F6A-95EA-25D2BD9153ED}" type="presParOf" srcId="{7DCDCDCD-2B88-47AA-91E9-3F9CEF8746F6}" destId="{D7CFAD6C-8749-4E80-B986-1915077D2EBD}" srcOrd="1" destOrd="0" presId="urn:microsoft.com/office/officeart/2008/layout/BendingPictureCaptionList"/>
    <dgm:cxn modelId="{E5D5325E-3DB8-443B-8DBD-9C7F845D9569}" type="presParOf" srcId="{0DA6CF1D-E196-4341-A0EB-1A4EDBCC0F99}" destId="{275E7865-A386-493C-A81B-FB44981D32E0}" srcOrd="3" destOrd="0" presId="urn:microsoft.com/office/officeart/2008/layout/BendingPictureCaptionList"/>
    <dgm:cxn modelId="{3B329560-7B6A-40BF-92E5-9E3BF820F5A3}" type="presParOf" srcId="{0DA6CF1D-E196-4341-A0EB-1A4EDBCC0F99}" destId="{F158563D-914C-4D16-A422-BB4A4A520C0E}" srcOrd="4" destOrd="0" presId="urn:microsoft.com/office/officeart/2008/layout/BendingPictureCaptionList"/>
    <dgm:cxn modelId="{1F68B889-96F8-4004-A693-C7329E2214F5}" type="presParOf" srcId="{F158563D-914C-4D16-A422-BB4A4A520C0E}" destId="{6EA8D655-BF40-419C-8E09-B5383BCE1317}" srcOrd="0" destOrd="0" presId="urn:microsoft.com/office/officeart/2008/layout/BendingPictureCaptionList"/>
    <dgm:cxn modelId="{6032E86D-62CA-4265-825D-C59EB8EDCD81}" type="presParOf" srcId="{F158563D-914C-4D16-A422-BB4A4A520C0E}" destId="{50646914-29DA-46A5-827E-723E3B21A12D}" srcOrd="1" destOrd="0" presId="urn:microsoft.com/office/officeart/2008/layout/BendingPictureCaptionList"/>
    <dgm:cxn modelId="{1A1173CA-8B5C-4F3A-AADB-C13F73667171}" type="presParOf" srcId="{0DA6CF1D-E196-4341-A0EB-1A4EDBCC0F99}" destId="{1FF15B6B-9863-42D2-827B-21FA5A940FA7}" srcOrd="5" destOrd="0" presId="urn:microsoft.com/office/officeart/2008/layout/BendingPictureCaptionList"/>
    <dgm:cxn modelId="{62329A42-78C2-420D-B5CB-05D52A7AF842}" type="presParOf" srcId="{0DA6CF1D-E196-4341-A0EB-1A4EDBCC0F99}" destId="{5E278E08-D881-44AF-B446-4FABCC20D891}" srcOrd="6" destOrd="0" presId="urn:microsoft.com/office/officeart/2008/layout/BendingPictureCaptionList"/>
    <dgm:cxn modelId="{2F22A362-23B7-4B0B-82B8-5C4B624AA4E1}" type="presParOf" srcId="{5E278E08-D881-44AF-B446-4FABCC20D891}" destId="{7211D0F6-1B30-40CD-B99A-7B6213DCDA69}" srcOrd="0" destOrd="0" presId="urn:microsoft.com/office/officeart/2008/layout/BendingPictureCaptionList"/>
    <dgm:cxn modelId="{31FE181F-664B-46C5-89E7-A9737A709430}" type="presParOf" srcId="{5E278E08-D881-44AF-B446-4FABCC20D891}" destId="{F88E43D2-2555-499E-AC97-7A10ACA478E7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AEAF00-0AD7-419C-8781-0B47C6DC736B}">
      <dsp:nvSpPr>
        <dsp:cNvPr id="0" name=""/>
        <dsp:cNvSpPr/>
      </dsp:nvSpPr>
      <dsp:spPr>
        <a:xfrm>
          <a:off x="2517" y="942101"/>
          <a:ext cx="1997233" cy="15977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301E56-5690-4A2D-9C44-E9534343AF9B}">
      <dsp:nvSpPr>
        <dsp:cNvPr id="0" name=""/>
        <dsp:cNvSpPr/>
      </dsp:nvSpPr>
      <dsp:spPr>
        <a:xfrm>
          <a:off x="182268" y="2380109"/>
          <a:ext cx="1777537" cy="55922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Like</a:t>
          </a:r>
          <a:endParaRPr lang="uk-UA" sz="2600" kern="1200" dirty="0"/>
        </a:p>
      </dsp:txBody>
      <dsp:txXfrm>
        <a:off x="182268" y="2380109"/>
        <a:ext cx="1777537" cy="559225"/>
      </dsp:txXfrm>
    </dsp:sp>
    <dsp:sp modelId="{1F52055F-89CD-4B6F-A6AE-86A92732CF07}">
      <dsp:nvSpPr>
        <dsp:cNvPr id="0" name=""/>
        <dsp:cNvSpPr/>
      </dsp:nvSpPr>
      <dsp:spPr>
        <a:xfrm>
          <a:off x="2199473" y="942101"/>
          <a:ext cx="1997233" cy="159778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CFAD6C-8749-4E80-B986-1915077D2EBD}">
      <dsp:nvSpPr>
        <dsp:cNvPr id="0" name=""/>
        <dsp:cNvSpPr/>
      </dsp:nvSpPr>
      <dsp:spPr>
        <a:xfrm>
          <a:off x="2379224" y="2380109"/>
          <a:ext cx="1777537" cy="55922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Plus</a:t>
          </a:r>
          <a:endParaRPr lang="uk-UA" sz="2600" kern="1200" dirty="0"/>
        </a:p>
      </dsp:txBody>
      <dsp:txXfrm>
        <a:off x="2379224" y="2380109"/>
        <a:ext cx="1777537" cy="559225"/>
      </dsp:txXfrm>
    </dsp:sp>
    <dsp:sp modelId="{6EA8D655-BF40-419C-8E09-B5383BCE1317}">
      <dsp:nvSpPr>
        <dsp:cNvPr id="0" name=""/>
        <dsp:cNvSpPr/>
      </dsp:nvSpPr>
      <dsp:spPr>
        <a:xfrm>
          <a:off x="4396430" y="942101"/>
          <a:ext cx="1997233" cy="15977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646914-29DA-46A5-827E-723E3B21A12D}">
      <dsp:nvSpPr>
        <dsp:cNvPr id="0" name=""/>
        <dsp:cNvSpPr/>
      </dsp:nvSpPr>
      <dsp:spPr>
        <a:xfrm>
          <a:off x="4576181" y="2380109"/>
          <a:ext cx="1777537" cy="55922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Tweet</a:t>
          </a:r>
          <a:endParaRPr lang="uk-UA" sz="2600" kern="1200" dirty="0"/>
        </a:p>
      </dsp:txBody>
      <dsp:txXfrm>
        <a:off x="4576181" y="2380109"/>
        <a:ext cx="1777537" cy="559225"/>
      </dsp:txXfrm>
    </dsp:sp>
    <dsp:sp modelId="{7211D0F6-1B30-40CD-B99A-7B6213DCDA69}">
      <dsp:nvSpPr>
        <dsp:cNvPr id="0" name=""/>
        <dsp:cNvSpPr/>
      </dsp:nvSpPr>
      <dsp:spPr>
        <a:xfrm>
          <a:off x="6593386" y="942101"/>
          <a:ext cx="1997233" cy="1597786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E43D2-2555-499E-AC97-7A10ACA478E7}">
      <dsp:nvSpPr>
        <dsp:cNvPr id="0" name=""/>
        <dsp:cNvSpPr/>
      </dsp:nvSpPr>
      <dsp:spPr>
        <a:xfrm>
          <a:off x="6773137" y="2380109"/>
          <a:ext cx="1777537" cy="55922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Share</a:t>
          </a:r>
          <a:endParaRPr lang="uk-UA" sz="2600" kern="1200" dirty="0"/>
        </a:p>
      </dsp:txBody>
      <dsp:txXfrm>
        <a:off x="6773137" y="2380109"/>
        <a:ext cx="1777537" cy="559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2/5/2015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2/5/2015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smtClean="0"/>
              <a:t>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5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16656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908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97821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3180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9525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8239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7284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912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4908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1865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344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6757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509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1194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2/5/2015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0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013F82-EE5E-44EE-A61D-E31C6657F26F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2401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Azure UA Community 2015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Boyko Anton</a:t>
            </a:r>
          </a:p>
          <a:p>
            <a:r>
              <a:rPr lang="it-IT" dirty="0" smtClean="0"/>
              <a:t>Azure MVP</a:t>
            </a:r>
          </a:p>
          <a:p>
            <a:r>
              <a:rPr lang="it-IT" dirty="0" smtClean="0"/>
              <a:t>boyko.ant@live.com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Azure UA Community in 2014</a:t>
            </a:r>
          </a:p>
          <a:p>
            <a:r>
              <a:rPr lang="en-US" dirty="0"/>
              <a:t>Azure UA Community in </a:t>
            </a:r>
            <a:r>
              <a:rPr lang="en-US" dirty="0" smtClean="0"/>
              <a:t>2015</a:t>
            </a:r>
          </a:p>
          <a:p>
            <a:r>
              <a:rPr lang="en-US" dirty="0" smtClean="0"/>
              <a:t>New partnership</a:t>
            </a:r>
          </a:p>
          <a:p>
            <a:r>
              <a:rPr lang="en-US" dirty="0" smtClean="0"/>
              <a:t>Technical speeches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Azure messaging overview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Azure Storage Queues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Azure Service Bus Queues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Azure Service Bus Topics and Subscriptions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Azure Event Hub</a:t>
            </a:r>
          </a:p>
          <a:p>
            <a:r>
              <a:rPr lang="en-US" dirty="0" smtClean="0"/>
              <a:t>Azure Day</a:t>
            </a:r>
            <a:endParaRPr lang="en-US" dirty="0"/>
          </a:p>
          <a:p>
            <a:endParaRPr lang="uk-UA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081" y="2367756"/>
            <a:ext cx="3152775" cy="3467100"/>
          </a:xfrm>
        </p:spPr>
      </p:pic>
    </p:spTree>
    <p:extLst>
      <p:ext uri="{BB962C8B-B14F-4D97-AF65-F5344CB8AC3E}">
        <p14:creationId xmlns:p14="http://schemas.microsoft.com/office/powerpoint/2010/main" val="7133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UA Community in 2014</a:t>
            </a:r>
            <a:endParaRPr lang="uk-UA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82" y="2160588"/>
            <a:ext cx="3881437" cy="3881437"/>
          </a:xfrm>
        </p:spPr>
      </p:pic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6 </a:t>
            </a:r>
            <a:r>
              <a:rPr lang="en-US" dirty="0" err="1"/>
              <a:t>meetups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smtClean="0"/>
              <a:t>worldwide global </a:t>
            </a:r>
            <a:r>
              <a:rPr lang="en-US" dirty="0" err="1" smtClean="0"/>
              <a:t>bootcamp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smtClean="0"/>
              <a:t>online learning </a:t>
            </a:r>
            <a:r>
              <a:rPr lang="en-US" dirty="0"/>
              <a:t>course</a:t>
            </a:r>
          </a:p>
          <a:p>
            <a:r>
              <a:rPr lang="en-US" dirty="0"/>
              <a:t>200+ group </a:t>
            </a:r>
            <a:r>
              <a:rPr lang="en-US" dirty="0" smtClean="0"/>
              <a:t>members</a:t>
            </a: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1036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UA Community in 2015</a:t>
            </a:r>
            <a:endParaRPr lang="uk-UA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533745"/>
            <a:ext cx="4181475" cy="3135122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10+ </a:t>
            </a:r>
            <a:r>
              <a:rPr lang="en-US" dirty="0" err="1" smtClean="0"/>
              <a:t>meetups</a:t>
            </a:r>
            <a:endParaRPr lang="en-US" dirty="0" smtClean="0"/>
          </a:p>
          <a:p>
            <a:r>
              <a:rPr lang="en-US" dirty="0" smtClean="0"/>
              <a:t>1 worldwide global </a:t>
            </a:r>
            <a:r>
              <a:rPr lang="en-US" dirty="0" err="1" smtClean="0"/>
              <a:t>bootcamp</a:t>
            </a:r>
            <a:endParaRPr lang="en-US" dirty="0" smtClean="0"/>
          </a:p>
          <a:p>
            <a:r>
              <a:rPr lang="en-US" dirty="0" smtClean="0"/>
              <a:t>4+ online learning courses</a:t>
            </a:r>
          </a:p>
          <a:p>
            <a:r>
              <a:rPr lang="en-US" dirty="0" smtClean="0"/>
              <a:t>500+ group members</a:t>
            </a:r>
          </a:p>
          <a:p>
            <a:r>
              <a:rPr lang="en-US" dirty="0" smtClean="0"/>
              <a:t>6+ lab trainings</a:t>
            </a:r>
          </a:p>
          <a:p>
            <a:r>
              <a:rPr lang="en-US" dirty="0" smtClean="0"/>
              <a:t>2+ polygons</a:t>
            </a:r>
          </a:p>
          <a:p>
            <a:r>
              <a:rPr lang="en-US" dirty="0" smtClean="0"/>
              <a:t>First Azure-specific community web site</a:t>
            </a:r>
          </a:p>
          <a:p>
            <a:r>
              <a:rPr lang="en-US" dirty="0" err="1" smtClean="0"/>
              <a:t>AzureUA</a:t>
            </a:r>
            <a:r>
              <a:rPr lang="en-US" dirty="0" smtClean="0"/>
              <a:t> YouTube channel</a:t>
            </a:r>
          </a:p>
          <a:p>
            <a:r>
              <a:rPr lang="en-US" dirty="0" smtClean="0"/>
              <a:t>First #</a:t>
            </a:r>
            <a:r>
              <a:rPr lang="en-US" dirty="0" err="1" smtClean="0"/>
              <a:t>AzureDay</a:t>
            </a:r>
            <a:endParaRPr lang="en-US" dirty="0" smtClean="0"/>
          </a:p>
          <a:p>
            <a:endParaRPr lang="en-US" dirty="0" smtClean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1065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partnership - ISSP</a:t>
            </a:r>
            <a:endParaRPr lang="uk-UA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Community </a:t>
            </a:r>
            <a:r>
              <a:rPr lang="en-US" dirty="0" err="1" smtClean="0"/>
              <a:t>meetups</a:t>
            </a:r>
            <a:r>
              <a:rPr lang="en-US" dirty="0" smtClean="0"/>
              <a:t>’ point</a:t>
            </a:r>
          </a:p>
          <a:p>
            <a:r>
              <a:rPr lang="en-US" dirty="0" smtClean="0"/>
              <a:t>Lab trainings’ point</a:t>
            </a:r>
          </a:p>
          <a:p>
            <a:r>
              <a:rPr lang="en-US" dirty="0" smtClean="0"/>
              <a:t>Polygons’ point </a:t>
            </a:r>
            <a:endParaRPr lang="uk-UA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13" y="2563019"/>
            <a:ext cx="3533775" cy="3076575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625" y="2066395"/>
            <a:ext cx="26479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6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partnership – IT-community.in.ua</a:t>
            </a:r>
            <a:endParaRPr lang="uk-UA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70" y="1462362"/>
            <a:ext cx="8329653" cy="6359126"/>
          </a:xfrm>
        </p:spPr>
      </p:pic>
    </p:spTree>
    <p:extLst>
      <p:ext uri="{BB962C8B-B14F-4D97-AF65-F5344CB8AC3E}">
        <p14:creationId xmlns:p14="http://schemas.microsoft.com/office/powerpoint/2010/main" val="407445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tools - </a:t>
            </a:r>
            <a:r>
              <a:rPr lang="en-US" dirty="0" err="1" smtClean="0"/>
              <a:t>github</a:t>
            </a:r>
            <a:endParaRPr lang="uk-U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58" y="2160590"/>
            <a:ext cx="4181475" cy="278765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Azure UA Community </a:t>
            </a:r>
            <a:r>
              <a:rPr lang="en-US" sz="3200" dirty="0"/>
              <a:t>materials </a:t>
            </a:r>
            <a:r>
              <a:rPr lang="en-US" sz="3200" dirty="0" smtClean="0"/>
              <a:t>bucket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b="1" dirty="0" smtClean="0"/>
              <a:t>https</a:t>
            </a:r>
            <a:r>
              <a:rPr lang="en-US" sz="3200" b="1" dirty="0"/>
              <a:t>://</a:t>
            </a:r>
            <a:r>
              <a:rPr lang="en-US" sz="3200" b="1" dirty="0" smtClean="0"/>
              <a:t>github.com/</a:t>
            </a:r>
            <a:br>
              <a:rPr lang="en-US" sz="3200" b="1" dirty="0" smtClean="0"/>
            </a:br>
            <a:r>
              <a:rPr lang="en-US" sz="3200" b="1" dirty="0" err="1" smtClean="0"/>
              <a:t>azureua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422380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action!</a:t>
            </a:r>
            <a:endParaRPr lang="uk-UA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9626302"/>
              </p:ext>
            </p:extLst>
          </p:nvPr>
        </p:nvGraphicFramePr>
        <p:xfrm>
          <a:off x="677863" y="2160588"/>
          <a:ext cx="8593137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642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EAEAF00-0AD7-419C-8781-0B47C6DC73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AEAEAF00-0AD7-419C-8781-0B47C6DC73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1301E56-5690-4A2D-9C44-E9534343AF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01301E56-5690-4A2D-9C44-E9534343AF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F52055F-89CD-4B6F-A6AE-86A92732CF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graphicEl>
                                              <a:dgm id="{1F52055F-89CD-4B6F-A6AE-86A92732CF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7CFAD6C-8749-4E80-B986-1915077D2E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D7CFAD6C-8749-4E80-B986-1915077D2E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EA8D655-BF40-419C-8E09-B5383BCE13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dgm id="{6EA8D655-BF40-419C-8E09-B5383BCE13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0646914-29DA-46A5-827E-723E3B21A1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dgm id="{50646914-29DA-46A5-827E-723E3B21A1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211D0F6-1B30-40CD-B99A-7B6213DCDA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graphicEl>
                                              <a:dgm id="{7211D0F6-1B30-40CD-B99A-7B6213DCDA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88E43D2-2555-499E-AC97-7A10ACA478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graphicEl>
                                              <a:dgm id="{F88E43D2-2555-499E-AC97-7A10ACA478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138</Words>
  <Application>Microsoft Office PowerPoint</Application>
  <PresentationFormat>Custom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Corbel</vt:lpstr>
      <vt:lpstr>Trebuchet MS</vt:lpstr>
      <vt:lpstr>Wingdings</vt:lpstr>
      <vt:lpstr>Wingdings 3</vt:lpstr>
      <vt:lpstr>Facet</vt:lpstr>
      <vt:lpstr>Azure UA Community 2015</vt:lpstr>
      <vt:lpstr>Agenda</vt:lpstr>
      <vt:lpstr>Azure UA Community in 2014</vt:lpstr>
      <vt:lpstr>Azure UA Community in 2015</vt:lpstr>
      <vt:lpstr>New partnership - ISSP</vt:lpstr>
      <vt:lpstr>New partnership – IT-community.in.ua</vt:lpstr>
      <vt:lpstr>New tools - github</vt:lpstr>
      <vt:lpstr>Take action!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2015-02-04T21:43:42Z</dcterms:created>
  <dcterms:modified xsi:type="dcterms:W3CDTF">2015-02-05T14:35:04Z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