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3"/>
  </p:notesMasterIdLst>
  <p:sldIdLst>
    <p:sldId id="257" r:id="rId3"/>
    <p:sldId id="263" r:id="rId4"/>
    <p:sldId id="309" r:id="rId5"/>
    <p:sldId id="258" r:id="rId6"/>
    <p:sldId id="265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84" r:id="rId19"/>
    <p:sldId id="312" r:id="rId20"/>
    <p:sldId id="314" r:id="rId21"/>
    <p:sldId id="332" r:id="rId22"/>
    <p:sldId id="333" r:id="rId23"/>
    <p:sldId id="334" r:id="rId24"/>
    <p:sldId id="337" r:id="rId25"/>
    <p:sldId id="338" r:id="rId26"/>
    <p:sldId id="340" r:id="rId27"/>
    <p:sldId id="339" r:id="rId28"/>
    <p:sldId id="341" r:id="rId29"/>
    <p:sldId id="331" r:id="rId30"/>
    <p:sldId id="343" r:id="rId31"/>
    <p:sldId id="344" r:id="rId32"/>
    <p:sldId id="345" r:id="rId33"/>
    <p:sldId id="346" r:id="rId34"/>
    <p:sldId id="351" r:id="rId35"/>
    <p:sldId id="349" r:id="rId36"/>
    <p:sldId id="350" r:id="rId37"/>
    <p:sldId id="315" r:id="rId38"/>
    <p:sldId id="336" r:id="rId39"/>
    <p:sldId id="348" r:id="rId40"/>
    <p:sldId id="335" r:id="rId41"/>
    <p:sldId id="316" r:id="rId42"/>
    <p:sldId id="317" r:id="rId43"/>
    <p:sldId id="318" r:id="rId44"/>
    <p:sldId id="376" r:id="rId45"/>
    <p:sldId id="385" r:id="rId46"/>
    <p:sldId id="388" r:id="rId47"/>
    <p:sldId id="352" r:id="rId48"/>
    <p:sldId id="353" r:id="rId49"/>
    <p:sldId id="354" r:id="rId50"/>
    <p:sldId id="355" r:id="rId51"/>
    <p:sldId id="357" r:id="rId52"/>
    <p:sldId id="358" r:id="rId53"/>
    <p:sldId id="356" r:id="rId54"/>
    <p:sldId id="359" r:id="rId55"/>
    <p:sldId id="360" r:id="rId56"/>
    <p:sldId id="361" r:id="rId57"/>
    <p:sldId id="362" r:id="rId58"/>
    <p:sldId id="363" r:id="rId59"/>
    <p:sldId id="386" r:id="rId60"/>
    <p:sldId id="387" r:id="rId61"/>
    <p:sldId id="364" r:id="rId62"/>
    <p:sldId id="368" r:id="rId63"/>
    <p:sldId id="365" r:id="rId64"/>
    <p:sldId id="366" r:id="rId65"/>
    <p:sldId id="367" r:id="rId66"/>
    <p:sldId id="369" r:id="rId67"/>
    <p:sldId id="389" r:id="rId68"/>
    <p:sldId id="370" r:id="rId69"/>
    <p:sldId id="371" r:id="rId70"/>
    <p:sldId id="372" r:id="rId71"/>
    <p:sldId id="373" r:id="rId72"/>
    <p:sldId id="374" r:id="rId73"/>
    <p:sldId id="375" r:id="rId74"/>
    <p:sldId id="380" r:id="rId75"/>
    <p:sldId id="381" r:id="rId76"/>
    <p:sldId id="378" r:id="rId77"/>
    <p:sldId id="379" r:id="rId78"/>
    <p:sldId id="377" r:id="rId79"/>
    <p:sldId id="390" r:id="rId80"/>
    <p:sldId id="394" r:id="rId81"/>
    <p:sldId id="391" r:id="rId82"/>
    <p:sldId id="393" r:id="rId83"/>
    <p:sldId id="382" r:id="rId84"/>
    <p:sldId id="383" r:id="rId85"/>
    <p:sldId id="395" r:id="rId86"/>
    <p:sldId id="396" r:id="rId87"/>
    <p:sldId id="397" r:id="rId88"/>
    <p:sldId id="398" r:id="rId89"/>
    <p:sldId id="399" r:id="rId90"/>
    <p:sldId id="303" r:id="rId91"/>
    <p:sldId id="401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Nankov" initials="MN" lastIdx="1" clrIdx="0">
    <p:extLst>
      <p:ext uri="{19B8F6BF-5375-455C-9EA6-DF929625EA0E}">
        <p15:presenceInfo xmlns:p15="http://schemas.microsoft.com/office/powerpoint/2012/main" userId="74846f0bcd41f1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65" autoAdjust="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8T00:08:28.769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8T00:08:28.769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8T00:08:28.769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8T00:08:28.769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8T00:08:28.769" idx="1">
    <p:pos x="7680" y="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7B510-1A96-48C6-AF3C-92AC114C5FC6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F806047D-777E-4C02-91B0-DEED0C190E06}">
      <dgm:prSet phldrT="[Text]"/>
      <dgm:spPr/>
      <dgm:t>
        <a:bodyPr/>
        <a:lstStyle/>
        <a:p>
          <a:r>
            <a:rPr lang="en-US" dirty="0"/>
            <a:t>Delete #1</a:t>
          </a:r>
        </a:p>
      </dgm:t>
    </dgm:pt>
    <dgm:pt modelId="{133EF171-75E4-44DC-88DE-68F307D5B78E}" type="parTrans" cxnId="{C0B9FF4B-3264-4E78-A1F2-774C90BAD835}">
      <dgm:prSet/>
      <dgm:spPr/>
      <dgm:t>
        <a:bodyPr/>
        <a:lstStyle/>
        <a:p>
          <a:endParaRPr lang="en-US"/>
        </a:p>
      </dgm:t>
    </dgm:pt>
    <dgm:pt modelId="{70ED30D8-422E-403E-8EF3-7E9BAA7589AA}" type="sibTrans" cxnId="{C0B9FF4B-3264-4E78-A1F2-774C90BAD835}">
      <dgm:prSet/>
      <dgm:spPr/>
      <dgm:t>
        <a:bodyPr/>
        <a:lstStyle/>
        <a:p>
          <a:endParaRPr lang="en-US"/>
        </a:p>
      </dgm:t>
    </dgm:pt>
    <dgm:pt modelId="{A32536CF-8308-4253-A2D6-2E9CF1330441}">
      <dgm:prSet phldrT="[Text]"/>
      <dgm:spPr/>
      <dgm:t>
        <a:bodyPr/>
        <a:lstStyle/>
        <a:p>
          <a:r>
            <a:rPr lang="en-US" dirty="0"/>
            <a:t>Delete #2</a:t>
          </a:r>
        </a:p>
      </dgm:t>
    </dgm:pt>
    <dgm:pt modelId="{14D0724D-4046-4B0F-8230-E2880E2864B9}" type="parTrans" cxnId="{022822A1-2779-40D8-9D2F-22D960C8D7BE}">
      <dgm:prSet/>
      <dgm:spPr/>
      <dgm:t>
        <a:bodyPr/>
        <a:lstStyle/>
        <a:p>
          <a:endParaRPr lang="en-US"/>
        </a:p>
      </dgm:t>
    </dgm:pt>
    <dgm:pt modelId="{E43E3D3B-D582-419E-B563-177781886949}" type="sibTrans" cxnId="{022822A1-2779-40D8-9D2F-22D960C8D7BE}">
      <dgm:prSet/>
      <dgm:spPr/>
      <dgm:t>
        <a:bodyPr/>
        <a:lstStyle/>
        <a:p>
          <a:endParaRPr lang="en-US"/>
        </a:p>
      </dgm:t>
    </dgm:pt>
    <dgm:pt modelId="{3B79D5FD-BFED-40BB-B8E4-06EFF08CBF1E}">
      <dgm:prSet phldrT="[Text]"/>
      <dgm:spPr/>
      <dgm:t>
        <a:bodyPr/>
        <a:lstStyle/>
        <a:p>
          <a:r>
            <a:rPr lang="en-US" dirty="0"/>
            <a:t>Insert #1</a:t>
          </a:r>
        </a:p>
      </dgm:t>
    </dgm:pt>
    <dgm:pt modelId="{F08A561D-7EC1-40A3-9B66-1158455DCC3C}" type="parTrans" cxnId="{D0303BA9-06EC-4FB8-9944-9B4A8ADA1070}">
      <dgm:prSet/>
      <dgm:spPr/>
      <dgm:t>
        <a:bodyPr/>
        <a:lstStyle/>
        <a:p>
          <a:endParaRPr lang="en-US"/>
        </a:p>
      </dgm:t>
    </dgm:pt>
    <dgm:pt modelId="{A719A925-51FD-48F1-B4B6-DA587868FFF7}" type="sibTrans" cxnId="{D0303BA9-06EC-4FB8-9944-9B4A8ADA1070}">
      <dgm:prSet/>
      <dgm:spPr/>
      <dgm:t>
        <a:bodyPr/>
        <a:lstStyle/>
        <a:p>
          <a:endParaRPr lang="en-US"/>
        </a:p>
      </dgm:t>
    </dgm:pt>
    <dgm:pt modelId="{28E396C8-5373-4755-9742-B63F1CD0C8EB}">
      <dgm:prSet phldrT="[Text]"/>
      <dgm:spPr/>
      <dgm:t>
        <a:bodyPr/>
        <a:lstStyle/>
        <a:p>
          <a:r>
            <a:rPr lang="en-US" dirty="0"/>
            <a:t>Insert #2</a:t>
          </a:r>
        </a:p>
      </dgm:t>
    </dgm:pt>
    <dgm:pt modelId="{9D32868C-C4DB-4B4F-91D9-246D7EDC8B1C}" type="parTrans" cxnId="{0215D77A-4115-4ACB-A681-3FE05B4D372B}">
      <dgm:prSet/>
      <dgm:spPr/>
      <dgm:t>
        <a:bodyPr/>
        <a:lstStyle/>
        <a:p>
          <a:endParaRPr lang="en-US"/>
        </a:p>
      </dgm:t>
    </dgm:pt>
    <dgm:pt modelId="{185825C2-D6E2-4EDF-A4C2-764DF18F7FD4}" type="sibTrans" cxnId="{0215D77A-4115-4ACB-A681-3FE05B4D372B}">
      <dgm:prSet/>
      <dgm:spPr/>
      <dgm:t>
        <a:bodyPr/>
        <a:lstStyle/>
        <a:p>
          <a:endParaRPr lang="en-US"/>
        </a:p>
      </dgm:t>
    </dgm:pt>
    <dgm:pt modelId="{AAA4D3F0-09BF-45D8-8427-B2DB81208079}">
      <dgm:prSet phldrT="[Text]"/>
      <dgm:spPr/>
      <dgm:t>
        <a:bodyPr/>
        <a:lstStyle/>
        <a:p>
          <a:r>
            <a:rPr lang="en-US" dirty="0"/>
            <a:t>Insert #3</a:t>
          </a:r>
        </a:p>
      </dgm:t>
    </dgm:pt>
    <dgm:pt modelId="{8BBAA7BA-6430-46C4-B0D6-2F498692AF34}" type="parTrans" cxnId="{E9971E30-EE84-4914-8C61-01C572B1B225}">
      <dgm:prSet/>
      <dgm:spPr/>
      <dgm:t>
        <a:bodyPr/>
        <a:lstStyle/>
        <a:p>
          <a:endParaRPr lang="en-US"/>
        </a:p>
      </dgm:t>
    </dgm:pt>
    <dgm:pt modelId="{655BC830-B3F6-4CB5-99F5-ED44AE2A76C5}" type="sibTrans" cxnId="{E9971E30-EE84-4914-8C61-01C572B1B225}">
      <dgm:prSet/>
      <dgm:spPr/>
      <dgm:t>
        <a:bodyPr/>
        <a:lstStyle/>
        <a:p>
          <a:endParaRPr lang="en-US"/>
        </a:p>
      </dgm:t>
    </dgm:pt>
    <dgm:pt modelId="{0A8D4A56-BE75-4F19-ADAC-D0636BF9BF04}" type="pres">
      <dgm:prSet presAssocID="{BD37B510-1A96-48C6-AF3C-92AC114C5FC6}" presName="Name0" presStyleCnt="0">
        <dgm:presLayoutVars>
          <dgm:dir/>
          <dgm:resizeHandles val="exact"/>
        </dgm:presLayoutVars>
      </dgm:prSet>
      <dgm:spPr/>
    </dgm:pt>
    <dgm:pt modelId="{16BEA7F2-CB2C-4C99-B54B-58EAA827DD43}" type="pres">
      <dgm:prSet presAssocID="{F806047D-777E-4C02-91B0-DEED0C190E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7AE52-9C2C-48B4-BF51-8B786F29AB03}" type="pres">
      <dgm:prSet presAssocID="{70ED30D8-422E-403E-8EF3-7E9BAA7589A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EAB473E-BCD5-4C51-A707-94C26531088C}" type="pres">
      <dgm:prSet presAssocID="{70ED30D8-422E-403E-8EF3-7E9BAA7589A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F2D6763-8A97-436B-9C15-C25346801388}" type="pres">
      <dgm:prSet presAssocID="{A32536CF-8308-4253-A2D6-2E9CF133044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F810E-A1B3-4082-9B01-7F4502AB4C62}" type="pres">
      <dgm:prSet presAssocID="{E43E3D3B-D582-419E-B563-17778188694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DC3FA12-A444-4901-8D3C-F3AAFAD7F185}" type="pres">
      <dgm:prSet presAssocID="{E43E3D3B-D582-419E-B563-17778188694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12F3A32-A17D-4BC2-909E-74D1AE6F6759}" type="pres">
      <dgm:prSet presAssocID="{3B79D5FD-BFED-40BB-B8E4-06EFF08CBF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ED114-2762-47D5-8E3F-40DF1DAEBC33}" type="pres">
      <dgm:prSet presAssocID="{A719A925-51FD-48F1-B4B6-DA587868FFF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7A76226-FBAD-4ACD-99E4-FD8F90AD19DC}" type="pres">
      <dgm:prSet presAssocID="{A719A925-51FD-48F1-B4B6-DA587868FFF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DE0B7F5-3952-44E6-A4F6-549B70352EAF}" type="pres">
      <dgm:prSet presAssocID="{28E396C8-5373-4755-9742-B63F1CD0C8E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C53BB-2A4A-4B9E-A8DF-55E73473DD03}" type="pres">
      <dgm:prSet presAssocID="{185825C2-D6E2-4EDF-A4C2-764DF18F7FD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FD93B7DE-CFB9-43D9-958C-0AE60FA49B7D}" type="pres">
      <dgm:prSet presAssocID="{185825C2-D6E2-4EDF-A4C2-764DF18F7FD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892C972-5B6E-4914-980B-5F8DFCF8D1DA}" type="pres">
      <dgm:prSet presAssocID="{AAA4D3F0-09BF-45D8-8427-B2DB8120807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03FFE2-2599-4FEC-8188-518A91E47648}" type="presOf" srcId="{F806047D-777E-4C02-91B0-DEED0C190E06}" destId="{16BEA7F2-CB2C-4C99-B54B-58EAA827DD43}" srcOrd="0" destOrd="0" presId="urn:microsoft.com/office/officeart/2005/8/layout/process1"/>
    <dgm:cxn modelId="{E09FFCCD-B372-4ED6-AE88-9713B728BA01}" type="presOf" srcId="{70ED30D8-422E-403E-8EF3-7E9BAA7589AA}" destId="{1EAB473E-BCD5-4C51-A707-94C26531088C}" srcOrd="1" destOrd="0" presId="urn:microsoft.com/office/officeart/2005/8/layout/process1"/>
    <dgm:cxn modelId="{8F790BDB-6CE0-401F-8239-93EEFF0AA391}" type="presOf" srcId="{A719A925-51FD-48F1-B4B6-DA587868FFF7}" destId="{96BED114-2762-47D5-8E3F-40DF1DAEBC33}" srcOrd="0" destOrd="0" presId="urn:microsoft.com/office/officeart/2005/8/layout/process1"/>
    <dgm:cxn modelId="{05EA17EE-6951-4A9E-8421-F3B7B7D0C84C}" type="presOf" srcId="{AAA4D3F0-09BF-45D8-8427-B2DB81208079}" destId="{1892C972-5B6E-4914-980B-5F8DFCF8D1DA}" srcOrd="0" destOrd="0" presId="urn:microsoft.com/office/officeart/2005/8/layout/process1"/>
    <dgm:cxn modelId="{BF346AAB-1067-4952-8A30-5434DC2E81B6}" type="presOf" srcId="{A719A925-51FD-48F1-B4B6-DA587868FFF7}" destId="{87A76226-FBAD-4ACD-99E4-FD8F90AD19DC}" srcOrd="1" destOrd="0" presId="urn:microsoft.com/office/officeart/2005/8/layout/process1"/>
    <dgm:cxn modelId="{C0B9FF4B-3264-4E78-A1F2-774C90BAD835}" srcId="{BD37B510-1A96-48C6-AF3C-92AC114C5FC6}" destId="{F806047D-777E-4C02-91B0-DEED0C190E06}" srcOrd="0" destOrd="0" parTransId="{133EF171-75E4-44DC-88DE-68F307D5B78E}" sibTransId="{70ED30D8-422E-403E-8EF3-7E9BAA7589AA}"/>
    <dgm:cxn modelId="{E9971E30-EE84-4914-8C61-01C572B1B225}" srcId="{BD37B510-1A96-48C6-AF3C-92AC114C5FC6}" destId="{AAA4D3F0-09BF-45D8-8427-B2DB81208079}" srcOrd="4" destOrd="0" parTransId="{8BBAA7BA-6430-46C4-B0D6-2F498692AF34}" sibTransId="{655BC830-B3F6-4CB5-99F5-ED44AE2A76C5}"/>
    <dgm:cxn modelId="{0215D77A-4115-4ACB-A681-3FE05B4D372B}" srcId="{BD37B510-1A96-48C6-AF3C-92AC114C5FC6}" destId="{28E396C8-5373-4755-9742-B63F1CD0C8EB}" srcOrd="3" destOrd="0" parTransId="{9D32868C-C4DB-4B4F-91D9-246D7EDC8B1C}" sibTransId="{185825C2-D6E2-4EDF-A4C2-764DF18F7FD4}"/>
    <dgm:cxn modelId="{022822A1-2779-40D8-9D2F-22D960C8D7BE}" srcId="{BD37B510-1A96-48C6-AF3C-92AC114C5FC6}" destId="{A32536CF-8308-4253-A2D6-2E9CF1330441}" srcOrd="1" destOrd="0" parTransId="{14D0724D-4046-4B0F-8230-E2880E2864B9}" sibTransId="{E43E3D3B-D582-419E-B563-177781886949}"/>
    <dgm:cxn modelId="{8A13C675-6E74-41F6-9CB7-054FEB7A3241}" type="presOf" srcId="{185825C2-D6E2-4EDF-A4C2-764DF18F7FD4}" destId="{FD93B7DE-CFB9-43D9-958C-0AE60FA49B7D}" srcOrd="1" destOrd="0" presId="urn:microsoft.com/office/officeart/2005/8/layout/process1"/>
    <dgm:cxn modelId="{5B31EF04-FC64-46A9-ADC5-B32400C93CDE}" type="presOf" srcId="{E43E3D3B-D582-419E-B563-177781886949}" destId="{D7CF810E-A1B3-4082-9B01-7F4502AB4C62}" srcOrd="0" destOrd="0" presId="urn:microsoft.com/office/officeart/2005/8/layout/process1"/>
    <dgm:cxn modelId="{CB34DA48-5CD2-4422-A504-73FCBDBFFAB4}" type="presOf" srcId="{BD37B510-1A96-48C6-AF3C-92AC114C5FC6}" destId="{0A8D4A56-BE75-4F19-ADAC-D0636BF9BF04}" srcOrd="0" destOrd="0" presId="urn:microsoft.com/office/officeart/2005/8/layout/process1"/>
    <dgm:cxn modelId="{5CA4E838-7F98-4300-8BB5-7F4048940EA7}" type="presOf" srcId="{3B79D5FD-BFED-40BB-B8E4-06EFF08CBF1E}" destId="{E12F3A32-A17D-4BC2-909E-74D1AE6F6759}" srcOrd="0" destOrd="0" presId="urn:microsoft.com/office/officeart/2005/8/layout/process1"/>
    <dgm:cxn modelId="{9029F3D8-69AD-4FF7-BD21-5D694ACDB408}" type="presOf" srcId="{185825C2-D6E2-4EDF-A4C2-764DF18F7FD4}" destId="{94AC53BB-2A4A-4B9E-A8DF-55E73473DD03}" srcOrd="0" destOrd="0" presId="urn:microsoft.com/office/officeart/2005/8/layout/process1"/>
    <dgm:cxn modelId="{169EB3ED-55DD-48B3-9ACE-C991213ADB3A}" type="presOf" srcId="{A32536CF-8308-4253-A2D6-2E9CF1330441}" destId="{0F2D6763-8A97-436B-9C15-C25346801388}" srcOrd="0" destOrd="0" presId="urn:microsoft.com/office/officeart/2005/8/layout/process1"/>
    <dgm:cxn modelId="{D7AD6CCB-FE97-4BA0-85A1-E0384F3F84D4}" type="presOf" srcId="{28E396C8-5373-4755-9742-B63F1CD0C8EB}" destId="{5DE0B7F5-3952-44E6-A4F6-549B70352EAF}" srcOrd="0" destOrd="0" presId="urn:microsoft.com/office/officeart/2005/8/layout/process1"/>
    <dgm:cxn modelId="{34E27022-661D-4AE4-9B03-1EA58F86DE2F}" type="presOf" srcId="{E43E3D3B-D582-419E-B563-177781886949}" destId="{EDC3FA12-A444-4901-8D3C-F3AAFAD7F185}" srcOrd="1" destOrd="0" presId="urn:microsoft.com/office/officeart/2005/8/layout/process1"/>
    <dgm:cxn modelId="{EFA510F9-D284-4934-AD37-2BDFAB877A08}" type="presOf" srcId="{70ED30D8-422E-403E-8EF3-7E9BAA7589AA}" destId="{A117AE52-9C2C-48B4-BF51-8B786F29AB03}" srcOrd="0" destOrd="0" presId="urn:microsoft.com/office/officeart/2005/8/layout/process1"/>
    <dgm:cxn modelId="{D0303BA9-06EC-4FB8-9944-9B4A8ADA1070}" srcId="{BD37B510-1A96-48C6-AF3C-92AC114C5FC6}" destId="{3B79D5FD-BFED-40BB-B8E4-06EFF08CBF1E}" srcOrd="2" destOrd="0" parTransId="{F08A561D-7EC1-40A3-9B66-1158455DCC3C}" sibTransId="{A719A925-51FD-48F1-B4B6-DA587868FFF7}"/>
    <dgm:cxn modelId="{2F809056-DCFF-4F37-A024-477C2BA7E0DF}" type="presParOf" srcId="{0A8D4A56-BE75-4F19-ADAC-D0636BF9BF04}" destId="{16BEA7F2-CB2C-4C99-B54B-58EAA827DD43}" srcOrd="0" destOrd="0" presId="urn:microsoft.com/office/officeart/2005/8/layout/process1"/>
    <dgm:cxn modelId="{9CD83E21-12EA-4299-A7BB-B60ECA410E44}" type="presParOf" srcId="{0A8D4A56-BE75-4F19-ADAC-D0636BF9BF04}" destId="{A117AE52-9C2C-48B4-BF51-8B786F29AB03}" srcOrd="1" destOrd="0" presId="urn:microsoft.com/office/officeart/2005/8/layout/process1"/>
    <dgm:cxn modelId="{94A2444C-BCA9-450B-8BD5-D48BDECE091B}" type="presParOf" srcId="{A117AE52-9C2C-48B4-BF51-8B786F29AB03}" destId="{1EAB473E-BCD5-4C51-A707-94C26531088C}" srcOrd="0" destOrd="0" presId="urn:microsoft.com/office/officeart/2005/8/layout/process1"/>
    <dgm:cxn modelId="{9221EA6C-F43C-4AE7-9D78-84EFF54510B9}" type="presParOf" srcId="{0A8D4A56-BE75-4F19-ADAC-D0636BF9BF04}" destId="{0F2D6763-8A97-436B-9C15-C25346801388}" srcOrd="2" destOrd="0" presId="urn:microsoft.com/office/officeart/2005/8/layout/process1"/>
    <dgm:cxn modelId="{14E01665-6170-4756-A8F5-68F08EA20E65}" type="presParOf" srcId="{0A8D4A56-BE75-4F19-ADAC-D0636BF9BF04}" destId="{D7CF810E-A1B3-4082-9B01-7F4502AB4C62}" srcOrd="3" destOrd="0" presId="urn:microsoft.com/office/officeart/2005/8/layout/process1"/>
    <dgm:cxn modelId="{B90B0C0D-B16C-494E-8A95-AC7D41124F13}" type="presParOf" srcId="{D7CF810E-A1B3-4082-9B01-7F4502AB4C62}" destId="{EDC3FA12-A444-4901-8D3C-F3AAFAD7F185}" srcOrd="0" destOrd="0" presId="urn:microsoft.com/office/officeart/2005/8/layout/process1"/>
    <dgm:cxn modelId="{B0F5BE63-2DDB-4C6E-8AC1-B2862DB6FADB}" type="presParOf" srcId="{0A8D4A56-BE75-4F19-ADAC-D0636BF9BF04}" destId="{E12F3A32-A17D-4BC2-909E-74D1AE6F6759}" srcOrd="4" destOrd="0" presId="urn:microsoft.com/office/officeart/2005/8/layout/process1"/>
    <dgm:cxn modelId="{69FA2A2B-1DF3-4469-BF58-2035EB16D97A}" type="presParOf" srcId="{0A8D4A56-BE75-4F19-ADAC-D0636BF9BF04}" destId="{96BED114-2762-47D5-8E3F-40DF1DAEBC33}" srcOrd="5" destOrd="0" presId="urn:microsoft.com/office/officeart/2005/8/layout/process1"/>
    <dgm:cxn modelId="{763B1B37-3055-4B25-A6A9-62A215F708EB}" type="presParOf" srcId="{96BED114-2762-47D5-8E3F-40DF1DAEBC33}" destId="{87A76226-FBAD-4ACD-99E4-FD8F90AD19DC}" srcOrd="0" destOrd="0" presId="urn:microsoft.com/office/officeart/2005/8/layout/process1"/>
    <dgm:cxn modelId="{4B44C05C-6DCB-4719-8311-6DC673128C07}" type="presParOf" srcId="{0A8D4A56-BE75-4F19-ADAC-D0636BF9BF04}" destId="{5DE0B7F5-3952-44E6-A4F6-549B70352EAF}" srcOrd="6" destOrd="0" presId="urn:microsoft.com/office/officeart/2005/8/layout/process1"/>
    <dgm:cxn modelId="{CB4D6E95-33B6-49D9-8951-3CB49E014426}" type="presParOf" srcId="{0A8D4A56-BE75-4F19-ADAC-D0636BF9BF04}" destId="{94AC53BB-2A4A-4B9E-A8DF-55E73473DD03}" srcOrd="7" destOrd="0" presId="urn:microsoft.com/office/officeart/2005/8/layout/process1"/>
    <dgm:cxn modelId="{E26679C0-278A-4285-B15E-3D24344ABEFE}" type="presParOf" srcId="{94AC53BB-2A4A-4B9E-A8DF-55E73473DD03}" destId="{FD93B7DE-CFB9-43D9-958C-0AE60FA49B7D}" srcOrd="0" destOrd="0" presId="urn:microsoft.com/office/officeart/2005/8/layout/process1"/>
    <dgm:cxn modelId="{D3D09108-E0F4-45C8-9DB2-A9DA45DB9904}" type="presParOf" srcId="{0A8D4A56-BE75-4F19-ADAC-D0636BF9BF04}" destId="{1892C972-5B6E-4914-980B-5F8DFCF8D1D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2B3EDC-827E-4993-9172-AD8AE08BB85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C3372-434C-4B1D-A1C3-376A7033E6AC}">
      <dgm:prSet phldrT="[Text]"/>
      <dgm:spPr/>
      <dgm:t>
        <a:bodyPr/>
        <a:lstStyle/>
        <a:p>
          <a:r>
            <a:rPr lang="en-US" dirty="0"/>
            <a:t>Azure Storage Account</a:t>
          </a:r>
        </a:p>
      </dgm:t>
    </dgm:pt>
    <dgm:pt modelId="{4E02A6DB-A902-41B7-8484-6C0A289C4C05}" type="parTrans" cxnId="{C952AF85-9669-49BB-A9B8-D77C23B5E3A8}">
      <dgm:prSet/>
      <dgm:spPr/>
      <dgm:t>
        <a:bodyPr/>
        <a:lstStyle/>
        <a:p>
          <a:endParaRPr lang="en-US"/>
        </a:p>
      </dgm:t>
    </dgm:pt>
    <dgm:pt modelId="{B3FD8345-A56B-4176-84ED-5B2A19DF089F}" type="sibTrans" cxnId="{C952AF85-9669-49BB-A9B8-D77C23B5E3A8}">
      <dgm:prSet/>
      <dgm:spPr/>
      <dgm:t>
        <a:bodyPr/>
        <a:lstStyle/>
        <a:p>
          <a:endParaRPr lang="en-US"/>
        </a:p>
      </dgm:t>
    </dgm:pt>
    <dgm:pt modelId="{F7E06939-13DB-4F8B-9B0B-824FFE558A6E}">
      <dgm:prSet phldrT="[Text]"/>
      <dgm:spPr/>
      <dgm:t>
        <a:bodyPr/>
        <a:lstStyle/>
        <a:p>
          <a:r>
            <a:rPr lang="en-US" dirty="0"/>
            <a:t>Blob 1</a:t>
          </a:r>
        </a:p>
      </dgm:t>
    </dgm:pt>
    <dgm:pt modelId="{8B983228-A239-4FD5-BCF4-86E8DC759A37}" type="parTrans" cxnId="{92C8FA06-312F-4E0A-8A1F-3F5DC9608843}">
      <dgm:prSet/>
      <dgm:spPr/>
      <dgm:t>
        <a:bodyPr/>
        <a:lstStyle/>
        <a:p>
          <a:endParaRPr lang="en-US"/>
        </a:p>
      </dgm:t>
    </dgm:pt>
    <dgm:pt modelId="{0C488268-79E6-4597-ABD2-4629E07E4ECD}" type="sibTrans" cxnId="{92C8FA06-312F-4E0A-8A1F-3F5DC9608843}">
      <dgm:prSet/>
      <dgm:spPr/>
      <dgm:t>
        <a:bodyPr/>
        <a:lstStyle/>
        <a:p>
          <a:endParaRPr lang="en-US"/>
        </a:p>
      </dgm:t>
    </dgm:pt>
    <dgm:pt modelId="{5F046F9B-771B-488E-AF48-D9E196F9BFA9}">
      <dgm:prSet phldrT="[Text]"/>
      <dgm:spPr/>
      <dgm:t>
        <a:bodyPr/>
        <a:lstStyle/>
        <a:p>
          <a:r>
            <a:rPr lang="en-US"/>
            <a:t>Container 1</a:t>
          </a:r>
          <a:endParaRPr lang="en-US" dirty="0"/>
        </a:p>
      </dgm:t>
    </dgm:pt>
    <dgm:pt modelId="{8511311C-ABA0-4B1A-8C63-1CDB7EF2FE28}" type="parTrans" cxnId="{5CD6E78E-A0D9-4077-9386-3EC2A60D1E13}">
      <dgm:prSet/>
      <dgm:spPr/>
      <dgm:t>
        <a:bodyPr/>
        <a:lstStyle/>
        <a:p>
          <a:endParaRPr lang="en-US"/>
        </a:p>
      </dgm:t>
    </dgm:pt>
    <dgm:pt modelId="{E43FF3D3-4BA8-4DC3-ACF8-8497841E71E2}" type="sibTrans" cxnId="{5CD6E78E-A0D9-4077-9386-3EC2A60D1E13}">
      <dgm:prSet/>
      <dgm:spPr/>
      <dgm:t>
        <a:bodyPr/>
        <a:lstStyle/>
        <a:p>
          <a:endParaRPr lang="en-US"/>
        </a:p>
      </dgm:t>
    </dgm:pt>
    <dgm:pt modelId="{8E1A7405-8A75-4BD8-98FF-1F2B7B749E84}">
      <dgm:prSet phldrT="[Text]"/>
      <dgm:spPr/>
      <dgm:t>
        <a:bodyPr/>
        <a:lstStyle/>
        <a:p>
          <a:r>
            <a:rPr lang="en-US" dirty="0"/>
            <a:t>Blob 2</a:t>
          </a:r>
        </a:p>
      </dgm:t>
    </dgm:pt>
    <dgm:pt modelId="{3DDFE6A7-1247-481B-8EEE-1AA143DAE0CC}" type="parTrans" cxnId="{27D25568-EEE0-48A6-AB44-AE06F58AC051}">
      <dgm:prSet/>
      <dgm:spPr/>
      <dgm:t>
        <a:bodyPr/>
        <a:lstStyle/>
        <a:p>
          <a:endParaRPr lang="en-US"/>
        </a:p>
      </dgm:t>
    </dgm:pt>
    <dgm:pt modelId="{4288FD79-3043-44BB-8183-1EA799D5CFA1}" type="sibTrans" cxnId="{27D25568-EEE0-48A6-AB44-AE06F58AC051}">
      <dgm:prSet/>
      <dgm:spPr/>
      <dgm:t>
        <a:bodyPr/>
        <a:lstStyle/>
        <a:p>
          <a:endParaRPr lang="en-US"/>
        </a:p>
      </dgm:t>
    </dgm:pt>
    <dgm:pt modelId="{72A35CA9-7458-41FA-B454-332B363B762A}">
      <dgm:prSet phldrT="[Text]"/>
      <dgm:spPr/>
      <dgm:t>
        <a:bodyPr/>
        <a:lstStyle/>
        <a:p>
          <a:r>
            <a:rPr lang="en-US" dirty="0"/>
            <a:t>Blob 3</a:t>
          </a:r>
        </a:p>
      </dgm:t>
    </dgm:pt>
    <dgm:pt modelId="{3232B1A5-7B73-4C0E-9994-A27B901E0258}" type="parTrans" cxnId="{EA953845-925F-492B-B8CE-BACA8A43F37B}">
      <dgm:prSet/>
      <dgm:spPr/>
      <dgm:t>
        <a:bodyPr/>
        <a:lstStyle/>
        <a:p>
          <a:endParaRPr lang="en-US"/>
        </a:p>
      </dgm:t>
    </dgm:pt>
    <dgm:pt modelId="{48C242AE-5569-49E9-BEE4-68F2AC41BC30}" type="sibTrans" cxnId="{EA953845-925F-492B-B8CE-BACA8A43F37B}">
      <dgm:prSet/>
      <dgm:spPr/>
      <dgm:t>
        <a:bodyPr/>
        <a:lstStyle/>
        <a:p>
          <a:endParaRPr lang="en-US"/>
        </a:p>
      </dgm:t>
    </dgm:pt>
    <dgm:pt modelId="{FD5EDEA1-F693-4548-9D90-996966DFA8FE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C5B970D-6CA6-41EC-AB9F-616EE98899F7}" type="parTrans" cxnId="{2EA67A2C-D40E-4044-956B-CB3851295D19}">
      <dgm:prSet/>
      <dgm:spPr/>
      <dgm:t>
        <a:bodyPr/>
        <a:lstStyle/>
        <a:p>
          <a:endParaRPr lang="en-US"/>
        </a:p>
      </dgm:t>
    </dgm:pt>
    <dgm:pt modelId="{F3854A3E-8ACE-4FBD-8490-82D164271429}" type="sibTrans" cxnId="{2EA67A2C-D40E-4044-956B-CB3851295D19}">
      <dgm:prSet/>
      <dgm:spPr/>
      <dgm:t>
        <a:bodyPr/>
        <a:lstStyle/>
        <a:p>
          <a:endParaRPr lang="en-US"/>
        </a:p>
      </dgm:t>
    </dgm:pt>
    <dgm:pt modelId="{D6582927-55AD-44FF-8953-177315B90452}" type="pres">
      <dgm:prSet presAssocID="{A22B3EDC-827E-4993-9172-AD8AE08BB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089EBD-05E8-4748-946E-913B41847AE5}" type="pres">
      <dgm:prSet presAssocID="{A47C3372-434C-4B1D-A1C3-376A7033E6AC}" presName="root1" presStyleCnt="0"/>
      <dgm:spPr/>
    </dgm:pt>
    <dgm:pt modelId="{638C7383-662B-4295-A6ED-38EC1385B36F}" type="pres">
      <dgm:prSet presAssocID="{A47C3372-434C-4B1D-A1C3-376A7033E6AC}" presName="LevelOneTextNode" presStyleLbl="node0" presStyleIdx="0" presStyleCnt="1" custScaleX="1433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241DE9-272B-4BED-B72F-81DFB05E6329}" type="pres">
      <dgm:prSet presAssocID="{A47C3372-434C-4B1D-A1C3-376A7033E6AC}" presName="level2hierChild" presStyleCnt="0"/>
      <dgm:spPr/>
    </dgm:pt>
    <dgm:pt modelId="{76747F8B-6007-497D-9BA6-79766F072F5B}" type="pres">
      <dgm:prSet presAssocID="{8511311C-ABA0-4B1A-8C63-1CDB7EF2FE28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A021BEBE-0715-4675-BE8F-3A6F10655C31}" type="pres">
      <dgm:prSet presAssocID="{8511311C-ABA0-4B1A-8C63-1CDB7EF2FE28}" presName="connTx" presStyleLbl="parChTrans1D2" presStyleIdx="0" presStyleCnt="1"/>
      <dgm:spPr/>
      <dgm:t>
        <a:bodyPr/>
        <a:lstStyle/>
        <a:p>
          <a:endParaRPr lang="en-US"/>
        </a:p>
      </dgm:t>
    </dgm:pt>
    <dgm:pt modelId="{FAF13BBB-FDFA-44B6-87B6-D48CA28A4784}" type="pres">
      <dgm:prSet presAssocID="{5F046F9B-771B-488E-AF48-D9E196F9BFA9}" presName="root2" presStyleCnt="0"/>
      <dgm:spPr/>
    </dgm:pt>
    <dgm:pt modelId="{32A13BA4-767F-4390-80A4-EDA507E195A6}" type="pres">
      <dgm:prSet presAssocID="{5F046F9B-771B-488E-AF48-D9E196F9BFA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6A60B-AE0D-4283-8D6F-F0032190A163}" type="pres">
      <dgm:prSet presAssocID="{5F046F9B-771B-488E-AF48-D9E196F9BFA9}" presName="level3hierChild" presStyleCnt="0"/>
      <dgm:spPr/>
    </dgm:pt>
    <dgm:pt modelId="{3FF256C3-2D09-46C0-8071-77D697ADE86F}" type="pres">
      <dgm:prSet presAssocID="{8B983228-A239-4FD5-BCF4-86E8DC759A37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27B7AB24-BC34-400F-AE41-191D10A2D765}" type="pres">
      <dgm:prSet presAssocID="{8B983228-A239-4FD5-BCF4-86E8DC759A3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361E8367-714C-439D-AA36-B90CCDF8B2F1}" type="pres">
      <dgm:prSet presAssocID="{F7E06939-13DB-4F8B-9B0B-824FFE558A6E}" presName="root2" presStyleCnt="0"/>
      <dgm:spPr/>
    </dgm:pt>
    <dgm:pt modelId="{DC8E01E5-0890-45AF-8DF8-6069ED1870B9}" type="pres">
      <dgm:prSet presAssocID="{F7E06939-13DB-4F8B-9B0B-824FFE558A6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8E74D-10C5-435D-BB69-2A71CFA26EC4}" type="pres">
      <dgm:prSet presAssocID="{F7E06939-13DB-4F8B-9B0B-824FFE558A6E}" presName="level3hierChild" presStyleCnt="0"/>
      <dgm:spPr/>
    </dgm:pt>
    <dgm:pt modelId="{81B4B936-C391-4C04-BFC1-BD6752803D17}" type="pres">
      <dgm:prSet presAssocID="{3DDFE6A7-1247-481B-8EEE-1AA143DAE0C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6E81414-81C9-41F3-A33B-A370E5C5F05A}" type="pres">
      <dgm:prSet presAssocID="{3DDFE6A7-1247-481B-8EEE-1AA143DAE0C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98F7EE8-03F8-48BB-B174-6B2A8FC65581}" type="pres">
      <dgm:prSet presAssocID="{8E1A7405-8A75-4BD8-98FF-1F2B7B749E84}" presName="root2" presStyleCnt="0"/>
      <dgm:spPr/>
    </dgm:pt>
    <dgm:pt modelId="{42711614-B4A7-4259-AD93-085E7992CE9E}" type="pres">
      <dgm:prSet presAssocID="{8E1A7405-8A75-4BD8-98FF-1F2B7B749E84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069259-AEE5-4E0F-B997-EA003B975410}" type="pres">
      <dgm:prSet presAssocID="{8E1A7405-8A75-4BD8-98FF-1F2B7B749E84}" presName="level3hierChild" presStyleCnt="0"/>
      <dgm:spPr/>
    </dgm:pt>
    <dgm:pt modelId="{5C6EFEB6-0837-469F-A5AE-D8CA62EB3876}" type="pres">
      <dgm:prSet presAssocID="{3232B1A5-7B73-4C0E-9994-A27B901E0258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CC772099-EDAB-4B9E-BA6D-5E791C708405}" type="pres">
      <dgm:prSet presAssocID="{3232B1A5-7B73-4C0E-9994-A27B901E025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FEB64108-6175-426C-B11B-DA3B2D2B78A5}" type="pres">
      <dgm:prSet presAssocID="{72A35CA9-7458-41FA-B454-332B363B762A}" presName="root2" presStyleCnt="0"/>
      <dgm:spPr/>
    </dgm:pt>
    <dgm:pt modelId="{B0F79F8C-B250-413C-904E-568E495342E1}" type="pres">
      <dgm:prSet presAssocID="{72A35CA9-7458-41FA-B454-332B363B762A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FF620-831A-4A47-8976-07FAF51D573E}" type="pres">
      <dgm:prSet presAssocID="{72A35CA9-7458-41FA-B454-332B363B762A}" presName="level3hierChild" presStyleCnt="0"/>
      <dgm:spPr/>
    </dgm:pt>
    <dgm:pt modelId="{6686E4CE-EEF8-442A-AE58-C61A7318B637}" type="pres">
      <dgm:prSet presAssocID="{AC5B970D-6CA6-41EC-AB9F-616EE98899F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CC54CB27-FB49-48CD-A1F5-77D17D20669D}" type="pres">
      <dgm:prSet presAssocID="{AC5B970D-6CA6-41EC-AB9F-616EE98899F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7AFF7C79-78BF-4EF9-9D05-E6A691A58202}" type="pres">
      <dgm:prSet presAssocID="{FD5EDEA1-F693-4548-9D90-996966DFA8FE}" presName="root2" presStyleCnt="0"/>
      <dgm:spPr/>
    </dgm:pt>
    <dgm:pt modelId="{754F441A-FA69-41D7-8D21-A713CDC92214}" type="pres">
      <dgm:prSet presAssocID="{FD5EDEA1-F693-4548-9D90-996966DFA8FE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2C450-2B94-4612-A928-47F0ED807A02}" type="pres">
      <dgm:prSet presAssocID="{FD5EDEA1-F693-4548-9D90-996966DFA8FE}" presName="level3hierChild" presStyleCnt="0"/>
      <dgm:spPr/>
    </dgm:pt>
  </dgm:ptLst>
  <dgm:cxnLst>
    <dgm:cxn modelId="{D4BBB5EF-35C1-4AFE-B511-6101376F990C}" type="presOf" srcId="{AC5B970D-6CA6-41EC-AB9F-616EE98899F7}" destId="{6686E4CE-EEF8-442A-AE58-C61A7318B637}" srcOrd="0" destOrd="0" presId="urn:microsoft.com/office/officeart/2005/8/layout/hierarchy2"/>
    <dgm:cxn modelId="{2EA67A2C-D40E-4044-956B-CB3851295D19}" srcId="{5F046F9B-771B-488E-AF48-D9E196F9BFA9}" destId="{FD5EDEA1-F693-4548-9D90-996966DFA8FE}" srcOrd="3" destOrd="0" parTransId="{AC5B970D-6CA6-41EC-AB9F-616EE98899F7}" sibTransId="{F3854A3E-8ACE-4FBD-8490-82D164271429}"/>
    <dgm:cxn modelId="{5CD6E78E-A0D9-4077-9386-3EC2A60D1E13}" srcId="{A47C3372-434C-4B1D-A1C3-376A7033E6AC}" destId="{5F046F9B-771B-488E-AF48-D9E196F9BFA9}" srcOrd="0" destOrd="0" parTransId="{8511311C-ABA0-4B1A-8C63-1CDB7EF2FE28}" sibTransId="{E43FF3D3-4BA8-4DC3-ACF8-8497841E71E2}"/>
    <dgm:cxn modelId="{92C8FA06-312F-4E0A-8A1F-3F5DC9608843}" srcId="{5F046F9B-771B-488E-AF48-D9E196F9BFA9}" destId="{F7E06939-13DB-4F8B-9B0B-824FFE558A6E}" srcOrd="0" destOrd="0" parTransId="{8B983228-A239-4FD5-BCF4-86E8DC759A37}" sibTransId="{0C488268-79E6-4597-ABD2-4629E07E4ECD}"/>
    <dgm:cxn modelId="{9F6619CE-F837-4489-A373-371D87D53CE9}" type="presOf" srcId="{8511311C-ABA0-4B1A-8C63-1CDB7EF2FE28}" destId="{A021BEBE-0715-4675-BE8F-3A6F10655C31}" srcOrd="1" destOrd="0" presId="urn:microsoft.com/office/officeart/2005/8/layout/hierarchy2"/>
    <dgm:cxn modelId="{1B873139-7556-4F90-954E-177DA390C8D8}" type="presOf" srcId="{3232B1A5-7B73-4C0E-9994-A27B901E0258}" destId="{CC772099-EDAB-4B9E-BA6D-5E791C708405}" srcOrd="1" destOrd="0" presId="urn:microsoft.com/office/officeart/2005/8/layout/hierarchy2"/>
    <dgm:cxn modelId="{A9C36B0E-FE9C-49AA-9A16-9686A54FA81C}" type="presOf" srcId="{8B983228-A239-4FD5-BCF4-86E8DC759A37}" destId="{3FF256C3-2D09-46C0-8071-77D697ADE86F}" srcOrd="0" destOrd="0" presId="urn:microsoft.com/office/officeart/2005/8/layout/hierarchy2"/>
    <dgm:cxn modelId="{EA953845-925F-492B-B8CE-BACA8A43F37B}" srcId="{5F046F9B-771B-488E-AF48-D9E196F9BFA9}" destId="{72A35CA9-7458-41FA-B454-332B363B762A}" srcOrd="2" destOrd="0" parTransId="{3232B1A5-7B73-4C0E-9994-A27B901E0258}" sibTransId="{48C242AE-5569-49E9-BEE4-68F2AC41BC30}"/>
    <dgm:cxn modelId="{4CB15FA8-56D2-43EA-B95F-8C804236B2D5}" type="presOf" srcId="{A47C3372-434C-4B1D-A1C3-376A7033E6AC}" destId="{638C7383-662B-4295-A6ED-38EC1385B36F}" srcOrd="0" destOrd="0" presId="urn:microsoft.com/office/officeart/2005/8/layout/hierarchy2"/>
    <dgm:cxn modelId="{5B603357-E2B6-47FE-8EFB-A6C1E0E2088A}" type="presOf" srcId="{8E1A7405-8A75-4BD8-98FF-1F2B7B749E84}" destId="{42711614-B4A7-4259-AD93-085E7992CE9E}" srcOrd="0" destOrd="0" presId="urn:microsoft.com/office/officeart/2005/8/layout/hierarchy2"/>
    <dgm:cxn modelId="{C952AF85-9669-49BB-A9B8-D77C23B5E3A8}" srcId="{A22B3EDC-827E-4993-9172-AD8AE08BB85C}" destId="{A47C3372-434C-4B1D-A1C3-376A7033E6AC}" srcOrd="0" destOrd="0" parTransId="{4E02A6DB-A902-41B7-8484-6C0A289C4C05}" sibTransId="{B3FD8345-A56B-4176-84ED-5B2A19DF089F}"/>
    <dgm:cxn modelId="{295B1831-2A73-4248-9CD1-07C30521AED7}" type="presOf" srcId="{F7E06939-13DB-4F8B-9B0B-824FFE558A6E}" destId="{DC8E01E5-0890-45AF-8DF8-6069ED1870B9}" srcOrd="0" destOrd="0" presId="urn:microsoft.com/office/officeart/2005/8/layout/hierarchy2"/>
    <dgm:cxn modelId="{E934B712-0469-4EE6-8B89-6A68CC4B0617}" type="presOf" srcId="{AC5B970D-6CA6-41EC-AB9F-616EE98899F7}" destId="{CC54CB27-FB49-48CD-A1F5-77D17D20669D}" srcOrd="1" destOrd="0" presId="urn:microsoft.com/office/officeart/2005/8/layout/hierarchy2"/>
    <dgm:cxn modelId="{2C102A6F-A866-4F91-92B1-60010BB209A1}" type="presOf" srcId="{72A35CA9-7458-41FA-B454-332B363B762A}" destId="{B0F79F8C-B250-413C-904E-568E495342E1}" srcOrd="0" destOrd="0" presId="urn:microsoft.com/office/officeart/2005/8/layout/hierarchy2"/>
    <dgm:cxn modelId="{3AFFD187-A306-41B6-9E69-C6C5F91E6543}" type="presOf" srcId="{FD5EDEA1-F693-4548-9D90-996966DFA8FE}" destId="{754F441A-FA69-41D7-8D21-A713CDC92214}" srcOrd="0" destOrd="0" presId="urn:microsoft.com/office/officeart/2005/8/layout/hierarchy2"/>
    <dgm:cxn modelId="{27D25568-EEE0-48A6-AB44-AE06F58AC051}" srcId="{5F046F9B-771B-488E-AF48-D9E196F9BFA9}" destId="{8E1A7405-8A75-4BD8-98FF-1F2B7B749E84}" srcOrd="1" destOrd="0" parTransId="{3DDFE6A7-1247-481B-8EEE-1AA143DAE0CC}" sibTransId="{4288FD79-3043-44BB-8183-1EA799D5CFA1}"/>
    <dgm:cxn modelId="{4BD24962-BDEA-4CB7-B829-C8581F26C738}" type="presOf" srcId="{3DDFE6A7-1247-481B-8EEE-1AA143DAE0CC}" destId="{81B4B936-C391-4C04-BFC1-BD6752803D17}" srcOrd="0" destOrd="0" presId="urn:microsoft.com/office/officeart/2005/8/layout/hierarchy2"/>
    <dgm:cxn modelId="{AD3C9F2A-796D-4FC9-AFF7-46C6DEA88DA6}" type="presOf" srcId="{5F046F9B-771B-488E-AF48-D9E196F9BFA9}" destId="{32A13BA4-767F-4390-80A4-EDA507E195A6}" srcOrd="0" destOrd="0" presId="urn:microsoft.com/office/officeart/2005/8/layout/hierarchy2"/>
    <dgm:cxn modelId="{B6497A52-3139-4EBA-8A8E-ECBED15BE4BA}" type="presOf" srcId="{3232B1A5-7B73-4C0E-9994-A27B901E0258}" destId="{5C6EFEB6-0837-469F-A5AE-D8CA62EB3876}" srcOrd="0" destOrd="0" presId="urn:microsoft.com/office/officeart/2005/8/layout/hierarchy2"/>
    <dgm:cxn modelId="{9A2236CB-4684-4D65-AC6E-E0E2C5CC738A}" type="presOf" srcId="{A22B3EDC-827E-4993-9172-AD8AE08BB85C}" destId="{D6582927-55AD-44FF-8953-177315B90452}" srcOrd="0" destOrd="0" presId="urn:microsoft.com/office/officeart/2005/8/layout/hierarchy2"/>
    <dgm:cxn modelId="{62FFF074-648A-45EA-842A-11F1B68B310D}" type="presOf" srcId="{3DDFE6A7-1247-481B-8EEE-1AA143DAE0CC}" destId="{E6E81414-81C9-41F3-A33B-A370E5C5F05A}" srcOrd="1" destOrd="0" presId="urn:microsoft.com/office/officeart/2005/8/layout/hierarchy2"/>
    <dgm:cxn modelId="{231406C6-000F-4640-8B11-831DBBB174F3}" type="presOf" srcId="{8511311C-ABA0-4B1A-8C63-1CDB7EF2FE28}" destId="{76747F8B-6007-497D-9BA6-79766F072F5B}" srcOrd="0" destOrd="0" presId="urn:microsoft.com/office/officeart/2005/8/layout/hierarchy2"/>
    <dgm:cxn modelId="{D44F4530-1D89-40BC-8776-DA5DCCE7B805}" type="presOf" srcId="{8B983228-A239-4FD5-BCF4-86E8DC759A37}" destId="{27B7AB24-BC34-400F-AE41-191D10A2D765}" srcOrd="1" destOrd="0" presId="urn:microsoft.com/office/officeart/2005/8/layout/hierarchy2"/>
    <dgm:cxn modelId="{60FD4532-0AF3-404B-9B53-7C4A440FDD1E}" type="presParOf" srcId="{D6582927-55AD-44FF-8953-177315B90452}" destId="{11089EBD-05E8-4748-946E-913B41847AE5}" srcOrd="0" destOrd="0" presId="urn:microsoft.com/office/officeart/2005/8/layout/hierarchy2"/>
    <dgm:cxn modelId="{5F219CC4-C1E5-43CC-B4B6-140300A586FE}" type="presParOf" srcId="{11089EBD-05E8-4748-946E-913B41847AE5}" destId="{638C7383-662B-4295-A6ED-38EC1385B36F}" srcOrd="0" destOrd="0" presId="urn:microsoft.com/office/officeart/2005/8/layout/hierarchy2"/>
    <dgm:cxn modelId="{CB5C7F09-E79C-42DD-A132-570D00156EE4}" type="presParOf" srcId="{11089EBD-05E8-4748-946E-913B41847AE5}" destId="{CD241DE9-272B-4BED-B72F-81DFB05E6329}" srcOrd="1" destOrd="0" presId="urn:microsoft.com/office/officeart/2005/8/layout/hierarchy2"/>
    <dgm:cxn modelId="{30865746-DA28-4CE7-BB35-FA2CCA8CA882}" type="presParOf" srcId="{CD241DE9-272B-4BED-B72F-81DFB05E6329}" destId="{76747F8B-6007-497D-9BA6-79766F072F5B}" srcOrd="0" destOrd="0" presId="urn:microsoft.com/office/officeart/2005/8/layout/hierarchy2"/>
    <dgm:cxn modelId="{7660F9CB-3866-4C1B-8A5C-D0F9A61C5ECC}" type="presParOf" srcId="{76747F8B-6007-497D-9BA6-79766F072F5B}" destId="{A021BEBE-0715-4675-BE8F-3A6F10655C31}" srcOrd="0" destOrd="0" presId="urn:microsoft.com/office/officeart/2005/8/layout/hierarchy2"/>
    <dgm:cxn modelId="{0DD138CB-9F26-4D40-A8DB-608D6984DB9D}" type="presParOf" srcId="{CD241DE9-272B-4BED-B72F-81DFB05E6329}" destId="{FAF13BBB-FDFA-44B6-87B6-D48CA28A4784}" srcOrd="1" destOrd="0" presId="urn:microsoft.com/office/officeart/2005/8/layout/hierarchy2"/>
    <dgm:cxn modelId="{F72A5A94-E686-4D88-A1D8-E8C5FEA2EFC6}" type="presParOf" srcId="{FAF13BBB-FDFA-44B6-87B6-D48CA28A4784}" destId="{32A13BA4-767F-4390-80A4-EDA507E195A6}" srcOrd="0" destOrd="0" presId="urn:microsoft.com/office/officeart/2005/8/layout/hierarchy2"/>
    <dgm:cxn modelId="{B1E4403D-68FC-4B30-9EBB-25B7AB65D3A9}" type="presParOf" srcId="{FAF13BBB-FDFA-44B6-87B6-D48CA28A4784}" destId="{5556A60B-AE0D-4283-8D6F-F0032190A163}" srcOrd="1" destOrd="0" presId="urn:microsoft.com/office/officeart/2005/8/layout/hierarchy2"/>
    <dgm:cxn modelId="{1878024A-92BC-4AB2-911D-C22CEF2F4F11}" type="presParOf" srcId="{5556A60B-AE0D-4283-8D6F-F0032190A163}" destId="{3FF256C3-2D09-46C0-8071-77D697ADE86F}" srcOrd="0" destOrd="0" presId="urn:microsoft.com/office/officeart/2005/8/layout/hierarchy2"/>
    <dgm:cxn modelId="{6D2F2EDE-164C-4E2E-83FA-C87526E10F2F}" type="presParOf" srcId="{3FF256C3-2D09-46C0-8071-77D697ADE86F}" destId="{27B7AB24-BC34-400F-AE41-191D10A2D765}" srcOrd="0" destOrd="0" presId="urn:microsoft.com/office/officeart/2005/8/layout/hierarchy2"/>
    <dgm:cxn modelId="{B5526D71-CC97-44F6-97C2-533E4CDBE1F0}" type="presParOf" srcId="{5556A60B-AE0D-4283-8D6F-F0032190A163}" destId="{361E8367-714C-439D-AA36-B90CCDF8B2F1}" srcOrd="1" destOrd="0" presId="urn:microsoft.com/office/officeart/2005/8/layout/hierarchy2"/>
    <dgm:cxn modelId="{BC32FCDD-EBF9-4131-8ED1-FEA4209168C1}" type="presParOf" srcId="{361E8367-714C-439D-AA36-B90CCDF8B2F1}" destId="{DC8E01E5-0890-45AF-8DF8-6069ED1870B9}" srcOrd="0" destOrd="0" presId="urn:microsoft.com/office/officeart/2005/8/layout/hierarchy2"/>
    <dgm:cxn modelId="{EC49FDC1-EAA1-41EB-A7B1-5C9B829C13FF}" type="presParOf" srcId="{361E8367-714C-439D-AA36-B90CCDF8B2F1}" destId="{A558E74D-10C5-435D-BB69-2A71CFA26EC4}" srcOrd="1" destOrd="0" presId="urn:microsoft.com/office/officeart/2005/8/layout/hierarchy2"/>
    <dgm:cxn modelId="{746D0B89-BC33-415A-A990-C05B4410E40C}" type="presParOf" srcId="{5556A60B-AE0D-4283-8D6F-F0032190A163}" destId="{81B4B936-C391-4C04-BFC1-BD6752803D17}" srcOrd="2" destOrd="0" presId="urn:microsoft.com/office/officeart/2005/8/layout/hierarchy2"/>
    <dgm:cxn modelId="{319AA9FB-6F32-47C2-9C76-8AC5E7D02683}" type="presParOf" srcId="{81B4B936-C391-4C04-BFC1-BD6752803D17}" destId="{E6E81414-81C9-41F3-A33B-A370E5C5F05A}" srcOrd="0" destOrd="0" presId="urn:microsoft.com/office/officeart/2005/8/layout/hierarchy2"/>
    <dgm:cxn modelId="{197BA0D6-1F12-40C5-9A2F-B7FDB4FE7D8C}" type="presParOf" srcId="{5556A60B-AE0D-4283-8D6F-F0032190A163}" destId="{698F7EE8-03F8-48BB-B174-6B2A8FC65581}" srcOrd="3" destOrd="0" presId="urn:microsoft.com/office/officeart/2005/8/layout/hierarchy2"/>
    <dgm:cxn modelId="{836E9BA3-9C74-4FFB-BD20-14912C09E35D}" type="presParOf" srcId="{698F7EE8-03F8-48BB-B174-6B2A8FC65581}" destId="{42711614-B4A7-4259-AD93-085E7992CE9E}" srcOrd="0" destOrd="0" presId="urn:microsoft.com/office/officeart/2005/8/layout/hierarchy2"/>
    <dgm:cxn modelId="{BDBC063A-8EA4-4D8C-A457-D090F384F792}" type="presParOf" srcId="{698F7EE8-03F8-48BB-B174-6B2A8FC65581}" destId="{42069259-AEE5-4E0F-B997-EA003B975410}" srcOrd="1" destOrd="0" presId="urn:microsoft.com/office/officeart/2005/8/layout/hierarchy2"/>
    <dgm:cxn modelId="{14989B2E-F1D0-4BD9-8D33-82DC37FEFC6E}" type="presParOf" srcId="{5556A60B-AE0D-4283-8D6F-F0032190A163}" destId="{5C6EFEB6-0837-469F-A5AE-D8CA62EB3876}" srcOrd="4" destOrd="0" presId="urn:microsoft.com/office/officeart/2005/8/layout/hierarchy2"/>
    <dgm:cxn modelId="{79DDC94C-DBAA-4C50-ACBF-94F89F3AF9BB}" type="presParOf" srcId="{5C6EFEB6-0837-469F-A5AE-D8CA62EB3876}" destId="{CC772099-EDAB-4B9E-BA6D-5E791C708405}" srcOrd="0" destOrd="0" presId="urn:microsoft.com/office/officeart/2005/8/layout/hierarchy2"/>
    <dgm:cxn modelId="{5AB89C9B-0E20-45BC-AC77-0720C9396FE1}" type="presParOf" srcId="{5556A60B-AE0D-4283-8D6F-F0032190A163}" destId="{FEB64108-6175-426C-B11B-DA3B2D2B78A5}" srcOrd="5" destOrd="0" presId="urn:microsoft.com/office/officeart/2005/8/layout/hierarchy2"/>
    <dgm:cxn modelId="{560A7703-577B-41E2-A1EB-B486194935F3}" type="presParOf" srcId="{FEB64108-6175-426C-B11B-DA3B2D2B78A5}" destId="{B0F79F8C-B250-413C-904E-568E495342E1}" srcOrd="0" destOrd="0" presId="urn:microsoft.com/office/officeart/2005/8/layout/hierarchy2"/>
    <dgm:cxn modelId="{A4F50A74-48F7-4AA5-919B-1D1C4C0A4FCC}" type="presParOf" srcId="{FEB64108-6175-426C-B11B-DA3B2D2B78A5}" destId="{336FF620-831A-4A47-8976-07FAF51D573E}" srcOrd="1" destOrd="0" presId="urn:microsoft.com/office/officeart/2005/8/layout/hierarchy2"/>
    <dgm:cxn modelId="{3EE44D8B-6802-4844-AA24-500AE5C2FFF1}" type="presParOf" srcId="{5556A60B-AE0D-4283-8D6F-F0032190A163}" destId="{6686E4CE-EEF8-442A-AE58-C61A7318B637}" srcOrd="6" destOrd="0" presId="urn:microsoft.com/office/officeart/2005/8/layout/hierarchy2"/>
    <dgm:cxn modelId="{268E445C-1B64-4685-8E65-AD438ADEA34F}" type="presParOf" srcId="{6686E4CE-EEF8-442A-AE58-C61A7318B637}" destId="{CC54CB27-FB49-48CD-A1F5-77D17D20669D}" srcOrd="0" destOrd="0" presId="urn:microsoft.com/office/officeart/2005/8/layout/hierarchy2"/>
    <dgm:cxn modelId="{53A8F8B7-9BF0-4B53-B64B-3523117F36FB}" type="presParOf" srcId="{5556A60B-AE0D-4283-8D6F-F0032190A163}" destId="{7AFF7C79-78BF-4EF9-9D05-E6A691A58202}" srcOrd="7" destOrd="0" presId="urn:microsoft.com/office/officeart/2005/8/layout/hierarchy2"/>
    <dgm:cxn modelId="{B9F66046-14EA-4732-A512-4D9AB20556F9}" type="presParOf" srcId="{7AFF7C79-78BF-4EF9-9D05-E6A691A58202}" destId="{754F441A-FA69-41D7-8D21-A713CDC92214}" srcOrd="0" destOrd="0" presId="urn:microsoft.com/office/officeart/2005/8/layout/hierarchy2"/>
    <dgm:cxn modelId="{FDE73FD2-105C-4C01-9A23-C1775AF3E494}" type="presParOf" srcId="{7AFF7C79-78BF-4EF9-9D05-E6A691A58202}" destId="{9E52C450-2B94-4612-A928-47F0ED807A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2B3EDC-827E-4993-9172-AD8AE08BB85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C3372-434C-4B1D-A1C3-376A7033E6AC}">
      <dgm:prSet phldrT="[Text]"/>
      <dgm:spPr/>
      <dgm:t>
        <a:bodyPr/>
        <a:lstStyle/>
        <a:p>
          <a:r>
            <a:rPr lang="en-US" dirty="0"/>
            <a:t>Azure Storage Account</a:t>
          </a:r>
        </a:p>
      </dgm:t>
    </dgm:pt>
    <dgm:pt modelId="{4E02A6DB-A902-41B7-8484-6C0A289C4C05}" type="parTrans" cxnId="{C952AF85-9669-49BB-A9B8-D77C23B5E3A8}">
      <dgm:prSet/>
      <dgm:spPr/>
      <dgm:t>
        <a:bodyPr/>
        <a:lstStyle/>
        <a:p>
          <a:endParaRPr lang="en-US"/>
        </a:p>
      </dgm:t>
    </dgm:pt>
    <dgm:pt modelId="{B3FD8345-A56B-4176-84ED-5B2A19DF089F}" type="sibTrans" cxnId="{C952AF85-9669-49BB-A9B8-D77C23B5E3A8}">
      <dgm:prSet/>
      <dgm:spPr/>
      <dgm:t>
        <a:bodyPr/>
        <a:lstStyle/>
        <a:p>
          <a:endParaRPr lang="en-US"/>
        </a:p>
      </dgm:t>
    </dgm:pt>
    <dgm:pt modelId="{F7E06939-13DB-4F8B-9B0B-824FFE558A6E}">
      <dgm:prSet phldrT="[Text]"/>
      <dgm:spPr/>
      <dgm:t>
        <a:bodyPr/>
        <a:lstStyle/>
        <a:p>
          <a:r>
            <a:rPr lang="en-US" dirty="0"/>
            <a:t>Entity 1</a:t>
          </a:r>
        </a:p>
      </dgm:t>
    </dgm:pt>
    <dgm:pt modelId="{8B983228-A239-4FD5-BCF4-86E8DC759A37}" type="parTrans" cxnId="{92C8FA06-312F-4E0A-8A1F-3F5DC9608843}">
      <dgm:prSet/>
      <dgm:spPr/>
      <dgm:t>
        <a:bodyPr/>
        <a:lstStyle/>
        <a:p>
          <a:endParaRPr lang="en-US"/>
        </a:p>
      </dgm:t>
    </dgm:pt>
    <dgm:pt modelId="{0C488268-79E6-4597-ABD2-4629E07E4ECD}" type="sibTrans" cxnId="{92C8FA06-312F-4E0A-8A1F-3F5DC9608843}">
      <dgm:prSet/>
      <dgm:spPr/>
      <dgm:t>
        <a:bodyPr/>
        <a:lstStyle/>
        <a:p>
          <a:endParaRPr lang="en-US"/>
        </a:p>
      </dgm:t>
    </dgm:pt>
    <dgm:pt modelId="{5F046F9B-771B-488E-AF48-D9E196F9BFA9}">
      <dgm:prSet phldrT="[Text]"/>
      <dgm:spPr/>
      <dgm:t>
        <a:bodyPr/>
        <a:lstStyle/>
        <a:p>
          <a:r>
            <a:rPr lang="en-US" dirty="0"/>
            <a:t>Table</a:t>
          </a:r>
        </a:p>
      </dgm:t>
    </dgm:pt>
    <dgm:pt modelId="{8511311C-ABA0-4B1A-8C63-1CDB7EF2FE28}" type="parTrans" cxnId="{5CD6E78E-A0D9-4077-9386-3EC2A60D1E13}">
      <dgm:prSet/>
      <dgm:spPr/>
      <dgm:t>
        <a:bodyPr/>
        <a:lstStyle/>
        <a:p>
          <a:endParaRPr lang="en-US"/>
        </a:p>
      </dgm:t>
    </dgm:pt>
    <dgm:pt modelId="{E43FF3D3-4BA8-4DC3-ACF8-8497841E71E2}" type="sibTrans" cxnId="{5CD6E78E-A0D9-4077-9386-3EC2A60D1E13}">
      <dgm:prSet/>
      <dgm:spPr/>
      <dgm:t>
        <a:bodyPr/>
        <a:lstStyle/>
        <a:p>
          <a:endParaRPr lang="en-US"/>
        </a:p>
      </dgm:t>
    </dgm:pt>
    <dgm:pt modelId="{8E1A7405-8A75-4BD8-98FF-1F2B7B749E84}">
      <dgm:prSet phldrT="[Text]"/>
      <dgm:spPr/>
      <dgm:t>
        <a:bodyPr/>
        <a:lstStyle/>
        <a:p>
          <a:r>
            <a:rPr lang="en-US" dirty="0"/>
            <a:t>Entity 2</a:t>
          </a:r>
        </a:p>
      </dgm:t>
    </dgm:pt>
    <dgm:pt modelId="{3DDFE6A7-1247-481B-8EEE-1AA143DAE0CC}" type="parTrans" cxnId="{27D25568-EEE0-48A6-AB44-AE06F58AC051}">
      <dgm:prSet/>
      <dgm:spPr/>
      <dgm:t>
        <a:bodyPr/>
        <a:lstStyle/>
        <a:p>
          <a:endParaRPr lang="en-US"/>
        </a:p>
      </dgm:t>
    </dgm:pt>
    <dgm:pt modelId="{4288FD79-3043-44BB-8183-1EA799D5CFA1}" type="sibTrans" cxnId="{27D25568-EEE0-48A6-AB44-AE06F58AC051}">
      <dgm:prSet/>
      <dgm:spPr/>
      <dgm:t>
        <a:bodyPr/>
        <a:lstStyle/>
        <a:p>
          <a:endParaRPr lang="en-US"/>
        </a:p>
      </dgm:t>
    </dgm:pt>
    <dgm:pt modelId="{72A35CA9-7458-41FA-B454-332B363B762A}">
      <dgm:prSet phldrT="[Text]"/>
      <dgm:spPr/>
      <dgm:t>
        <a:bodyPr/>
        <a:lstStyle/>
        <a:p>
          <a:r>
            <a:rPr lang="en-US" dirty="0"/>
            <a:t>Entity 3</a:t>
          </a:r>
        </a:p>
      </dgm:t>
    </dgm:pt>
    <dgm:pt modelId="{3232B1A5-7B73-4C0E-9994-A27B901E0258}" type="parTrans" cxnId="{EA953845-925F-492B-B8CE-BACA8A43F37B}">
      <dgm:prSet/>
      <dgm:spPr/>
      <dgm:t>
        <a:bodyPr/>
        <a:lstStyle/>
        <a:p>
          <a:endParaRPr lang="en-US"/>
        </a:p>
      </dgm:t>
    </dgm:pt>
    <dgm:pt modelId="{48C242AE-5569-49E9-BEE4-68F2AC41BC30}" type="sibTrans" cxnId="{EA953845-925F-492B-B8CE-BACA8A43F37B}">
      <dgm:prSet/>
      <dgm:spPr/>
      <dgm:t>
        <a:bodyPr/>
        <a:lstStyle/>
        <a:p>
          <a:endParaRPr lang="en-US"/>
        </a:p>
      </dgm:t>
    </dgm:pt>
    <dgm:pt modelId="{FD5EDEA1-F693-4548-9D90-996966DFA8FE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C5B970D-6CA6-41EC-AB9F-616EE98899F7}" type="parTrans" cxnId="{2EA67A2C-D40E-4044-956B-CB3851295D19}">
      <dgm:prSet/>
      <dgm:spPr/>
      <dgm:t>
        <a:bodyPr/>
        <a:lstStyle/>
        <a:p>
          <a:endParaRPr lang="en-US"/>
        </a:p>
      </dgm:t>
    </dgm:pt>
    <dgm:pt modelId="{F3854A3E-8ACE-4FBD-8490-82D164271429}" type="sibTrans" cxnId="{2EA67A2C-D40E-4044-956B-CB3851295D19}">
      <dgm:prSet/>
      <dgm:spPr/>
      <dgm:t>
        <a:bodyPr/>
        <a:lstStyle/>
        <a:p>
          <a:endParaRPr lang="en-US"/>
        </a:p>
      </dgm:t>
    </dgm:pt>
    <dgm:pt modelId="{D6582927-55AD-44FF-8953-177315B90452}" type="pres">
      <dgm:prSet presAssocID="{A22B3EDC-827E-4993-9172-AD8AE08BB85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089EBD-05E8-4748-946E-913B41847AE5}" type="pres">
      <dgm:prSet presAssocID="{A47C3372-434C-4B1D-A1C3-376A7033E6AC}" presName="root1" presStyleCnt="0"/>
      <dgm:spPr/>
    </dgm:pt>
    <dgm:pt modelId="{638C7383-662B-4295-A6ED-38EC1385B36F}" type="pres">
      <dgm:prSet presAssocID="{A47C3372-434C-4B1D-A1C3-376A7033E6AC}" presName="LevelOneTextNode" presStyleLbl="node0" presStyleIdx="0" presStyleCnt="1" custScaleX="1433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241DE9-272B-4BED-B72F-81DFB05E6329}" type="pres">
      <dgm:prSet presAssocID="{A47C3372-434C-4B1D-A1C3-376A7033E6AC}" presName="level2hierChild" presStyleCnt="0"/>
      <dgm:spPr/>
    </dgm:pt>
    <dgm:pt modelId="{76747F8B-6007-497D-9BA6-79766F072F5B}" type="pres">
      <dgm:prSet presAssocID="{8511311C-ABA0-4B1A-8C63-1CDB7EF2FE28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A021BEBE-0715-4675-BE8F-3A6F10655C31}" type="pres">
      <dgm:prSet presAssocID="{8511311C-ABA0-4B1A-8C63-1CDB7EF2FE28}" presName="connTx" presStyleLbl="parChTrans1D2" presStyleIdx="0" presStyleCnt="1"/>
      <dgm:spPr/>
      <dgm:t>
        <a:bodyPr/>
        <a:lstStyle/>
        <a:p>
          <a:endParaRPr lang="en-US"/>
        </a:p>
      </dgm:t>
    </dgm:pt>
    <dgm:pt modelId="{FAF13BBB-FDFA-44B6-87B6-D48CA28A4784}" type="pres">
      <dgm:prSet presAssocID="{5F046F9B-771B-488E-AF48-D9E196F9BFA9}" presName="root2" presStyleCnt="0"/>
      <dgm:spPr/>
    </dgm:pt>
    <dgm:pt modelId="{32A13BA4-767F-4390-80A4-EDA507E195A6}" type="pres">
      <dgm:prSet presAssocID="{5F046F9B-771B-488E-AF48-D9E196F9BFA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6A60B-AE0D-4283-8D6F-F0032190A163}" type="pres">
      <dgm:prSet presAssocID="{5F046F9B-771B-488E-AF48-D9E196F9BFA9}" presName="level3hierChild" presStyleCnt="0"/>
      <dgm:spPr/>
    </dgm:pt>
    <dgm:pt modelId="{3FF256C3-2D09-46C0-8071-77D697ADE86F}" type="pres">
      <dgm:prSet presAssocID="{8B983228-A239-4FD5-BCF4-86E8DC759A37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27B7AB24-BC34-400F-AE41-191D10A2D765}" type="pres">
      <dgm:prSet presAssocID="{8B983228-A239-4FD5-BCF4-86E8DC759A37}" presName="connTx" presStyleLbl="parChTrans1D3" presStyleIdx="0" presStyleCnt="4"/>
      <dgm:spPr/>
      <dgm:t>
        <a:bodyPr/>
        <a:lstStyle/>
        <a:p>
          <a:endParaRPr lang="en-US"/>
        </a:p>
      </dgm:t>
    </dgm:pt>
    <dgm:pt modelId="{361E8367-714C-439D-AA36-B90CCDF8B2F1}" type="pres">
      <dgm:prSet presAssocID="{F7E06939-13DB-4F8B-9B0B-824FFE558A6E}" presName="root2" presStyleCnt="0"/>
      <dgm:spPr/>
    </dgm:pt>
    <dgm:pt modelId="{DC8E01E5-0890-45AF-8DF8-6069ED1870B9}" type="pres">
      <dgm:prSet presAssocID="{F7E06939-13DB-4F8B-9B0B-824FFE558A6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58E74D-10C5-435D-BB69-2A71CFA26EC4}" type="pres">
      <dgm:prSet presAssocID="{F7E06939-13DB-4F8B-9B0B-824FFE558A6E}" presName="level3hierChild" presStyleCnt="0"/>
      <dgm:spPr/>
    </dgm:pt>
    <dgm:pt modelId="{81B4B936-C391-4C04-BFC1-BD6752803D17}" type="pres">
      <dgm:prSet presAssocID="{3DDFE6A7-1247-481B-8EEE-1AA143DAE0CC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E6E81414-81C9-41F3-A33B-A370E5C5F05A}" type="pres">
      <dgm:prSet presAssocID="{3DDFE6A7-1247-481B-8EEE-1AA143DAE0CC}" presName="connTx" presStyleLbl="parChTrans1D3" presStyleIdx="1" presStyleCnt="4"/>
      <dgm:spPr/>
      <dgm:t>
        <a:bodyPr/>
        <a:lstStyle/>
        <a:p>
          <a:endParaRPr lang="en-US"/>
        </a:p>
      </dgm:t>
    </dgm:pt>
    <dgm:pt modelId="{698F7EE8-03F8-48BB-B174-6B2A8FC65581}" type="pres">
      <dgm:prSet presAssocID="{8E1A7405-8A75-4BD8-98FF-1F2B7B749E84}" presName="root2" presStyleCnt="0"/>
      <dgm:spPr/>
    </dgm:pt>
    <dgm:pt modelId="{42711614-B4A7-4259-AD93-085E7992CE9E}" type="pres">
      <dgm:prSet presAssocID="{8E1A7405-8A75-4BD8-98FF-1F2B7B749E84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069259-AEE5-4E0F-B997-EA003B975410}" type="pres">
      <dgm:prSet presAssocID="{8E1A7405-8A75-4BD8-98FF-1F2B7B749E84}" presName="level3hierChild" presStyleCnt="0"/>
      <dgm:spPr/>
    </dgm:pt>
    <dgm:pt modelId="{5C6EFEB6-0837-469F-A5AE-D8CA62EB3876}" type="pres">
      <dgm:prSet presAssocID="{3232B1A5-7B73-4C0E-9994-A27B901E0258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CC772099-EDAB-4B9E-BA6D-5E791C708405}" type="pres">
      <dgm:prSet presAssocID="{3232B1A5-7B73-4C0E-9994-A27B901E0258}" presName="connTx" presStyleLbl="parChTrans1D3" presStyleIdx="2" presStyleCnt="4"/>
      <dgm:spPr/>
      <dgm:t>
        <a:bodyPr/>
        <a:lstStyle/>
        <a:p>
          <a:endParaRPr lang="en-US"/>
        </a:p>
      </dgm:t>
    </dgm:pt>
    <dgm:pt modelId="{FEB64108-6175-426C-B11B-DA3B2D2B78A5}" type="pres">
      <dgm:prSet presAssocID="{72A35CA9-7458-41FA-B454-332B363B762A}" presName="root2" presStyleCnt="0"/>
      <dgm:spPr/>
    </dgm:pt>
    <dgm:pt modelId="{B0F79F8C-B250-413C-904E-568E495342E1}" type="pres">
      <dgm:prSet presAssocID="{72A35CA9-7458-41FA-B454-332B363B762A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6FF620-831A-4A47-8976-07FAF51D573E}" type="pres">
      <dgm:prSet presAssocID="{72A35CA9-7458-41FA-B454-332B363B762A}" presName="level3hierChild" presStyleCnt="0"/>
      <dgm:spPr/>
    </dgm:pt>
    <dgm:pt modelId="{6686E4CE-EEF8-442A-AE58-C61A7318B637}" type="pres">
      <dgm:prSet presAssocID="{AC5B970D-6CA6-41EC-AB9F-616EE98899F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CC54CB27-FB49-48CD-A1F5-77D17D20669D}" type="pres">
      <dgm:prSet presAssocID="{AC5B970D-6CA6-41EC-AB9F-616EE98899F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7AFF7C79-78BF-4EF9-9D05-E6A691A58202}" type="pres">
      <dgm:prSet presAssocID="{FD5EDEA1-F693-4548-9D90-996966DFA8FE}" presName="root2" presStyleCnt="0"/>
      <dgm:spPr/>
    </dgm:pt>
    <dgm:pt modelId="{754F441A-FA69-41D7-8D21-A713CDC92214}" type="pres">
      <dgm:prSet presAssocID="{FD5EDEA1-F693-4548-9D90-996966DFA8FE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52C450-2B94-4612-A928-47F0ED807A02}" type="pres">
      <dgm:prSet presAssocID="{FD5EDEA1-F693-4548-9D90-996966DFA8FE}" presName="level3hierChild" presStyleCnt="0"/>
      <dgm:spPr/>
    </dgm:pt>
  </dgm:ptLst>
  <dgm:cxnLst>
    <dgm:cxn modelId="{F8E317CF-F01F-4D9D-920E-D2B91E8C8B60}" type="presOf" srcId="{F7E06939-13DB-4F8B-9B0B-824FFE558A6E}" destId="{DC8E01E5-0890-45AF-8DF8-6069ED1870B9}" srcOrd="0" destOrd="0" presId="urn:microsoft.com/office/officeart/2005/8/layout/hierarchy2"/>
    <dgm:cxn modelId="{B845213B-3590-499D-A622-DB420ED9F9FF}" type="presOf" srcId="{A47C3372-434C-4B1D-A1C3-376A7033E6AC}" destId="{638C7383-662B-4295-A6ED-38EC1385B36F}" srcOrd="0" destOrd="0" presId="urn:microsoft.com/office/officeart/2005/8/layout/hierarchy2"/>
    <dgm:cxn modelId="{03F2BF78-0296-4362-8FCC-582F0E4A923A}" type="presOf" srcId="{8E1A7405-8A75-4BD8-98FF-1F2B7B749E84}" destId="{42711614-B4A7-4259-AD93-085E7992CE9E}" srcOrd="0" destOrd="0" presId="urn:microsoft.com/office/officeart/2005/8/layout/hierarchy2"/>
    <dgm:cxn modelId="{2EA67A2C-D40E-4044-956B-CB3851295D19}" srcId="{5F046F9B-771B-488E-AF48-D9E196F9BFA9}" destId="{FD5EDEA1-F693-4548-9D90-996966DFA8FE}" srcOrd="3" destOrd="0" parTransId="{AC5B970D-6CA6-41EC-AB9F-616EE98899F7}" sibTransId="{F3854A3E-8ACE-4FBD-8490-82D164271429}"/>
    <dgm:cxn modelId="{5CD6E78E-A0D9-4077-9386-3EC2A60D1E13}" srcId="{A47C3372-434C-4B1D-A1C3-376A7033E6AC}" destId="{5F046F9B-771B-488E-AF48-D9E196F9BFA9}" srcOrd="0" destOrd="0" parTransId="{8511311C-ABA0-4B1A-8C63-1CDB7EF2FE28}" sibTransId="{E43FF3D3-4BA8-4DC3-ACF8-8497841E71E2}"/>
    <dgm:cxn modelId="{6C79FCE3-5E28-4BA6-BFD6-8FA94E898FB8}" type="presOf" srcId="{FD5EDEA1-F693-4548-9D90-996966DFA8FE}" destId="{754F441A-FA69-41D7-8D21-A713CDC92214}" srcOrd="0" destOrd="0" presId="urn:microsoft.com/office/officeart/2005/8/layout/hierarchy2"/>
    <dgm:cxn modelId="{A6A37158-3E8C-4E20-8EEB-F3BB11012A65}" type="presOf" srcId="{AC5B970D-6CA6-41EC-AB9F-616EE98899F7}" destId="{CC54CB27-FB49-48CD-A1F5-77D17D20669D}" srcOrd="1" destOrd="0" presId="urn:microsoft.com/office/officeart/2005/8/layout/hierarchy2"/>
    <dgm:cxn modelId="{E370AF91-AE0D-4757-A850-4FAA8250CC90}" type="presOf" srcId="{AC5B970D-6CA6-41EC-AB9F-616EE98899F7}" destId="{6686E4CE-EEF8-442A-AE58-C61A7318B637}" srcOrd="0" destOrd="0" presId="urn:microsoft.com/office/officeart/2005/8/layout/hierarchy2"/>
    <dgm:cxn modelId="{92C8FA06-312F-4E0A-8A1F-3F5DC9608843}" srcId="{5F046F9B-771B-488E-AF48-D9E196F9BFA9}" destId="{F7E06939-13DB-4F8B-9B0B-824FFE558A6E}" srcOrd="0" destOrd="0" parTransId="{8B983228-A239-4FD5-BCF4-86E8DC759A37}" sibTransId="{0C488268-79E6-4597-ABD2-4629E07E4ECD}"/>
    <dgm:cxn modelId="{13AD51EE-027C-4D11-A4A9-7437BBAB69D0}" type="presOf" srcId="{3232B1A5-7B73-4C0E-9994-A27B901E0258}" destId="{CC772099-EDAB-4B9E-BA6D-5E791C708405}" srcOrd="1" destOrd="0" presId="urn:microsoft.com/office/officeart/2005/8/layout/hierarchy2"/>
    <dgm:cxn modelId="{C5FAB00D-79B2-4A7C-87A2-BDE59506A307}" type="presOf" srcId="{72A35CA9-7458-41FA-B454-332B363B762A}" destId="{B0F79F8C-B250-413C-904E-568E495342E1}" srcOrd="0" destOrd="0" presId="urn:microsoft.com/office/officeart/2005/8/layout/hierarchy2"/>
    <dgm:cxn modelId="{73BBD184-F221-4B7E-B16F-D8DAD7A71B43}" type="presOf" srcId="{3232B1A5-7B73-4C0E-9994-A27B901E0258}" destId="{5C6EFEB6-0837-469F-A5AE-D8CA62EB3876}" srcOrd="0" destOrd="0" presId="urn:microsoft.com/office/officeart/2005/8/layout/hierarchy2"/>
    <dgm:cxn modelId="{EA953845-925F-492B-B8CE-BACA8A43F37B}" srcId="{5F046F9B-771B-488E-AF48-D9E196F9BFA9}" destId="{72A35CA9-7458-41FA-B454-332B363B762A}" srcOrd="2" destOrd="0" parTransId="{3232B1A5-7B73-4C0E-9994-A27B901E0258}" sibTransId="{48C242AE-5569-49E9-BEE4-68F2AC41BC30}"/>
    <dgm:cxn modelId="{03C6D3C2-526D-464C-9A7A-5B80556F7255}" type="presOf" srcId="{5F046F9B-771B-488E-AF48-D9E196F9BFA9}" destId="{32A13BA4-767F-4390-80A4-EDA507E195A6}" srcOrd="0" destOrd="0" presId="urn:microsoft.com/office/officeart/2005/8/layout/hierarchy2"/>
    <dgm:cxn modelId="{E7935241-B3E9-437F-9320-B32E74B1BEA2}" type="presOf" srcId="{3DDFE6A7-1247-481B-8EEE-1AA143DAE0CC}" destId="{E6E81414-81C9-41F3-A33B-A370E5C5F05A}" srcOrd="1" destOrd="0" presId="urn:microsoft.com/office/officeart/2005/8/layout/hierarchy2"/>
    <dgm:cxn modelId="{E2245921-3A2F-43F8-BA91-DACE64670429}" type="presOf" srcId="{8B983228-A239-4FD5-BCF4-86E8DC759A37}" destId="{3FF256C3-2D09-46C0-8071-77D697ADE86F}" srcOrd="0" destOrd="0" presId="urn:microsoft.com/office/officeart/2005/8/layout/hierarchy2"/>
    <dgm:cxn modelId="{C952AF85-9669-49BB-A9B8-D77C23B5E3A8}" srcId="{A22B3EDC-827E-4993-9172-AD8AE08BB85C}" destId="{A47C3372-434C-4B1D-A1C3-376A7033E6AC}" srcOrd="0" destOrd="0" parTransId="{4E02A6DB-A902-41B7-8484-6C0A289C4C05}" sibTransId="{B3FD8345-A56B-4176-84ED-5B2A19DF089F}"/>
    <dgm:cxn modelId="{692C1C8B-8CBF-4B6F-939D-22C61B6EDF09}" type="presOf" srcId="{8511311C-ABA0-4B1A-8C63-1CDB7EF2FE28}" destId="{76747F8B-6007-497D-9BA6-79766F072F5B}" srcOrd="0" destOrd="0" presId="urn:microsoft.com/office/officeart/2005/8/layout/hierarchy2"/>
    <dgm:cxn modelId="{D6ECFDFC-1F22-4A3D-864C-DD5AD48D3D03}" type="presOf" srcId="{8511311C-ABA0-4B1A-8C63-1CDB7EF2FE28}" destId="{A021BEBE-0715-4675-BE8F-3A6F10655C31}" srcOrd="1" destOrd="0" presId="urn:microsoft.com/office/officeart/2005/8/layout/hierarchy2"/>
    <dgm:cxn modelId="{914CFC16-85A4-4357-ADEB-391728690594}" type="presOf" srcId="{8B983228-A239-4FD5-BCF4-86E8DC759A37}" destId="{27B7AB24-BC34-400F-AE41-191D10A2D765}" srcOrd="1" destOrd="0" presId="urn:microsoft.com/office/officeart/2005/8/layout/hierarchy2"/>
    <dgm:cxn modelId="{31E8D847-E063-495B-95FE-16D415BEE9ED}" type="presOf" srcId="{3DDFE6A7-1247-481B-8EEE-1AA143DAE0CC}" destId="{81B4B936-C391-4C04-BFC1-BD6752803D17}" srcOrd="0" destOrd="0" presId="urn:microsoft.com/office/officeart/2005/8/layout/hierarchy2"/>
    <dgm:cxn modelId="{33F5434C-36F9-469E-8FDA-99D312919408}" type="presOf" srcId="{A22B3EDC-827E-4993-9172-AD8AE08BB85C}" destId="{D6582927-55AD-44FF-8953-177315B90452}" srcOrd="0" destOrd="0" presId="urn:microsoft.com/office/officeart/2005/8/layout/hierarchy2"/>
    <dgm:cxn modelId="{27D25568-EEE0-48A6-AB44-AE06F58AC051}" srcId="{5F046F9B-771B-488E-AF48-D9E196F9BFA9}" destId="{8E1A7405-8A75-4BD8-98FF-1F2B7B749E84}" srcOrd="1" destOrd="0" parTransId="{3DDFE6A7-1247-481B-8EEE-1AA143DAE0CC}" sibTransId="{4288FD79-3043-44BB-8183-1EA799D5CFA1}"/>
    <dgm:cxn modelId="{71408021-5F93-41C7-B6E4-218175513006}" type="presParOf" srcId="{D6582927-55AD-44FF-8953-177315B90452}" destId="{11089EBD-05E8-4748-946E-913B41847AE5}" srcOrd="0" destOrd="0" presId="urn:microsoft.com/office/officeart/2005/8/layout/hierarchy2"/>
    <dgm:cxn modelId="{F9D68790-230D-4873-90A7-89C4F8427F9D}" type="presParOf" srcId="{11089EBD-05E8-4748-946E-913B41847AE5}" destId="{638C7383-662B-4295-A6ED-38EC1385B36F}" srcOrd="0" destOrd="0" presId="urn:microsoft.com/office/officeart/2005/8/layout/hierarchy2"/>
    <dgm:cxn modelId="{C9A18FEC-DE9B-4636-A725-E93AE1A64F23}" type="presParOf" srcId="{11089EBD-05E8-4748-946E-913B41847AE5}" destId="{CD241DE9-272B-4BED-B72F-81DFB05E6329}" srcOrd="1" destOrd="0" presId="urn:microsoft.com/office/officeart/2005/8/layout/hierarchy2"/>
    <dgm:cxn modelId="{9BD9F209-3746-4C8E-AF74-9754F6DC7E4C}" type="presParOf" srcId="{CD241DE9-272B-4BED-B72F-81DFB05E6329}" destId="{76747F8B-6007-497D-9BA6-79766F072F5B}" srcOrd="0" destOrd="0" presId="urn:microsoft.com/office/officeart/2005/8/layout/hierarchy2"/>
    <dgm:cxn modelId="{E7E19F33-56A3-4DEB-A84E-FE8871FCAE2A}" type="presParOf" srcId="{76747F8B-6007-497D-9BA6-79766F072F5B}" destId="{A021BEBE-0715-4675-BE8F-3A6F10655C31}" srcOrd="0" destOrd="0" presId="urn:microsoft.com/office/officeart/2005/8/layout/hierarchy2"/>
    <dgm:cxn modelId="{E1353AF5-AC2C-4CE8-A881-A121DE5EAD79}" type="presParOf" srcId="{CD241DE9-272B-4BED-B72F-81DFB05E6329}" destId="{FAF13BBB-FDFA-44B6-87B6-D48CA28A4784}" srcOrd="1" destOrd="0" presId="urn:microsoft.com/office/officeart/2005/8/layout/hierarchy2"/>
    <dgm:cxn modelId="{06DBA490-86BE-476D-B92F-8B869E8D2557}" type="presParOf" srcId="{FAF13BBB-FDFA-44B6-87B6-D48CA28A4784}" destId="{32A13BA4-767F-4390-80A4-EDA507E195A6}" srcOrd="0" destOrd="0" presId="urn:microsoft.com/office/officeart/2005/8/layout/hierarchy2"/>
    <dgm:cxn modelId="{F0615476-962E-42BF-94A3-7BDA8AFF3E71}" type="presParOf" srcId="{FAF13BBB-FDFA-44B6-87B6-D48CA28A4784}" destId="{5556A60B-AE0D-4283-8D6F-F0032190A163}" srcOrd="1" destOrd="0" presId="urn:microsoft.com/office/officeart/2005/8/layout/hierarchy2"/>
    <dgm:cxn modelId="{0F00D314-EE2A-4827-8C9D-6A2F19251FD0}" type="presParOf" srcId="{5556A60B-AE0D-4283-8D6F-F0032190A163}" destId="{3FF256C3-2D09-46C0-8071-77D697ADE86F}" srcOrd="0" destOrd="0" presId="urn:microsoft.com/office/officeart/2005/8/layout/hierarchy2"/>
    <dgm:cxn modelId="{503B3DB0-E442-46D2-A802-13FBCFD789F1}" type="presParOf" srcId="{3FF256C3-2D09-46C0-8071-77D697ADE86F}" destId="{27B7AB24-BC34-400F-AE41-191D10A2D765}" srcOrd="0" destOrd="0" presId="urn:microsoft.com/office/officeart/2005/8/layout/hierarchy2"/>
    <dgm:cxn modelId="{97B04B53-16A4-4DF3-A535-B0E446C74813}" type="presParOf" srcId="{5556A60B-AE0D-4283-8D6F-F0032190A163}" destId="{361E8367-714C-439D-AA36-B90CCDF8B2F1}" srcOrd="1" destOrd="0" presId="urn:microsoft.com/office/officeart/2005/8/layout/hierarchy2"/>
    <dgm:cxn modelId="{651AAF23-8B85-44F0-A956-F37050B571D9}" type="presParOf" srcId="{361E8367-714C-439D-AA36-B90CCDF8B2F1}" destId="{DC8E01E5-0890-45AF-8DF8-6069ED1870B9}" srcOrd="0" destOrd="0" presId="urn:microsoft.com/office/officeart/2005/8/layout/hierarchy2"/>
    <dgm:cxn modelId="{808ABBA4-0664-40F0-B53E-AB023277B5C0}" type="presParOf" srcId="{361E8367-714C-439D-AA36-B90CCDF8B2F1}" destId="{A558E74D-10C5-435D-BB69-2A71CFA26EC4}" srcOrd="1" destOrd="0" presId="urn:microsoft.com/office/officeart/2005/8/layout/hierarchy2"/>
    <dgm:cxn modelId="{6208B911-400B-4313-85B7-D26849BCE7C8}" type="presParOf" srcId="{5556A60B-AE0D-4283-8D6F-F0032190A163}" destId="{81B4B936-C391-4C04-BFC1-BD6752803D17}" srcOrd="2" destOrd="0" presId="urn:microsoft.com/office/officeart/2005/8/layout/hierarchy2"/>
    <dgm:cxn modelId="{2867BF1E-4749-493A-8747-6347FEFB7A2F}" type="presParOf" srcId="{81B4B936-C391-4C04-BFC1-BD6752803D17}" destId="{E6E81414-81C9-41F3-A33B-A370E5C5F05A}" srcOrd="0" destOrd="0" presId="urn:microsoft.com/office/officeart/2005/8/layout/hierarchy2"/>
    <dgm:cxn modelId="{F8DA0DF6-5E06-4841-9D4E-E0CC4C212779}" type="presParOf" srcId="{5556A60B-AE0D-4283-8D6F-F0032190A163}" destId="{698F7EE8-03F8-48BB-B174-6B2A8FC65581}" srcOrd="3" destOrd="0" presId="urn:microsoft.com/office/officeart/2005/8/layout/hierarchy2"/>
    <dgm:cxn modelId="{5EC69EC0-F8F9-4414-8FF1-63A2BE80C282}" type="presParOf" srcId="{698F7EE8-03F8-48BB-B174-6B2A8FC65581}" destId="{42711614-B4A7-4259-AD93-085E7992CE9E}" srcOrd="0" destOrd="0" presId="urn:microsoft.com/office/officeart/2005/8/layout/hierarchy2"/>
    <dgm:cxn modelId="{2EFFEFCF-742B-451A-9402-ED3C7BBA261C}" type="presParOf" srcId="{698F7EE8-03F8-48BB-B174-6B2A8FC65581}" destId="{42069259-AEE5-4E0F-B997-EA003B975410}" srcOrd="1" destOrd="0" presId="urn:microsoft.com/office/officeart/2005/8/layout/hierarchy2"/>
    <dgm:cxn modelId="{292578C7-1247-4D80-A1A1-630A3770D9B4}" type="presParOf" srcId="{5556A60B-AE0D-4283-8D6F-F0032190A163}" destId="{5C6EFEB6-0837-469F-A5AE-D8CA62EB3876}" srcOrd="4" destOrd="0" presId="urn:microsoft.com/office/officeart/2005/8/layout/hierarchy2"/>
    <dgm:cxn modelId="{80712630-9D3A-4586-AAFC-27EC831F98B2}" type="presParOf" srcId="{5C6EFEB6-0837-469F-A5AE-D8CA62EB3876}" destId="{CC772099-EDAB-4B9E-BA6D-5E791C708405}" srcOrd="0" destOrd="0" presId="urn:microsoft.com/office/officeart/2005/8/layout/hierarchy2"/>
    <dgm:cxn modelId="{2C4BC281-25CD-4D8D-ABBA-71BB0365400E}" type="presParOf" srcId="{5556A60B-AE0D-4283-8D6F-F0032190A163}" destId="{FEB64108-6175-426C-B11B-DA3B2D2B78A5}" srcOrd="5" destOrd="0" presId="urn:microsoft.com/office/officeart/2005/8/layout/hierarchy2"/>
    <dgm:cxn modelId="{078A7899-D641-4AF0-936B-8C54953B7C8B}" type="presParOf" srcId="{FEB64108-6175-426C-B11B-DA3B2D2B78A5}" destId="{B0F79F8C-B250-413C-904E-568E495342E1}" srcOrd="0" destOrd="0" presId="urn:microsoft.com/office/officeart/2005/8/layout/hierarchy2"/>
    <dgm:cxn modelId="{62DD42E8-5B3A-40A1-8544-4F46A6EE8195}" type="presParOf" srcId="{FEB64108-6175-426C-B11B-DA3B2D2B78A5}" destId="{336FF620-831A-4A47-8976-07FAF51D573E}" srcOrd="1" destOrd="0" presId="urn:microsoft.com/office/officeart/2005/8/layout/hierarchy2"/>
    <dgm:cxn modelId="{95310489-5916-4E01-BB7E-F9AD2C6C0FCF}" type="presParOf" srcId="{5556A60B-AE0D-4283-8D6F-F0032190A163}" destId="{6686E4CE-EEF8-442A-AE58-C61A7318B637}" srcOrd="6" destOrd="0" presId="urn:microsoft.com/office/officeart/2005/8/layout/hierarchy2"/>
    <dgm:cxn modelId="{9AA2D665-D307-4708-BF95-8105B62A473D}" type="presParOf" srcId="{6686E4CE-EEF8-442A-AE58-C61A7318B637}" destId="{CC54CB27-FB49-48CD-A1F5-77D17D20669D}" srcOrd="0" destOrd="0" presId="urn:microsoft.com/office/officeart/2005/8/layout/hierarchy2"/>
    <dgm:cxn modelId="{1BE67953-B47C-456A-8131-085A0010B6C8}" type="presParOf" srcId="{5556A60B-AE0D-4283-8D6F-F0032190A163}" destId="{7AFF7C79-78BF-4EF9-9D05-E6A691A58202}" srcOrd="7" destOrd="0" presId="urn:microsoft.com/office/officeart/2005/8/layout/hierarchy2"/>
    <dgm:cxn modelId="{0F2981A7-8065-4AFE-8D56-25B70225B50D}" type="presParOf" srcId="{7AFF7C79-78BF-4EF9-9D05-E6A691A58202}" destId="{754F441A-FA69-41D7-8D21-A713CDC92214}" srcOrd="0" destOrd="0" presId="urn:microsoft.com/office/officeart/2005/8/layout/hierarchy2"/>
    <dgm:cxn modelId="{C4C3F16B-8F6B-49BC-A3EA-429B8ADCD5FB}" type="presParOf" srcId="{7AFF7C79-78BF-4EF9-9D05-E6A691A58202}" destId="{9E52C450-2B94-4612-A928-47F0ED807A0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D1EAFF-94C9-4630-A8FB-9EA734EC94A5}" type="doc">
      <dgm:prSet loTypeId="urn:microsoft.com/office/officeart/2005/8/layout/hierarchy6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E252142-2F54-40CB-8899-CB6417CA1F8A}">
      <dgm:prSet phldrT="[Text]" custT="1"/>
      <dgm:spPr/>
      <dgm:t>
        <a:bodyPr/>
        <a:lstStyle/>
        <a:p>
          <a:r>
            <a:rPr lang="en-US" sz="1600" b="1" u="sng" dirty="0" err="1"/>
            <a:t>BacklogItem</a:t>
          </a:r>
          <a:endParaRPr lang="en-US" sz="1600" b="1" u="sng" dirty="0"/>
        </a:p>
      </dgm:t>
    </dgm:pt>
    <dgm:pt modelId="{8D019064-AD0C-46FE-98FC-2B4E5F8F8D4E}" type="parTrans" cxnId="{A5289F9F-DA46-43ED-97E2-E1DE7D630E24}">
      <dgm:prSet/>
      <dgm:spPr/>
      <dgm:t>
        <a:bodyPr/>
        <a:lstStyle/>
        <a:p>
          <a:endParaRPr lang="en-US" sz="1600"/>
        </a:p>
      </dgm:t>
    </dgm:pt>
    <dgm:pt modelId="{D54351E1-989D-440C-9DE7-F0341C26E6B4}" type="sibTrans" cxnId="{A5289F9F-DA46-43ED-97E2-E1DE7D630E24}">
      <dgm:prSet/>
      <dgm:spPr/>
      <dgm:t>
        <a:bodyPr/>
        <a:lstStyle/>
        <a:p>
          <a:endParaRPr lang="en-US" sz="1600"/>
        </a:p>
      </dgm:t>
    </dgm:pt>
    <dgm:pt modelId="{8A66EEDA-84BB-4E07-98AD-4CD80C1B5767}">
      <dgm:prSet phldrT="[Text]" custT="1"/>
      <dgm:spPr/>
      <dgm:t>
        <a:bodyPr/>
        <a:lstStyle/>
        <a:p>
          <a:r>
            <a:rPr lang="en-US" sz="1600" dirty="0"/>
            <a:t>Task</a:t>
          </a:r>
        </a:p>
      </dgm:t>
    </dgm:pt>
    <dgm:pt modelId="{861E0826-8C14-4E3D-87AE-77F81EB6626C}" type="parTrans" cxnId="{94E0AC46-4E46-44F0-8A3F-90568557F4D2}">
      <dgm:prSet/>
      <dgm:spPr/>
      <dgm:t>
        <a:bodyPr/>
        <a:lstStyle/>
        <a:p>
          <a:endParaRPr lang="en-US" sz="1600"/>
        </a:p>
      </dgm:t>
    </dgm:pt>
    <dgm:pt modelId="{615E3736-040D-45F2-9676-D041B7A4FDB6}" type="sibTrans" cxnId="{94E0AC46-4E46-44F0-8A3F-90568557F4D2}">
      <dgm:prSet/>
      <dgm:spPr/>
      <dgm:t>
        <a:bodyPr/>
        <a:lstStyle/>
        <a:p>
          <a:endParaRPr lang="en-US" sz="1600"/>
        </a:p>
      </dgm:t>
    </dgm:pt>
    <dgm:pt modelId="{B0BE5AB9-098F-441A-853D-5E951AEEDFD8}">
      <dgm:prSet phldrT="[Text]" custT="1"/>
      <dgm:spPr/>
      <dgm:t>
        <a:bodyPr/>
        <a:lstStyle/>
        <a:p>
          <a:r>
            <a:rPr lang="en-US" sz="1600" dirty="0" err="1"/>
            <a:t>EstimationLogEntry</a:t>
          </a:r>
          <a:endParaRPr lang="en-US" sz="1600" dirty="0"/>
        </a:p>
      </dgm:t>
    </dgm:pt>
    <dgm:pt modelId="{D69A3742-535E-4A4C-96D9-0EF173B6B1B1}" type="parTrans" cxnId="{9BA98F39-8829-45D0-A016-77AFC30E99D3}">
      <dgm:prSet/>
      <dgm:spPr/>
      <dgm:t>
        <a:bodyPr/>
        <a:lstStyle/>
        <a:p>
          <a:endParaRPr lang="en-US" sz="1600"/>
        </a:p>
      </dgm:t>
    </dgm:pt>
    <dgm:pt modelId="{7EF9A919-5932-4677-9798-FE075D75384B}" type="sibTrans" cxnId="{9BA98F39-8829-45D0-A016-77AFC30E99D3}">
      <dgm:prSet/>
      <dgm:spPr/>
      <dgm:t>
        <a:bodyPr/>
        <a:lstStyle/>
        <a:p>
          <a:endParaRPr lang="en-US" sz="1600"/>
        </a:p>
      </dgm:t>
    </dgm:pt>
    <dgm:pt modelId="{63B5EF8F-CC28-4E0E-9DB7-E4330F3C9E42}" type="pres">
      <dgm:prSet presAssocID="{8ED1EAFF-94C9-4630-A8FB-9EA734EC94A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80959-7192-43EC-A6CF-B0DF19B1F07D}" type="pres">
      <dgm:prSet presAssocID="{8ED1EAFF-94C9-4630-A8FB-9EA734EC94A5}" presName="hierFlow" presStyleCnt="0"/>
      <dgm:spPr/>
    </dgm:pt>
    <dgm:pt modelId="{465E6A07-3384-4736-B13F-234A2BFD5CC2}" type="pres">
      <dgm:prSet presAssocID="{8ED1EAFF-94C9-4630-A8FB-9EA734EC94A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59DDE0B-E303-4F73-96F7-72E95D753291}" type="pres">
      <dgm:prSet presAssocID="{5E252142-2F54-40CB-8899-CB6417CA1F8A}" presName="Name14" presStyleCnt="0"/>
      <dgm:spPr/>
    </dgm:pt>
    <dgm:pt modelId="{4FECE98E-86A7-4B35-93CC-D1A3DE4A7B65}" type="pres">
      <dgm:prSet presAssocID="{5E252142-2F54-40CB-8899-CB6417CA1F8A}" presName="level1Shape" presStyleLbl="node0" presStyleIdx="0" presStyleCnt="1" custScaleX="1459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3BA02-7A90-4A99-AB62-D2641A705B39}" type="pres">
      <dgm:prSet presAssocID="{5E252142-2F54-40CB-8899-CB6417CA1F8A}" presName="hierChild2" presStyleCnt="0"/>
      <dgm:spPr/>
    </dgm:pt>
    <dgm:pt modelId="{E0F64428-5A30-420C-97C9-E09A598F5DCB}" type="pres">
      <dgm:prSet presAssocID="{861E0826-8C14-4E3D-87AE-77F81EB6626C}" presName="Name19" presStyleLbl="parChTrans1D2" presStyleIdx="0" presStyleCnt="1"/>
      <dgm:spPr/>
      <dgm:t>
        <a:bodyPr/>
        <a:lstStyle/>
        <a:p>
          <a:endParaRPr lang="en-US"/>
        </a:p>
      </dgm:t>
    </dgm:pt>
    <dgm:pt modelId="{786A0B08-1F7A-4CCE-B1DC-29C6AA3A0511}" type="pres">
      <dgm:prSet presAssocID="{8A66EEDA-84BB-4E07-98AD-4CD80C1B5767}" presName="Name21" presStyleCnt="0"/>
      <dgm:spPr/>
    </dgm:pt>
    <dgm:pt modelId="{A82CDDC0-7EAC-433E-BF76-42A0837A3246}" type="pres">
      <dgm:prSet presAssocID="{8A66EEDA-84BB-4E07-98AD-4CD80C1B5767}" presName="level2Shape" presStyleLbl="node2" presStyleIdx="0" presStyleCnt="1" custScaleX="143470"/>
      <dgm:spPr/>
      <dgm:t>
        <a:bodyPr/>
        <a:lstStyle/>
        <a:p>
          <a:endParaRPr lang="en-US"/>
        </a:p>
      </dgm:t>
    </dgm:pt>
    <dgm:pt modelId="{03B71238-F163-4BFF-8798-BF5C1527ACBE}" type="pres">
      <dgm:prSet presAssocID="{8A66EEDA-84BB-4E07-98AD-4CD80C1B5767}" presName="hierChild3" presStyleCnt="0"/>
      <dgm:spPr/>
    </dgm:pt>
    <dgm:pt modelId="{F92AE464-17AE-46CC-8315-DCB23E5AC0E1}" type="pres">
      <dgm:prSet presAssocID="{D69A3742-535E-4A4C-96D9-0EF173B6B1B1}" presName="Name19" presStyleLbl="parChTrans1D3" presStyleIdx="0" presStyleCnt="1"/>
      <dgm:spPr/>
      <dgm:t>
        <a:bodyPr/>
        <a:lstStyle/>
        <a:p>
          <a:endParaRPr lang="en-US"/>
        </a:p>
      </dgm:t>
    </dgm:pt>
    <dgm:pt modelId="{7C09B845-55FB-4791-AA24-882A0B8A59ED}" type="pres">
      <dgm:prSet presAssocID="{B0BE5AB9-098F-441A-853D-5E951AEEDFD8}" presName="Name21" presStyleCnt="0"/>
      <dgm:spPr/>
    </dgm:pt>
    <dgm:pt modelId="{D80D2CD0-ECDF-4C7F-A453-44701F047F23}" type="pres">
      <dgm:prSet presAssocID="{B0BE5AB9-098F-441A-853D-5E951AEEDFD8}" presName="level2Shape" presStyleLbl="node3" presStyleIdx="0" presStyleCnt="1" custScaleX="142246"/>
      <dgm:spPr/>
      <dgm:t>
        <a:bodyPr/>
        <a:lstStyle/>
        <a:p>
          <a:endParaRPr lang="en-US"/>
        </a:p>
      </dgm:t>
    </dgm:pt>
    <dgm:pt modelId="{2C333449-FBEC-4A43-978A-6E8BD18B669E}" type="pres">
      <dgm:prSet presAssocID="{B0BE5AB9-098F-441A-853D-5E951AEEDFD8}" presName="hierChild3" presStyleCnt="0"/>
      <dgm:spPr/>
    </dgm:pt>
    <dgm:pt modelId="{BB328A9F-0544-46E5-83F6-EF8780DDF904}" type="pres">
      <dgm:prSet presAssocID="{8ED1EAFF-94C9-4630-A8FB-9EA734EC94A5}" presName="bgShapesFlow" presStyleCnt="0"/>
      <dgm:spPr/>
    </dgm:pt>
  </dgm:ptLst>
  <dgm:cxnLst>
    <dgm:cxn modelId="{9BA98F39-8829-45D0-A016-77AFC30E99D3}" srcId="{8A66EEDA-84BB-4E07-98AD-4CD80C1B5767}" destId="{B0BE5AB9-098F-441A-853D-5E951AEEDFD8}" srcOrd="0" destOrd="0" parTransId="{D69A3742-535E-4A4C-96D9-0EF173B6B1B1}" sibTransId="{7EF9A919-5932-4677-9798-FE075D75384B}"/>
    <dgm:cxn modelId="{891E9500-2888-4C80-BBCA-5070480E14A2}" type="presOf" srcId="{8A66EEDA-84BB-4E07-98AD-4CD80C1B5767}" destId="{A82CDDC0-7EAC-433E-BF76-42A0837A3246}" srcOrd="0" destOrd="0" presId="urn:microsoft.com/office/officeart/2005/8/layout/hierarchy6"/>
    <dgm:cxn modelId="{3EC36EF5-ECE5-4802-8FE3-7EFED448EA4B}" type="presOf" srcId="{861E0826-8C14-4E3D-87AE-77F81EB6626C}" destId="{E0F64428-5A30-420C-97C9-E09A598F5DCB}" srcOrd="0" destOrd="0" presId="urn:microsoft.com/office/officeart/2005/8/layout/hierarchy6"/>
    <dgm:cxn modelId="{AA854B3E-7C78-4379-A92F-729A4B473FD7}" type="presOf" srcId="{D69A3742-535E-4A4C-96D9-0EF173B6B1B1}" destId="{F92AE464-17AE-46CC-8315-DCB23E5AC0E1}" srcOrd="0" destOrd="0" presId="urn:microsoft.com/office/officeart/2005/8/layout/hierarchy6"/>
    <dgm:cxn modelId="{A5289F9F-DA46-43ED-97E2-E1DE7D630E24}" srcId="{8ED1EAFF-94C9-4630-A8FB-9EA734EC94A5}" destId="{5E252142-2F54-40CB-8899-CB6417CA1F8A}" srcOrd="0" destOrd="0" parTransId="{8D019064-AD0C-46FE-98FC-2B4E5F8F8D4E}" sibTransId="{D54351E1-989D-440C-9DE7-F0341C26E6B4}"/>
    <dgm:cxn modelId="{B3E15295-3F1E-40D3-A829-9F9CFCB7563C}" type="presOf" srcId="{B0BE5AB9-098F-441A-853D-5E951AEEDFD8}" destId="{D80D2CD0-ECDF-4C7F-A453-44701F047F23}" srcOrd="0" destOrd="0" presId="urn:microsoft.com/office/officeart/2005/8/layout/hierarchy6"/>
    <dgm:cxn modelId="{94E0AC46-4E46-44F0-8A3F-90568557F4D2}" srcId="{5E252142-2F54-40CB-8899-CB6417CA1F8A}" destId="{8A66EEDA-84BB-4E07-98AD-4CD80C1B5767}" srcOrd="0" destOrd="0" parTransId="{861E0826-8C14-4E3D-87AE-77F81EB6626C}" sibTransId="{615E3736-040D-45F2-9676-D041B7A4FDB6}"/>
    <dgm:cxn modelId="{937E6D5E-49F3-4F1A-B592-09805FB3C51F}" type="presOf" srcId="{8ED1EAFF-94C9-4630-A8FB-9EA734EC94A5}" destId="{63B5EF8F-CC28-4E0E-9DB7-E4330F3C9E42}" srcOrd="0" destOrd="0" presId="urn:microsoft.com/office/officeart/2005/8/layout/hierarchy6"/>
    <dgm:cxn modelId="{0B4D4D58-BEE0-4B23-AFE7-5AAF3B71F985}" type="presOf" srcId="{5E252142-2F54-40CB-8899-CB6417CA1F8A}" destId="{4FECE98E-86A7-4B35-93CC-D1A3DE4A7B65}" srcOrd="0" destOrd="0" presId="urn:microsoft.com/office/officeart/2005/8/layout/hierarchy6"/>
    <dgm:cxn modelId="{5A540762-F958-4C98-8A2A-66A2624ECD36}" type="presParOf" srcId="{63B5EF8F-CC28-4E0E-9DB7-E4330F3C9E42}" destId="{E5780959-7192-43EC-A6CF-B0DF19B1F07D}" srcOrd="0" destOrd="0" presId="urn:microsoft.com/office/officeart/2005/8/layout/hierarchy6"/>
    <dgm:cxn modelId="{1B52B13D-BE23-43B4-B8EF-802F89591F05}" type="presParOf" srcId="{E5780959-7192-43EC-A6CF-B0DF19B1F07D}" destId="{465E6A07-3384-4736-B13F-234A2BFD5CC2}" srcOrd="0" destOrd="0" presId="urn:microsoft.com/office/officeart/2005/8/layout/hierarchy6"/>
    <dgm:cxn modelId="{D121576C-6C40-4972-8D55-9123AF90FDB1}" type="presParOf" srcId="{465E6A07-3384-4736-B13F-234A2BFD5CC2}" destId="{059DDE0B-E303-4F73-96F7-72E95D753291}" srcOrd="0" destOrd="0" presId="urn:microsoft.com/office/officeart/2005/8/layout/hierarchy6"/>
    <dgm:cxn modelId="{934B303A-18E6-4FCA-B1F4-5BDA4FAD99A2}" type="presParOf" srcId="{059DDE0B-E303-4F73-96F7-72E95D753291}" destId="{4FECE98E-86A7-4B35-93CC-D1A3DE4A7B65}" srcOrd="0" destOrd="0" presId="urn:microsoft.com/office/officeart/2005/8/layout/hierarchy6"/>
    <dgm:cxn modelId="{3BC11E42-6176-4E35-AFA6-5E3703F61F52}" type="presParOf" srcId="{059DDE0B-E303-4F73-96F7-72E95D753291}" destId="{1C73BA02-7A90-4A99-AB62-D2641A705B39}" srcOrd="1" destOrd="0" presId="urn:microsoft.com/office/officeart/2005/8/layout/hierarchy6"/>
    <dgm:cxn modelId="{25229FC0-B1E5-4B7F-BD1C-B11C20F1BB69}" type="presParOf" srcId="{1C73BA02-7A90-4A99-AB62-D2641A705B39}" destId="{E0F64428-5A30-420C-97C9-E09A598F5DCB}" srcOrd="0" destOrd="0" presId="urn:microsoft.com/office/officeart/2005/8/layout/hierarchy6"/>
    <dgm:cxn modelId="{BEEC9D6B-A9D0-4F3A-B493-0A742B517BE9}" type="presParOf" srcId="{1C73BA02-7A90-4A99-AB62-D2641A705B39}" destId="{786A0B08-1F7A-4CCE-B1DC-29C6AA3A0511}" srcOrd="1" destOrd="0" presId="urn:microsoft.com/office/officeart/2005/8/layout/hierarchy6"/>
    <dgm:cxn modelId="{D56D0471-40C7-4A8C-A292-22AA1280C3F6}" type="presParOf" srcId="{786A0B08-1F7A-4CCE-B1DC-29C6AA3A0511}" destId="{A82CDDC0-7EAC-433E-BF76-42A0837A3246}" srcOrd="0" destOrd="0" presId="urn:microsoft.com/office/officeart/2005/8/layout/hierarchy6"/>
    <dgm:cxn modelId="{E34BFAA1-3D77-4424-A1B2-5DB158423976}" type="presParOf" srcId="{786A0B08-1F7A-4CCE-B1DC-29C6AA3A0511}" destId="{03B71238-F163-4BFF-8798-BF5C1527ACBE}" srcOrd="1" destOrd="0" presId="urn:microsoft.com/office/officeart/2005/8/layout/hierarchy6"/>
    <dgm:cxn modelId="{BA60B197-11A5-4A88-B01F-7B4A51D060F5}" type="presParOf" srcId="{03B71238-F163-4BFF-8798-BF5C1527ACBE}" destId="{F92AE464-17AE-46CC-8315-DCB23E5AC0E1}" srcOrd="0" destOrd="0" presId="urn:microsoft.com/office/officeart/2005/8/layout/hierarchy6"/>
    <dgm:cxn modelId="{0503A039-86F6-4EEA-9943-9096382C79CC}" type="presParOf" srcId="{03B71238-F163-4BFF-8798-BF5C1527ACBE}" destId="{7C09B845-55FB-4791-AA24-882A0B8A59ED}" srcOrd="1" destOrd="0" presId="urn:microsoft.com/office/officeart/2005/8/layout/hierarchy6"/>
    <dgm:cxn modelId="{E029C14E-727E-46D2-AFFC-1E018111BEF0}" type="presParOf" srcId="{7C09B845-55FB-4791-AA24-882A0B8A59ED}" destId="{D80D2CD0-ECDF-4C7F-A453-44701F047F23}" srcOrd="0" destOrd="0" presId="urn:microsoft.com/office/officeart/2005/8/layout/hierarchy6"/>
    <dgm:cxn modelId="{DF574B28-06FA-447B-8CAF-3B1D09EFA2B0}" type="presParOf" srcId="{7C09B845-55FB-4791-AA24-882A0B8A59ED}" destId="{2C333449-FBEC-4A43-978A-6E8BD18B669E}" srcOrd="1" destOrd="0" presId="urn:microsoft.com/office/officeart/2005/8/layout/hierarchy6"/>
    <dgm:cxn modelId="{AF35310E-3278-4F89-AE0F-B678D4C2D61A}" type="presParOf" srcId="{63B5EF8F-CC28-4E0E-9DB7-E4330F3C9E42}" destId="{BB328A9F-0544-46E5-83F6-EF8780DDF90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A47B6-9AD6-4A27-A864-EE37FDC585CB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CFBDD-1241-44C4-80AF-9CDAFA06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Talk</a:t>
            </a:r>
            <a:r>
              <a:rPr lang="en-US" baseline="0" dirty="0"/>
              <a:t> about how data storage is a broad term.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Create a common ground and terms so that we can have a fruitful discussion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Maximizes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Azure spreads data to be served by multiple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3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Azure spreads data to be served by </a:t>
            </a:r>
            <a:r>
              <a:rPr lang="en-US"/>
              <a:t>multiple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Azure spreads data to be served by </a:t>
            </a:r>
            <a:r>
              <a:rPr lang="en-US"/>
              <a:t>multiple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9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Azure storage account.</a:t>
            </a:r>
          </a:p>
          <a:p>
            <a:r>
              <a:rPr lang="en-US" dirty="0"/>
              <a:t>Talk about containers</a:t>
            </a:r>
            <a:r>
              <a:rPr lang="en-US" baseline="0" dirty="0"/>
              <a:t> – way of organizing content, way of controlling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8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Storage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7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this is about General purpose storage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2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</a:t>
            </a:r>
            <a:r>
              <a:rPr lang="en-US" baseline="0" dirty="0"/>
              <a:t> all to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Storage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5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this is about General purpose storage accounts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8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Azure Storage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5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Troy and his amazing blog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https://haveibeenpwned.com/HowFastIsAzureTableStorage/?email=troyhunt@hotmail.com</a:t>
            </a:r>
          </a:p>
          <a:p>
            <a:r>
              <a:rPr lang="en-US" dirty="0"/>
              <a:t>Using SQL</a:t>
            </a:r>
            <a:r>
              <a:rPr lang="en-US" baseline="0" dirty="0"/>
              <a:t> would have taken a lot of 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4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Failovers and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19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create a </a:t>
            </a:r>
            <a:r>
              <a:rPr lang="en-US" dirty="0" err="1"/>
              <a:t>DocumentDB</a:t>
            </a:r>
            <a:r>
              <a:rPr lang="en-US" baseline="0" dirty="0"/>
              <a:t> instance &amp;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9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over on-</a:t>
            </a:r>
            <a:r>
              <a:rPr lang="en-US" dirty="0" err="1"/>
              <a:t>prem</a:t>
            </a:r>
            <a:r>
              <a:rPr lang="en-US" baseline="0" dirty="0"/>
              <a:t> SQL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Long-term backup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90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Basic</a:t>
            </a:r>
          </a:p>
          <a:p>
            <a:r>
              <a:rPr lang="en-US" dirty="0">
                <a:effectLst/>
              </a:rPr>
              <a:t>Best suited for a small database, supporting typically one single active operation at a given time. Examples include databases used for development or testing, or small-scale infrequently used applications.</a:t>
            </a:r>
          </a:p>
          <a:p>
            <a:r>
              <a:rPr lang="en-US" b="1" dirty="0">
                <a:effectLst/>
              </a:rPr>
              <a:t>Standard</a:t>
            </a:r>
          </a:p>
          <a:p>
            <a:r>
              <a:rPr lang="en-US" dirty="0">
                <a:effectLst/>
              </a:rPr>
              <a:t>The go-to option for cloud applications with low to medium IO performance requirements, supporting multiple concurrent queries. Examples include workgroup or web applications.</a:t>
            </a:r>
          </a:p>
          <a:p>
            <a:r>
              <a:rPr lang="en-US" b="1" dirty="0">
                <a:effectLst/>
              </a:rPr>
              <a:t>Premium</a:t>
            </a:r>
          </a:p>
          <a:p>
            <a:r>
              <a:rPr lang="en-US" dirty="0">
                <a:effectLst/>
              </a:rPr>
              <a:t>Designed for high transactional volume with high IO performance requirements, supporting many concurrent users. Examples are databases supporting mission critical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9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why Azure storage is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they promote availability and durability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they promote availability and durability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they promote availability and durability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1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they promote availability and durability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they promote availability and durability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CFBDD-1241-44C4-80AF-9CDAFA068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3308" y="5954047"/>
            <a:ext cx="209254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AzureUGBG</a:t>
            </a:r>
            <a:endParaRPr lang="en-US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069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07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060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67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67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23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13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379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5223" y="1928037"/>
            <a:ext cx="6743528" cy="460110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330" rtl="0" eaLnBrk="1" fontAlgn="base" latinLnBrk="0" hangingPunct="1">
              <a:lnSpc>
                <a:spcPct val="100000"/>
              </a:lnSpc>
              <a:spcBef>
                <a:spcPts val="196"/>
              </a:spcBef>
              <a:spcAft>
                <a:spcPts val="784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 panose="020B0502040204020203" pitchFamily="34" charset="0"/>
              <a:ea typeface="MS PGothic" charset="0"/>
              <a:cs typeface="Segoe UI Light" panose="020B050204020402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57933" y="1956555"/>
            <a:ext cx="4045743" cy="4572582"/>
          </a:xfrm>
        </p:spPr>
        <p:txBody>
          <a:bodyPr>
            <a:normAutofit/>
          </a:bodyPr>
          <a:lstStyle>
            <a:lvl1pPr>
              <a:buClr>
                <a:srgbClr val="0078D7"/>
              </a:buClr>
              <a:defRPr sz="2400"/>
            </a:lvl1pPr>
            <a:lvl2pPr>
              <a:buClr>
                <a:srgbClr val="0078D7"/>
              </a:buClr>
              <a:defRPr sz="1800"/>
            </a:lvl2pPr>
            <a:lvl3pPr>
              <a:buClr>
                <a:srgbClr val="0078D7"/>
              </a:buClr>
              <a:defRPr sz="1600"/>
            </a:lvl3pPr>
            <a:lvl4pPr>
              <a:buClr>
                <a:srgbClr val="0078D7"/>
              </a:buClr>
              <a:defRPr sz="1400"/>
            </a:lvl4pPr>
            <a:lvl5pPr>
              <a:buClr>
                <a:srgbClr val="0078D7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6010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 userDrawn="1"/>
        </p:nvSpPr>
        <p:spPr bwMode="auto">
          <a:xfrm>
            <a:off x="1" y="0"/>
            <a:ext cx="5647787" cy="6858000"/>
          </a:xfrm>
          <a:prstGeom prst="rect">
            <a:avLst/>
          </a:prstGeom>
          <a:solidFill>
            <a:srgbClr val="0078D7"/>
          </a:solidFill>
          <a:ln>
            <a:solidFill>
              <a:srgbClr val="0078D7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2742811" rIns="0" bIns="4663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30" y="310848"/>
            <a:ext cx="5173253" cy="1644227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180973" y="901129"/>
            <a:ext cx="4272176" cy="1813189"/>
          </a:xfrm>
        </p:spPr>
        <p:txBody>
          <a:bodyPr/>
          <a:lstStyle>
            <a:lvl1pPr>
              <a:buClr>
                <a:srgbClr val="0078D7"/>
              </a:buClr>
              <a:defRPr sz="2800"/>
            </a:lvl1pPr>
            <a:lvl2pPr>
              <a:buClr>
                <a:srgbClr val="0078D7"/>
              </a:buClr>
              <a:defRPr sz="2000"/>
            </a:lvl2pPr>
            <a:lvl3pPr>
              <a:buClr>
                <a:srgbClr val="0078D7"/>
              </a:buClr>
              <a:defRPr sz="1800"/>
            </a:lvl3pPr>
            <a:lvl4pPr>
              <a:buClr>
                <a:srgbClr val="0078D7"/>
              </a:buClr>
              <a:defRPr sz="1600"/>
            </a:lvl4pPr>
            <a:lvl5pPr>
              <a:buClr>
                <a:srgbClr val="0078D7"/>
              </a:buCl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3293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8160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1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76155" tIns="38082" rIns="76155" bIns="3808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61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2852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 sz="509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4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1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730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811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2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01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8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49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410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98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98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9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8" r:id="rId13"/>
    <p:sldLayoutId id="2147483679" r:id="rId14"/>
    <p:sldLayoutId id="2147483680" r:id="rId15"/>
    <p:sldLayoutId id="2147483681" r:id="rId16"/>
    <p:sldLayoutId id="2147483684" r:id="rId17"/>
    <p:sldLayoutId id="2147483685" r:id="rId18"/>
    <p:sldLayoutId id="2147483686" r:id="rId19"/>
    <p:sldLayoutId id="2147483687" r:id="rId20"/>
    <p:sldLayoutId id="2147483688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venturesoftwar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newventuresoftware.com/blog" TargetMode="External"/><Relationship Id="rId5" Type="http://schemas.openxmlformats.org/officeDocument/2006/relationships/hyperlink" Target="https://github.com/milannankov" TargetMode="External"/><Relationship Id="rId4" Type="http://schemas.openxmlformats.org/officeDocument/2006/relationships/hyperlink" Target="https://twitter.com/milannankov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4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5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Azure-User-Group-Bulgaria/" TargetMode="External"/><Relationship Id="rId2" Type="http://schemas.openxmlformats.org/officeDocument/2006/relationships/hyperlink" Target="https://www.facebook.com/groups/azureugbg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zureugbg.slack.com/" TargetMode="External"/><Relationship Id="rId4" Type="http://schemas.openxmlformats.org/officeDocument/2006/relationships/hyperlink" Target="https://github.com/AzureUserGroupBulgaria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saPk02oYdjE&amp;t=2346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0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emf"/><Relationship Id="rId4" Type="http://schemas.openxmlformats.org/officeDocument/2006/relationships/diagramData" Target="../diagrams/data2.xml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develop/ruby/" TargetMode="External"/><Relationship Id="rId3" Type="http://schemas.openxmlformats.org/officeDocument/2006/relationships/hyperlink" Target="https://www.nuget.org/packages/WindowsAzure.Storage/" TargetMode="External"/><Relationship Id="rId7" Type="http://schemas.openxmlformats.org/officeDocument/2006/relationships/hyperlink" Target="https://azure.microsoft.com/develop/php/" TargetMode="External"/><Relationship Id="rId2" Type="http://schemas.openxmlformats.org/officeDocument/2006/relationships/hyperlink" Target="http://msdn.microsoft.com/library/azure/dd179355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l.windowsazure.com/nodestoragedocs/index.html" TargetMode="External"/><Relationship Id="rId5" Type="http://schemas.openxmlformats.org/officeDocument/2006/relationships/hyperlink" Target="https://azure.microsoft.com/develop/java/" TargetMode="External"/><Relationship Id="rId10" Type="http://schemas.openxmlformats.org/officeDocument/2006/relationships/hyperlink" Target="https://msdn.microsoft.com/library/azure/mt269418.aspx" TargetMode="External"/><Relationship Id="rId4" Type="http://schemas.openxmlformats.org/officeDocument/2006/relationships/hyperlink" Target="https://github.com/Azure/azure-storage-cpp" TargetMode="External"/><Relationship Id="rId9" Type="http://schemas.openxmlformats.org/officeDocument/2006/relationships/hyperlink" Target="https://azure.microsoft.com/develop/python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storage-client-side-encryption" TargetMode="External"/><Relationship Id="rId2" Type="http://schemas.openxmlformats.org/officeDocument/2006/relationships/hyperlink" Target="https://docs.microsoft.com/en-us/azure/storage/storage-dotnet-shared-access-signature-part-1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azure/storage/storage-service-encryption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scalability-targets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storage-client-side-encryption" TargetMode="External"/><Relationship Id="rId2" Type="http://schemas.openxmlformats.org/officeDocument/2006/relationships/hyperlink" Target="https://docs.microsoft.com/en-us/azure/storage/storage-dotnet-shared-access-signature-part-1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azure/storage/storage-service-encryption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storage/storage-scalability-target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haveibeenpwned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hyperlink" Target="https://www.troyhunt.com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docs.microsoft.com/en-us/azure/documentdb/documentdb-partition-data" TargetMode="External"/><Relationship Id="rId7" Type="http://schemas.openxmlformats.org/officeDocument/2006/relationships/hyperlink" Target="https://docs.microsoft.com/en-us/azure/documentdb/documentdb-consistency-levels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hyperlink" Target="https://docs.microsoft.com/en-us/azure/documentdb/documentdb-distribute-data-globally" TargetMode="Externa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vaughnvernon.co/?p=879" TargetMode="Externa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library/bb510667.aspx" TargetMode="External"/><Relationship Id="rId3" Type="http://schemas.openxmlformats.org/officeDocument/2006/relationships/hyperlink" Target="https://docs.microsoft.com/en-us/azure/sql-database/sql-database-paas-vs-sql-server-iaas" TargetMode="External"/><Relationship Id="rId7" Type="http://schemas.openxmlformats.org/officeDocument/2006/relationships/hyperlink" Target="https://msdn.microsoft.com/library/gg471497.asp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azure/sql-database/sql-database-service-tiers" TargetMode="External"/><Relationship Id="rId5" Type="http://schemas.openxmlformats.org/officeDocument/2006/relationships/hyperlink" Target="https://docs.microsoft.com/en-us/azure/sql-database/sql-database-geo-replication-overview" TargetMode="External"/><Relationship Id="rId4" Type="http://schemas.openxmlformats.org/officeDocument/2006/relationships/hyperlink" Target="https://msdn.microsoft.com/library/hh510230.aspx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On Azure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Milan Nankov</a:t>
            </a:r>
          </a:p>
        </p:txBody>
      </p:sp>
    </p:spTree>
    <p:extLst>
      <p:ext uri="{BB962C8B-B14F-4D97-AF65-F5344CB8AC3E}">
        <p14:creationId xmlns:p14="http://schemas.microsoft.com/office/powerpoint/2010/main" val="40001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Partitioning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73857"/>
              </p:ext>
            </p:extLst>
          </p:nvPr>
        </p:nvGraphicFramePr>
        <p:xfrm>
          <a:off x="2644462" y="2091383"/>
          <a:ext cx="6829196" cy="20558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36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9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21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73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postal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Alice Collins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acollins0@list-manage.com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Arizona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85732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1-(520)656-5911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Rachel Richards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rrichards1@studiopress.com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Florida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32813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1-(407)106-9061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Heather Mendoza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hmendoza2@histats.com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North Carolina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28220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1-(704)842-7531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Lawrence Dixon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ldixon3@comcast.net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California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95054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1-(858)230-6437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Michelle Jones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mjones4@examiner.com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District of Columbia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1-(202)794-2673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3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Kimberly Ortiz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kortiz5@behance.net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Texas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75205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1-(972)296-4566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54" marR="8654" marT="8654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974080" y="1611584"/>
            <a:ext cx="0" cy="2989049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21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Partitioning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Optimizes queries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Can help with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670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309441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 bwMode="auto">
          <a:xfrm>
            <a:off x="1285875" y="2333625"/>
            <a:ext cx="9629775" cy="2219325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21122" y="1804616"/>
            <a:ext cx="187775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8150" y="1224628"/>
            <a:ext cx="3695700" cy="44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63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graphicEl>
                                              <a:dgm id="{E12F3A32-A17D-4BC2-909E-74D1AE6F6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E12F3A32-A17D-4BC2-909E-74D1AE6F6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E12F3A32-A17D-4BC2-909E-74D1AE6F6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graphicEl>
                                              <a:dgm id="{E12F3A32-A17D-4BC2-909E-74D1AE6F6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Pay per request</a:t>
            </a:r>
          </a:p>
          <a:p>
            <a:r>
              <a:rPr lang="en-US" dirty="0"/>
              <a:t>Pay per GB</a:t>
            </a:r>
          </a:p>
          <a:p>
            <a:r>
              <a:rPr lang="en-US" dirty="0"/>
              <a:t>Pay per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522088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How performance is measured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9862711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Security at rest</a:t>
            </a:r>
          </a:p>
          <a:p>
            <a:r>
              <a:rPr lang="en-US" dirty="0"/>
              <a:t>Security in transit</a:t>
            </a:r>
          </a:p>
          <a:p>
            <a:r>
              <a:rPr lang="en-US" dirty="0"/>
              <a:t>Authorization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462207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Can the storage adapt</a:t>
            </a:r>
          </a:p>
          <a:p>
            <a:r>
              <a:rPr lang="en-US" dirty="0"/>
              <a:t>Manual / automatic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6477695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3090" y="5953327"/>
            <a:ext cx="327822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www.amazon.com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370307" y="2533633"/>
            <a:ext cx="275616" cy="24847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750358" y="5067266"/>
            <a:ext cx="275616" cy="248478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1" y="3278222"/>
            <a:ext cx="3817967" cy="1331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847" y="3270012"/>
            <a:ext cx="4190896" cy="15204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376928" y="4362596"/>
            <a:ext cx="1591475" cy="335048"/>
          </a:xfrm>
          <a:prstGeom prst="rect">
            <a:avLst/>
          </a:prstGeom>
          <a:noFill/>
          <a:ln w="38100"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69878" y="4530120"/>
            <a:ext cx="1591475" cy="335048"/>
          </a:xfrm>
          <a:prstGeom prst="rect">
            <a:avLst/>
          </a:prstGeom>
          <a:noFill/>
          <a:ln w="38100"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524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901526" y="2178975"/>
            <a:ext cx="1219015" cy="10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33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Azure Storage is the cloud storage solution for modern applications that rely on </a:t>
            </a:r>
            <a:r>
              <a:rPr lang="en-US" sz="2800" i="1" u="sng" dirty="0"/>
              <a:t>durability</a:t>
            </a:r>
            <a:r>
              <a:rPr lang="en-US" sz="2800" i="1" dirty="0"/>
              <a:t>, </a:t>
            </a:r>
            <a:r>
              <a:rPr lang="en-US" sz="2800" i="1" u="sng" dirty="0"/>
              <a:t>availability</a:t>
            </a:r>
            <a:r>
              <a:rPr lang="en-US" sz="2800" i="1" dirty="0"/>
              <a:t>, and </a:t>
            </a:r>
            <a:r>
              <a:rPr lang="en-US" sz="2800" i="1" u="sng" dirty="0"/>
              <a:t>scalability</a:t>
            </a:r>
            <a:r>
              <a:rPr lang="en-US" sz="2800" i="1" dirty="0"/>
              <a:t> to meet the needs of their customers.</a:t>
            </a:r>
            <a:r>
              <a:rPr lang="en-US" sz="2800" dirty="0"/>
              <a:t> ”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498" y="3805650"/>
            <a:ext cx="8163004" cy="18776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1383030" y="3383280"/>
            <a:ext cx="5029200" cy="2434590"/>
          </a:xfrm>
          <a:prstGeom prst="round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31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639192" y="1381957"/>
            <a:ext cx="6915705" cy="37898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Milan Nankov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Co-founder @ New Venture Software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24" y="1381957"/>
            <a:ext cx="3810000" cy="381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37251" y="4652171"/>
            <a:ext cx="3255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www.newventuresoftware.com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67393"/>
              </p:ext>
            </p:extLst>
          </p:nvPr>
        </p:nvGraphicFramePr>
        <p:xfrm>
          <a:off x="709226" y="3080550"/>
          <a:ext cx="7123097" cy="164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694">
                  <a:extLst>
                    <a:ext uri="{9D8B030D-6E8A-4147-A177-3AD203B41FA5}">
                      <a16:colId xmlns:a16="http://schemas.microsoft.com/office/drawing/2014/main" xmlns="" val="685233616"/>
                    </a:ext>
                  </a:extLst>
                </a:gridCol>
                <a:gridCol w="6196403">
                  <a:extLst>
                    <a:ext uri="{9D8B030D-6E8A-4147-A177-3AD203B41FA5}">
                      <a16:colId xmlns:a16="http://schemas.microsoft.com/office/drawing/2014/main" xmlns="" val="1196933135"/>
                    </a:ext>
                  </a:extLst>
                </a:gridCol>
              </a:tblGrid>
              <a:tr h="368975">
                <a:tc>
                  <a:txBody>
                    <a:bodyPr/>
                    <a:lstStyle/>
                    <a:p>
                      <a:r>
                        <a:rPr lang="en-US" sz="1800" dirty="0"/>
                        <a:t>Twitter: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/>
                        </a:rPr>
                        <a:t>https://twitter.com/milannankov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645933"/>
                  </a:ext>
                </a:extLst>
              </a:tr>
              <a:tr h="3689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Github</a:t>
                      </a:r>
                      <a:r>
                        <a:rPr lang="en-US" sz="1800" dirty="0"/>
                        <a:t>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5"/>
                        </a:rPr>
                        <a:t>https://github.com/milannankov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9457572"/>
                  </a:ext>
                </a:extLst>
              </a:tr>
              <a:tr h="904494">
                <a:tc>
                  <a:txBody>
                    <a:bodyPr/>
                    <a:lstStyle/>
                    <a:p>
                      <a:r>
                        <a:rPr lang="en-US" sz="1800" dirty="0"/>
                        <a:t>Blog: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/>
                        </a:rPr>
                        <a:t>https://www.newventuresoftware.com/blog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8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3921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All data is replicated</a:t>
            </a:r>
          </a:p>
          <a:p>
            <a:r>
              <a:rPr lang="en-US" dirty="0"/>
              <a:t>Data can be recovered after hardware failure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92" y="2646000"/>
            <a:ext cx="1068973" cy="14505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92" y="904443"/>
            <a:ext cx="1068973" cy="14505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92" y="2605761"/>
            <a:ext cx="1068973" cy="14505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92" y="4307079"/>
            <a:ext cx="1068973" cy="145051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7158625" y="1629699"/>
            <a:ext cx="1994267" cy="1086207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>
            <a:off x="7153545" y="3331017"/>
            <a:ext cx="1999347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7158625" y="3769845"/>
            <a:ext cx="1994267" cy="1262490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370748" y="1315767"/>
            <a:ext cx="12750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copy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70747" y="4654263"/>
            <a:ext cx="12750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copy 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70747" y="3017085"/>
            <a:ext cx="127502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copy 2</a:t>
            </a:r>
          </a:p>
        </p:txBody>
      </p:sp>
    </p:spTree>
    <p:extLst>
      <p:ext uri="{BB962C8B-B14F-4D97-AF65-F5344CB8AC3E}">
        <p14:creationId xmlns:p14="http://schemas.microsoft.com/office/powerpoint/2010/main" val="6609593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619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is always available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486" y="1382642"/>
            <a:ext cx="4221896" cy="384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119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4462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LRS – Locally redundant storage</a:t>
            </a:r>
          </a:p>
          <a:p>
            <a:r>
              <a:rPr lang="en-US" dirty="0"/>
              <a:t>ZRS – Zone-redundant storage</a:t>
            </a:r>
          </a:p>
          <a:p>
            <a:r>
              <a:rPr lang="en-US" dirty="0"/>
              <a:t>GRS – Geo-redundant storage</a:t>
            </a:r>
          </a:p>
          <a:p>
            <a:r>
              <a:rPr lang="en-US" dirty="0"/>
              <a:t>RA-GRS – Read-access geo-redundant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types</a:t>
            </a:r>
          </a:p>
        </p:txBody>
      </p:sp>
    </p:spTree>
    <p:extLst>
      <p:ext uri="{BB962C8B-B14F-4D97-AF65-F5344CB8AC3E}">
        <p14:creationId xmlns:p14="http://schemas.microsoft.com/office/powerpoint/2010/main" val="30513184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redundant storage (LRS)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66" y="4736138"/>
            <a:ext cx="1068973" cy="14505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4928687" y="1476390"/>
            <a:ext cx="1701800" cy="1698132"/>
          </a:xfrm>
          <a:prstGeom prst="ellipse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0109" y="1296986"/>
            <a:ext cx="22175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705" y="1772188"/>
            <a:ext cx="918527" cy="1092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687" y="2963007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14" y="2963007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41" y="2954802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V="1">
            <a:off x="5892653" y="3736640"/>
            <a:ext cx="589781" cy="99949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92653" y="3744845"/>
            <a:ext cx="0" cy="991293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223753" y="3744845"/>
            <a:ext cx="668900" cy="991293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770526" y="3027887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</p:spTree>
    <p:extLst>
      <p:ext uri="{BB962C8B-B14F-4D97-AF65-F5344CB8AC3E}">
        <p14:creationId xmlns:p14="http://schemas.microsoft.com/office/powerpoint/2010/main" val="48825402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Zone-redundant storage (ZRS)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751087"/>
            <a:ext cx="1068973" cy="145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7210" y="1248691"/>
            <a:ext cx="22175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384" y="3020757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11" y="3020757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38" y="3012552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H="1" flipV="1">
            <a:off x="6133131" y="3794390"/>
            <a:ext cx="497357" cy="956697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11" idx="2"/>
          </p:cNvCxnSpPr>
          <p:nvPr/>
        </p:nvCxnSpPr>
        <p:spPr>
          <a:xfrm flipH="1" flipV="1">
            <a:off x="5500304" y="3802595"/>
            <a:ext cx="113018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4995771" y="3846549"/>
            <a:ext cx="1634717" cy="9045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7950" y="3080240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452424" y="1262261"/>
            <a:ext cx="3949430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688" y="1478686"/>
            <a:ext cx="1231313" cy="134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422" y="3020757"/>
            <a:ext cx="576185" cy="781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49" y="3020757"/>
            <a:ext cx="576185" cy="781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076" y="3012552"/>
            <a:ext cx="576185" cy="7818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476013" y="3052035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  <p:cxnSp>
        <p:nvCxnSpPr>
          <p:cNvPr id="30" name="Straight Arrow Connector 29"/>
          <p:cNvCxnSpPr>
            <a:stCxn id="5" idx="0"/>
            <a:endCxn id="22" idx="2"/>
          </p:cNvCxnSpPr>
          <p:nvPr/>
        </p:nvCxnSpPr>
        <p:spPr>
          <a:xfrm flipV="1">
            <a:off x="6630488" y="3802595"/>
            <a:ext cx="348027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4" idx="2"/>
          </p:cNvCxnSpPr>
          <p:nvPr/>
        </p:nvCxnSpPr>
        <p:spPr>
          <a:xfrm flipV="1">
            <a:off x="6630488" y="3802595"/>
            <a:ext cx="98085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2"/>
          </p:cNvCxnSpPr>
          <p:nvPr/>
        </p:nvCxnSpPr>
        <p:spPr>
          <a:xfrm flipV="1">
            <a:off x="6647003" y="3794390"/>
            <a:ext cx="1597166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929" y="1478686"/>
            <a:ext cx="1231313" cy="1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6251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Zone-redundant storage (ZRS)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751087"/>
            <a:ext cx="1068973" cy="145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27210" y="1248691"/>
            <a:ext cx="22175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384" y="3020757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211" y="3020757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038" y="3012552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H="1" flipV="1">
            <a:off x="6133131" y="3794390"/>
            <a:ext cx="497357" cy="956697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11" idx="2"/>
          </p:cNvCxnSpPr>
          <p:nvPr/>
        </p:nvCxnSpPr>
        <p:spPr>
          <a:xfrm flipH="1" flipV="1">
            <a:off x="5500304" y="3802595"/>
            <a:ext cx="113018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4995771" y="3846549"/>
            <a:ext cx="1634717" cy="9045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87950" y="3080240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452424" y="1262261"/>
            <a:ext cx="3949430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688" y="1478686"/>
            <a:ext cx="1231313" cy="134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22" y="3020757"/>
            <a:ext cx="576185" cy="781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249" y="3020757"/>
            <a:ext cx="576185" cy="781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076" y="3012552"/>
            <a:ext cx="576185" cy="7818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476013" y="3052035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 copies</a:t>
            </a:r>
          </a:p>
        </p:txBody>
      </p:sp>
      <p:cxnSp>
        <p:nvCxnSpPr>
          <p:cNvPr id="30" name="Straight Arrow Connector 29"/>
          <p:cNvCxnSpPr>
            <a:stCxn id="5" idx="0"/>
            <a:endCxn id="22" idx="2"/>
          </p:cNvCxnSpPr>
          <p:nvPr/>
        </p:nvCxnSpPr>
        <p:spPr>
          <a:xfrm flipV="1">
            <a:off x="6630488" y="3802595"/>
            <a:ext cx="348027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4" idx="2"/>
          </p:cNvCxnSpPr>
          <p:nvPr/>
        </p:nvCxnSpPr>
        <p:spPr>
          <a:xfrm flipV="1">
            <a:off x="6630488" y="3802595"/>
            <a:ext cx="98085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2"/>
          </p:cNvCxnSpPr>
          <p:nvPr/>
        </p:nvCxnSpPr>
        <p:spPr>
          <a:xfrm flipV="1">
            <a:off x="6647003" y="3794390"/>
            <a:ext cx="1597166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929" y="1478686"/>
            <a:ext cx="1231313" cy="1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4860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Geo-redundant storage (GRS)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52" y="4722616"/>
            <a:ext cx="1068973" cy="145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8343" y="1272379"/>
            <a:ext cx="23458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Europe*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35" y="2992286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62" y="2992286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89" y="2984081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H="1" flipV="1">
            <a:off x="5588382" y="3765919"/>
            <a:ext cx="497357" cy="956697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11" idx="2"/>
          </p:cNvCxnSpPr>
          <p:nvPr/>
        </p:nvCxnSpPr>
        <p:spPr>
          <a:xfrm flipH="1" flipV="1">
            <a:off x="4955555" y="3774124"/>
            <a:ext cx="113018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4451022" y="3818078"/>
            <a:ext cx="1634717" cy="9045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43201" y="3051769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 copies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218224" y="1272379"/>
            <a:ext cx="2006742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488" y="1488804"/>
            <a:ext cx="1231313" cy="134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73" y="2992286"/>
            <a:ext cx="576185" cy="781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00" y="2992286"/>
            <a:ext cx="576185" cy="781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27" y="2984081"/>
            <a:ext cx="576185" cy="7818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31264" y="3023564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 copies</a:t>
            </a:r>
          </a:p>
        </p:txBody>
      </p:sp>
      <p:cxnSp>
        <p:nvCxnSpPr>
          <p:cNvPr id="30" name="Straight Arrow Connector 29"/>
          <p:cNvCxnSpPr>
            <a:stCxn id="5" idx="0"/>
            <a:endCxn id="22" idx="2"/>
          </p:cNvCxnSpPr>
          <p:nvPr/>
        </p:nvCxnSpPr>
        <p:spPr>
          <a:xfrm flipV="1">
            <a:off x="6085739" y="3774124"/>
            <a:ext cx="348027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4" idx="2"/>
          </p:cNvCxnSpPr>
          <p:nvPr/>
        </p:nvCxnSpPr>
        <p:spPr>
          <a:xfrm flipV="1">
            <a:off x="6085739" y="3774124"/>
            <a:ext cx="98085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2"/>
          </p:cNvCxnSpPr>
          <p:nvPr/>
        </p:nvCxnSpPr>
        <p:spPr>
          <a:xfrm flipV="1">
            <a:off x="6102254" y="3765919"/>
            <a:ext cx="1597166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93055" y="1258809"/>
            <a:ext cx="208435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West Europe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777408" y="1272379"/>
            <a:ext cx="2006742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672" y="1488804"/>
            <a:ext cx="1231313" cy="1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877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Read-access geo-redundant storage (RA-GRS)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52" y="4722616"/>
            <a:ext cx="1068973" cy="1450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8343" y="1272379"/>
            <a:ext cx="221759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North Europe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635" y="2992286"/>
            <a:ext cx="576185" cy="781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62" y="2992286"/>
            <a:ext cx="576185" cy="781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89" y="2984081"/>
            <a:ext cx="576185" cy="78183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5" idx="0"/>
            <a:endCxn id="12" idx="2"/>
          </p:cNvCxnSpPr>
          <p:nvPr/>
        </p:nvCxnSpPr>
        <p:spPr>
          <a:xfrm flipH="1" flipV="1">
            <a:off x="5588382" y="3765919"/>
            <a:ext cx="497357" cy="956697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11" idx="2"/>
          </p:cNvCxnSpPr>
          <p:nvPr/>
        </p:nvCxnSpPr>
        <p:spPr>
          <a:xfrm flipH="1" flipV="1">
            <a:off x="4955555" y="3774124"/>
            <a:ext cx="113018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</p:cNvCxnSpPr>
          <p:nvPr/>
        </p:nvCxnSpPr>
        <p:spPr>
          <a:xfrm flipH="1" flipV="1">
            <a:off x="4451022" y="3818078"/>
            <a:ext cx="1634717" cy="9045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43201" y="3051769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 copies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218224" y="1272379"/>
            <a:ext cx="2006742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488" y="1488804"/>
            <a:ext cx="1231313" cy="1344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73" y="2992286"/>
            <a:ext cx="576185" cy="7818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00" y="2992286"/>
            <a:ext cx="576185" cy="7818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327" y="2984081"/>
            <a:ext cx="576185" cy="7818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931264" y="3023564"/>
            <a:ext cx="1491434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 copies</a:t>
            </a:r>
          </a:p>
        </p:txBody>
      </p:sp>
      <p:cxnSp>
        <p:nvCxnSpPr>
          <p:cNvPr id="30" name="Straight Arrow Connector 29"/>
          <p:cNvCxnSpPr>
            <a:stCxn id="5" idx="0"/>
            <a:endCxn id="22" idx="2"/>
          </p:cNvCxnSpPr>
          <p:nvPr/>
        </p:nvCxnSpPr>
        <p:spPr>
          <a:xfrm flipV="1">
            <a:off x="6085739" y="3774124"/>
            <a:ext cx="348027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0"/>
            <a:endCxn id="24" idx="2"/>
          </p:cNvCxnSpPr>
          <p:nvPr/>
        </p:nvCxnSpPr>
        <p:spPr>
          <a:xfrm flipV="1">
            <a:off x="6085739" y="3774124"/>
            <a:ext cx="980854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2"/>
          </p:cNvCxnSpPr>
          <p:nvPr/>
        </p:nvCxnSpPr>
        <p:spPr>
          <a:xfrm flipV="1">
            <a:off x="6102254" y="3765919"/>
            <a:ext cx="1597166" cy="94849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93055" y="1258809"/>
            <a:ext cx="208435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West Europe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777408" y="1272379"/>
            <a:ext cx="2006742" cy="1698132"/>
          </a:xfrm>
          <a:prstGeom prst="roundRect">
            <a:avLst/>
          </a:prstGeom>
          <a:noFill/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672" y="1488804"/>
            <a:ext cx="1231313" cy="13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816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20751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Adjusts with demand</a:t>
            </a:r>
          </a:p>
          <a:p>
            <a:r>
              <a:rPr lang="en-US" dirty="0"/>
              <a:t>Pay for what you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75" y="2410671"/>
            <a:ext cx="1068973" cy="1450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92" y="1282209"/>
            <a:ext cx="2732241" cy="3707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0075" y="3861183"/>
            <a:ext cx="1073051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MB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3255" y="5082678"/>
            <a:ext cx="147291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 TB</a:t>
            </a:r>
          </a:p>
        </p:txBody>
      </p:sp>
    </p:spTree>
    <p:extLst>
      <p:ext uri="{BB962C8B-B14F-4D97-AF65-F5344CB8AC3E}">
        <p14:creationId xmlns:p14="http://schemas.microsoft.com/office/powerpoint/2010/main" val="21783256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59847" y="3382372"/>
            <a:ext cx="994543" cy="179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2800" y="3382372"/>
            <a:ext cx="994543" cy="1791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25753" y="3382372"/>
            <a:ext cx="994543" cy="1791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690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4711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7595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173552"/>
            <a:ext cx="494028" cy="6703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5889" y="5194798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868030"/>
            <a:ext cx="494028" cy="6703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5889" y="588927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194799"/>
            <a:ext cx="494028" cy="6703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2085" y="5216045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889277"/>
            <a:ext cx="494028" cy="670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12085" y="5910523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43" y="5192070"/>
            <a:ext cx="494028" cy="6703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83528" y="521331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3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447488" y="1336882"/>
            <a:ext cx="1896895" cy="1124215"/>
          </a:xfrm>
          <a:prstGeom prst="ellipse">
            <a:avLst/>
          </a:prstGeom>
          <a:solidFill>
            <a:schemeClr val="accent1"/>
          </a:solidFill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Balancer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90072" y="621157"/>
            <a:ext cx="1226685" cy="694479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2206" y="276351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1</a:t>
            </a:r>
          </a:p>
        </p:txBody>
      </p:sp>
      <p:cxnSp>
        <p:nvCxnSpPr>
          <p:cNvPr id="30" name="Straight Arrow Connector 29"/>
          <p:cNvCxnSpPr>
            <a:stCxn id="4" idx="4"/>
            <a:endCxn id="6" idx="0"/>
          </p:cNvCxnSpPr>
          <p:nvPr/>
        </p:nvCxnSpPr>
        <p:spPr>
          <a:xfrm flipH="1">
            <a:off x="3757119" y="2461097"/>
            <a:ext cx="2638817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080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788666"/>
          </a:xfrm>
        </p:spPr>
        <p:txBody>
          <a:bodyPr/>
          <a:lstStyle/>
          <a:p>
            <a:r>
              <a:rPr lang="en-US" dirty="0"/>
              <a:t>Facebook </a:t>
            </a:r>
            <a:r>
              <a:rPr lang="en-US" sz="2400" dirty="0">
                <a:hlinkClick r:id="rId2"/>
              </a:rPr>
              <a:t>https://www.facebook.com/groups/azureugbg/</a:t>
            </a:r>
            <a:endParaRPr lang="en-US" sz="2400" dirty="0"/>
          </a:p>
          <a:p>
            <a:r>
              <a:rPr lang="en-US" dirty="0"/>
              <a:t>Meetup </a:t>
            </a:r>
            <a:r>
              <a:rPr lang="en-US" sz="2400" dirty="0">
                <a:hlinkClick r:id="rId3"/>
              </a:rPr>
              <a:t>https://www.meetup.com/Azure-User-Group-Bulgaria/</a:t>
            </a:r>
            <a:endParaRPr lang="en-US" sz="2400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sz="2400" dirty="0">
                <a:hlinkClick r:id="rId4"/>
              </a:rPr>
              <a:t>https://github.com/AzureUserGroupBulgaria</a:t>
            </a:r>
            <a:r>
              <a:rPr lang="en-US" sz="2400" dirty="0"/>
              <a:t> </a:t>
            </a:r>
          </a:p>
          <a:p>
            <a:pPr lvl="0"/>
            <a:r>
              <a:rPr lang="en-US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Slack </a:t>
            </a:r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hlinkClick r:id="rId5"/>
              </a:rPr>
              <a:t>https://azureugbg.slack.com/</a:t>
            </a:r>
            <a:endParaRPr lang="en-US" sz="2400" dirty="0"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</a:endParaRPr>
          </a:p>
          <a:p>
            <a:endParaRPr lang="en-US" sz="2400" dirty="0"/>
          </a:p>
          <a:p>
            <a:pPr marL="0" indent="0">
              <a:buNone/>
            </a:pPr>
            <a:r>
              <a:rPr lang="en-US" sz="3920" dirty="0"/>
              <a:t>#</a:t>
            </a:r>
            <a:r>
              <a:rPr lang="en-US" sz="3920" dirty="0" err="1"/>
              <a:t>AzureUGBG</a:t>
            </a:r>
            <a:endParaRPr lang="bg-BG" sz="392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User Group Bulgaria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62128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59847" y="3382372"/>
            <a:ext cx="994543" cy="179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2800" y="3382372"/>
            <a:ext cx="994543" cy="1791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25753" y="3382372"/>
            <a:ext cx="994543" cy="1791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690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4711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7595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173552"/>
            <a:ext cx="494028" cy="6703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5889" y="5194798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868030"/>
            <a:ext cx="494028" cy="6703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5889" y="588927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194799"/>
            <a:ext cx="494028" cy="6703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2085" y="5216045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889277"/>
            <a:ext cx="494028" cy="670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12085" y="5910523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43" y="5192070"/>
            <a:ext cx="494028" cy="6703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83528" y="521331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3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447488" y="1336882"/>
            <a:ext cx="1896895" cy="1124215"/>
          </a:xfrm>
          <a:prstGeom prst="ellipse">
            <a:avLst/>
          </a:prstGeom>
          <a:solidFill>
            <a:schemeClr val="accent1"/>
          </a:solidFill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Balancer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90072" y="621157"/>
            <a:ext cx="1226685" cy="694479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2206" y="276351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4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244157" y="2461097"/>
            <a:ext cx="5864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 flipH="1">
            <a:off x="6395936" y="1021404"/>
            <a:ext cx="1276270" cy="31547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72206" y="1466178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3447" y="1056370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447" y="661655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5</a:t>
            </a:r>
          </a:p>
        </p:txBody>
      </p: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 flipV="1">
            <a:off x="6478622" y="1255790"/>
            <a:ext cx="1204825" cy="114512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566170" y="1255790"/>
            <a:ext cx="1254869" cy="47093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473823" y="2456658"/>
            <a:ext cx="5864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12355" y="2482343"/>
            <a:ext cx="5864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735564" y="2465536"/>
            <a:ext cx="5864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6604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59847" y="3382372"/>
            <a:ext cx="994543" cy="179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92800" y="3382372"/>
            <a:ext cx="994543" cy="1791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25753" y="3382372"/>
            <a:ext cx="994543" cy="1791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1690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4711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67595" y="3964030"/>
            <a:ext cx="147790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Server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173552"/>
            <a:ext cx="494028" cy="6703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5889" y="5194798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04" y="5868030"/>
            <a:ext cx="494028" cy="67035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75889" y="588927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300" y="5194799"/>
            <a:ext cx="494028" cy="67035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2085" y="5216045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43" y="5868030"/>
            <a:ext cx="494028" cy="6703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83528" y="588927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5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43" y="5192070"/>
            <a:ext cx="494028" cy="6703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83528" y="5213316"/>
            <a:ext cx="122052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 3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5447488" y="1336882"/>
            <a:ext cx="1896895" cy="1124215"/>
          </a:xfrm>
          <a:prstGeom prst="ellipse">
            <a:avLst/>
          </a:prstGeom>
          <a:solidFill>
            <a:schemeClr val="accent1"/>
          </a:solidFill>
          <a:ln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Load</a:t>
            </a:r>
            <a:b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Balancer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90072" y="621157"/>
            <a:ext cx="1226685" cy="694479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2206" y="276351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4</a:t>
            </a:r>
          </a:p>
        </p:txBody>
      </p:sp>
      <p:cxnSp>
        <p:nvCxnSpPr>
          <p:cNvPr id="24" name="Straight Arrow Connector 23"/>
          <p:cNvCxnSpPr>
            <a:endCxn id="4" idx="0"/>
          </p:cNvCxnSpPr>
          <p:nvPr/>
        </p:nvCxnSpPr>
        <p:spPr>
          <a:xfrm flipH="1">
            <a:off x="6395936" y="1021404"/>
            <a:ext cx="1276270" cy="31547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72206" y="1466178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3447" y="1056370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3447" y="661655"/>
            <a:ext cx="175112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get data 5</a:t>
            </a:r>
          </a:p>
        </p:txBody>
      </p: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 flipV="1">
            <a:off x="6478622" y="1255790"/>
            <a:ext cx="1204825" cy="114512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566170" y="1255790"/>
            <a:ext cx="1254869" cy="47093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7" idx="0"/>
          </p:cNvCxnSpPr>
          <p:nvPr/>
        </p:nvCxnSpPr>
        <p:spPr>
          <a:xfrm>
            <a:off x="6250021" y="2461097"/>
            <a:ext cx="140051" cy="921275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8" idx="0"/>
          </p:cNvCxnSpPr>
          <p:nvPr/>
        </p:nvCxnSpPr>
        <p:spPr>
          <a:xfrm>
            <a:off x="6479687" y="2456658"/>
            <a:ext cx="2543338" cy="925714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02282" y="2482343"/>
            <a:ext cx="54503" cy="895590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8" idx="0"/>
          </p:cNvCxnSpPr>
          <p:nvPr/>
        </p:nvCxnSpPr>
        <p:spPr>
          <a:xfrm>
            <a:off x="7066589" y="2296460"/>
            <a:ext cx="1956436" cy="1085912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6536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Windows Azure Storage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5443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https://www.youtube.com/watch?v=saPk02oYdjE&amp;t=2346s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http://sigops.org/sosp/sosp11/current/2011-Cascais/printable/11-calder.pdf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4143375"/>
            <a:ext cx="785812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432834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69655368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Perfect for storing </a:t>
            </a:r>
            <a:r>
              <a:rPr lang="en-US" u="sng" dirty="0"/>
              <a:t>unstructured</a:t>
            </a:r>
            <a:r>
              <a:rPr lang="en-US" dirty="0"/>
              <a:t> data</a:t>
            </a:r>
          </a:p>
          <a:p>
            <a:r>
              <a:rPr lang="en-US" dirty="0"/>
              <a:t>Documents, music, videos,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17" y="303503"/>
            <a:ext cx="1012467" cy="8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9748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is stored as </a:t>
            </a:r>
            <a:r>
              <a:rPr lang="en-US" b="1" i="1" dirty="0"/>
              <a:t>blobs (objects)</a:t>
            </a:r>
            <a:endParaRPr lang="en-US" i="1" dirty="0"/>
          </a:p>
          <a:p>
            <a:r>
              <a:rPr lang="en-US" dirty="0"/>
              <a:t>Organized into </a:t>
            </a:r>
            <a:r>
              <a:rPr lang="en-US" b="1" i="1" dirty="0"/>
              <a:t>containers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17" y="303503"/>
            <a:ext cx="1012467" cy="8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00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17" y="303503"/>
            <a:ext cx="1012467" cy="871680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1034649"/>
              </p:ext>
            </p:extLst>
          </p:nvPr>
        </p:nvGraphicFramePr>
        <p:xfrm>
          <a:off x="651752" y="2276272"/>
          <a:ext cx="9455285" cy="3317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71" y="2171670"/>
            <a:ext cx="846831" cy="855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08862" y="3116076"/>
            <a:ext cx="1177648" cy="906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563" y="3979486"/>
            <a:ext cx="684246" cy="8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109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237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Storage Services REST API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Storage Client Library for .NET, Windows Phone, and Windows Runtime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Storage Client Library for C++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5"/>
              </a:rPr>
              <a:t>Storage Client Library for Java/Android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6"/>
              </a:rPr>
              <a:t>Storage Client Library for Node.js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7"/>
              </a:rPr>
              <a:t>Storage Client Library for PHP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8"/>
              </a:rPr>
              <a:t>Storage Client Library for Ruby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9"/>
              </a:rPr>
              <a:t>Storage Client Library for Python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10"/>
              </a:rPr>
              <a:t>Storage Cmdlets for PowerShell 1.0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Azure Storage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270060700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217195"/>
            <a:ext cx="5828315" cy="1976823"/>
          </a:xfrm>
        </p:spPr>
        <p:txBody>
          <a:bodyPr/>
          <a:lstStyle/>
          <a:p>
            <a:r>
              <a:rPr lang="en-US" dirty="0"/>
              <a:t>Blob Storage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2088234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keys</a:t>
            </a:r>
          </a:p>
        </p:txBody>
      </p:sp>
      <p:pic>
        <p:nvPicPr>
          <p:cNvPr id="4" name="Content Placeholder 3"/>
          <p:cNvPicPr preferRelativeResize="0"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1834053"/>
            <a:ext cx="7220984" cy="38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915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Data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Azure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DocumentDB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SQL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Beer!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65391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0344"/>
              </p:ext>
            </p:extLst>
          </p:nvPr>
        </p:nvGraphicFramePr>
        <p:xfrm>
          <a:off x="458624" y="2407632"/>
          <a:ext cx="10992255" cy="3103202"/>
        </p:xfrm>
        <a:graphic>
          <a:graphicData uri="http://schemas.openxmlformats.org/drawingml/2006/table">
            <a:tbl>
              <a:tblPr/>
              <a:tblGrid>
                <a:gridCol w="3239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60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0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552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07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8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dirty="0">
                          <a:effectLst/>
                        </a:rPr>
                        <a:t>STORAGE CAPACITY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dirty="0">
                          <a:effectLst/>
                        </a:rPr>
                        <a:t>LRS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ZRS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GRS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RA-GRS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2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First 1 TB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$0.024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$0.03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$0.048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$0.061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49 TB (1 to 50 TB)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$0.0236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$0.0295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$0.0472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$0.0599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450 TB (50 to 500 TB)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$0.0232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$0.0464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$0.0589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0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Next 500 TB (500 to 1,000 TB)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$0.0228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$0.0285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$0.0456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$0.0579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0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4,000 TB (1,000 to 5,000 TB) / Month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$0.0224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$0.028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$0.0448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$0.0569 per GB</a:t>
                      </a:r>
                    </a:p>
                  </a:txBody>
                  <a:tcPr marL="51010" marR="51010" marT="51010" marB="510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- Storage Prices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1271" y="2559837"/>
            <a:ext cx="65" cy="50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271" y="1993444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charges per GB of data stored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28729" y="2250216"/>
            <a:ext cx="1672061" cy="33952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3079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– Access Prices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571" y="1706131"/>
            <a:ext cx="95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$0.0036 per 100,000 transactions for Block Blobs. Transactions include both read and write operations to storage.</a:t>
            </a:r>
          </a:p>
        </p:txBody>
      </p:sp>
    </p:spTree>
    <p:extLst>
      <p:ext uri="{BB962C8B-B14F-4D97-AF65-F5344CB8AC3E}">
        <p14:creationId xmlns:p14="http://schemas.microsoft.com/office/powerpoint/2010/main" val="364715083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271882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Write 100GB spread over 100 files +</a:t>
            </a:r>
          </a:p>
          <a:p>
            <a:pPr marL="0" indent="0">
              <a:buNone/>
            </a:pPr>
            <a:r>
              <a:rPr lang="en-US" dirty="0"/>
              <a:t>Each file is accessed 100,000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= $ 6.46</a:t>
            </a:r>
          </a:p>
        </p:txBody>
      </p:sp>
    </p:spTree>
    <p:extLst>
      <p:ext uri="{BB962C8B-B14F-4D97-AF65-F5344CB8AC3E}">
        <p14:creationId xmlns:p14="http://schemas.microsoft.com/office/powerpoint/2010/main" val="354426069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Can control access using </a:t>
            </a:r>
            <a:r>
              <a:rPr lang="en-US" dirty="0">
                <a:hlinkClick r:id="rId2"/>
              </a:rPr>
              <a:t>Shared Access Signatures</a:t>
            </a:r>
            <a:endParaRPr lang="en-US" dirty="0"/>
          </a:p>
          <a:p>
            <a:r>
              <a:rPr lang="en-US" dirty="0"/>
              <a:t>Data in transit -  </a:t>
            </a:r>
            <a:r>
              <a:rPr lang="en-US" dirty="0">
                <a:hlinkClick r:id="rId3"/>
              </a:rPr>
              <a:t>Client-Side Encryption</a:t>
            </a:r>
            <a:r>
              <a:rPr lang="en-US" dirty="0"/>
              <a:t>, HTTPS, or SMB 3.0</a:t>
            </a:r>
          </a:p>
          <a:p>
            <a:r>
              <a:rPr lang="en-US" dirty="0"/>
              <a:t>Encryption at rest - </a:t>
            </a:r>
            <a:r>
              <a:rPr lang="en-US" dirty="0">
                <a:hlinkClick r:id="rId4"/>
              </a:rPr>
              <a:t>Storage Service Encryption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4245684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93850"/>
              </p:ext>
            </p:extLst>
          </p:nvPr>
        </p:nvGraphicFramePr>
        <p:xfrm>
          <a:off x="1277143" y="1848075"/>
          <a:ext cx="9640033" cy="111252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3608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31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per 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TB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throughput for single 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60 MB per second, or up to 500 requests per second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90777" y="4800760"/>
            <a:ext cx="541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egoe-ui_light"/>
                <a:hlinkClick r:id="rId2"/>
              </a:rPr>
              <a:t>Azure Storage Scalability and Performance Targets</a:t>
            </a:r>
            <a:endParaRPr lang="en-US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372341791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Easy to use</a:t>
            </a:r>
          </a:p>
          <a:p>
            <a:r>
              <a:rPr lang="en-US" dirty="0"/>
              <a:t>Pay for what you use</a:t>
            </a:r>
          </a:p>
          <a:p>
            <a:r>
              <a:rPr lang="en-US" dirty="0"/>
              <a:t>Can be connected to CDN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 Storage</a:t>
            </a:r>
          </a:p>
        </p:txBody>
      </p:sp>
    </p:spTree>
    <p:extLst>
      <p:ext uri="{BB962C8B-B14F-4D97-AF65-F5344CB8AC3E}">
        <p14:creationId xmlns:p14="http://schemas.microsoft.com/office/powerpoint/2010/main" val="289495202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</a:t>
            </a:r>
          </a:p>
        </p:txBody>
      </p:sp>
    </p:spTree>
    <p:extLst>
      <p:ext uri="{BB962C8B-B14F-4D97-AF65-F5344CB8AC3E}">
        <p14:creationId xmlns:p14="http://schemas.microsoft.com/office/powerpoint/2010/main" val="420963644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Schemaless</a:t>
            </a:r>
            <a:r>
              <a:rPr lang="en-US" dirty="0"/>
              <a:t> key/value store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Cost-effective vs. traditional SQL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82" y="289510"/>
            <a:ext cx="945698" cy="8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139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Organized into </a:t>
            </a:r>
            <a:r>
              <a:rPr lang="en-US" b="1" i="1" dirty="0"/>
              <a:t>tables</a:t>
            </a:r>
          </a:p>
          <a:p>
            <a:r>
              <a:rPr lang="en-US" dirty="0"/>
              <a:t>Unit of store is </a:t>
            </a:r>
            <a:r>
              <a:rPr lang="en-US" b="1" i="1" dirty="0"/>
              <a:t>entity (rows)</a:t>
            </a:r>
          </a:p>
          <a:p>
            <a:r>
              <a:rPr lang="en-US" dirty="0"/>
              <a:t>Entities have </a:t>
            </a:r>
            <a:r>
              <a:rPr lang="en-US" b="1" i="1" dirty="0"/>
              <a:t>properties</a:t>
            </a:r>
          </a:p>
          <a:p>
            <a:endParaRPr lang="en-US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82" y="289510"/>
            <a:ext cx="945698" cy="8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385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82" y="289510"/>
            <a:ext cx="945698" cy="83358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7515925"/>
              </p:ext>
            </p:extLst>
          </p:nvPr>
        </p:nvGraphicFramePr>
        <p:xfrm>
          <a:off x="1264594" y="2101174"/>
          <a:ext cx="9455285" cy="3317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0817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270316701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Required property</a:t>
            </a:r>
          </a:p>
          <a:p>
            <a:r>
              <a:rPr lang="en-US" dirty="0"/>
              <a:t>Partitions entities into buckets</a:t>
            </a:r>
          </a:p>
          <a:p>
            <a:r>
              <a:rPr lang="en-US" dirty="0"/>
              <a:t>Enables load balancing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9130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Required property</a:t>
            </a:r>
          </a:p>
          <a:p>
            <a:r>
              <a:rPr lang="en-US" dirty="0"/>
              <a:t>Unique within a partition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0801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ID = </a:t>
            </a:r>
            <a:r>
              <a:rPr lang="en-US" dirty="0" err="1"/>
              <a:t>PartitionKey</a:t>
            </a:r>
            <a:r>
              <a:rPr lang="en-US" dirty="0"/>
              <a:t> + </a:t>
            </a:r>
            <a:r>
              <a:rPr lang="en-US" dirty="0" err="1"/>
              <a:t>RowKey</a:t>
            </a:r>
            <a:endParaRPr lang="en-US" dirty="0"/>
          </a:p>
          <a:p>
            <a:r>
              <a:rPr lang="en-US" dirty="0"/>
              <a:t>ID is unique across a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PartitionKey</a:t>
            </a:r>
            <a:r>
              <a:rPr lang="en-US" dirty="0"/>
              <a:t> &amp; </a:t>
            </a:r>
            <a:r>
              <a:rPr lang="en-US" dirty="0" err="1"/>
              <a:t>RowKey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90499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PartitionKey</a:t>
            </a:r>
            <a:r>
              <a:rPr lang="en-US" dirty="0"/>
              <a:t> &amp; </a:t>
            </a:r>
            <a:r>
              <a:rPr lang="en-US" dirty="0" err="1"/>
              <a:t>RowKey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60627"/>
              </p:ext>
            </p:extLst>
          </p:nvPr>
        </p:nvGraphicFramePr>
        <p:xfrm>
          <a:off x="2323103" y="2381942"/>
          <a:ext cx="7548113" cy="156019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176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6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5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9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 (</a:t>
                      </a:r>
                      <a:r>
                        <a:rPr lang="en-US" sz="1400" u="none" strike="noStrike" dirty="0" err="1">
                          <a:effectLst/>
                        </a:rPr>
                        <a:t>RowKey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Country (</a:t>
                      </a:r>
                      <a:r>
                        <a:rPr lang="en-US" sz="1400" b="1" u="none" strike="noStrike" dirty="0">
                          <a:effectLst/>
                        </a:rPr>
                        <a:t>Partition Key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email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Canada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Sara Garza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sgarza0@goo.ne.jp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Canada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Harold Bennett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hbennett1@tripadvisor.com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Steven Collins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scollins2@symantec.com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Lori Hansen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lhansen3@hostgator.com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United States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Steven Johnston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sjohnston4@loc.gov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United States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Jesse Thomas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jthomas5@ovh.net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46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217195"/>
            <a:ext cx="5828315" cy="1976823"/>
          </a:xfrm>
        </p:spPr>
        <p:txBody>
          <a:bodyPr/>
          <a:lstStyle/>
          <a:p>
            <a:r>
              <a:rPr lang="en-US" dirty="0"/>
              <a:t>Table Storage</a:t>
            </a:r>
            <a:br>
              <a:rPr lang="en-US" dirty="0"/>
            </a:br>
            <a:r>
              <a:rPr lang="en-US" dirty="0"/>
              <a:t>Demo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44004211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- Storage Prices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1271" y="2559837"/>
            <a:ext cx="65" cy="507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271" y="1993444"/>
            <a:ext cx="423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charges per GB of data stored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51909"/>
              </p:ext>
            </p:extLst>
          </p:nvPr>
        </p:nvGraphicFramePr>
        <p:xfrm>
          <a:off x="498733" y="2534419"/>
          <a:ext cx="8363164" cy="2826804"/>
        </p:xfrm>
        <a:graphic>
          <a:graphicData uri="http://schemas.openxmlformats.org/drawingml/2006/table">
            <a:tbl>
              <a:tblPr/>
              <a:tblGrid>
                <a:gridCol w="20907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907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907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907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14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STORAGE CAPACITY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LRS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GRS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>
                          <a:effectLst/>
                        </a:rPr>
                        <a:t>RA-GRS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47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First 1 TB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$0.0701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$0.095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$0.12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49 TB (1 to 50 TB)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$0.08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$0.10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Next 450 TB (50 to 500 TB)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$0.0701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$0.09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500 TB (500 to 1,000 TB)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$0.055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$0.08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7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Next 4,000 TB (1,000 to 5,000 TB) / Month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$0.045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$0.06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$0.075 per GB</a:t>
                      </a:r>
                    </a:p>
                  </a:txBody>
                  <a:tcPr marL="57767" marR="57767" marT="57767" marB="5776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593700" y="2250216"/>
            <a:ext cx="1672061" cy="33952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958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– Access Prices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571" y="1706131"/>
            <a:ext cx="95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$0.0036 per 100,000 transactions for Block Blobs. Transactions include both read and write operations to storage.</a:t>
            </a:r>
          </a:p>
        </p:txBody>
      </p:sp>
    </p:spTree>
    <p:extLst>
      <p:ext uri="{BB962C8B-B14F-4D97-AF65-F5344CB8AC3E}">
        <p14:creationId xmlns:p14="http://schemas.microsoft.com/office/powerpoint/2010/main" val="28562565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271882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100GB database +</a:t>
            </a:r>
          </a:p>
          <a:p>
            <a:pPr marL="0" indent="0">
              <a:buNone/>
            </a:pPr>
            <a:r>
              <a:rPr lang="en-US" dirty="0"/>
              <a:t>100,000,000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= $ 15.60</a:t>
            </a:r>
          </a:p>
        </p:txBody>
      </p:sp>
    </p:spTree>
    <p:extLst>
      <p:ext uri="{BB962C8B-B14F-4D97-AF65-F5344CB8AC3E}">
        <p14:creationId xmlns:p14="http://schemas.microsoft.com/office/powerpoint/2010/main" val="1284126607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Can control access using </a:t>
            </a:r>
            <a:r>
              <a:rPr lang="en-US" dirty="0">
                <a:hlinkClick r:id="rId2"/>
              </a:rPr>
              <a:t>Shared Access Signatures</a:t>
            </a:r>
            <a:endParaRPr lang="en-US" dirty="0"/>
          </a:p>
          <a:p>
            <a:r>
              <a:rPr lang="en-US" dirty="0"/>
              <a:t>Data in transit -  </a:t>
            </a:r>
            <a:r>
              <a:rPr lang="en-US" dirty="0">
                <a:hlinkClick r:id="rId3"/>
              </a:rPr>
              <a:t>Client-Side Encryption</a:t>
            </a:r>
            <a:r>
              <a:rPr lang="en-US" dirty="0"/>
              <a:t>, HTTPS, or SMB 3.0</a:t>
            </a:r>
          </a:p>
          <a:p>
            <a:r>
              <a:rPr lang="en-US" strike="sngStrike" dirty="0"/>
              <a:t>Encryption at rest - </a:t>
            </a:r>
            <a:r>
              <a:rPr lang="en-US" strike="sngStrike" dirty="0">
                <a:hlinkClick r:id="rId4"/>
              </a:rPr>
              <a:t>Storage Service Encryption</a:t>
            </a:r>
            <a:endParaRPr lang="en-US" strike="sngStrik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6729001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3434"/>
              </p:ext>
            </p:extLst>
          </p:nvPr>
        </p:nvGraphicFramePr>
        <p:xfrm>
          <a:off x="992221" y="1848075"/>
          <a:ext cx="9924955" cy="2371344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4406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per storage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TB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number of properties in a table 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Request Rate (assuming 1 KB object size) per storage account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20,000 IOPS, entities per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throughput for single table partition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2000 entities per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90777" y="4800760"/>
            <a:ext cx="5412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egoe-ui_light"/>
                <a:hlinkClick r:id="rId2"/>
              </a:rPr>
              <a:t>Azure Storage Scalability and Performance Targets</a:t>
            </a:r>
            <a:endParaRPr lang="en-US" b="0" i="0" dirty="0">
              <a:solidFill>
                <a:srgbClr val="222222"/>
              </a:solidFill>
              <a:effectLst/>
              <a:latin typeface="segoe-ui_light"/>
            </a:endParaRPr>
          </a:p>
        </p:txBody>
      </p:sp>
    </p:spTree>
    <p:extLst>
      <p:ext uri="{BB962C8B-B14F-4D97-AF65-F5344CB8AC3E}">
        <p14:creationId xmlns:p14="http://schemas.microsoft.com/office/powerpoint/2010/main" val="35012346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4448" y="4194954"/>
            <a:ext cx="208800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Performance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9496" y="2039406"/>
            <a:ext cx="144655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7881" y="5151948"/>
            <a:ext cx="133914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Scaling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0470" y="3723942"/>
            <a:ext cx="146578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4140" y="1663881"/>
            <a:ext cx="203857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Transactions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8669" y="2692065"/>
            <a:ext cx="3212033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Eventual Consistency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68863" y="3541398"/>
            <a:ext cx="102816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2665" y="4822818"/>
            <a:ext cx="195200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Partitioning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25815" y="2954010"/>
            <a:ext cx="24600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656565"/>
                </a:solidFill>
              </a:rPr>
              <a:t>Structured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181" y="3344724"/>
            <a:ext cx="282269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835651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1217195"/>
            <a:ext cx="5828315" cy="1690143"/>
          </a:xfrm>
        </p:spPr>
        <p:txBody>
          <a:bodyPr/>
          <a:lstStyle/>
          <a:p>
            <a:r>
              <a:rPr lang="en-US" dirty="0"/>
              <a:t>The Case Of</a:t>
            </a:r>
            <a:br>
              <a:rPr lang="en-US" dirty="0"/>
            </a:br>
            <a:r>
              <a:rPr lang="en-US" sz="4400" b="1" dirty="0"/>
              <a:t>haveibeenpwned</a:t>
            </a:r>
            <a:r>
              <a:rPr lang="en-US" sz="4400" dirty="0"/>
              <a:t>.com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13007701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95352"/>
                </a:solidFill>
                <a:latin typeface="Vollkorn"/>
              </a:rPr>
              <a:t>“We need a database therefore we need SQL Server.”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76288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Troy Hunt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4785160" cy="18770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408579" y="1189175"/>
            <a:ext cx="6514183" cy="35609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Regional Director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Pluralsight</a:t>
            </a:r>
            <a:r>
              <a:rPr lang="en-US" dirty="0"/>
              <a:t> Author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Creator of </a:t>
            </a:r>
            <a:r>
              <a:rPr lang="en-US" dirty="0">
                <a:hlinkClick r:id="rId3"/>
              </a:rPr>
              <a:t>haveibeenpwned.com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https://www.troyhunt.com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56" y="1322273"/>
            <a:ext cx="1593404" cy="15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97335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I been pwned?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65" y="1822473"/>
            <a:ext cx="8586989" cy="5035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23380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Searching for an email should be fast</a:t>
            </a:r>
          </a:p>
          <a:p>
            <a:r>
              <a:rPr lang="en-US" dirty="0" err="1"/>
              <a:t>PartitionKey</a:t>
            </a:r>
            <a:r>
              <a:rPr lang="en-US" dirty="0"/>
              <a:t> = domain</a:t>
            </a:r>
          </a:p>
          <a:p>
            <a:r>
              <a:rPr lang="en-US" dirty="0" err="1"/>
              <a:t>RowKey</a:t>
            </a:r>
            <a:r>
              <a:rPr lang="en-US" dirty="0"/>
              <a:t> = alias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I been pwned?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78711"/>
              </p:ext>
            </p:extLst>
          </p:nvPr>
        </p:nvGraphicFramePr>
        <p:xfrm>
          <a:off x="3606489" y="3996733"/>
          <a:ext cx="4979021" cy="156019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176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6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59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domain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alias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websites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george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kartman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jjabrams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candy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hotmail.com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ivana234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Adobe; 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other.net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realslimshady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Adobe; </a:t>
                      </a:r>
                      <a:r>
                        <a:rPr lang="en-US" sz="1400" u="none" strike="noStrike" dirty="0" err="1">
                          <a:effectLst/>
                        </a:rPr>
                        <a:t>Stratfor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81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/>
              <a:t>154M records searched &lt; </a:t>
            </a:r>
            <a:r>
              <a:rPr lang="en-US" b="1" dirty="0"/>
              <a:t>10ms</a:t>
            </a:r>
            <a:r>
              <a:rPr lang="en-US" dirty="0"/>
              <a:t> </a:t>
            </a:r>
          </a:p>
          <a:p>
            <a:r>
              <a:rPr lang="en-US" dirty="0"/>
              <a:t>No problems with spikes</a:t>
            </a:r>
          </a:p>
          <a:p>
            <a:r>
              <a:rPr lang="en-US" dirty="0"/>
              <a:t>Cost is just a fraction of SQL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Have I been pwned?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53355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Easy to use</a:t>
            </a:r>
          </a:p>
          <a:p>
            <a:r>
              <a:rPr lang="en-US" dirty="0"/>
              <a:t>Azure takes care of infrastructure</a:t>
            </a:r>
          </a:p>
          <a:p>
            <a:r>
              <a:rPr lang="en-US" dirty="0"/>
              <a:t>Pay for what you use</a:t>
            </a:r>
          </a:p>
          <a:p>
            <a:r>
              <a:rPr lang="en-US" dirty="0"/>
              <a:t>Very fast!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Storage</a:t>
            </a:r>
          </a:p>
        </p:txBody>
      </p:sp>
    </p:spTree>
    <p:extLst>
      <p:ext uri="{BB962C8B-B14F-4D97-AF65-F5344CB8AC3E}">
        <p14:creationId xmlns:p14="http://schemas.microsoft.com/office/powerpoint/2010/main" val="3553317251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Built to scale</a:t>
            </a:r>
          </a:p>
          <a:p>
            <a:r>
              <a:rPr lang="en-US" dirty="0"/>
              <a:t>Protects against failures</a:t>
            </a:r>
          </a:p>
          <a:p>
            <a:r>
              <a:rPr lang="en-US" dirty="0"/>
              <a:t>Blob storage</a:t>
            </a:r>
          </a:p>
          <a:p>
            <a:r>
              <a:rPr lang="en-US" dirty="0"/>
              <a:t>Table storage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Wrap-up</a:t>
            </a:r>
          </a:p>
        </p:txBody>
      </p:sp>
    </p:spTree>
    <p:extLst>
      <p:ext uri="{BB962C8B-B14F-4D97-AF65-F5344CB8AC3E}">
        <p14:creationId xmlns:p14="http://schemas.microsoft.com/office/powerpoint/2010/main" val="2934879669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DocumentDB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706971" y="2144965"/>
            <a:ext cx="1007009" cy="10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4345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1557" y="1889569"/>
            <a:ext cx="11653523" cy="1348061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“</a:t>
            </a:r>
            <a:r>
              <a:rPr lang="en-US" sz="2800" i="1" dirty="0" err="1"/>
              <a:t>DocumentDB</a:t>
            </a:r>
            <a:r>
              <a:rPr lang="en-US" sz="2800" i="1" dirty="0"/>
              <a:t> is a fully managed NoSQL database service built for fast and predictable performance, high availability, elastic scaling, global distribution, and ease of development.”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DocumentDB</a:t>
            </a:r>
            <a:endParaRPr lang="en-US" dirty="0"/>
          </a:p>
        </p:txBody>
      </p:sp>
      <p:pic>
        <p:nvPicPr>
          <p:cNvPr id="23554" name="Picture 2" descr="DocumentDB guaranteed low lat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43" y="3908839"/>
            <a:ext cx="176212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NoSQL database with limitless scal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296" y="4132677"/>
            <a:ext cx="2476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Replicate NoSQL database data globally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325" y="3689765"/>
            <a:ext cx="24479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Azure DocumentDB has more choices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780" y="3865978"/>
            <a:ext cx="27813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690" y="5328270"/>
            <a:ext cx="2040430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Guaranteed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low latency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8331" y="5328269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Easy scale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0072" y="5328269"/>
            <a:ext cx="1599027" cy="103412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/>
            <a:r>
              <a:rPr lang="en-US" sz="2400" dirty="0"/>
              <a:t>Replicate</a:t>
            </a:r>
            <a:br>
              <a:rPr lang="en-US" sz="2400" dirty="0"/>
            </a:br>
            <a:r>
              <a:rPr lang="en-US" sz="2400" dirty="0"/>
              <a:t>Globally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14215" y="5328268"/>
            <a:ext cx="1979516" cy="103412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/>
            <a:r>
              <a:rPr lang="en-US" sz="2400" dirty="0"/>
              <a:t>Consistency</a:t>
            </a:r>
          </a:p>
          <a:p>
            <a:pPr algn="ctr"/>
            <a:r>
              <a:rPr lang="en-US" sz="2400" dirty="0"/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14533965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85849" y="1189175"/>
            <a:ext cx="4561939" cy="238424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Structured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Easy to process/search</a:t>
            </a:r>
          </a:p>
          <a:p>
            <a:pPr algn="ctr"/>
            <a:r>
              <a:rPr lang="en-US" dirty="0"/>
              <a:t>Rows / column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4817206" cy="281872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Unstructured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Difficult to process</a:t>
            </a:r>
            <a:r>
              <a:rPr lang="bg-BG" dirty="0"/>
              <a:t> </a:t>
            </a:r>
            <a:r>
              <a:rPr lang="en-US" dirty="0"/>
              <a:t>by machines</a:t>
            </a:r>
          </a:p>
          <a:p>
            <a:pPr algn="ctr"/>
            <a:r>
              <a:rPr lang="en-US" dirty="0"/>
              <a:t>Human readable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4287" y="1189174"/>
            <a:ext cx="88011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vs.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64968"/>
              </p:ext>
            </p:extLst>
          </p:nvPr>
        </p:nvGraphicFramePr>
        <p:xfrm>
          <a:off x="694127" y="4498023"/>
          <a:ext cx="5345382" cy="9525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627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0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75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00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Directed by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Air date 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"Rainforest Shmainforest"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Trey Parker &amp; Eric Stough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 7, 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"Spontaneous Combustion"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Matt Stone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 14, 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"The Succubus"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Trey Parker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April 21, 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"Jakovasaurs"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Matt Stone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June 16, 1999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060" y="4289518"/>
            <a:ext cx="1149667" cy="11610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456" y="4289517"/>
            <a:ext cx="1508464" cy="11610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920" y="4289516"/>
            <a:ext cx="839363" cy="10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67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Read &lt; </a:t>
            </a:r>
            <a:r>
              <a:rPr lang="en-US" b="1" dirty="0"/>
              <a:t>10ms</a:t>
            </a:r>
          </a:p>
          <a:p>
            <a:r>
              <a:rPr lang="en-US" dirty="0"/>
              <a:t>Write &lt; </a:t>
            </a:r>
            <a:r>
              <a:rPr lang="en-US" b="1" dirty="0"/>
              <a:t>15ms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Guaranteed Latencies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5850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Global Distribution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86" y="1820149"/>
            <a:ext cx="973856" cy="64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085" y="2034157"/>
            <a:ext cx="973856" cy="64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693" y="2144949"/>
            <a:ext cx="973856" cy="64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608" y="2358957"/>
            <a:ext cx="973856" cy="64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795" y="2031417"/>
            <a:ext cx="973856" cy="64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919" y="3289571"/>
            <a:ext cx="973856" cy="64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553" y="2547026"/>
            <a:ext cx="973856" cy="64960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 bwMode="auto">
          <a:xfrm>
            <a:off x="3430621" y="4041420"/>
            <a:ext cx="116187" cy="107004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621" y="3780990"/>
            <a:ext cx="163487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 1</a:t>
            </a:r>
          </a:p>
        </p:txBody>
      </p:sp>
      <p:cxnSp>
        <p:nvCxnSpPr>
          <p:cNvPr id="15" name="Straight Arrow Connector 14"/>
          <p:cNvCxnSpPr>
            <a:endCxn id="8" idx="2"/>
          </p:cNvCxnSpPr>
          <p:nvPr/>
        </p:nvCxnSpPr>
        <p:spPr>
          <a:xfrm flipH="1" flipV="1">
            <a:off x="2814536" y="3008557"/>
            <a:ext cx="657327" cy="1058618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31100" y="1717284"/>
            <a:ext cx="163487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request 2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6685879" y="2031216"/>
            <a:ext cx="445221" cy="107476"/>
          </a:xfrm>
          <a:prstGeom prst="straightConnector1">
            <a:avLst/>
          </a:prstGeom>
          <a:ln w="38100">
            <a:solidFill>
              <a:srgbClr val="0078D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7095365" y="1977915"/>
            <a:ext cx="116187" cy="107004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79330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31435"/>
          </a:xfrm>
        </p:spPr>
        <p:txBody>
          <a:bodyPr/>
          <a:lstStyle/>
          <a:p>
            <a:r>
              <a:rPr lang="en-US" sz="2800" dirty="0"/>
              <a:t>Reads return most recent version</a:t>
            </a:r>
          </a:p>
          <a:p>
            <a:r>
              <a:rPr lang="en-US" sz="2800" dirty="0"/>
              <a:t>Write is only visible after it is committed durably</a:t>
            </a:r>
          </a:p>
          <a:p>
            <a:r>
              <a:rPr lang="en-US" sz="2800" dirty="0"/>
              <a:t>Cost of reads is higher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43636"/>
          </a:xfrm>
        </p:spPr>
        <p:txBody>
          <a:bodyPr/>
          <a:lstStyle/>
          <a:p>
            <a:r>
              <a:rPr lang="en-US" sz="2800" dirty="0"/>
              <a:t>No guarantee on version reads</a:t>
            </a:r>
          </a:p>
          <a:p>
            <a:r>
              <a:rPr lang="en-US" sz="2800" dirty="0"/>
              <a:t>Lowest latency for both reads and writes</a:t>
            </a:r>
          </a:p>
          <a:p>
            <a:r>
              <a:rPr lang="en-US" sz="2800" dirty="0"/>
              <a:t>Lowest read cost</a:t>
            </a:r>
          </a:p>
        </p:txBody>
      </p:sp>
      <p:pic>
        <p:nvPicPr>
          <p:cNvPr id="25602" name="Picture 2" descr="DocumentDB offers multiple, well defined (relaxed) consistency models to choose fr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86" y="4515424"/>
            <a:ext cx="9568947" cy="12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50909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 </a:t>
            </a:r>
            <a:r>
              <a:rPr lang="en-US" b="1" dirty="0"/>
              <a:t>resource model</a:t>
            </a:r>
            <a:endParaRPr lang="en-US" dirty="0"/>
          </a:p>
        </p:txBody>
      </p:sp>
      <p:pic>
        <p:nvPicPr>
          <p:cNvPr id="27650" name="Picture 2" descr="The hierarchical relationship between resources in DocumentDB, a NoSQL JSON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307" y="1453326"/>
            <a:ext cx="6961706" cy="509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990932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b="1" dirty="0"/>
              <a:t>data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record is a “document”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Indivisible unit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Each document is independent (</a:t>
            </a:r>
            <a:r>
              <a:rPr lang="en-US" b="1" dirty="0"/>
              <a:t>own schema</a:t>
            </a:r>
            <a:r>
              <a:rPr lang="en-US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User defined (</a:t>
            </a:r>
            <a:r>
              <a:rPr lang="en-US" b="1" dirty="0"/>
              <a:t>arbitrary</a:t>
            </a:r>
            <a:r>
              <a:rPr lang="en-US" dirty="0"/>
              <a:t>) JSON content</a:t>
            </a:r>
          </a:p>
        </p:txBody>
      </p:sp>
    </p:spTree>
    <p:extLst>
      <p:ext uri="{BB962C8B-B14F-4D97-AF65-F5344CB8AC3E}">
        <p14:creationId xmlns:p14="http://schemas.microsoft.com/office/powerpoint/2010/main" val="3635345855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4440"/>
          </a:xfrm>
        </p:spPr>
        <p:txBody>
          <a:bodyPr/>
          <a:lstStyle/>
          <a:p>
            <a:r>
              <a:rPr lang="en-US" dirty="0"/>
              <a:t>Domain-Driven Design Concept</a:t>
            </a:r>
          </a:p>
          <a:p>
            <a:r>
              <a:rPr lang="en-US" dirty="0">
                <a:hlinkClick r:id="rId2"/>
              </a:rPr>
              <a:t>Modeling Aggregates with DDD and Entity Framework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for Aggregate Roots</a:t>
            </a:r>
          </a:p>
        </p:txBody>
      </p:sp>
    </p:spTree>
    <p:extLst>
      <p:ext uri="{BB962C8B-B14F-4D97-AF65-F5344CB8AC3E}">
        <p14:creationId xmlns:p14="http://schemas.microsoft.com/office/powerpoint/2010/main" val="2589359236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for Aggregate Roots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84756545"/>
              </p:ext>
            </p:extLst>
          </p:nvPr>
        </p:nvGraphicFramePr>
        <p:xfrm>
          <a:off x="2033160" y="1780161"/>
          <a:ext cx="8128000" cy="4027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627198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9241" y="1217195"/>
            <a:ext cx="5378548" cy="1976823"/>
          </a:xfrm>
        </p:spPr>
        <p:txBody>
          <a:bodyPr/>
          <a:lstStyle/>
          <a:p>
            <a:r>
              <a:rPr lang="en-US" dirty="0" err="1"/>
              <a:t>DocumentDB</a:t>
            </a:r>
            <a:r>
              <a:rPr lang="en-US" dirty="0"/>
              <a:t> in action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39220083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Can control access with Users</a:t>
            </a:r>
          </a:p>
          <a:p>
            <a:r>
              <a:rPr lang="en-US" dirty="0"/>
              <a:t>Encryption not supported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94829918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r>
              <a:rPr lang="en-US" dirty="0"/>
              <a:t>Measure of throughput in </a:t>
            </a:r>
            <a:r>
              <a:rPr lang="en-US" dirty="0" err="1"/>
              <a:t>DocumentDB</a:t>
            </a:r>
            <a:endParaRPr lang="en-US" dirty="0"/>
          </a:p>
          <a:p>
            <a:r>
              <a:rPr lang="en-US" dirty="0"/>
              <a:t>1 RU = The throughput of the GET of a 1KB document</a:t>
            </a:r>
          </a:p>
          <a:p>
            <a:r>
              <a:rPr lang="en-US" dirty="0"/>
              <a:t>No need to think about CPU, IO and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Units</a:t>
            </a:r>
          </a:p>
        </p:txBody>
      </p:sp>
    </p:spTree>
    <p:extLst>
      <p:ext uri="{BB962C8B-B14F-4D97-AF65-F5344CB8AC3E}">
        <p14:creationId xmlns:p14="http://schemas.microsoft.com/office/powerpoint/2010/main" val="5819191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92816"/>
              </p:ext>
            </p:extLst>
          </p:nvPr>
        </p:nvGraphicFramePr>
        <p:xfrm>
          <a:off x="3867150" y="1548606"/>
          <a:ext cx="4457700" cy="13335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609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2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21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Sara Garza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sgarza0@goo.ne.jp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Harold Bennett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hbennett1@tripadvisor.com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Steven Collins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scollins2@symantec.com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Lori Hansen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lhansen3@hostgator.com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Steven Johnston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sjohnston4@loc.gov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Jesse Thomas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jthomas5@ovh.net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954530" y="2491740"/>
            <a:ext cx="8732520" cy="0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23330"/>
              </p:ext>
            </p:extLst>
          </p:nvPr>
        </p:nvGraphicFramePr>
        <p:xfrm>
          <a:off x="3867150" y="1548606"/>
          <a:ext cx="4457700" cy="9525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6312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4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14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40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Canada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Sara Garza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sgarza0@goo.ne.jp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Harold Bennett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hbennett1@tripadvisor.com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Steven Collins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scollins2@symantec.com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Canada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Lori Hansen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lhansen3@hostgator.com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31938"/>
              </p:ext>
            </p:extLst>
          </p:nvPr>
        </p:nvGraphicFramePr>
        <p:xfrm>
          <a:off x="3867150" y="3127555"/>
          <a:ext cx="4457700" cy="5715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609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2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3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321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Steven Johnston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sjohnston4@loc.gov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Jesse Thomas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jthomas5@ovh.net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28716" y="4306500"/>
            <a:ext cx="994543" cy="1791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64846" y="4306500"/>
            <a:ext cx="994543" cy="179118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846070" y="2686050"/>
            <a:ext cx="937260" cy="1620450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03920" y="3413305"/>
            <a:ext cx="1346767" cy="893195"/>
          </a:xfrm>
          <a:prstGeom prst="straightConnector1">
            <a:avLst/>
          </a:prstGeom>
          <a:ln w="762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27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34440"/>
          </a:xfrm>
        </p:spPr>
        <p:txBody>
          <a:bodyPr/>
          <a:lstStyle/>
          <a:p>
            <a:r>
              <a:rPr lang="en-US" dirty="0"/>
              <a:t>SLA on latency, throughput, and consistency in addition to high availability</a:t>
            </a:r>
          </a:p>
          <a:p>
            <a:r>
              <a:rPr lang="en-US" dirty="0"/>
              <a:t>RUs are guaranteed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060557632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3479" y="1737026"/>
            <a:ext cx="8878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create an account in East US 2 using two single partitions with </a:t>
            </a:r>
            <a:r>
              <a:rPr lang="en-US" b="1" dirty="0"/>
              <a:t>500 RU/sec </a:t>
            </a:r>
            <a:r>
              <a:rPr lang="en-US" dirty="0"/>
              <a:t>and </a:t>
            </a:r>
            <a:r>
              <a:rPr lang="en-US" b="1" dirty="0"/>
              <a:t>700 RU/sec</a:t>
            </a:r>
            <a:r>
              <a:rPr lang="en-US" dirty="0"/>
              <a:t>, respectively, you would have a total provisioned capacity of </a:t>
            </a:r>
            <a:r>
              <a:rPr lang="en-US" b="1" dirty="0"/>
              <a:t>1,200 RU/sec</a:t>
            </a:r>
            <a:r>
              <a:rPr lang="en-US" dirty="0"/>
              <a:t>. You would thus be charged 12 x $0.008 = $0.096/hr.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3478" y="2780197"/>
            <a:ext cx="8634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 month of </a:t>
            </a:r>
            <a:r>
              <a:rPr lang="en-US" b="1" dirty="0"/>
              <a:t>720</a:t>
            </a:r>
            <a:r>
              <a:rPr lang="en-US" dirty="0"/>
              <a:t> hours, if </a:t>
            </a:r>
            <a:r>
              <a:rPr lang="en-US" b="1" dirty="0"/>
              <a:t>720</a:t>
            </a:r>
            <a:r>
              <a:rPr lang="en-US" dirty="0"/>
              <a:t> hours are provisioned at </a:t>
            </a:r>
            <a:r>
              <a:rPr lang="en-US" b="1" dirty="0"/>
              <a:t>1,200 RU/sec</a:t>
            </a:r>
            <a:r>
              <a:rPr lang="en-US" dirty="0"/>
              <a:t>, your monthly bill will show: 720 x $0.096/</a:t>
            </a:r>
            <a:r>
              <a:rPr lang="en-US" dirty="0" err="1"/>
              <a:t>hr</a:t>
            </a:r>
            <a:r>
              <a:rPr lang="en-US" dirty="0"/>
              <a:t> = </a:t>
            </a:r>
            <a:r>
              <a:rPr lang="en-US" b="1" dirty="0"/>
              <a:t>$69.12/</a:t>
            </a:r>
            <a:r>
              <a:rPr lang="en-US" b="1" dirty="0" err="1"/>
              <a:t>hr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64" y="3697371"/>
            <a:ext cx="3739880" cy="26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66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Massively scalable cloud database</a:t>
            </a:r>
          </a:p>
          <a:p>
            <a:r>
              <a:rPr lang="en-US" dirty="0"/>
              <a:t>More cost transparency with RUs</a:t>
            </a:r>
          </a:p>
          <a:p>
            <a:r>
              <a:rPr lang="en-US" dirty="0"/>
              <a:t>Learning curve</a:t>
            </a:r>
          </a:p>
          <a:p>
            <a:r>
              <a:rPr lang="en-US" dirty="0"/>
              <a:t>For large systems &amp;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259912681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2061559755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offering</a:t>
            </a:r>
          </a:p>
          <a:p>
            <a:r>
              <a:rPr lang="en-US" dirty="0"/>
              <a:t>Automatic backup</a:t>
            </a:r>
          </a:p>
          <a:p>
            <a:r>
              <a:rPr lang="en-US" dirty="0"/>
              <a:t>Point in time restore</a:t>
            </a:r>
          </a:p>
          <a:p>
            <a:r>
              <a:rPr lang="en-US" dirty="0"/>
              <a:t>Active Geo-Replication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</a:t>
            </a:r>
          </a:p>
        </p:txBody>
      </p:sp>
    </p:spTree>
    <p:extLst>
      <p:ext uri="{BB962C8B-B14F-4D97-AF65-F5344CB8AC3E}">
        <p14:creationId xmlns:p14="http://schemas.microsoft.com/office/powerpoint/2010/main" val="3125999527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offering</a:t>
            </a:r>
          </a:p>
          <a:p>
            <a:r>
              <a:rPr lang="en-US" dirty="0"/>
              <a:t>No feature parity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Azure VMs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6877" y="6104265"/>
            <a:ext cx="365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Choose a cloud SQL Server option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55788"/>
              </p:ext>
            </p:extLst>
          </p:nvPr>
        </p:nvGraphicFramePr>
        <p:xfrm>
          <a:off x="1008792" y="2830211"/>
          <a:ext cx="10174416" cy="325450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0087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74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91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Feature</a:t>
                      </a:r>
                      <a:endParaRPr lang="en-US" b="0" dirty="0">
                        <a:effectLst/>
                        <a:latin typeface="segoe-ui_semibold"/>
                      </a:endParaRP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SQL Server</a:t>
                      </a:r>
                      <a:endParaRPr lang="en-US" b="0">
                        <a:effectLst/>
                        <a:latin typeface="segoe-ui_semibold"/>
                      </a:endParaRP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Azure SQL Database</a:t>
                      </a:r>
                      <a:endParaRPr lang="en-US" b="0">
                        <a:effectLst/>
                        <a:latin typeface="segoe-ui_semibold"/>
                      </a:endParaRP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Active Geo-Replication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Not supported </a:t>
                      </a:r>
                      <a:r>
                        <a:rPr lang="en-US" dirty="0">
                          <a:effectLst/>
                        </a:rPr>
                        <a:t>- see </a:t>
                      </a:r>
                      <a:r>
                        <a:rPr lang="en-US" u="none" strike="noStrike" dirty="0" err="1">
                          <a:effectLst/>
                          <a:hlinkClick r:id="rId4"/>
                        </a:rPr>
                        <a:t>AlwaysOn</a:t>
                      </a:r>
                      <a:r>
                        <a:rPr lang="en-US" u="none" strike="noStrike" dirty="0">
                          <a:effectLst/>
                          <a:hlinkClick r:id="rId4"/>
                        </a:rPr>
                        <a:t> Availability Groups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 dirty="0">
                          <a:effectLst/>
                          <a:hlinkClick r:id="rId5"/>
                        </a:rPr>
                        <a:t>Supported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 scale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Not supported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 dirty="0">
                          <a:solidFill>
                            <a:srgbClr val="007BB8"/>
                          </a:solidFill>
                          <a:effectLst/>
                          <a:hlinkClick r:id="rId6"/>
                        </a:rPr>
                        <a:t>Supported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Filestream</a:t>
                      </a:r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>
                          <a:solidFill>
                            <a:srgbClr val="007BB8"/>
                          </a:solidFill>
                          <a:effectLst/>
                          <a:hlinkClick r:id="rId7"/>
                        </a:rPr>
                        <a:t>Supported</a:t>
                      </a:r>
                      <a:endParaRPr lang="en-US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Not supported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Policy-based management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u="none" strike="noStrike">
                          <a:solidFill>
                            <a:srgbClr val="007BB8"/>
                          </a:solidFill>
                          <a:effectLst/>
                          <a:hlinkClick r:id="rId8"/>
                        </a:rPr>
                        <a:t>Supported</a:t>
                      </a:r>
                      <a:endParaRPr lang="en-US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Not supported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….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780969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1357312"/>
            <a:ext cx="6629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24841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Database Transaction Units</a:t>
            </a:r>
          </a:p>
          <a:p>
            <a:r>
              <a:rPr lang="en-US" dirty="0"/>
              <a:t>CPU, memory, and data I/O and transaction log I/O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DTUs</a:t>
            </a:r>
          </a:p>
        </p:txBody>
      </p:sp>
      <p:pic>
        <p:nvPicPr>
          <p:cNvPr id="31746" name="Picture 2" descr="Intro to SQL Database: Single database DTUs by tier and le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41" y="2980548"/>
            <a:ext cx="5838825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92425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Go-to choice for strong consistency</a:t>
            </a:r>
          </a:p>
          <a:p>
            <a:r>
              <a:rPr lang="en-US" dirty="0"/>
              <a:t>Much more flexible that regular SQL Server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Can be expensive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3294544234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66566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Partitioning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Known as </a:t>
            </a:r>
            <a:r>
              <a:rPr lang="en-US" dirty="0" err="1"/>
              <a:t>Sharding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Based on Partition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Spread load on multiple servers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80123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34343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a7409be5-bc83-4b67-b6f6-695102860604" Revision="1" Stencil="System.MyShapes" StencilVersion="1.0"/>
</Control>
</file>

<file path=customXml/itemProps1.xml><?xml version="1.0" encoding="utf-8"?>
<ds:datastoreItem xmlns:ds="http://schemas.openxmlformats.org/officeDocument/2006/customXml" ds:itemID="{D342AF29-A5C3-413C-A235-47C91FF13F7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</TotalTime>
  <Words>2020</Words>
  <Application>Microsoft Office PowerPoint</Application>
  <PresentationFormat>Widescreen</PresentationFormat>
  <Paragraphs>669</Paragraphs>
  <Slides>90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MS PGothic</vt:lpstr>
      <vt:lpstr>Arial</vt:lpstr>
      <vt:lpstr>Calibri</vt:lpstr>
      <vt:lpstr>Consolas</vt:lpstr>
      <vt:lpstr>Segoe UI</vt:lpstr>
      <vt:lpstr>Segoe UI Light</vt:lpstr>
      <vt:lpstr>segoe-ui_light</vt:lpstr>
      <vt:lpstr>segoe-ui_semibold</vt:lpstr>
      <vt:lpstr>Vollkorn</vt:lpstr>
      <vt:lpstr>Wingdings</vt:lpstr>
      <vt:lpstr>Azure_Template_Light</vt:lpstr>
      <vt:lpstr>Storing Data On Azure</vt:lpstr>
      <vt:lpstr>PowerPoint Presentation</vt:lpstr>
      <vt:lpstr>Azure User Group Bulgaria </vt:lpstr>
      <vt:lpstr>Agenda</vt:lpstr>
      <vt:lpstr>Data storage</vt:lpstr>
      <vt:lpstr>Data Storage</vt:lpstr>
      <vt:lpstr>PowerPoint Presentation</vt:lpstr>
      <vt:lpstr>Horizontal Partitioning</vt:lpstr>
      <vt:lpstr>Horizontal Partitioning</vt:lpstr>
      <vt:lpstr>Vertical Partitioning</vt:lpstr>
      <vt:lpstr>Vertical Partitioning</vt:lpstr>
      <vt:lpstr>Transactions</vt:lpstr>
      <vt:lpstr>Price</vt:lpstr>
      <vt:lpstr>Performance</vt:lpstr>
      <vt:lpstr>Security</vt:lpstr>
      <vt:lpstr>Scaling</vt:lpstr>
      <vt:lpstr>Eventual Consistency</vt:lpstr>
      <vt:lpstr>Azure Storage</vt:lpstr>
      <vt:lpstr>Azure Storage</vt:lpstr>
      <vt:lpstr>Durability</vt:lpstr>
      <vt:lpstr>Availability</vt:lpstr>
      <vt:lpstr>Replication types</vt:lpstr>
      <vt:lpstr>Locally redundant storage (LRS)</vt:lpstr>
      <vt:lpstr>Zone-redundant storage (ZRS)</vt:lpstr>
      <vt:lpstr>Zone-redundant storage (ZRS)</vt:lpstr>
      <vt:lpstr>Geo-redundant storage (GRS)</vt:lpstr>
      <vt:lpstr>Read-access geo-redundant storage (RA-GRS)</vt:lpstr>
      <vt:lpstr>Scalability</vt:lpstr>
      <vt:lpstr>Load Balancing</vt:lpstr>
      <vt:lpstr>Load Balancing</vt:lpstr>
      <vt:lpstr>Load Balancing</vt:lpstr>
      <vt:lpstr>Inside Windows Azure Storage</vt:lpstr>
      <vt:lpstr>Blob Storage</vt:lpstr>
      <vt:lpstr>Blob Storage </vt:lpstr>
      <vt:lpstr>Blob Storage </vt:lpstr>
      <vt:lpstr>Blob Storage </vt:lpstr>
      <vt:lpstr>Accessing Azure Storage Programmatically</vt:lpstr>
      <vt:lpstr>Blob Storage Demo</vt:lpstr>
      <vt:lpstr>Access keys</vt:lpstr>
      <vt:lpstr>Blob - Storage Prices</vt:lpstr>
      <vt:lpstr>Blob – Access Prices</vt:lpstr>
      <vt:lpstr>Cost Example</vt:lpstr>
      <vt:lpstr>Security</vt:lpstr>
      <vt:lpstr>Performance</vt:lpstr>
      <vt:lpstr>Blob Storage</vt:lpstr>
      <vt:lpstr>Table Storage</vt:lpstr>
      <vt:lpstr>Table Storage </vt:lpstr>
      <vt:lpstr>Table Storage </vt:lpstr>
      <vt:lpstr>Table Storage </vt:lpstr>
      <vt:lpstr>PartitionKey</vt:lpstr>
      <vt:lpstr>RowKey</vt:lpstr>
      <vt:lpstr>PartitionKey &amp; RowKey</vt:lpstr>
      <vt:lpstr>PartitionKey &amp; RowKey</vt:lpstr>
      <vt:lpstr>Table Storage Demo</vt:lpstr>
      <vt:lpstr>Table - Storage Prices</vt:lpstr>
      <vt:lpstr>Table – Access Prices</vt:lpstr>
      <vt:lpstr>Cost Example</vt:lpstr>
      <vt:lpstr>Security</vt:lpstr>
      <vt:lpstr>Performance</vt:lpstr>
      <vt:lpstr>The Case Of haveibeenpwned.com</vt:lpstr>
      <vt:lpstr>“We need a database therefore we need SQL Server.” </vt:lpstr>
      <vt:lpstr>Troy Hunt</vt:lpstr>
      <vt:lpstr>Have I been pwned? </vt:lpstr>
      <vt:lpstr>Have I been pwned? </vt:lpstr>
      <vt:lpstr>Have I been pwned? </vt:lpstr>
      <vt:lpstr>Table Storage</vt:lpstr>
      <vt:lpstr>Azure Storage Wrap-up</vt:lpstr>
      <vt:lpstr>DocumentDB</vt:lpstr>
      <vt:lpstr>DocumentDB</vt:lpstr>
      <vt:lpstr>Guaranteed Latencies</vt:lpstr>
      <vt:lpstr>Global Distribution</vt:lpstr>
      <vt:lpstr>Consistency levels </vt:lpstr>
      <vt:lpstr>Hierarchical resource model</vt:lpstr>
      <vt:lpstr>Document data model</vt:lpstr>
      <vt:lpstr>Perfect for Aggregate Roots</vt:lpstr>
      <vt:lpstr>Perfect for Aggregate Roots</vt:lpstr>
      <vt:lpstr>DocumentDB in action</vt:lpstr>
      <vt:lpstr>Security</vt:lpstr>
      <vt:lpstr>Request Units</vt:lpstr>
      <vt:lpstr>Performance</vt:lpstr>
      <vt:lpstr>Price</vt:lpstr>
      <vt:lpstr>Takeaways</vt:lpstr>
      <vt:lpstr>SQL Server</vt:lpstr>
      <vt:lpstr>Azure SQL</vt:lpstr>
      <vt:lpstr>SQL Server on Azure VMs </vt:lpstr>
      <vt:lpstr>Tiers</vt:lpstr>
      <vt:lpstr>DTUs</vt:lpstr>
      <vt:lpstr>Takeaways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Nankov</dc:creator>
  <cp:lastModifiedBy>Milan Nankov</cp:lastModifiedBy>
  <cp:revision>624</cp:revision>
  <dcterms:created xsi:type="dcterms:W3CDTF">2017-01-30T20:23:37Z</dcterms:created>
  <dcterms:modified xsi:type="dcterms:W3CDTF">2017-03-06T20:21:07Z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