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5" r:id="rId11"/>
    <p:sldId id="266" r:id="rId12"/>
    <p:sldId id="258"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showGuides="1">
      <p:cViewPr varScale="1">
        <p:scale>
          <a:sx n="92" d="100"/>
          <a:sy n="92" d="100"/>
        </p:scale>
        <p:origin x="92"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6EAF9-B2D3-487F-AA64-D6091B55AB8F}" type="doc">
      <dgm:prSet loTypeId="urn:microsoft.com/office/officeart/2005/8/layout/process2" loCatId="process" qsTypeId="urn:microsoft.com/office/officeart/2005/8/quickstyle/simple1" qsCatId="simple" csTypeId="urn:microsoft.com/office/officeart/2005/8/colors/accent1_2" csCatId="accent1" phldr="1"/>
      <dgm:spPr/>
    </dgm:pt>
    <dgm:pt modelId="{AB246A98-41AA-4CF7-A354-CABF0650F259}">
      <dgm:prSet phldrT="[文本]"/>
      <dgm:spPr/>
      <dgm:t>
        <a:bodyPr/>
        <a:lstStyle/>
        <a:p>
          <a:r>
            <a:rPr lang="en-US" altLang="zh-CN" dirty="0"/>
            <a:t>socket()</a:t>
          </a:r>
          <a:endParaRPr lang="zh-CN" altLang="en-US" dirty="0"/>
        </a:p>
      </dgm:t>
    </dgm:pt>
    <dgm:pt modelId="{0AEDB07F-4AF6-477B-B764-C3076795FFE2}" type="parTrans" cxnId="{E1159E79-E5A8-47E5-A959-504C889C84DC}">
      <dgm:prSet/>
      <dgm:spPr/>
      <dgm:t>
        <a:bodyPr/>
        <a:lstStyle/>
        <a:p>
          <a:endParaRPr lang="zh-CN" altLang="en-US"/>
        </a:p>
      </dgm:t>
    </dgm:pt>
    <dgm:pt modelId="{DA50BBDD-8486-4F57-A988-0D4CA5A7852A}" type="sibTrans" cxnId="{E1159E79-E5A8-47E5-A959-504C889C84DC}">
      <dgm:prSet/>
      <dgm:spPr/>
      <dgm:t>
        <a:bodyPr/>
        <a:lstStyle/>
        <a:p>
          <a:endParaRPr lang="zh-CN" altLang="en-US"/>
        </a:p>
      </dgm:t>
    </dgm:pt>
    <dgm:pt modelId="{6938656E-EA41-44B9-8DEA-F33C4283B90C}">
      <dgm:prSet phldrT="[文本]"/>
      <dgm:spPr/>
      <dgm:t>
        <a:bodyPr/>
        <a:lstStyle/>
        <a:p>
          <a:r>
            <a:rPr lang="en-US" altLang="zh-CN" dirty="0"/>
            <a:t>Write()</a:t>
          </a:r>
          <a:endParaRPr lang="zh-CN" altLang="en-US" dirty="0"/>
        </a:p>
      </dgm:t>
    </dgm:pt>
    <dgm:pt modelId="{3E41CEF0-5488-41E2-8580-60B08537ED98}" type="parTrans" cxnId="{151B27A6-E424-48D6-9032-197A9A436839}">
      <dgm:prSet/>
      <dgm:spPr/>
      <dgm:t>
        <a:bodyPr/>
        <a:lstStyle/>
        <a:p>
          <a:endParaRPr lang="zh-CN" altLang="en-US"/>
        </a:p>
      </dgm:t>
    </dgm:pt>
    <dgm:pt modelId="{C2F9CC2E-130E-41A3-B284-B79EB1F49F9F}" type="sibTrans" cxnId="{151B27A6-E424-48D6-9032-197A9A436839}">
      <dgm:prSet/>
      <dgm:spPr/>
      <dgm:t>
        <a:bodyPr/>
        <a:lstStyle/>
        <a:p>
          <a:endParaRPr lang="zh-CN" altLang="en-US"/>
        </a:p>
      </dgm:t>
    </dgm:pt>
    <dgm:pt modelId="{8264D6C5-6DCE-46AB-9BC4-4F064AF061CC}">
      <dgm:prSet phldrT="[文本]"/>
      <dgm:spPr/>
      <dgm:t>
        <a:bodyPr/>
        <a:lstStyle/>
        <a:p>
          <a:r>
            <a:rPr lang="en-US" altLang="zh-CN" dirty="0"/>
            <a:t>Read()</a:t>
          </a:r>
          <a:endParaRPr lang="zh-CN" altLang="en-US" dirty="0"/>
        </a:p>
      </dgm:t>
    </dgm:pt>
    <dgm:pt modelId="{46A986B9-C750-49BE-80A4-82FFF94F21E1}" type="parTrans" cxnId="{CB05F7F7-7787-45F9-9F2E-19A328FCADEA}">
      <dgm:prSet/>
      <dgm:spPr/>
      <dgm:t>
        <a:bodyPr/>
        <a:lstStyle/>
        <a:p>
          <a:endParaRPr lang="zh-CN" altLang="en-US"/>
        </a:p>
      </dgm:t>
    </dgm:pt>
    <dgm:pt modelId="{0B7E07C2-0C02-4F93-91FD-7569416C2D2E}" type="sibTrans" cxnId="{CB05F7F7-7787-45F9-9F2E-19A328FCADEA}">
      <dgm:prSet/>
      <dgm:spPr/>
      <dgm:t>
        <a:bodyPr/>
        <a:lstStyle/>
        <a:p>
          <a:endParaRPr lang="zh-CN" altLang="en-US"/>
        </a:p>
      </dgm:t>
    </dgm:pt>
    <dgm:pt modelId="{196A44B5-ACC3-40DD-ACDA-AA80F87438FD}">
      <dgm:prSet phldrT="[文本]"/>
      <dgm:spPr/>
      <dgm:t>
        <a:bodyPr/>
        <a:lstStyle/>
        <a:p>
          <a:r>
            <a:rPr lang="en-US" altLang="zh-CN" dirty="0"/>
            <a:t>connect()</a:t>
          </a:r>
          <a:endParaRPr lang="zh-CN" altLang="en-US" dirty="0"/>
        </a:p>
      </dgm:t>
    </dgm:pt>
    <dgm:pt modelId="{88D27A2A-14FA-4542-AA8A-D0B265C5BDBA}" type="parTrans" cxnId="{465226A7-0A01-44AE-8133-AE782EDE8991}">
      <dgm:prSet/>
      <dgm:spPr/>
      <dgm:t>
        <a:bodyPr/>
        <a:lstStyle/>
        <a:p>
          <a:endParaRPr lang="zh-CN" altLang="en-US"/>
        </a:p>
      </dgm:t>
    </dgm:pt>
    <dgm:pt modelId="{73AF4D58-FE41-4416-BA4B-E9B318505C9E}" type="sibTrans" cxnId="{465226A7-0A01-44AE-8133-AE782EDE8991}">
      <dgm:prSet/>
      <dgm:spPr/>
      <dgm:t>
        <a:bodyPr/>
        <a:lstStyle/>
        <a:p>
          <a:endParaRPr lang="zh-CN" altLang="en-US"/>
        </a:p>
      </dgm:t>
    </dgm:pt>
    <dgm:pt modelId="{C6D42AEA-4B10-4E3F-B1E5-66E37B967FD6}">
      <dgm:prSet phldrT="[文本]"/>
      <dgm:spPr/>
      <dgm:t>
        <a:bodyPr/>
        <a:lstStyle/>
        <a:p>
          <a:r>
            <a:rPr lang="en-US" altLang="zh-CN" dirty="0"/>
            <a:t>close()</a:t>
          </a:r>
          <a:endParaRPr lang="zh-CN" altLang="en-US" dirty="0"/>
        </a:p>
      </dgm:t>
    </dgm:pt>
    <dgm:pt modelId="{15667239-243A-4C15-A8C7-801B34BA3060}" type="parTrans" cxnId="{DCF01DD6-AAA4-4250-8240-8F7795908B23}">
      <dgm:prSet/>
      <dgm:spPr/>
      <dgm:t>
        <a:bodyPr/>
        <a:lstStyle/>
        <a:p>
          <a:endParaRPr lang="zh-CN" altLang="en-US"/>
        </a:p>
      </dgm:t>
    </dgm:pt>
    <dgm:pt modelId="{35312FA8-AA12-4BC0-B512-548C1B37F431}" type="sibTrans" cxnId="{DCF01DD6-AAA4-4250-8240-8F7795908B23}">
      <dgm:prSet/>
      <dgm:spPr/>
      <dgm:t>
        <a:bodyPr/>
        <a:lstStyle/>
        <a:p>
          <a:endParaRPr lang="zh-CN" altLang="en-US"/>
        </a:p>
      </dgm:t>
    </dgm:pt>
    <dgm:pt modelId="{918ECA96-67A0-4A5A-A414-82180FACB1AA}" type="pres">
      <dgm:prSet presAssocID="{1076EAF9-B2D3-487F-AA64-D6091B55AB8F}" presName="linearFlow" presStyleCnt="0">
        <dgm:presLayoutVars>
          <dgm:resizeHandles val="exact"/>
        </dgm:presLayoutVars>
      </dgm:prSet>
      <dgm:spPr/>
    </dgm:pt>
    <dgm:pt modelId="{AA6E6271-5AE8-49E6-8880-25EB49FFB37D}" type="pres">
      <dgm:prSet presAssocID="{AB246A98-41AA-4CF7-A354-CABF0650F259}" presName="node" presStyleLbl="node1" presStyleIdx="0" presStyleCnt="5">
        <dgm:presLayoutVars>
          <dgm:bulletEnabled val="1"/>
        </dgm:presLayoutVars>
      </dgm:prSet>
      <dgm:spPr/>
    </dgm:pt>
    <dgm:pt modelId="{AEDBDB87-C3F4-4DE9-A3D7-61379F368572}" type="pres">
      <dgm:prSet presAssocID="{DA50BBDD-8486-4F57-A988-0D4CA5A7852A}" presName="sibTrans" presStyleLbl="sibTrans2D1" presStyleIdx="0" presStyleCnt="4"/>
      <dgm:spPr/>
    </dgm:pt>
    <dgm:pt modelId="{031223E2-1559-49F5-849C-C71EA33DFB48}" type="pres">
      <dgm:prSet presAssocID="{DA50BBDD-8486-4F57-A988-0D4CA5A7852A}" presName="connectorText" presStyleLbl="sibTrans2D1" presStyleIdx="0" presStyleCnt="4"/>
      <dgm:spPr/>
    </dgm:pt>
    <dgm:pt modelId="{3A8F0416-292E-404C-B181-7D900ECA486D}" type="pres">
      <dgm:prSet presAssocID="{196A44B5-ACC3-40DD-ACDA-AA80F87438FD}" presName="node" presStyleLbl="node1" presStyleIdx="1" presStyleCnt="5">
        <dgm:presLayoutVars>
          <dgm:bulletEnabled val="1"/>
        </dgm:presLayoutVars>
      </dgm:prSet>
      <dgm:spPr/>
    </dgm:pt>
    <dgm:pt modelId="{FEB6A2A6-9E96-4070-9D15-62F2ED8C6E2D}" type="pres">
      <dgm:prSet presAssocID="{73AF4D58-FE41-4416-BA4B-E9B318505C9E}" presName="sibTrans" presStyleLbl="sibTrans2D1" presStyleIdx="1" presStyleCnt="4"/>
      <dgm:spPr/>
    </dgm:pt>
    <dgm:pt modelId="{A9E4B197-CD21-4B02-A67F-21BEC0CBA76F}" type="pres">
      <dgm:prSet presAssocID="{73AF4D58-FE41-4416-BA4B-E9B318505C9E}" presName="connectorText" presStyleLbl="sibTrans2D1" presStyleIdx="1" presStyleCnt="4"/>
      <dgm:spPr/>
    </dgm:pt>
    <dgm:pt modelId="{1833FBEA-B9D1-40BC-8FE1-EB7E06A91CD0}" type="pres">
      <dgm:prSet presAssocID="{6938656E-EA41-44B9-8DEA-F33C4283B90C}" presName="node" presStyleLbl="node1" presStyleIdx="2" presStyleCnt="5">
        <dgm:presLayoutVars>
          <dgm:bulletEnabled val="1"/>
        </dgm:presLayoutVars>
      </dgm:prSet>
      <dgm:spPr/>
    </dgm:pt>
    <dgm:pt modelId="{E98F24C1-6653-4CD3-9239-3AF364CE7430}" type="pres">
      <dgm:prSet presAssocID="{C2F9CC2E-130E-41A3-B284-B79EB1F49F9F}" presName="sibTrans" presStyleLbl="sibTrans2D1" presStyleIdx="2" presStyleCnt="4"/>
      <dgm:spPr/>
    </dgm:pt>
    <dgm:pt modelId="{D7D1B436-5090-4FFF-8F69-3445E9785CD2}" type="pres">
      <dgm:prSet presAssocID="{C2F9CC2E-130E-41A3-B284-B79EB1F49F9F}" presName="connectorText" presStyleLbl="sibTrans2D1" presStyleIdx="2" presStyleCnt="4"/>
      <dgm:spPr/>
    </dgm:pt>
    <dgm:pt modelId="{5FCE14CF-86D6-4F7D-81AF-7EB8240784A6}" type="pres">
      <dgm:prSet presAssocID="{8264D6C5-6DCE-46AB-9BC4-4F064AF061CC}" presName="node" presStyleLbl="node1" presStyleIdx="3" presStyleCnt="5">
        <dgm:presLayoutVars>
          <dgm:bulletEnabled val="1"/>
        </dgm:presLayoutVars>
      </dgm:prSet>
      <dgm:spPr/>
    </dgm:pt>
    <dgm:pt modelId="{64EC94E0-AD2B-4924-8248-F93B92D2D7FD}" type="pres">
      <dgm:prSet presAssocID="{0B7E07C2-0C02-4F93-91FD-7569416C2D2E}" presName="sibTrans" presStyleLbl="sibTrans2D1" presStyleIdx="3" presStyleCnt="4"/>
      <dgm:spPr/>
    </dgm:pt>
    <dgm:pt modelId="{3190CFFB-B71B-484A-85F1-6AF5ABC2D048}" type="pres">
      <dgm:prSet presAssocID="{0B7E07C2-0C02-4F93-91FD-7569416C2D2E}" presName="connectorText" presStyleLbl="sibTrans2D1" presStyleIdx="3" presStyleCnt="4"/>
      <dgm:spPr/>
    </dgm:pt>
    <dgm:pt modelId="{17AEFB0B-BB75-413E-B436-7D89C82E7C1F}" type="pres">
      <dgm:prSet presAssocID="{C6D42AEA-4B10-4E3F-B1E5-66E37B967FD6}" presName="node" presStyleLbl="node1" presStyleIdx="4" presStyleCnt="5">
        <dgm:presLayoutVars>
          <dgm:bulletEnabled val="1"/>
        </dgm:presLayoutVars>
      </dgm:prSet>
      <dgm:spPr/>
    </dgm:pt>
  </dgm:ptLst>
  <dgm:cxnLst>
    <dgm:cxn modelId="{55905A1A-69FD-4EA0-B21D-8ADCA4F8EC96}" type="presOf" srcId="{AB246A98-41AA-4CF7-A354-CABF0650F259}" destId="{AA6E6271-5AE8-49E6-8880-25EB49FFB37D}" srcOrd="0" destOrd="0" presId="urn:microsoft.com/office/officeart/2005/8/layout/process2"/>
    <dgm:cxn modelId="{81287C5F-0B7D-4B1D-9754-BD7ACB7C93DB}" type="presOf" srcId="{C2F9CC2E-130E-41A3-B284-B79EB1F49F9F}" destId="{E98F24C1-6653-4CD3-9239-3AF364CE7430}" srcOrd="0" destOrd="0" presId="urn:microsoft.com/office/officeart/2005/8/layout/process2"/>
    <dgm:cxn modelId="{E1159E79-E5A8-47E5-A959-504C889C84DC}" srcId="{1076EAF9-B2D3-487F-AA64-D6091B55AB8F}" destId="{AB246A98-41AA-4CF7-A354-CABF0650F259}" srcOrd="0" destOrd="0" parTransId="{0AEDB07F-4AF6-477B-B764-C3076795FFE2}" sibTransId="{DA50BBDD-8486-4F57-A988-0D4CA5A7852A}"/>
    <dgm:cxn modelId="{6A30277A-755E-4AD2-AE6E-864F4F2CADCB}" type="presOf" srcId="{6938656E-EA41-44B9-8DEA-F33C4283B90C}" destId="{1833FBEA-B9D1-40BC-8FE1-EB7E06A91CD0}" srcOrd="0" destOrd="0" presId="urn:microsoft.com/office/officeart/2005/8/layout/process2"/>
    <dgm:cxn modelId="{9B48D28C-C489-4FED-B75A-B8CB3095B7F7}" type="presOf" srcId="{73AF4D58-FE41-4416-BA4B-E9B318505C9E}" destId="{A9E4B197-CD21-4B02-A67F-21BEC0CBA76F}" srcOrd="1" destOrd="0" presId="urn:microsoft.com/office/officeart/2005/8/layout/process2"/>
    <dgm:cxn modelId="{750A3098-AB35-491F-8332-CD06CE1DC905}" type="presOf" srcId="{1076EAF9-B2D3-487F-AA64-D6091B55AB8F}" destId="{918ECA96-67A0-4A5A-A414-82180FACB1AA}" srcOrd="0" destOrd="0" presId="urn:microsoft.com/office/officeart/2005/8/layout/process2"/>
    <dgm:cxn modelId="{ACF12F9A-47B9-442B-B0A8-E159E8AA7F04}" type="presOf" srcId="{8264D6C5-6DCE-46AB-9BC4-4F064AF061CC}" destId="{5FCE14CF-86D6-4F7D-81AF-7EB8240784A6}" srcOrd="0" destOrd="0" presId="urn:microsoft.com/office/officeart/2005/8/layout/process2"/>
    <dgm:cxn modelId="{9A7B849F-6A3B-44DA-9774-ED163D29FC03}" type="presOf" srcId="{C2F9CC2E-130E-41A3-B284-B79EB1F49F9F}" destId="{D7D1B436-5090-4FFF-8F69-3445E9785CD2}" srcOrd="1" destOrd="0" presId="urn:microsoft.com/office/officeart/2005/8/layout/process2"/>
    <dgm:cxn modelId="{151B27A6-E424-48D6-9032-197A9A436839}" srcId="{1076EAF9-B2D3-487F-AA64-D6091B55AB8F}" destId="{6938656E-EA41-44B9-8DEA-F33C4283B90C}" srcOrd="2" destOrd="0" parTransId="{3E41CEF0-5488-41E2-8580-60B08537ED98}" sibTransId="{C2F9CC2E-130E-41A3-B284-B79EB1F49F9F}"/>
    <dgm:cxn modelId="{465226A7-0A01-44AE-8133-AE782EDE8991}" srcId="{1076EAF9-B2D3-487F-AA64-D6091B55AB8F}" destId="{196A44B5-ACC3-40DD-ACDA-AA80F87438FD}" srcOrd="1" destOrd="0" parTransId="{88D27A2A-14FA-4542-AA8A-D0B265C5BDBA}" sibTransId="{73AF4D58-FE41-4416-BA4B-E9B318505C9E}"/>
    <dgm:cxn modelId="{D3438CB8-6928-4508-BA48-3638DE740C74}" type="presOf" srcId="{DA50BBDD-8486-4F57-A988-0D4CA5A7852A}" destId="{031223E2-1559-49F5-849C-C71EA33DFB48}" srcOrd="1" destOrd="0" presId="urn:microsoft.com/office/officeart/2005/8/layout/process2"/>
    <dgm:cxn modelId="{E21FCFBA-AD20-4B7F-88EA-6F1DC4967055}" type="presOf" srcId="{196A44B5-ACC3-40DD-ACDA-AA80F87438FD}" destId="{3A8F0416-292E-404C-B181-7D900ECA486D}" srcOrd="0" destOrd="0" presId="urn:microsoft.com/office/officeart/2005/8/layout/process2"/>
    <dgm:cxn modelId="{408E5BCB-E493-471F-A712-E961B17606B2}" type="presOf" srcId="{DA50BBDD-8486-4F57-A988-0D4CA5A7852A}" destId="{AEDBDB87-C3F4-4DE9-A3D7-61379F368572}" srcOrd="0" destOrd="0" presId="urn:microsoft.com/office/officeart/2005/8/layout/process2"/>
    <dgm:cxn modelId="{E72735CF-27FB-4D64-9B7A-4136997C181F}" type="presOf" srcId="{73AF4D58-FE41-4416-BA4B-E9B318505C9E}" destId="{FEB6A2A6-9E96-4070-9D15-62F2ED8C6E2D}" srcOrd="0" destOrd="0" presId="urn:microsoft.com/office/officeart/2005/8/layout/process2"/>
    <dgm:cxn modelId="{3B85BBD2-824D-42D3-B06A-AB83FCC289F8}" type="presOf" srcId="{0B7E07C2-0C02-4F93-91FD-7569416C2D2E}" destId="{64EC94E0-AD2B-4924-8248-F93B92D2D7FD}" srcOrd="0" destOrd="0" presId="urn:microsoft.com/office/officeart/2005/8/layout/process2"/>
    <dgm:cxn modelId="{DCF01DD6-AAA4-4250-8240-8F7795908B23}" srcId="{1076EAF9-B2D3-487F-AA64-D6091B55AB8F}" destId="{C6D42AEA-4B10-4E3F-B1E5-66E37B967FD6}" srcOrd="4" destOrd="0" parTransId="{15667239-243A-4C15-A8C7-801B34BA3060}" sibTransId="{35312FA8-AA12-4BC0-B512-548C1B37F431}"/>
    <dgm:cxn modelId="{23325AE4-16A2-4DE1-9B69-D9C56F3696B8}" type="presOf" srcId="{C6D42AEA-4B10-4E3F-B1E5-66E37B967FD6}" destId="{17AEFB0B-BB75-413E-B436-7D89C82E7C1F}" srcOrd="0" destOrd="0" presId="urn:microsoft.com/office/officeart/2005/8/layout/process2"/>
    <dgm:cxn modelId="{8DA229F7-950D-4D4C-8EDB-D0C1B891D5B7}" type="presOf" srcId="{0B7E07C2-0C02-4F93-91FD-7569416C2D2E}" destId="{3190CFFB-B71B-484A-85F1-6AF5ABC2D048}" srcOrd="1" destOrd="0" presId="urn:microsoft.com/office/officeart/2005/8/layout/process2"/>
    <dgm:cxn modelId="{CB05F7F7-7787-45F9-9F2E-19A328FCADEA}" srcId="{1076EAF9-B2D3-487F-AA64-D6091B55AB8F}" destId="{8264D6C5-6DCE-46AB-9BC4-4F064AF061CC}" srcOrd="3" destOrd="0" parTransId="{46A986B9-C750-49BE-80A4-82FFF94F21E1}" sibTransId="{0B7E07C2-0C02-4F93-91FD-7569416C2D2E}"/>
    <dgm:cxn modelId="{9BDF60AF-983F-496D-B7BB-CF43E3CFCE76}" type="presParOf" srcId="{918ECA96-67A0-4A5A-A414-82180FACB1AA}" destId="{AA6E6271-5AE8-49E6-8880-25EB49FFB37D}" srcOrd="0" destOrd="0" presId="urn:microsoft.com/office/officeart/2005/8/layout/process2"/>
    <dgm:cxn modelId="{F96C1351-4E07-4FDA-B167-5FE42B86480A}" type="presParOf" srcId="{918ECA96-67A0-4A5A-A414-82180FACB1AA}" destId="{AEDBDB87-C3F4-4DE9-A3D7-61379F368572}" srcOrd="1" destOrd="0" presId="urn:microsoft.com/office/officeart/2005/8/layout/process2"/>
    <dgm:cxn modelId="{0A93B5E2-34BC-42AF-8E8D-477B067AA3A1}" type="presParOf" srcId="{AEDBDB87-C3F4-4DE9-A3D7-61379F368572}" destId="{031223E2-1559-49F5-849C-C71EA33DFB48}" srcOrd="0" destOrd="0" presId="urn:microsoft.com/office/officeart/2005/8/layout/process2"/>
    <dgm:cxn modelId="{E1BB0A37-89A3-49A6-902F-7CA5C9B197C2}" type="presParOf" srcId="{918ECA96-67A0-4A5A-A414-82180FACB1AA}" destId="{3A8F0416-292E-404C-B181-7D900ECA486D}" srcOrd="2" destOrd="0" presId="urn:microsoft.com/office/officeart/2005/8/layout/process2"/>
    <dgm:cxn modelId="{8FA4DD6E-2301-46FA-AD15-78FF1050EA0D}" type="presParOf" srcId="{918ECA96-67A0-4A5A-A414-82180FACB1AA}" destId="{FEB6A2A6-9E96-4070-9D15-62F2ED8C6E2D}" srcOrd="3" destOrd="0" presId="urn:microsoft.com/office/officeart/2005/8/layout/process2"/>
    <dgm:cxn modelId="{01836B84-FC7C-466B-B5DB-FDF051CBEF49}" type="presParOf" srcId="{FEB6A2A6-9E96-4070-9D15-62F2ED8C6E2D}" destId="{A9E4B197-CD21-4B02-A67F-21BEC0CBA76F}" srcOrd="0" destOrd="0" presId="urn:microsoft.com/office/officeart/2005/8/layout/process2"/>
    <dgm:cxn modelId="{14CFBF4E-7ACF-4CD4-876D-E1BF61CE537A}" type="presParOf" srcId="{918ECA96-67A0-4A5A-A414-82180FACB1AA}" destId="{1833FBEA-B9D1-40BC-8FE1-EB7E06A91CD0}" srcOrd="4" destOrd="0" presId="urn:microsoft.com/office/officeart/2005/8/layout/process2"/>
    <dgm:cxn modelId="{D15E4F04-4A9F-452C-BAED-A4E0503DF26E}" type="presParOf" srcId="{918ECA96-67A0-4A5A-A414-82180FACB1AA}" destId="{E98F24C1-6653-4CD3-9239-3AF364CE7430}" srcOrd="5" destOrd="0" presId="urn:microsoft.com/office/officeart/2005/8/layout/process2"/>
    <dgm:cxn modelId="{8A61BE6D-007C-4BB5-94FF-F8E1E4771475}" type="presParOf" srcId="{E98F24C1-6653-4CD3-9239-3AF364CE7430}" destId="{D7D1B436-5090-4FFF-8F69-3445E9785CD2}" srcOrd="0" destOrd="0" presId="urn:microsoft.com/office/officeart/2005/8/layout/process2"/>
    <dgm:cxn modelId="{E9A8670F-EEB8-4A9B-87CF-BCD15B1071E6}" type="presParOf" srcId="{918ECA96-67A0-4A5A-A414-82180FACB1AA}" destId="{5FCE14CF-86D6-4F7D-81AF-7EB8240784A6}" srcOrd="6" destOrd="0" presId="urn:microsoft.com/office/officeart/2005/8/layout/process2"/>
    <dgm:cxn modelId="{93F777AB-DC04-4C91-A6A7-FB13D7DF1CB7}" type="presParOf" srcId="{918ECA96-67A0-4A5A-A414-82180FACB1AA}" destId="{64EC94E0-AD2B-4924-8248-F93B92D2D7FD}" srcOrd="7" destOrd="0" presId="urn:microsoft.com/office/officeart/2005/8/layout/process2"/>
    <dgm:cxn modelId="{A73AFBF7-F15A-46B0-BD96-A655C582FACB}" type="presParOf" srcId="{64EC94E0-AD2B-4924-8248-F93B92D2D7FD}" destId="{3190CFFB-B71B-484A-85F1-6AF5ABC2D048}" srcOrd="0" destOrd="0" presId="urn:microsoft.com/office/officeart/2005/8/layout/process2"/>
    <dgm:cxn modelId="{BB144FAC-6320-4B23-80BF-EE66DF87EB6F}" type="presParOf" srcId="{918ECA96-67A0-4A5A-A414-82180FACB1AA}" destId="{17AEFB0B-BB75-413E-B436-7D89C82E7C1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6EAF9-B2D3-487F-AA64-D6091B55AB8F}" type="doc">
      <dgm:prSet loTypeId="urn:microsoft.com/office/officeart/2005/8/layout/process2" loCatId="process" qsTypeId="urn:microsoft.com/office/officeart/2005/8/quickstyle/simple1" qsCatId="simple" csTypeId="urn:microsoft.com/office/officeart/2005/8/colors/accent1_2" csCatId="accent1" phldr="1"/>
      <dgm:spPr/>
    </dgm:pt>
    <dgm:pt modelId="{AB246A98-41AA-4CF7-A354-CABF0650F259}">
      <dgm:prSet phldrT="[文本]"/>
      <dgm:spPr/>
      <dgm:t>
        <a:bodyPr/>
        <a:lstStyle/>
        <a:p>
          <a:r>
            <a:rPr lang="en-US" altLang="zh-CN" dirty="0"/>
            <a:t>socket()</a:t>
          </a:r>
          <a:endParaRPr lang="zh-CN" altLang="en-US" dirty="0"/>
        </a:p>
      </dgm:t>
    </dgm:pt>
    <dgm:pt modelId="{0AEDB07F-4AF6-477B-B764-C3076795FFE2}" type="parTrans" cxnId="{E1159E79-E5A8-47E5-A959-504C889C84DC}">
      <dgm:prSet/>
      <dgm:spPr/>
      <dgm:t>
        <a:bodyPr/>
        <a:lstStyle/>
        <a:p>
          <a:endParaRPr lang="zh-CN" altLang="en-US"/>
        </a:p>
      </dgm:t>
    </dgm:pt>
    <dgm:pt modelId="{DA50BBDD-8486-4F57-A988-0D4CA5A7852A}" type="sibTrans" cxnId="{E1159E79-E5A8-47E5-A959-504C889C84DC}">
      <dgm:prSet/>
      <dgm:spPr/>
      <dgm:t>
        <a:bodyPr/>
        <a:lstStyle/>
        <a:p>
          <a:endParaRPr lang="zh-CN" altLang="en-US"/>
        </a:p>
      </dgm:t>
    </dgm:pt>
    <dgm:pt modelId="{6938656E-EA41-44B9-8DEA-F33C4283B90C}">
      <dgm:prSet phldrT="[文本]"/>
      <dgm:spPr/>
      <dgm:t>
        <a:bodyPr/>
        <a:lstStyle/>
        <a:p>
          <a:r>
            <a:rPr lang="en-US" altLang="zh-CN" dirty="0"/>
            <a:t>listen()</a:t>
          </a:r>
          <a:endParaRPr lang="zh-CN" altLang="en-US" dirty="0"/>
        </a:p>
      </dgm:t>
    </dgm:pt>
    <dgm:pt modelId="{3E41CEF0-5488-41E2-8580-60B08537ED98}" type="parTrans" cxnId="{151B27A6-E424-48D6-9032-197A9A436839}">
      <dgm:prSet/>
      <dgm:spPr/>
      <dgm:t>
        <a:bodyPr/>
        <a:lstStyle/>
        <a:p>
          <a:endParaRPr lang="zh-CN" altLang="en-US"/>
        </a:p>
      </dgm:t>
    </dgm:pt>
    <dgm:pt modelId="{C2F9CC2E-130E-41A3-B284-B79EB1F49F9F}" type="sibTrans" cxnId="{151B27A6-E424-48D6-9032-197A9A436839}">
      <dgm:prSet/>
      <dgm:spPr/>
      <dgm:t>
        <a:bodyPr/>
        <a:lstStyle/>
        <a:p>
          <a:endParaRPr lang="zh-CN" altLang="en-US"/>
        </a:p>
      </dgm:t>
    </dgm:pt>
    <dgm:pt modelId="{8264D6C5-6DCE-46AB-9BC4-4F064AF061CC}">
      <dgm:prSet phldrT="[文本]"/>
      <dgm:spPr/>
      <dgm:t>
        <a:bodyPr/>
        <a:lstStyle/>
        <a:p>
          <a:r>
            <a:rPr lang="en-US" altLang="zh-CN" dirty="0"/>
            <a:t>accept()</a:t>
          </a:r>
          <a:endParaRPr lang="zh-CN" altLang="en-US" dirty="0"/>
        </a:p>
      </dgm:t>
    </dgm:pt>
    <dgm:pt modelId="{46A986B9-C750-49BE-80A4-82FFF94F21E1}" type="parTrans" cxnId="{CB05F7F7-7787-45F9-9F2E-19A328FCADEA}">
      <dgm:prSet/>
      <dgm:spPr/>
      <dgm:t>
        <a:bodyPr/>
        <a:lstStyle/>
        <a:p>
          <a:endParaRPr lang="zh-CN" altLang="en-US"/>
        </a:p>
      </dgm:t>
    </dgm:pt>
    <dgm:pt modelId="{0B7E07C2-0C02-4F93-91FD-7569416C2D2E}" type="sibTrans" cxnId="{CB05F7F7-7787-45F9-9F2E-19A328FCADEA}">
      <dgm:prSet/>
      <dgm:spPr/>
      <dgm:t>
        <a:bodyPr/>
        <a:lstStyle/>
        <a:p>
          <a:endParaRPr lang="zh-CN" altLang="en-US"/>
        </a:p>
      </dgm:t>
    </dgm:pt>
    <dgm:pt modelId="{196A44B5-ACC3-40DD-ACDA-AA80F87438FD}">
      <dgm:prSet phldrT="[文本]"/>
      <dgm:spPr/>
      <dgm:t>
        <a:bodyPr/>
        <a:lstStyle/>
        <a:p>
          <a:r>
            <a:rPr lang="en-US" altLang="zh-CN" dirty="0"/>
            <a:t>bind()</a:t>
          </a:r>
          <a:endParaRPr lang="zh-CN" altLang="en-US" dirty="0"/>
        </a:p>
      </dgm:t>
    </dgm:pt>
    <dgm:pt modelId="{88D27A2A-14FA-4542-AA8A-D0B265C5BDBA}" type="parTrans" cxnId="{465226A7-0A01-44AE-8133-AE782EDE8991}">
      <dgm:prSet/>
      <dgm:spPr/>
      <dgm:t>
        <a:bodyPr/>
        <a:lstStyle/>
        <a:p>
          <a:endParaRPr lang="zh-CN" altLang="en-US"/>
        </a:p>
      </dgm:t>
    </dgm:pt>
    <dgm:pt modelId="{73AF4D58-FE41-4416-BA4B-E9B318505C9E}" type="sibTrans" cxnId="{465226A7-0A01-44AE-8133-AE782EDE8991}">
      <dgm:prSet/>
      <dgm:spPr/>
      <dgm:t>
        <a:bodyPr/>
        <a:lstStyle/>
        <a:p>
          <a:endParaRPr lang="zh-CN" altLang="en-US"/>
        </a:p>
      </dgm:t>
    </dgm:pt>
    <dgm:pt modelId="{C6D42AEA-4B10-4E3F-B1E5-66E37B967FD6}">
      <dgm:prSet phldrT="[文本]"/>
      <dgm:spPr/>
      <dgm:t>
        <a:bodyPr/>
        <a:lstStyle/>
        <a:p>
          <a:r>
            <a:rPr lang="en-US" altLang="zh-CN" dirty="0"/>
            <a:t>read()</a:t>
          </a:r>
          <a:endParaRPr lang="zh-CN" altLang="en-US" dirty="0"/>
        </a:p>
      </dgm:t>
    </dgm:pt>
    <dgm:pt modelId="{15667239-243A-4C15-A8C7-801B34BA3060}" type="parTrans" cxnId="{DCF01DD6-AAA4-4250-8240-8F7795908B23}">
      <dgm:prSet/>
      <dgm:spPr/>
      <dgm:t>
        <a:bodyPr/>
        <a:lstStyle/>
        <a:p>
          <a:endParaRPr lang="zh-CN" altLang="en-US"/>
        </a:p>
      </dgm:t>
    </dgm:pt>
    <dgm:pt modelId="{35312FA8-AA12-4BC0-B512-548C1B37F431}" type="sibTrans" cxnId="{DCF01DD6-AAA4-4250-8240-8F7795908B23}">
      <dgm:prSet/>
      <dgm:spPr/>
      <dgm:t>
        <a:bodyPr/>
        <a:lstStyle/>
        <a:p>
          <a:endParaRPr lang="zh-CN" altLang="en-US"/>
        </a:p>
      </dgm:t>
    </dgm:pt>
    <dgm:pt modelId="{1DDD91E1-462A-44A6-8397-0A2E94A9DEE8}">
      <dgm:prSet phldrT="[文本]"/>
      <dgm:spPr/>
      <dgm:t>
        <a:bodyPr/>
        <a:lstStyle/>
        <a:p>
          <a:r>
            <a:rPr lang="en-US" altLang="zh-CN" dirty="0"/>
            <a:t>write()</a:t>
          </a:r>
          <a:endParaRPr lang="zh-CN" altLang="en-US" dirty="0"/>
        </a:p>
      </dgm:t>
    </dgm:pt>
    <dgm:pt modelId="{D44CBB3C-5E60-423A-B536-5EA3445BBD43}" type="parTrans" cxnId="{0414A057-789F-4AB4-AE05-A08198BBA083}">
      <dgm:prSet/>
      <dgm:spPr/>
      <dgm:t>
        <a:bodyPr/>
        <a:lstStyle/>
        <a:p>
          <a:endParaRPr lang="zh-CN" altLang="en-US"/>
        </a:p>
      </dgm:t>
    </dgm:pt>
    <dgm:pt modelId="{7AA923FE-BD77-452F-A5C6-672671A11151}" type="sibTrans" cxnId="{0414A057-789F-4AB4-AE05-A08198BBA083}">
      <dgm:prSet/>
      <dgm:spPr/>
      <dgm:t>
        <a:bodyPr/>
        <a:lstStyle/>
        <a:p>
          <a:endParaRPr lang="zh-CN" altLang="en-US"/>
        </a:p>
      </dgm:t>
    </dgm:pt>
    <dgm:pt modelId="{1749BBA3-C958-4B31-B6F7-D8F18468A31A}">
      <dgm:prSet phldrT="[文本]"/>
      <dgm:spPr/>
      <dgm:t>
        <a:bodyPr/>
        <a:lstStyle/>
        <a:p>
          <a:r>
            <a:rPr lang="en-US" altLang="zh-CN" dirty="0"/>
            <a:t>close()</a:t>
          </a:r>
          <a:endParaRPr lang="zh-CN" altLang="en-US" dirty="0"/>
        </a:p>
      </dgm:t>
    </dgm:pt>
    <dgm:pt modelId="{486071F0-F85F-49AF-93D0-6D7E9CA37EEE}" type="parTrans" cxnId="{DACCFC7F-4597-440C-8D44-BCC9C403E6BA}">
      <dgm:prSet/>
      <dgm:spPr/>
      <dgm:t>
        <a:bodyPr/>
        <a:lstStyle/>
        <a:p>
          <a:endParaRPr lang="zh-CN" altLang="en-US"/>
        </a:p>
      </dgm:t>
    </dgm:pt>
    <dgm:pt modelId="{F3641FA2-E3D8-4512-A101-53303803DDED}" type="sibTrans" cxnId="{DACCFC7F-4597-440C-8D44-BCC9C403E6BA}">
      <dgm:prSet/>
      <dgm:spPr/>
      <dgm:t>
        <a:bodyPr/>
        <a:lstStyle/>
        <a:p>
          <a:endParaRPr lang="zh-CN" altLang="en-US"/>
        </a:p>
      </dgm:t>
    </dgm:pt>
    <dgm:pt modelId="{918ECA96-67A0-4A5A-A414-82180FACB1AA}" type="pres">
      <dgm:prSet presAssocID="{1076EAF9-B2D3-487F-AA64-D6091B55AB8F}" presName="linearFlow" presStyleCnt="0">
        <dgm:presLayoutVars>
          <dgm:resizeHandles val="exact"/>
        </dgm:presLayoutVars>
      </dgm:prSet>
      <dgm:spPr/>
    </dgm:pt>
    <dgm:pt modelId="{AA6E6271-5AE8-49E6-8880-25EB49FFB37D}" type="pres">
      <dgm:prSet presAssocID="{AB246A98-41AA-4CF7-A354-CABF0650F259}" presName="node" presStyleLbl="node1" presStyleIdx="0" presStyleCnt="7">
        <dgm:presLayoutVars>
          <dgm:bulletEnabled val="1"/>
        </dgm:presLayoutVars>
      </dgm:prSet>
      <dgm:spPr/>
    </dgm:pt>
    <dgm:pt modelId="{AEDBDB87-C3F4-4DE9-A3D7-61379F368572}" type="pres">
      <dgm:prSet presAssocID="{DA50BBDD-8486-4F57-A988-0D4CA5A7852A}" presName="sibTrans" presStyleLbl="sibTrans2D1" presStyleIdx="0" presStyleCnt="6"/>
      <dgm:spPr/>
    </dgm:pt>
    <dgm:pt modelId="{031223E2-1559-49F5-849C-C71EA33DFB48}" type="pres">
      <dgm:prSet presAssocID="{DA50BBDD-8486-4F57-A988-0D4CA5A7852A}" presName="connectorText" presStyleLbl="sibTrans2D1" presStyleIdx="0" presStyleCnt="6"/>
      <dgm:spPr/>
    </dgm:pt>
    <dgm:pt modelId="{3A8F0416-292E-404C-B181-7D900ECA486D}" type="pres">
      <dgm:prSet presAssocID="{196A44B5-ACC3-40DD-ACDA-AA80F87438FD}" presName="node" presStyleLbl="node1" presStyleIdx="1" presStyleCnt="7">
        <dgm:presLayoutVars>
          <dgm:bulletEnabled val="1"/>
        </dgm:presLayoutVars>
      </dgm:prSet>
      <dgm:spPr/>
    </dgm:pt>
    <dgm:pt modelId="{FEB6A2A6-9E96-4070-9D15-62F2ED8C6E2D}" type="pres">
      <dgm:prSet presAssocID="{73AF4D58-FE41-4416-BA4B-E9B318505C9E}" presName="sibTrans" presStyleLbl="sibTrans2D1" presStyleIdx="1" presStyleCnt="6"/>
      <dgm:spPr/>
    </dgm:pt>
    <dgm:pt modelId="{A9E4B197-CD21-4B02-A67F-21BEC0CBA76F}" type="pres">
      <dgm:prSet presAssocID="{73AF4D58-FE41-4416-BA4B-E9B318505C9E}" presName="connectorText" presStyleLbl="sibTrans2D1" presStyleIdx="1" presStyleCnt="6"/>
      <dgm:spPr/>
    </dgm:pt>
    <dgm:pt modelId="{1833FBEA-B9D1-40BC-8FE1-EB7E06A91CD0}" type="pres">
      <dgm:prSet presAssocID="{6938656E-EA41-44B9-8DEA-F33C4283B90C}" presName="node" presStyleLbl="node1" presStyleIdx="2" presStyleCnt="7">
        <dgm:presLayoutVars>
          <dgm:bulletEnabled val="1"/>
        </dgm:presLayoutVars>
      </dgm:prSet>
      <dgm:spPr/>
    </dgm:pt>
    <dgm:pt modelId="{E98F24C1-6653-4CD3-9239-3AF364CE7430}" type="pres">
      <dgm:prSet presAssocID="{C2F9CC2E-130E-41A3-B284-B79EB1F49F9F}" presName="sibTrans" presStyleLbl="sibTrans2D1" presStyleIdx="2" presStyleCnt="6"/>
      <dgm:spPr/>
    </dgm:pt>
    <dgm:pt modelId="{D7D1B436-5090-4FFF-8F69-3445E9785CD2}" type="pres">
      <dgm:prSet presAssocID="{C2F9CC2E-130E-41A3-B284-B79EB1F49F9F}" presName="connectorText" presStyleLbl="sibTrans2D1" presStyleIdx="2" presStyleCnt="6"/>
      <dgm:spPr/>
    </dgm:pt>
    <dgm:pt modelId="{5FCE14CF-86D6-4F7D-81AF-7EB8240784A6}" type="pres">
      <dgm:prSet presAssocID="{8264D6C5-6DCE-46AB-9BC4-4F064AF061CC}" presName="node" presStyleLbl="node1" presStyleIdx="3" presStyleCnt="7">
        <dgm:presLayoutVars>
          <dgm:bulletEnabled val="1"/>
        </dgm:presLayoutVars>
      </dgm:prSet>
      <dgm:spPr/>
    </dgm:pt>
    <dgm:pt modelId="{64EC94E0-AD2B-4924-8248-F93B92D2D7FD}" type="pres">
      <dgm:prSet presAssocID="{0B7E07C2-0C02-4F93-91FD-7569416C2D2E}" presName="sibTrans" presStyleLbl="sibTrans2D1" presStyleIdx="3" presStyleCnt="6"/>
      <dgm:spPr/>
    </dgm:pt>
    <dgm:pt modelId="{3190CFFB-B71B-484A-85F1-6AF5ABC2D048}" type="pres">
      <dgm:prSet presAssocID="{0B7E07C2-0C02-4F93-91FD-7569416C2D2E}" presName="connectorText" presStyleLbl="sibTrans2D1" presStyleIdx="3" presStyleCnt="6"/>
      <dgm:spPr/>
    </dgm:pt>
    <dgm:pt modelId="{17AEFB0B-BB75-413E-B436-7D89C82E7C1F}" type="pres">
      <dgm:prSet presAssocID="{C6D42AEA-4B10-4E3F-B1E5-66E37B967FD6}" presName="node" presStyleLbl="node1" presStyleIdx="4" presStyleCnt="7">
        <dgm:presLayoutVars>
          <dgm:bulletEnabled val="1"/>
        </dgm:presLayoutVars>
      </dgm:prSet>
      <dgm:spPr/>
    </dgm:pt>
    <dgm:pt modelId="{8337A532-63E4-4DE3-B056-1C2929A95E3A}" type="pres">
      <dgm:prSet presAssocID="{35312FA8-AA12-4BC0-B512-548C1B37F431}" presName="sibTrans" presStyleLbl="sibTrans2D1" presStyleIdx="4" presStyleCnt="6"/>
      <dgm:spPr/>
    </dgm:pt>
    <dgm:pt modelId="{4CB29A1A-ED97-478F-A547-0051C41DEB3F}" type="pres">
      <dgm:prSet presAssocID="{35312FA8-AA12-4BC0-B512-548C1B37F431}" presName="connectorText" presStyleLbl="sibTrans2D1" presStyleIdx="4" presStyleCnt="6"/>
      <dgm:spPr/>
    </dgm:pt>
    <dgm:pt modelId="{6E764C9D-13D8-42E7-9BAA-27F03C3524D9}" type="pres">
      <dgm:prSet presAssocID="{1DDD91E1-462A-44A6-8397-0A2E94A9DEE8}" presName="node" presStyleLbl="node1" presStyleIdx="5" presStyleCnt="7">
        <dgm:presLayoutVars>
          <dgm:bulletEnabled val="1"/>
        </dgm:presLayoutVars>
      </dgm:prSet>
      <dgm:spPr/>
    </dgm:pt>
    <dgm:pt modelId="{BEEF1269-B534-41F8-942C-F5CBE6AF79B9}" type="pres">
      <dgm:prSet presAssocID="{7AA923FE-BD77-452F-A5C6-672671A11151}" presName="sibTrans" presStyleLbl="sibTrans2D1" presStyleIdx="5" presStyleCnt="6"/>
      <dgm:spPr/>
    </dgm:pt>
    <dgm:pt modelId="{B40BCD0E-ACE0-4C38-9345-D747746B99A8}" type="pres">
      <dgm:prSet presAssocID="{7AA923FE-BD77-452F-A5C6-672671A11151}" presName="connectorText" presStyleLbl="sibTrans2D1" presStyleIdx="5" presStyleCnt="6"/>
      <dgm:spPr/>
    </dgm:pt>
    <dgm:pt modelId="{737B940F-BEFF-44E3-94E9-6A5101521F59}" type="pres">
      <dgm:prSet presAssocID="{1749BBA3-C958-4B31-B6F7-D8F18468A31A}" presName="node" presStyleLbl="node1" presStyleIdx="6" presStyleCnt="7">
        <dgm:presLayoutVars>
          <dgm:bulletEnabled val="1"/>
        </dgm:presLayoutVars>
      </dgm:prSet>
      <dgm:spPr/>
    </dgm:pt>
  </dgm:ptLst>
  <dgm:cxnLst>
    <dgm:cxn modelId="{55905A1A-69FD-4EA0-B21D-8ADCA4F8EC96}" type="presOf" srcId="{AB246A98-41AA-4CF7-A354-CABF0650F259}" destId="{AA6E6271-5AE8-49E6-8880-25EB49FFB37D}" srcOrd="0" destOrd="0" presId="urn:microsoft.com/office/officeart/2005/8/layout/process2"/>
    <dgm:cxn modelId="{F9423423-92D8-4E57-90FC-F6E5A4AA922D}" type="presOf" srcId="{7AA923FE-BD77-452F-A5C6-672671A11151}" destId="{BEEF1269-B534-41F8-942C-F5CBE6AF79B9}" srcOrd="0" destOrd="0" presId="urn:microsoft.com/office/officeart/2005/8/layout/process2"/>
    <dgm:cxn modelId="{3449052A-CF74-4418-88AF-3A25DE4FD455}" type="presOf" srcId="{1DDD91E1-462A-44A6-8397-0A2E94A9DEE8}" destId="{6E764C9D-13D8-42E7-9BAA-27F03C3524D9}" srcOrd="0" destOrd="0" presId="urn:microsoft.com/office/officeart/2005/8/layout/process2"/>
    <dgm:cxn modelId="{81287C5F-0B7D-4B1D-9754-BD7ACB7C93DB}" type="presOf" srcId="{C2F9CC2E-130E-41A3-B284-B79EB1F49F9F}" destId="{E98F24C1-6653-4CD3-9239-3AF364CE7430}" srcOrd="0" destOrd="0" presId="urn:microsoft.com/office/officeart/2005/8/layout/process2"/>
    <dgm:cxn modelId="{0414A057-789F-4AB4-AE05-A08198BBA083}" srcId="{1076EAF9-B2D3-487F-AA64-D6091B55AB8F}" destId="{1DDD91E1-462A-44A6-8397-0A2E94A9DEE8}" srcOrd="5" destOrd="0" parTransId="{D44CBB3C-5E60-423A-B536-5EA3445BBD43}" sibTransId="{7AA923FE-BD77-452F-A5C6-672671A11151}"/>
    <dgm:cxn modelId="{E1159E79-E5A8-47E5-A959-504C889C84DC}" srcId="{1076EAF9-B2D3-487F-AA64-D6091B55AB8F}" destId="{AB246A98-41AA-4CF7-A354-CABF0650F259}" srcOrd="0" destOrd="0" parTransId="{0AEDB07F-4AF6-477B-B764-C3076795FFE2}" sibTransId="{DA50BBDD-8486-4F57-A988-0D4CA5A7852A}"/>
    <dgm:cxn modelId="{6A30277A-755E-4AD2-AE6E-864F4F2CADCB}" type="presOf" srcId="{6938656E-EA41-44B9-8DEA-F33C4283B90C}" destId="{1833FBEA-B9D1-40BC-8FE1-EB7E06A91CD0}" srcOrd="0" destOrd="0" presId="urn:microsoft.com/office/officeart/2005/8/layout/process2"/>
    <dgm:cxn modelId="{DACCFC7F-4597-440C-8D44-BCC9C403E6BA}" srcId="{1076EAF9-B2D3-487F-AA64-D6091B55AB8F}" destId="{1749BBA3-C958-4B31-B6F7-D8F18468A31A}" srcOrd="6" destOrd="0" parTransId="{486071F0-F85F-49AF-93D0-6D7E9CA37EEE}" sibTransId="{F3641FA2-E3D8-4512-A101-53303803DDED}"/>
    <dgm:cxn modelId="{9B48D28C-C489-4FED-B75A-B8CB3095B7F7}" type="presOf" srcId="{73AF4D58-FE41-4416-BA4B-E9B318505C9E}" destId="{A9E4B197-CD21-4B02-A67F-21BEC0CBA76F}" srcOrd="1" destOrd="0" presId="urn:microsoft.com/office/officeart/2005/8/layout/process2"/>
    <dgm:cxn modelId="{750A3098-AB35-491F-8332-CD06CE1DC905}" type="presOf" srcId="{1076EAF9-B2D3-487F-AA64-D6091B55AB8F}" destId="{918ECA96-67A0-4A5A-A414-82180FACB1AA}" srcOrd="0" destOrd="0" presId="urn:microsoft.com/office/officeart/2005/8/layout/process2"/>
    <dgm:cxn modelId="{ACF12F9A-47B9-442B-B0A8-E159E8AA7F04}" type="presOf" srcId="{8264D6C5-6DCE-46AB-9BC4-4F064AF061CC}" destId="{5FCE14CF-86D6-4F7D-81AF-7EB8240784A6}" srcOrd="0" destOrd="0" presId="urn:microsoft.com/office/officeart/2005/8/layout/process2"/>
    <dgm:cxn modelId="{A3AFAA9A-AD11-4D52-BE93-CC5BD046C815}" type="presOf" srcId="{35312FA8-AA12-4BC0-B512-548C1B37F431}" destId="{4CB29A1A-ED97-478F-A547-0051C41DEB3F}" srcOrd="1" destOrd="0" presId="urn:microsoft.com/office/officeart/2005/8/layout/process2"/>
    <dgm:cxn modelId="{C6EC7B9C-4CC7-4606-9D1C-13F1424ECC35}" type="presOf" srcId="{7AA923FE-BD77-452F-A5C6-672671A11151}" destId="{B40BCD0E-ACE0-4C38-9345-D747746B99A8}" srcOrd="1" destOrd="0" presId="urn:microsoft.com/office/officeart/2005/8/layout/process2"/>
    <dgm:cxn modelId="{9A7B849F-6A3B-44DA-9774-ED163D29FC03}" type="presOf" srcId="{C2F9CC2E-130E-41A3-B284-B79EB1F49F9F}" destId="{D7D1B436-5090-4FFF-8F69-3445E9785CD2}" srcOrd="1" destOrd="0" presId="urn:microsoft.com/office/officeart/2005/8/layout/process2"/>
    <dgm:cxn modelId="{3C5DE8A5-02A1-4FB9-B841-C1FC18BE385B}" type="presOf" srcId="{35312FA8-AA12-4BC0-B512-548C1B37F431}" destId="{8337A532-63E4-4DE3-B056-1C2929A95E3A}" srcOrd="0" destOrd="0" presId="urn:microsoft.com/office/officeart/2005/8/layout/process2"/>
    <dgm:cxn modelId="{151B27A6-E424-48D6-9032-197A9A436839}" srcId="{1076EAF9-B2D3-487F-AA64-D6091B55AB8F}" destId="{6938656E-EA41-44B9-8DEA-F33C4283B90C}" srcOrd="2" destOrd="0" parTransId="{3E41CEF0-5488-41E2-8580-60B08537ED98}" sibTransId="{C2F9CC2E-130E-41A3-B284-B79EB1F49F9F}"/>
    <dgm:cxn modelId="{465226A7-0A01-44AE-8133-AE782EDE8991}" srcId="{1076EAF9-B2D3-487F-AA64-D6091B55AB8F}" destId="{196A44B5-ACC3-40DD-ACDA-AA80F87438FD}" srcOrd="1" destOrd="0" parTransId="{88D27A2A-14FA-4542-AA8A-D0B265C5BDBA}" sibTransId="{73AF4D58-FE41-4416-BA4B-E9B318505C9E}"/>
    <dgm:cxn modelId="{D3438CB8-6928-4508-BA48-3638DE740C74}" type="presOf" srcId="{DA50BBDD-8486-4F57-A988-0D4CA5A7852A}" destId="{031223E2-1559-49F5-849C-C71EA33DFB48}" srcOrd="1" destOrd="0" presId="urn:microsoft.com/office/officeart/2005/8/layout/process2"/>
    <dgm:cxn modelId="{E21FCFBA-AD20-4B7F-88EA-6F1DC4967055}" type="presOf" srcId="{196A44B5-ACC3-40DD-ACDA-AA80F87438FD}" destId="{3A8F0416-292E-404C-B181-7D900ECA486D}" srcOrd="0" destOrd="0" presId="urn:microsoft.com/office/officeart/2005/8/layout/process2"/>
    <dgm:cxn modelId="{408E5BCB-E493-471F-A712-E961B17606B2}" type="presOf" srcId="{DA50BBDD-8486-4F57-A988-0D4CA5A7852A}" destId="{AEDBDB87-C3F4-4DE9-A3D7-61379F368572}" srcOrd="0" destOrd="0" presId="urn:microsoft.com/office/officeart/2005/8/layout/process2"/>
    <dgm:cxn modelId="{73CE31CE-7FD8-4D95-9B8A-58E507B6633D}" type="presOf" srcId="{1749BBA3-C958-4B31-B6F7-D8F18468A31A}" destId="{737B940F-BEFF-44E3-94E9-6A5101521F59}" srcOrd="0" destOrd="0" presId="urn:microsoft.com/office/officeart/2005/8/layout/process2"/>
    <dgm:cxn modelId="{E72735CF-27FB-4D64-9B7A-4136997C181F}" type="presOf" srcId="{73AF4D58-FE41-4416-BA4B-E9B318505C9E}" destId="{FEB6A2A6-9E96-4070-9D15-62F2ED8C6E2D}" srcOrd="0" destOrd="0" presId="urn:microsoft.com/office/officeart/2005/8/layout/process2"/>
    <dgm:cxn modelId="{3B85BBD2-824D-42D3-B06A-AB83FCC289F8}" type="presOf" srcId="{0B7E07C2-0C02-4F93-91FD-7569416C2D2E}" destId="{64EC94E0-AD2B-4924-8248-F93B92D2D7FD}" srcOrd="0" destOrd="0" presId="urn:microsoft.com/office/officeart/2005/8/layout/process2"/>
    <dgm:cxn modelId="{DCF01DD6-AAA4-4250-8240-8F7795908B23}" srcId="{1076EAF9-B2D3-487F-AA64-D6091B55AB8F}" destId="{C6D42AEA-4B10-4E3F-B1E5-66E37B967FD6}" srcOrd="4" destOrd="0" parTransId="{15667239-243A-4C15-A8C7-801B34BA3060}" sibTransId="{35312FA8-AA12-4BC0-B512-548C1B37F431}"/>
    <dgm:cxn modelId="{23325AE4-16A2-4DE1-9B69-D9C56F3696B8}" type="presOf" srcId="{C6D42AEA-4B10-4E3F-B1E5-66E37B967FD6}" destId="{17AEFB0B-BB75-413E-B436-7D89C82E7C1F}" srcOrd="0" destOrd="0" presId="urn:microsoft.com/office/officeart/2005/8/layout/process2"/>
    <dgm:cxn modelId="{8DA229F7-950D-4D4C-8EDB-D0C1B891D5B7}" type="presOf" srcId="{0B7E07C2-0C02-4F93-91FD-7569416C2D2E}" destId="{3190CFFB-B71B-484A-85F1-6AF5ABC2D048}" srcOrd="1" destOrd="0" presId="urn:microsoft.com/office/officeart/2005/8/layout/process2"/>
    <dgm:cxn modelId="{CB05F7F7-7787-45F9-9F2E-19A328FCADEA}" srcId="{1076EAF9-B2D3-487F-AA64-D6091B55AB8F}" destId="{8264D6C5-6DCE-46AB-9BC4-4F064AF061CC}" srcOrd="3" destOrd="0" parTransId="{46A986B9-C750-49BE-80A4-82FFF94F21E1}" sibTransId="{0B7E07C2-0C02-4F93-91FD-7569416C2D2E}"/>
    <dgm:cxn modelId="{9BDF60AF-983F-496D-B7BB-CF43E3CFCE76}" type="presParOf" srcId="{918ECA96-67A0-4A5A-A414-82180FACB1AA}" destId="{AA6E6271-5AE8-49E6-8880-25EB49FFB37D}" srcOrd="0" destOrd="0" presId="urn:microsoft.com/office/officeart/2005/8/layout/process2"/>
    <dgm:cxn modelId="{F96C1351-4E07-4FDA-B167-5FE42B86480A}" type="presParOf" srcId="{918ECA96-67A0-4A5A-A414-82180FACB1AA}" destId="{AEDBDB87-C3F4-4DE9-A3D7-61379F368572}" srcOrd="1" destOrd="0" presId="urn:microsoft.com/office/officeart/2005/8/layout/process2"/>
    <dgm:cxn modelId="{0A93B5E2-34BC-42AF-8E8D-477B067AA3A1}" type="presParOf" srcId="{AEDBDB87-C3F4-4DE9-A3D7-61379F368572}" destId="{031223E2-1559-49F5-849C-C71EA33DFB48}" srcOrd="0" destOrd="0" presId="urn:microsoft.com/office/officeart/2005/8/layout/process2"/>
    <dgm:cxn modelId="{E1BB0A37-89A3-49A6-902F-7CA5C9B197C2}" type="presParOf" srcId="{918ECA96-67A0-4A5A-A414-82180FACB1AA}" destId="{3A8F0416-292E-404C-B181-7D900ECA486D}" srcOrd="2" destOrd="0" presId="urn:microsoft.com/office/officeart/2005/8/layout/process2"/>
    <dgm:cxn modelId="{8FA4DD6E-2301-46FA-AD15-78FF1050EA0D}" type="presParOf" srcId="{918ECA96-67A0-4A5A-A414-82180FACB1AA}" destId="{FEB6A2A6-9E96-4070-9D15-62F2ED8C6E2D}" srcOrd="3" destOrd="0" presId="urn:microsoft.com/office/officeart/2005/8/layout/process2"/>
    <dgm:cxn modelId="{01836B84-FC7C-466B-B5DB-FDF051CBEF49}" type="presParOf" srcId="{FEB6A2A6-9E96-4070-9D15-62F2ED8C6E2D}" destId="{A9E4B197-CD21-4B02-A67F-21BEC0CBA76F}" srcOrd="0" destOrd="0" presId="urn:microsoft.com/office/officeart/2005/8/layout/process2"/>
    <dgm:cxn modelId="{14CFBF4E-7ACF-4CD4-876D-E1BF61CE537A}" type="presParOf" srcId="{918ECA96-67A0-4A5A-A414-82180FACB1AA}" destId="{1833FBEA-B9D1-40BC-8FE1-EB7E06A91CD0}" srcOrd="4" destOrd="0" presId="urn:microsoft.com/office/officeart/2005/8/layout/process2"/>
    <dgm:cxn modelId="{D15E4F04-4A9F-452C-BAED-A4E0503DF26E}" type="presParOf" srcId="{918ECA96-67A0-4A5A-A414-82180FACB1AA}" destId="{E98F24C1-6653-4CD3-9239-3AF364CE7430}" srcOrd="5" destOrd="0" presId="urn:microsoft.com/office/officeart/2005/8/layout/process2"/>
    <dgm:cxn modelId="{8A61BE6D-007C-4BB5-94FF-F8E1E4771475}" type="presParOf" srcId="{E98F24C1-6653-4CD3-9239-3AF364CE7430}" destId="{D7D1B436-5090-4FFF-8F69-3445E9785CD2}" srcOrd="0" destOrd="0" presId="urn:microsoft.com/office/officeart/2005/8/layout/process2"/>
    <dgm:cxn modelId="{E9A8670F-EEB8-4A9B-87CF-BCD15B1071E6}" type="presParOf" srcId="{918ECA96-67A0-4A5A-A414-82180FACB1AA}" destId="{5FCE14CF-86D6-4F7D-81AF-7EB8240784A6}" srcOrd="6" destOrd="0" presId="urn:microsoft.com/office/officeart/2005/8/layout/process2"/>
    <dgm:cxn modelId="{93F777AB-DC04-4C91-A6A7-FB13D7DF1CB7}" type="presParOf" srcId="{918ECA96-67A0-4A5A-A414-82180FACB1AA}" destId="{64EC94E0-AD2B-4924-8248-F93B92D2D7FD}" srcOrd="7" destOrd="0" presId="urn:microsoft.com/office/officeart/2005/8/layout/process2"/>
    <dgm:cxn modelId="{A73AFBF7-F15A-46B0-BD96-A655C582FACB}" type="presParOf" srcId="{64EC94E0-AD2B-4924-8248-F93B92D2D7FD}" destId="{3190CFFB-B71B-484A-85F1-6AF5ABC2D048}" srcOrd="0" destOrd="0" presId="urn:microsoft.com/office/officeart/2005/8/layout/process2"/>
    <dgm:cxn modelId="{BB144FAC-6320-4B23-80BF-EE66DF87EB6F}" type="presParOf" srcId="{918ECA96-67A0-4A5A-A414-82180FACB1AA}" destId="{17AEFB0B-BB75-413E-B436-7D89C82E7C1F}" srcOrd="8" destOrd="0" presId="urn:microsoft.com/office/officeart/2005/8/layout/process2"/>
    <dgm:cxn modelId="{412F9450-069E-4959-9AA5-64530865BAFA}" type="presParOf" srcId="{918ECA96-67A0-4A5A-A414-82180FACB1AA}" destId="{8337A532-63E4-4DE3-B056-1C2929A95E3A}" srcOrd="9" destOrd="0" presId="urn:microsoft.com/office/officeart/2005/8/layout/process2"/>
    <dgm:cxn modelId="{C1E5E7BF-6849-4834-A556-9CF758BA4E2F}" type="presParOf" srcId="{8337A532-63E4-4DE3-B056-1C2929A95E3A}" destId="{4CB29A1A-ED97-478F-A547-0051C41DEB3F}" srcOrd="0" destOrd="0" presId="urn:microsoft.com/office/officeart/2005/8/layout/process2"/>
    <dgm:cxn modelId="{C6E65C0D-157A-48D4-9DBA-32FA9324A5E6}" type="presParOf" srcId="{918ECA96-67A0-4A5A-A414-82180FACB1AA}" destId="{6E764C9D-13D8-42E7-9BAA-27F03C3524D9}" srcOrd="10" destOrd="0" presId="urn:microsoft.com/office/officeart/2005/8/layout/process2"/>
    <dgm:cxn modelId="{FC993540-5D25-413F-A79C-699AA8268023}" type="presParOf" srcId="{918ECA96-67A0-4A5A-A414-82180FACB1AA}" destId="{BEEF1269-B534-41F8-942C-F5CBE6AF79B9}" srcOrd="11" destOrd="0" presId="urn:microsoft.com/office/officeart/2005/8/layout/process2"/>
    <dgm:cxn modelId="{B705FDEC-01FB-43AA-A469-8A3A4F616B9B}" type="presParOf" srcId="{BEEF1269-B534-41F8-942C-F5CBE6AF79B9}" destId="{B40BCD0E-ACE0-4C38-9345-D747746B99A8}" srcOrd="0" destOrd="0" presId="urn:microsoft.com/office/officeart/2005/8/layout/process2"/>
    <dgm:cxn modelId="{DD6E2DB2-B138-494E-8278-A5E5AD01CCF0}" type="presParOf" srcId="{918ECA96-67A0-4A5A-A414-82180FACB1AA}" destId="{737B940F-BEFF-44E3-94E9-6A5101521F59}" srcOrd="12"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E6271-5AE8-49E6-8880-25EB49FFB37D}">
      <dsp:nvSpPr>
        <dsp:cNvPr id="0" name=""/>
        <dsp:cNvSpPr/>
      </dsp:nvSpPr>
      <dsp:spPr>
        <a:xfrm>
          <a:off x="719778" y="336"/>
          <a:ext cx="867225" cy="393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socket()</a:t>
          </a:r>
          <a:endParaRPr lang="zh-CN" altLang="en-US" sz="1500" kern="1200" dirty="0"/>
        </a:p>
      </dsp:txBody>
      <dsp:txXfrm>
        <a:off x="731314" y="11872"/>
        <a:ext cx="844153" cy="370806"/>
      </dsp:txXfrm>
    </dsp:sp>
    <dsp:sp modelId="{AEDBDB87-C3F4-4DE9-A3D7-61379F368572}">
      <dsp:nvSpPr>
        <dsp:cNvPr id="0" name=""/>
        <dsp:cNvSpPr/>
      </dsp:nvSpPr>
      <dsp:spPr>
        <a:xfrm rot="5400000">
          <a:off x="1079538" y="404062"/>
          <a:ext cx="147704" cy="177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rot="-5400000">
        <a:off x="1100217" y="418833"/>
        <a:ext cx="106347" cy="103393"/>
      </dsp:txXfrm>
    </dsp:sp>
    <dsp:sp modelId="{3A8F0416-292E-404C-B181-7D900ECA486D}">
      <dsp:nvSpPr>
        <dsp:cNvPr id="0" name=""/>
        <dsp:cNvSpPr/>
      </dsp:nvSpPr>
      <dsp:spPr>
        <a:xfrm>
          <a:off x="719778" y="591154"/>
          <a:ext cx="867225" cy="393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connect()</a:t>
          </a:r>
          <a:endParaRPr lang="zh-CN" altLang="en-US" sz="1500" kern="1200" dirty="0"/>
        </a:p>
      </dsp:txBody>
      <dsp:txXfrm>
        <a:off x="731314" y="602690"/>
        <a:ext cx="844153" cy="370806"/>
      </dsp:txXfrm>
    </dsp:sp>
    <dsp:sp modelId="{FEB6A2A6-9E96-4070-9D15-62F2ED8C6E2D}">
      <dsp:nvSpPr>
        <dsp:cNvPr id="0" name=""/>
        <dsp:cNvSpPr/>
      </dsp:nvSpPr>
      <dsp:spPr>
        <a:xfrm rot="5400000">
          <a:off x="1079538" y="994879"/>
          <a:ext cx="147704" cy="177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rot="-5400000">
        <a:off x="1100217" y="1009650"/>
        <a:ext cx="106347" cy="103393"/>
      </dsp:txXfrm>
    </dsp:sp>
    <dsp:sp modelId="{1833FBEA-B9D1-40BC-8FE1-EB7E06A91CD0}">
      <dsp:nvSpPr>
        <dsp:cNvPr id="0" name=""/>
        <dsp:cNvSpPr/>
      </dsp:nvSpPr>
      <dsp:spPr>
        <a:xfrm>
          <a:off x="719778" y="1181972"/>
          <a:ext cx="867225" cy="393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Write()</a:t>
          </a:r>
          <a:endParaRPr lang="zh-CN" altLang="en-US" sz="1500" kern="1200" dirty="0"/>
        </a:p>
      </dsp:txBody>
      <dsp:txXfrm>
        <a:off x="731314" y="1193508"/>
        <a:ext cx="844153" cy="370806"/>
      </dsp:txXfrm>
    </dsp:sp>
    <dsp:sp modelId="{E98F24C1-6653-4CD3-9239-3AF364CE7430}">
      <dsp:nvSpPr>
        <dsp:cNvPr id="0" name=""/>
        <dsp:cNvSpPr/>
      </dsp:nvSpPr>
      <dsp:spPr>
        <a:xfrm rot="5400000">
          <a:off x="1079538" y="1585697"/>
          <a:ext cx="147704" cy="177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rot="-5400000">
        <a:off x="1100217" y="1600468"/>
        <a:ext cx="106347" cy="103393"/>
      </dsp:txXfrm>
    </dsp:sp>
    <dsp:sp modelId="{5FCE14CF-86D6-4F7D-81AF-7EB8240784A6}">
      <dsp:nvSpPr>
        <dsp:cNvPr id="0" name=""/>
        <dsp:cNvSpPr/>
      </dsp:nvSpPr>
      <dsp:spPr>
        <a:xfrm>
          <a:off x="719778" y="1772790"/>
          <a:ext cx="867225" cy="393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Read()</a:t>
          </a:r>
          <a:endParaRPr lang="zh-CN" altLang="en-US" sz="1500" kern="1200" dirty="0"/>
        </a:p>
      </dsp:txBody>
      <dsp:txXfrm>
        <a:off x="731314" y="1784326"/>
        <a:ext cx="844153" cy="370806"/>
      </dsp:txXfrm>
    </dsp:sp>
    <dsp:sp modelId="{64EC94E0-AD2B-4924-8248-F93B92D2D7FD}">
      <dsp:nvSpPr>
        <dsp:cNvPr id="0" name=""/>
        <dsp:cNvSpPr/>
      </dsp:nvSpPr>
      <dsp:spPr>
        <a:xfrm rot="5400000">
          <a:off x="1079538" y="2176515"/>
          <a:ext cx="147704" cy="177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rot="-5400000">
        <a:off x="1100217" y="2191286"/>
        <a:ext cx="106347" cy="103393"/>
      </dsp:txXfrm>
    </dsp:sp>
    <dsp:sp modelId="{17AEFB0B-BB75-413E-B436-7D89C82E7C1F}">
      <dsp:nvSpPr>
        <dsp:cNvPr id="0" name=""/>
        <dsp:cNvSpPr/>
      </dsp:nvSpPr>
      <dsp:spPr>
        <a:xfrm>
          <a:off x="719778" y="2363607"/>
          <a:ext cx="867225" cy="393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close()</a:t>
          </a:r>
          <a:endParaRPr lang="zh-CN" altLang="en-US" sz="1500" kern="1200" dirty="0"/>
        </a:p>
      </dsp:txBody>
      <dsp:txXfrm>
        <a:off x="731314" y="2375143"/>
        <a:ext cx="844153" cy="370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E6271-5AE8-49E6-8880-25EB49FFB37D}">
      <dsp:nvSpPr>
        <dsp:cNvPr id="0" name=""/>
        <dsp:cNvSpPr/>
      </dsp:nvSpPr>
      <dsp:spPr>
        <a:xfrm>
          <a:off x="1353697" y="336"/>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socket()</a:t>
          </a:r>
          <a:endParaRPr lang="zh-CN" altLang="en-US" sz="1100" kern="1200" dirty="0"/>
        </a:p>
      </dsp:txBody>
      <dsp:txXfrm>
        <a:off x="1361772" y="8411"/>
        <a:ext cx="518047" cy="259564"/>
      </dsp:txXfrm>
    </dsp:sp>
    <dsp:sp modelId="{AEDBDB87-C3F4-4DE9-A3D7-61379F368572}">
      <dsp:nvSpPr>
        <dsp:cNvPr id="0" name=""/>
        <dsp:cNvSpPr/>
      </dsp:nvSpPr>
      <dsp:spPr>
        <a:xfrm rot="5400000">
          <a:off x="1569099" y="282944"/>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293283"/>
        <a:ext cx="74443" cy="72375"/>
      </dsp:txXfrm>
    </dsp:sp>
    <dsp:sp modelId="{3A8F0416-292E-404C-B181-7D900ECA486D}">
      <dsp:nvSpPr>
        <dsp:cNvPr id="0" name=""/>
        <dsp:cNvSpPr/>
      </dsp:nvSpPr>
      <dsp:spPr>
        <a:xfrm>
          <a:off x="1353697" y="413909"/>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bind()</a:t>
          </a:r>
          <a:endParaRPr lang="zh-CN" altLang="en-US" sz="1100" kern="1200" dirty="0"/>
        </a:p>
      </dsp:txBody>
      <dsp:txXfrm>
        <a:off x="1361772" y="421984"/>
        <a:ext cx="518047" cy="259564"/>
      </dsp:txXfrm>
    </dsp:sp>
    <dsp:sp modelId="{FEB6A2A6-9E96-4070-9D15-62F2ED8C6E2D}">
      <dsp:nvSpPr>
        <dsp:cNvPr id="0" name=""/>
        <dsp:cNvSpPr/>
      </dsp:nvSpPr>
      <dsp:spPr>
        <a:xfrm rot="5400000">
          <a:off x="1569099" y="696516"/>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706855"/>
        <a:ext cx="74443" cy="72375"/>
      </dsp:txXfrm>
    </dsp:sp>
    <dsp:sp modelId="{1833FBEA-B9D1-40BC-8FE1-EB7E06A91CD0}">
      <dsp:nvSpPr>
        <dsp:cNvPr id="0" name=""/>
        <dsp:cNvSpPr/>
      </dsp:nvSpPr>
      <dsp:spPr>
        <a:xfrm>
          <a:off x="1353697" y="827481"/>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listen()</a:t>
          </a:r>
          <a:endParaRPr lang="zh-CN" altLang="en-US" sz="1100" kern="1200" dirty="0"/>
        </a:p>
      </dsp:txBody>
      <dsp:txXfrm>
        <a:off x="1361772" y="835556"/>
        <a:ext cx="518047" cy="259564"/>
      </dsp:txXfrm>
    </dsp:sp>
    <dsp:sp modelId="{E98F24C1-6653-4CD3-9239-3AF364CE7430}">
      <dsp:nvSpPr>
        <dsp:cNvPr id="0" name=""/>
        <dsp:cNvSpPr/>
      </dsp:nvSpPr>
      <dsp:spPr>
        <a:xfrm rot="5400000">
          <a:off x="1569099" y="1110089"/>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1120428"/>
        <a:ext cx="74443" cy="72375"/>
      </dsp:txXfrm>
    </dsp:sp>
    <dsp:sp modelId="{5FCE14CF-86D6-4F7D-81AF-7EB8240784A6}">
      <dsp:nvSpPr>
        <dsp:cNvPr id="0" name=""/>
        <dsp:cNvSpPr/>
      </dsp:nvSpPr>
      <dsp:spPr>
        <a:xfrm>
          <a:off x="1353697" y="1241054"/>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accept()</a:t>
          </a:r>
          <a:endParaRPr lang="zh-CN" altLang="en-US" sz="1100" kern="1200" dirty="0"/>
        </a:p>
      </dsp:txBody>
      <dsp:txXfrm>
        <a:off x="1361772" y="1249129"/>
        <a:ext cx="518047" cy="259564"/>
      </dsp:txXfrm>
    </dsp:sp>
    <dsp:sp modelId="{64EC94E0-AD2B-4924-8248-F93B92D2D7FD}">
      <dsp:nvSpPr>
        <dsp:cNvPr id="0" name=""/>
        <dsp:cNvSpPr/>
      </dsp:nvSpPr>
      <dsp:spPr>
        <a:xfrm rot="5400000">
          <a:off x="1569099" y="1523661"/>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1534000"/>
        <a:ext cx="74443" cy="72375"/>
      </dsp:txXfrm>
    </dsp:sp>
    <dsp:sp modelId="{17AEFB0B-BB75-413E-B436-7D89C82E7C1F}">
      <dsp:nvSpPr>
        <dsp:cNvPr id="0" name=""/>
        <dsp:cNvSpPr/>
      </dsp:nvSpPr>
      <dsp:spPr>
        <a:xfrm>
          <a:off x="1353697" y="1654626"/>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read()</a:t>
          </a:r>
          <a:endParaRPr lang="zh-CN" altLang="en-US" sz="1100" kern="1200" dirty="0"/>
        </a:p>
      </dsp:txBody>
      <dsp:txXfrm>
        <a:off x="1361772" y="1662701"/>
        <a:ext cx="518047" cy="259564"/>
      </dsp:txXfrm>
    </dsp:sp>
    <dsp:sp modelId="{8337A532-63E4-4DE3-B056-1C2929A95E3A}">
      <dsp:nvSpPr>
        <dsp:cNvPr id="0" name=""/>
        <dsp:cNvSpPr/>
      </dsp:nvSpPr>
      <dsp:spPr>
        <a:xfrm rot="5400000">
          <a:off x="1569099" y="1937234"/>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1947573"/>
        <a:ext cx="74443" cy="72375"/>
      </dsp:txXfrm>
    </dsp:sp>
    <dsp:sp modelId="{6E764C9D-13D8-42E7-9BAA-27F03C3524D9}">
      <dsp:nvSpPr>
        <dsp:cNvPr id="0" name=""/>
        <dsp:cNvSpPr/>
      </dsp:nvSpPr>
      <dsp:spPr>
        <a:xfrm>
          <a:off x="1353697" y="2068198"/>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write()</a:t>
          </a:r>
          <a:endParaRPr lang="zh-CN" altLang="en-US" sz="1100" kern="1200" dirty="0"/>
        </a:p>
      </dsp:txBody>
      <dsp:txXfrm>
        <a:off x="1361772" y="2076273"/>
        <a:ext cx="518047" cy="259564"/>
      </dsp:txXfrm>
    </dsp:sp>
    <dsp:sp modelId="{BEEF1269-B534-41F8-942C-F5CBE6AF79B9}">
      <dsp:nvSpPr>
        <dsp:cNvPr id="0" name=""/>
        <dsp:cNvSpPr/>
      </dsp:nvSpPr>
      <dsp:spPr>
        <a:xfrm rot="5400000">
          <a:off x="1569099" y="2350806"/>
          <a:ext cx="103393" cy="1240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5400000">
        <a:off x="1583574" y="2361145"/>
        <a:ext cx="74443" cy="72375"/>
      </dsp:txXfrm>
    </dsp:sp>
    <dsp:sp modelId="{737B940F-BEFF-44E3-94E9-6A5101521F59}">
      <dsp:nvSpPr>
        <dsp:cNvPr id="0" name=""/>
        <dsp:cNvSpPr/>
      </dsp:nvSpPr>
      <dsp:spPr>
        <a:xfrm>
          <a:off x="1353697" y="2481771"/>
          <a:ext cx="534197" cy="2757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close()</a:t>
          </a:r>
          <a:endParaRPr lang="zh-CN" altLang="en-US" sz="1100" kern="1200" dirty="0"/>
        </a:p>
      </dsp:txBody>
      <dsp:txXfrm>
        <a:off x="1361772" y="2489846"/>
        <a:ext cx="518047" cy="2595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FD3A2-B193-B2A2-F3A5-8B2E52A7AA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34D6C1-7D13-7B74-D44D-090CEE2EA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AAF569-4004-E7A3-CBC7-87DA3EFB77FE}"/>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BF9F0934-4DEE-2D64-2A6A-0DE5FF698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15AA9E-BFD0-8364-ED08-7F8712738717}"/>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3677817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512A7-F961-93CB-370E-4BF605ECB2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552084-C1C7-C14F-583B-E381E3881E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92FAAF-F4A6-CCDF-8B0B-1D2A6B21866C}"/>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24A900C2-0ECA-97C4-8BB8-918C1F7C81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9D14B5-86AC-7F5A-01FD-278328526FEF}"/>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277593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468FD9-E460-06EE-B5D6-02A7483BBB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5B6A5-A3C0-A57A-E939-DD683384D9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ABB8E6-AE9A-D465-AF2C-36AC2583F896}"/>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C1602955-9AC2-8B1B-300F-3E0077B512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69FB2-2005-BEBD-0DC9-D21CA26BC7C4}"/>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143936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14A78-BB88-3BA1-82A9-0468A612A3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6132A6-0236-75A4-2E19-C022292C91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08D439-B28B-D775-0730-1372428F39D3}"/>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86F77A0D-CEC2-C3FD-15B8-097BD3F1A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BB227-3D00-D7C6-3EC6-619020AFB46B}"/>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382953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03B7A-BEF3-1BF6-F008-F661EEFC6F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AC6988-AF8F-FC8B-748C-9A148A88F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8CE5F4-9C74-D770-27C7-8387DD897CB1}"/>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29DB3EAD-9334-43BC-8AE6-6F8A7E449C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91ACE7-7900-F8E7-7E0A-E3A239424410}"/>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294409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0FE02-1B43-9CDD-216E-7A543C8FCF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A6B01-9116-7EF7-B89F-030214CD01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682597-D4EE-E12D-7EC2-66A67A6003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DB7510-67E2-32B1-0BA7-51AC42A5864E}"/>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81C74550-6159-2E0C-DFB0-56348F5799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4FB7BE-3274-0A9B-5ED1-FBEB02346D76}"/>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413490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44B11-1A2D-E635-5317-B4E61E9A21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A4E2EE-8F25-568D-CB0B-CC7D58294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8DE0FC-F809-0AF2-ED8A-5CFFB7A1D9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C3DD9A-2B16-2B2E-1179-E292B3BEC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807D01-A34B-EB20-BB97-7E75D35E1D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269B0B-990C-D6EB-4144-E5747D2DD7E4}"/>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8" name="页脚占位符 7">
            <a:extLst>
              <a:ext uri="{FF2B5EF4-FFF2-40B4-BE49-F238E27FC236}">
                <a16:creationId xmlns:a16="http://schemas.microsoft.com/office/drawing/2014/main" id="{6B134B04-68F0-622A-7AE9-9E6D64B75D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CD6CD1-D133-EEA8-9997-9AC037E66878}"/>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1586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CDBAA-726C-63DA-F902-1F321DF59C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73D4B5-3CF0-7500-868C-B9F3B3BEA6ED}"/>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4" name="页脚占位符 3">
            <a:extLst>
              <a:ext uri="{FF2B5EF4-FFF2-40B4-BE49-F238E27FC236}">
                <a16:creationId xmlns:a16="http://schemas.microsoft.com/office/drawing/2014/main" id="{8D496D33-AE1A-E423-745C-57B71787AE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948CB0-A9C3-A150-3DEA-0C9311845035}"/>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211798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3C7E68-6B70-7A48-ADB3-EDCC2F7D81DE}"/>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3" name="页脚占位符 2">
            <a:extLst>
              <a:ext uri="{FF2B5EF4-FFF2-40B4-BE49-F238E27FC236}">
                <a16:creationId xmlns:a16="http://schemas.microsoft.com/office/drawing/2014/main" id="{E67349A5-0DEC-3720-119C-D14FCCFFF1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DDD1F3-6A0F-A630-499A-2764FCF43131}"/>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164075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BE3BB-17BF-940F-2C0B-4A659CAD8D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DCE18D-63E8-793A-93F8-054EFFD7D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D23DE6-1B8B-57AE-97DC-4FADEA61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AB0DED-DF52-0C1C-101E-8AA7D1A54156}"/>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FFD7B28F-8D20-7CD0-2E57-AA065AAAD7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D8A7B3-C272-EEF9-126D-DA01DE033D57}"/>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252840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5DE7F-862E-4589-FDEF-7FE7D1B9F3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5F125D-032D-52EB-1808-0F1A488F6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235F6C-C0FE-BB8D-663F-9E2D22310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36D7AF-DB25-5AF3-6F38-B751EB6BEB7C}"/>
              </a:ext>
            </a:extLst>
          </p:cNvPr>
          <p:cNvSpPr>
            <a:spLocks noGrp="1"/>
          </p:cNvSpPr>
          <p:nvPr>
            <p:ph type="dt" sz="half" idx="10"/>
          </p:nvPr>
        </p:nvSpPr>
        <p:spPr/>
        <p:txBody>
          <a:bodyPr/>
          <a:lstStyle/>
          <a:p>
            <a:fld id="{5DF551AA-FCDB-4C49-AB94-6B746B4B6CFD}"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F068B427-7FF1-C935-57CB-C660A01191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73EFC-516D-5B55-16B3-7D736B510AA8}"/>
              </a:ext>
            </a:extLst>
          </p:cNvPr>
          <p:cNvSpPr>
            <a:spLocks noGrp="1"/>
          </p:cNvSpPr>
          <p:nvPr>
            <p:ph type="sldNum" sz="quarter" idx="12"/>
          </p:nvPr>
        </p:nvSpPr>
        <p:spPr/>
        <p:txBody>
          <a:body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34094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05C991-2EE3-8291-8224-5AA81AD58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16C844-7AF8-1BD2-313F-91BC73DCB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86B00E-2D1E-D7E5-BC75-70A3A3621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551AA-FCDB-4C49-AB94-6B746B4B6CFD}"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9DA32500-288D-21B2-E109-7967FFAC5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638DD7-3688-9CB2-8F37-C54999202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ACCA6-5B07-4B35-BC33-FA415DE3562F}" type="slidenum">
              <a:rPr lang="zh-CN" altLang="en-US" smtClean="0"/>
              <a:t>‹#›</a:t>
            </a:fld>
            <a:endParaRPr lang="zh-CN" altLang="en-US"/>
          </a:p>
        </p:txBody>
      </p:sp>
    </p:spTree>
    <p:extLst>
      <p:ext uri="{BB962C8B-B14F-4D97-AF65-F5344CB8AC3E}">
        <p14:creationId xmlns:p14="http://schemas.microsoft.com/office/powerpoint/2010/main" val="233709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3E637-7468-8560-D77F-C3A330560E51}"/>
              </a:ext>
            </a:extLst>
          </p:cNvPr>
          <p:cNvSpPr>
            <a:spLocks noGrp="1"/>
          </p:cNvSpPr>
          <p:nvPr>
            <p:ph type="ctrTitle"/>
          </p:nvPr>
        </p:nvSpPr>
        <p:spPr/>
        <p:txBody>
          <a:bodyPr/>
          <a:lstStyle/>
          <a:p>
            <a:r>
              <a:rPr lang="en-US" altLang="zh-CN" dirty="0"/>
              <a:t>TCP</a:t>
            </a:r>
            <a:r>
              <a:rPr lang="zh-CN" altLang="en-US" dirty="0"/>
              <a:t>通信和</a:t>
            </a:r>
            <a:r>
              <a:rPr lang="en-US" altLang="zh-CN" dirty="0"/>
              <a:t>WIFI</a:t>
            </a:r>
            <a:r>
              <a:rPr lang="zh-CN" altLang="en-US" dirty="0"/>
              <a:t>子系统</a:t>
            </a:r>
          </a:p>
        </p:txBody>
      </p:sp>
      <p:sp>
        <p:nvSpPr>
          <p:cNvPr id="3" name="副标题 2">
            <a:extLst>
              <a:ext uri="{FF2B5EF4-FFF2-40B4-BE49-F238E27FC236}">
                <a16:creationId xmlns:a16="http://schemas.microsoft.com/office/drawing/2014/main" id="{8350F86C-7FFE-9DBE-2AD4-166CA1B0AC0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463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0C1B8-056E-8188-C119-14DEC026A071}"/>
              </a:ext>
            </a:extLst>
          </p:cNvPr>
          <p:cNvSpPr>
            <a:spLocks noGrp="1"/>
          </p:cNvSpPr>
          <p:nvPr>
            <p:ph type="title"/>
          </p:nvPr>
        </p:nvSpPr>
        <p:spPr/>
        <p:txBody>
          <a:bodyPr/>
          <a:lstStyle/>
          <a:p>
            <a:r>
              <a:rPr lang="zh-CN" altLang="en-US" dirty="0"/>
              <a:t>查询分配的</a:t>
            </a:r>
            <a:r>
              <a:rPr lang="en-US" altLang="zh-CN" dirty="0"/>
              <a:t>IP</a:t>
            </a:r>
            <a:r>
              <a:rPr lang="zh-CN" altLang="en-US" dirty="0"/>
              <a:t>地址</a:t>
            </a:r>
          </a:p>
        </p:txBody>
      </p:sp>
      <p:sp>
        <p:nvSpPr>
          <p:cNvPr id="3" name="内容占位符 2">
            <a:extLst>
              <a:ext uri="{FF2B5EF4-FFF2-40B4-BE49-F238E27FC236}">
                <a16:creationId xmlns:a16="http://schemas.microsoft.com/office/drawing/2014/main" id="{8D371DEE-50EC-5836-DA3E-773A651968C3}"/>
              </a:ext>
            </a:extLst>
          </p:cNvPr>
          <p:cNvSpPr>
            <a:spLocks noGrp="1"/>
          </p:cNvSpPr>
          <p:nvPr>
            <p:ph idx="1"/>
          </p:nvPr>
        </p:nvSpPr>
        <p:spPr/>
        <p:txBody>
          <a:bodyPr/>
          <a:lstStyle/>
          <a:p>
            <a:r>
              <a:rPr lang="en-US" altLang="zh-CN" dirty="0"/>
              <a:t>ipconfig</a:t>
            </a:r>
            <a:endParaRPr lang="zh-CN" altLang="en-US" dirty="0"/>
          </a:p>
        </p:txBody>
      </p:sp>
    </p:spTree>
    <p:extLst>
      <p:ext uri="{BB962C8B-B14F-4D97-AF65-F5344CB8AC3E}">
        <p14:creationId xmlns:p14="http://schemas.microsoft.com/office/powerpoint/2010/main" val="325801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B5F6F-5CC9-62D2-0986-659586B4BAB9}"/>
              </a:ext>
            </a:extLst>
          </p:cNvPr>
          <p:cNvSpPr>
            <a:spLocks noGrp="1"/>
          </p:cNvSpPr>
          <p:nvPr>
            <p:ph type="title"/>
          </p:nvPr>
        </p:nvSpPr>
        <p:spPr/>
        <p:txBody>
          <a:bodyPr/>
          <a:lstStyle/>
          <a:p>
            <a:r>
              <a:rPr lang="en-US" altLang="zh-CN" dirty="0"/>
              <a:t>TCP</a:t>
            </a:r>
            <a:endParaRPr lang="zh-CN" altLang="en-US" dirty="0"/>
          </a:p>
        </p:txBody>
      </p:sp>
      <p:sp>
        <p:nvSpPr>
          <p:cNvPr id="6" name="文本框 5">
            <a:extLst>
              <a:ext uri="{FF2B5EF4-FFF2-40B4-BE49-F238E27FC236}">
                <a16:creationId xmlns:a16="http://schemas.microsoft.com/office/drawing/2014/main" id="{B7725F1E-746F-18C0-F594-E305AA820C58}"/>
              </a:ext>
            </a:extLst>
          </p:cNvPr>
          <p:cNvSpPr txBox="1"/>
          <p:nvPr/>
        </p:nvSpPr>
        <p:spPr>
          <a:xfrm>
            <a:off x="838200" y="1690688"/>
            <a:ext cx="6096000" cy="923330"/>
          </a:xfrm>
          <a:prstGeom prst="rect">
            <a:avLst/>
          </a:prstGeom>
          <a:noFill/>
        </p:spPr>
        <p:txBody>
          <a:bodyPr wrap="square">
            <a:spAutoFit/>
          </a:bodyPr>
          <a:lstStyle/>
          <a:p>
            <a:r>
              <a:rPr lang="en-US" altLang="zh-CN" dirty="0"/>
              <a:t>TCP </a:t>
            </a:r>
            <a:r>
              <a:rPr lang="zh-CN" altLang="en-US" dirty="0"/>
              <a:t>是面向连接的运输层协议。应用程序在使用 </a:t>
            </a:r>
            <a:r>
              <a:rPr lang="en-US" altLang="zh-CN" dirty="0"/>
              <a:t>TCP </a:t>
            </a:r>
            <a:r>
              <a:rPr lang="zh-CN" altLang="en-US" dirty="0"/>
              <a:t>协议之前，必须先建立 </a:t>
            </a:r>
            <a:r>
              <a:rPr lang="en-US" altLang="zh-CN" dirty="0"/>
              <a:t>TCP </a:t>
            </a:r>
            <a:r>
              <a:rPr lang="zh-CN" altLang="en-US" dirty="0"/>
              <a:t>连接。在传送数据完毕后，必须释放已经建立的 </a:t>
            </a:r>
            <a:r>
              <a:rPr lang="en-US" altLang="zh-CN" dirty="0"/>
              <a:t>TCP </a:t>
            </a:r>
            <a:r>
              <a:rPr lang="zh-CN" altLang="en-US" dirty="0"/>
              <a:t>连接</a:t>
            </a:r>
          </a:p>
        </p:txBody>
      </p:sp>
      <p:sp>
        <p:nvSpPr>
          <p:cNvPr id="9" name="文本框 8">
            <a:extLst>
              <a:ext uri="{FF2B5EF4-FFF2-40B4-BE49-F238E27FC236}">
                <a16:creationId xmlns:a16="http://schemas.microsoft.com/office/drawing/2014/main" id="{17A79792-4169-0D7C-5634-56813398C27F}"/>
              </a:ext>
            </a:extLst>
          </p:cNvPr>
          <p:cNvSpPr txBox="1"/>
          <p:nvPr/>
        </p:nvSpPr>
        <p:spPr>
          <a:xfrm>
            <a:off x="838200" y="2693085"/>
            <a:ext cx="6096000" cy="646331"/>
          </a:xfrm>
          <a:prstGeom prst="rect">
            <a:avLst/>
          </a:prstGeom>
          <a:noFill/>
        </p:spPr>
        <p:txBody>
          <a:bodyPr wrap="square">
            <a:spAutoFit/>
          </a:bodyPr>
          <a:lstStyle/>
          <a:p>
            <a:r>
              <a:rPr lang="zh-CN" altLang="en-US" dirty="0"/>
              <a:t>每一条 </a:t>
            </a:r>
            <a:r>
              <a:rPr lang="en-US" altLang="zh-CN" dirty="0"/>
              <a:t>TCP </a:t>
            </a:r>
            <a:r>
              <a:rPr lang="zh-CN" altLang="en-US" dirty="0"/>
              <a:t>连接只能有两个端点，每一条 </a:t>
            </a:r>
            <a:r>
              <a:rPr lang="en-US" altLang="zh-CN" dirty="0"/>
              <a:t>TCP </a:t>
            </a:r>
            <a:r>
              <a:rPr lang="zh-CN" altLang="en-US" dirty="0"/>
              <a:t>连接只能是点对点的</a:t>
            </a:r>
            <a:r>
              <a:rPr lang="en-US" altLang="zh-CN" dirty="0"/>
              <a:t>(</a:t>
            </a:r>
            <a:r>
              <a:rPr lang="zh-CN" altLang="en-US" dirty="0"/>
              <a:t>一对一</a:t>
            </a:r>
            <a:r>
              <a:rPr lang="en-US" altLang="zh-CN" dirty="0"/>
              <a:t>)</a:t>
            </a:r>
            <a:endParaRPr lang="zh-CN" altLang="en-US" dirty="0"/>
          </a:p>
        </p:txBody>
      </p:sp>
      <p:sp>
        <p:nvSpPr>
          <p:cNvPr id="11" name="文本框 10">
            <a:extLst>
              <a:ext uri="{FF2B5EF4-FFF2-40B4-BE49-F238E27FC236}">
                <a16:creationId xmlns:a16="http://schemas.microsoft.com/office/drawing/2014/main" id="{EF8CBBF0-211B-5D22-7C85-62439846B27E}"/>
              </a:ext>
            </a:extLst>
          </p:cNvPr>
          <p:cNvSpPr txBox="1"/>
          <p:nvPr/>
        </p:nvSpPr>
        <p:spPr>
          <a:xfrm>
            <a:off x="838200" y="3518585"/>
            <a:ext cx="6096000" cy="646331"/>
          </a:xfrm>
          <a:prstGeom prst="rect">
            <a:avLst/>
          </a:prstGeom>
          <a:noFill/>
        </p:spPr>
        <p:txBody>
          <a:bodyPr wrap="square">
            <a:spAutoFit/>
          </a:bodyPr>
          <a:lstStyle/>
          <a:p>
            <a:r>
              <a:rPr lang="en-US" altLang="zh-CN" dirty="0"/>
              <a:t>TCP </a:t>
            </a:r>
            <a:r>
              <a:rPr lang="zh-CN" altLang="en-US" dirty="0"/>
              <a:t>提供可靠交付的服务。通过 </a:t>
            </a:r>
            <a:r>
              <a:rPr lang="en-US" altLang="zh-CN" dirty="0"/>
              <a:t>TCP </a:t>
            </a:r>
            <a:r>
              <a:rPr lang="zh-CN" altLang="en-US" dirty="0"/>
              <a:t>连接传送的数据，无差错、不丢失、不重复，并且按序到达</a:t>
            </a:r>
          </a:p>
        </p:txBody>
      </p:sp>
      <p:sp>
        <p:nvSpPr>
          <p:cNvPr id="13" name="文本框 12">
            <a:extLst>
              <a:ext uri="{FF2B5EF4-FFF2-40B4-BE49-F238E27FC236}">
                <a16:creationId xmlns:a16="http://schemas.microsoft.com/office/drawing/2014/main" id="{111BD559-2208-93F7-4416-EE89855D52C6}"/>
              </a:ext>
            </a:extLst>
          </p:cNvPr>
          <p:cNvSpPr txBox="1"/>
          <p:nvPr/>
        </p:nvSpPr>
        <p:spPr>
          <a:xfrm>
            <a:off x="838200" y="4254759"/>
            <a:ext cx="6096000" cy="923330"/>
          </a:xfrm>
          <a:prstGeom prst="rect">
            <a:avLst/>
          </a:prstGeom>
          <a:noFill/>
        </p:spPr>
        <p:txBody>
          <a:bodyPr wrap="square">
            <a:spAutoFit/>
          </a:bodyPr>
          <a:lstStyle/>
          <a:p>
            <a:r>
              <a:rPr lang="en-US" altLang="zh-CN" dirty="0"/>
              <a:t>TCP </a:t>
            </a:r>
            <a:r>
              <a:rPr lang="zh-CN" altLang="en-US" dirty="0"/>
              <a:t>提供全双工通信。</a:t>
            </a:r>
            <a:r>
              <a:rPr lang="en-US" altLang="zh-CN" dirty="0"/>
              <a:t>TCP </a:t>
            </a:r>
            <a:r>
              <a:rPr lang="zh-CN" altLang="en-US" dirty="0"/>
              <a:t>允许通信双方的应用进程在任何时候都能发送数据。</a:t>
            </a:r>
            <a:r>
              <a:rPr lang="en-US" altLang="zh-CN" dirty="0"/>
              <a:t>TCP </a:t>
            </a:r>
            <a:r>
              <a:rPr lang="zh-CN" altLang="en-US" dirty="0"/>
              <a:t>连接的两端都设有发送缓存和接受缓存，用来临时存放双向通信的数据</a:t>
            </a:r>
          </a:p>
        </p:txBody>
      </p:sp>
    </p:spTree>
    <p:extLst>
      <p:ext uri="{BB962C8B-B14F-4D97-AF65-F5344CB8AC3E}">
        <p14:creationId xmlns:p14="http://schemas.microsoft.com/office/powerpoint/2010/main" val="121396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12542-CDDC-7FC8-629C-D9C21883DEF0}"/>
              </a:ext>
            </a:extLst>
          </p:cNvPr>
          <p:cNvSpPr>
            <a:spLocks noGrp="1"/>
          </p:cNvSpPr>
          <p:nvPr>
            <p:ph type="title"/>
          </p:nvPr>
        </p:nvSpPr>
        <p:spPr/>
        <p:txBody>
          <a:bodyPr/>
          <a:lstStyle/>
          <a:p>
            <a:r>
              <a:rPr lang="en-US" altLang="zh-CN" dirty="0"/>
              <a:t>TCP</a:t>
            </a:r>
            <a:r>
              <a:rPr lang="zh-CN" altLang="en-US" dirty="0"/>
              <a:t>基础</a:t>
            </a:r>
          </a:p>
        </p:txBody>
      </p:sp>
      <p:sp>
        <p:nvSpPr>
          <p:cNvPr id="3" name="内容占位符 2">
            <a:extLst>
              <a:ext uri="{FF2B5EF4-FFF2-40B4-BE49-F238E27FC236}">
                <a16:creationId xmlns:a16="http://schemas.microsoft.com/office/drawing/2014/main" id="{F09CC548-18BC-2715-C1F2-F07CFEA4F65B}"/>
              </a:ext>
            </a:extLst>
          </p:cNvPr>
          <p:cNvSpPr>
            <a:spLocks noGrp="1"/>
          </p:cNvSpPr>
          <p:nvPr>
            <p:ph idx="1"/>
          </p:nvPr>
        </p:nvSpPr>
        <p:spPr/>
        <p:txBody>
          <a:bodyPr/>
          <a:lstStyle/>
          <a:p>
            <a:r>
              <a:rPr lang="en-US" altLang="zh-CN" dirty="0"/>
              <a:t>TCP</a:t>
            </a:r>
            <a:r>
              <a:rPr lang="zh-CN" altLang="en-US" dirty="0"/>
              <a:t>（</a:t>
            </a:r>
            <a:r>
              <a:rPr lang="en-US" altLang="zh-CN" dirty="0"/>
              <a:t>Transmission Control Protocol</a:t>
            </a:r>
            <a:r>
              <a:rPr lang="zh-CN" altLang="en-US" dirty="0"/>
              <a:t>）是一种传输层协议，用于在网络上可靠地传输数据。</a:t>
            </a:r>
            <a:r>
              <a:rPr lang="en-US" altLang="zh-CN" dirty="0"/>
              <a:t>TCP </a:t>
            </a:r>
            <a:r>
              <a:rPr lang="zh-CN" altLang="en-US" dirty="0"/>
              <a:t>是一种面向连接的协议，使用三次握手建立连接，并使用四次挥手终止连接。</a:t>
            </a:r>
            <a:endParaRPr lang="en-US" altLang="zh-CN" dirty="0"/>
          </a:p>
          <a:p>
            <a:endParaRPr lang="en-US" altLang="zh-CN" dirty="0"/>
          </a:p>
          <a:p>
            <a:endParaRPr lang="zh-CN" altLang="en-US" dirty="0"/>
          </a:p>
        </p:txBody>
      </p:sp>
      <p:graphicFrame>
        <p:nvGraphicFramePr>
          <p:cNvPr id="5" name="图示 4">
            <a:extLst>
              <a:ext uri="{FF2B5EF4-FFF2-40B4-BE49-F238E27FC236}">
                <a16:creationId xmlns:a16="http://schemas.microsoft.com/office/drawing/2014/main" id="{C1817BF6-C727-5221-8663-1201C7C74C9E}"/>
              </a:ext>
            </a:extLst>
          </p:cNvPr>
          <p:cNvGraphicFramePr/>
          <p:nvPr>
            <p:extLst>
              <p:ext uri="{D42A27DB-BD31-4B8C-83A1-F6EECF244321}">
                <p14:modId xmlns:p14="http://schemas.microsoft.com/office/powerpoint/2010/main" val="119010869"/>
              </p:ext>
            </p:extLst>
          </p:nvPr>
        </p:nvGraphicFramePr>
        <p:xfrm>
          <a:off x="838200" y="4015246"/>
          <a:ext cx="2306782" cy="2757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a:extLst>
              <a:ext uri="{FF2B5EF4-FFF2-40B4-BE49-F238E27FC236}">
                <a16:creationId xmlns:a16="http://schemas.microsoft.com/office/drawing/2014/main" id="{309E6CD5-26C5-25B1-6E1A-198A6032CF23}"/>
              </a:ext>
            </a:extLst>
          </p:cNvPr>
          <p:cNvSpPr/>
          <p:nvPr/>
        </p:nvSpPr>
        <p:spPr>
          <a:xfrm>
            <a:off x="370794" y="3091916"/>
            <a:ext cx="3241593"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TCP Client</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861D0818-0E34-A1FA-EF5C-07528D0735B7}"/>
              </a:ext>
            </a:extLst>
          </p:cNvPr>
          <p:cNvSpPr/>
          <p:nvPr/>
        </p:nvSpPr>
        <p:spPr>
          <a:xfrm>
            <a:off x="5522034" y="3091916"/>
            <a:ext cx="3401893"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TCP Server</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8" name="图示 7">
            <a:extLst>
              <a:ext uri="{FF2B5EF4-FFF2-40B4-BE49-F238E27FC236}">
                <a16:creationId xmlns:a16="http://schemas.microsoft.com/office/drawing/2014/main" id="{B7D94996-6951-F099-CF8E-FE6F7B2FFEE5}"/>
              </a:ext>
            </a:extLst>
          </p:cNvPr>
          <p:cNvGraphicFramePr/>
          <p:nvPr>
            <p:extLst>
              <p:ext uri="{D42A27DB-BD31-4B8C-83A1-F6EECF244321}">
                <p14:modId xmlns:p14="http://schemas.microsoft.com/office/powerpoint/2010/main" val="1426864208"/>
              </p:ext>
            </p:extLst>
          </p:nvPr>
        </p:nvGraphicFramePr>
        <p:xfrm>
          <a:off x="5410013" y="4015245"/>
          <a:ext cx="3241593" cy="2757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018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4D0E2-C55C-DAFE-DCA5-A95D9ADBABF0}"/>
              </a:ext>
            </a:extLst>
          </p:cNvPr>
          <p:cNvSpPr>
            <a:spLocks noGrp="1"/>
          </p:cNvSpPr>
          <p:nvPr>
            <p:ph type="title"/>
          </p:nvPr>
        </p:nvSpPr>
        <p:spPr/>
        <p:txBody>
          <a:bodyPr/>
          <a:lstStyle/>
          <a:p>
            <a:r>
              <a:rPr lang="zh-CN" altLang="en-US" dirty="0"/>
              <a:t>服务器端</a:t>
            </a:r>
          </a:p>
        </p:txBody>
      </p:sp>
      <p:sp>
        <p:nvSpPr>
          <p:cNvPr id="3" name="内容占位符 2">
            <a:extLst>
              <a:ext uri="{FF2B5EF4-FFF2-40B4-BE49-F238E27FC236}">
                <a16:creationId xmlns:a16="http://schemas.microsoft.com/office/drawing/2014/main" id="{418CA2F5-A002-7C98-8E19-9FAB749B7C9C}"/>
              </a:ext>
            </a:extLst>
          </p:cNvPr>
          <p:cNvSpPr>
            <a:spLocks noGrp="1"/>
          </p:cNvSpPr>
          <p:nvPr>
            <p:ph idx="1"/>
          </p:nvPr>
        </p:nvSpPr>
        <p:spPr/>
        <p:txBody>
          <a:bodyPr>
            <a:normAutofit/>
          </a:bodyPr>
          <a:lstStyle/>
          <a:p>
            <a:r>
              <a:rPr lang="zh-CN" altLang="en-US" b="1" i="0" dirty="0">
                <a:effectLst/>
                <a:latin typeface="-apple-system"/>
              </a:rPr>
              <a:t>创建套接字端口</a:t>
            </a:r>
            <a:endParaRPr lang="en-US" altLang="zh-CN" b="1" i="0" dirty="0">
              <a:effectLst/>
              <a:latin typeface="-apple-system"/>
            </a:endParaRPr>
          </a:p>
          <a:p>
            <a:r>
              <a:rPr lang="zh-CN" altLang="en-US" b="1" i="0" dirty="0">
                <a:effectLst/>
                <a:latin typeface="-apple-system"/>
              </a:rPr>
              <a:t>为套接字绑定地址信息</a:t>
            </a:r>
            <a:endParaRPr lang="en-US" altLang="zh-CN" b="1" dirty="0">
              <a:latin typeface="-apple-system"/>
            </a:endParaRPr>
          </a:p>
          <a:p>
            <a:r>
              <a:rPr lang="zh-CN" altLang="en-US" b="1" i="0" dirty="0">
                <a:effectLst/>
                <a:latin typeface="-apple-system"/>
              </a:rPr>
              <a:t>开始监听</a:t>
            </a:r>
            <a:endParaRPr lang="en-US" altLang="zh-CN" b="1" i="0" dirty="0">
              <a:effectLst/>
              <a:latin typeface="-apple-system"/>
            </a:endParaRPr>
          </a:p>
          <a:p>
            <a:r>
              <a:rPr lang="zh-CN" altLang="en-US" b="1" i="0" dirty="0">
                <a:effectLst/>
                <a:latin typeface="-apple-system"/>
              </a:rPr>
              <a:t>获取一个新建立连接的</a:t>
            </a:r>
            <a:r>
              <a:rPr lang="en-US" altLang="zh-CN" b="1" i="0" dirty="0">
                <a:effectLst/>
                <a:latin typeface="-apple-system"/>
              </a:rPr>
              <a:t>socket</a:t>
            </a:r>
            <a:r>
              <a:rPr lang="zh-CN" altLang="en-US" b="1" i="0" dirty="0">
                <a:effectLst/>
                <a:latin typeface="-apple-system"/>
              </a:rPr>
              <a:t>的描述符</a:t>
            </a:r>
            <a:endParaRPr lang="en-US" altLang="zh-CN" b="1" dirty="0">
              <a:latin typeface="-apple-system"/>
            </a:endParaRPr>
          </a:p>
          <a:p>
            <a:r>
              <a:rPr lang="zh-CN" altLang="en-US" b="1" i="0" dirty="0">
                <a:effectLst/>
                <a:latin typeface="-apple-system"/>
              </a:rPr>
              <a:t>收发数据</a:t>
            </a:r>
            <a:endParaRPr lang="en-US" altLang="zh-CN" b="1" dirty="0">
              <a:latin typeface="-apple-system"/>
            </a:endParaRPr>
          </a:p>
          <a:p>
            <a:r>
              <a:rPr lang="zh-CN" altLang="en-US" b="1" i="0" dirty="0">
                <a:effectLst/>
                <a:latin typeface="-apple-system"/>
              </a:rPr>
              <a:t>关闭套接字</a:t>
            </a:r>
            <a:endParaRPr lang="zh-CN" altLang="en-US" dirty="0"/>
          </a:p>
        </p:txBody>
      </p:sp>
    </p:spTree>
    <p:extLst>
      <p:ext uri="{BB962C8B-B14F-4D97-AF65-F5344CB8AC3E}">
        <p14:creationId xmlns:p14="http://schemas.microsoft.com/office/powerpoint/2010/main" val="149074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4D0E2-C55C-DAFE-DCA5-A95D9ADBABF0}"/>
              </a:ext>
            </a:extLst>
          </p:cNvPr>
          <p:cNvSpPr>
            <a:spLocks noGrp="1"/>
          </p:cNvSpPr>
          <p:nvPr>
            <p:ph type="title"/>
          </p:nvPr>
        </p:nvSpPr>
        <p:spPr/>
        <p:txBody>
          <a:bodyPr/>
          <a:lstStyle/>
          <a:p>
            <a:pPr algn="l"/>
            <a:r>
              <a:rPr lang="zh-CN" altLang="en-US" b="1" i="0" dirty="0">
                <a:solidFill>
                  <a:srgbClr val="4F4F4F"/>
                </a:solidFill>
                <a:effectLst/>
                <a:latin typeface="PingFang SC"/>
              </a:rPr>
              <a:t>客户端</a:t>
            </a:r>
          </a:p>
        </p:txBody>
      </p:sp>
      <p:sp>
        <p:nvSpPr>
          <p:cNvPr id="3" name="内容占位符 2">
            <a:extLst>
              <a:ext uri="{FF2B5EF4-FFF2-40B4-BE49-F238E27FC236}">
                <a16:creationId xmlns:a16="http://schemas.microsoft.com/office/drawing/2014/main" id="{418CA2F5-A002-7C98-8E19-9FAB749B7C9C}"/>
              </a:ext>
            </a:extLst>
          </p:cNvPr>
          <p:cNvSpPr>
            <a:spLocks noGrp="1"/>
          </p:cNvSpPr>
          <p:nvPr>
            <p:ph idx="1"/>
          </p:nvPr>
        </p:nvSpPr>
        <p:spPr/>
        <p:txBody>
          <a:bodyPr>
            <a:normAutofit/>
          </a:bodyPr>
          <a:lstStyle/>
          <a:p>
            <a:r>
              <a:rPr lang="zh-CN" altLang="en-US" b="1" i="0" dirty="0">
                <a:effectLst/>
                <a:latin typeface="-apple-system"/>
              </a:rPr>
              <a:t>创建套接字</a:t>
            </a:r>
            <a:endParaRPr lang="en-US" altLang="zh-CN" b="1" i="0" dirty="0">
              <a:effectLst/>
              <a:latin typeface="-apple-system"/>
            </a:endParaRPr>
          </a:p>
          <a:p>
            <a:r>
              <a:rPr lang="zh-CN" altLang="en-US" b="1" i="0" dirty="0">
                <a:effectLst/>
                <a:latin typeface="-apple-system"/>
              </a:rPr>
              <a:t>为套接字绑定地址信息</a:t>
            </a:r>
            <a:endParaRPr lang="en-US" altLang="zh-CN" b="1" i="0" dirty="0">
              <a:effectLst/>
              <a:latin typeface="-apple-system"/>
            </a:endParaRPr>
          </a:p>
          <a:p>
            <a:r>
              <a:rPr lang="zh-CN" altLang="en-US" b="1" i="0" dirty="0">
                <a:effectLst/>
                <a:latin typeface="-apple-system"/>
              </a:rPr>
              <a:t>向服务端发起连接请求</a:t>
            </a:r>
            <a:endParaRPr lang="en-US" altLang="zh-CN" b="1" dirty="0">
              <a:latin typeface="-apple-system"/>
            </a:endParaRPr>
          </a:p>
          <a:p>
            <a:r>
              <a:rPr lang="zh-CN" altLang="en-US" b="1" i="0" dirty="0">
                <a:effectLst/>
                <a:latin typeface="-apple-system"/>
              </a:rPr>
              <a:t>收发数据</a:t>
            </a:r>
            <a:endParaRPr lang="en-US" altLang="zh-CN" b="1" i="0" dirty="0">
              <a:effectLst/>
              <a:latin typeface="-apple-system"/>
            </a:endParaRPr>
          </a:p>
          <a:p>
            <a:r>
              <a:rPr lang="zh-CN" altLang="en-US" b="1" i="0" dirty="0">
                <a:effectLst/>
                <a:latin typeface="-apple-system"/>
              </a:rPr>
              <a:t>关闭套接字</a:t>
            </a:r>
            <a:endParaRPr lang="zh-CN" altLang="en-US" dirty="0"/>
          </a:p>
        </p:txBody>
      </p:sp>
    </p:spTree>
    <p:extLst>
      <p:ext uri="{BB962C8B-B14F-4D97-AF65-F5344CB8AC3E}">
        <p14:creationId xmlns:p14="http://schemas.microsoft.com/office/powerpoint/2010/main" val="156869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64368-9BAD-5581-019F-F69E2B4AA311}"/>
              </a:ext>
            </a:extLst>
          </p:cNvPr>
          <p:cNvSpPr>
            <a:spLocks noGrp="1"/>
          </p:cNvSpPr>
          <p:nvPr>
            <p:ph type="title"/>
          </p:nvPr>
        </p:nvSpPr>
        <p:spPr/>
        <p:txBody>
          <a:bodyPr/>
          <a:lstStyle/>
          <a:p>
            <a:r>
              <a:rPr lang="en-US" altLang="zh-CN" dirty="0"/>
              <a:t>WPA</a:t>
            </a:r>
            <a:r>
              <a:rPr lang="zh-CN" altLang="en-US" dirty="0"/>
              <a:t>子系统</a:t>
            </a:r>
          </a:p>
        </p:txBody>
      </p:sp>
      <p:sp>
        <p:nvSpPr>
          <p:cNvPr id="3" name="内容占位符 2">
            <a:extLst>
              <a:ext uri="{FF2B5EF4-FFF2-40B4-BE49-F238E27FC236}">
                <a16:creationId xmlns:a16="http://schemas.microsoft.com/office/drawing/2014/main" id="{9A318586-745B-0C8E-A45D-EEF4CBB9DB6F}"/>
              </a:ext>
            </a:extLst>
          </p:cNvPr>
          <p:cNvSpPr>
            <a:spLocks noGrp="1"/>
          </p:cNvSpPr>
          <p:nvPr>
            <p:ph idx="1"/>
          </p:nvPr>
        </p:nvSpPr>
        <p:spPr/>
        <p:txBody>
          <a:bodyPr>
            <a:normAutofit lnSpcReduction="10000"/>
          </a:bodyPr>
          <a:lstStyle/>
          <a:p>
            <a:r>
              <a:rPr lang="en-US" altLang="zh-CN" dirty="0" err="1"/>
              <a:t>OpenHarmony</a:t>
            </a:r>
            <a:r>
              <a:rPr lang="zh-CN" altLang="en-US" dirty="0"/>
              <a:t>的</a:t>
            </a:r>
            <a:r>
              <a:rPr lang="en-US" altLang="zh-CN" dirty="0" err="1"/>
              <a:t>wifi</a:t>
            </a:r>
            <a:r>
              <a:rPr lang="zh-CN" altLang="en-US" dirty="0"/>
              <a:t>能力使用基于第三方开源</a:t>
            </a:r>
            <a:r>
              <a:rPr lang="en-US" altLang="zh-CN" dirty="0" err="1"/>
              <a:t>wifi</a:t>
            </a:r>
            <a:r>
              <a:rPr lang="zh-CN" altLang="en-US" dirty="0"/>
              <a:t>软件</a:t>
            </a:r>
            <a:r>
              <a:rPr lang="en-US" altLang="zh-CN" dirty="0"/>
              <a:t>WPA-supplicant</a:t>
            </a:r>
            <a:r>
              <a:rPr lang="zh-CN" altLang="en-US" dirty="0"/>
              <a:t>子系统完成，这部分在开源鸿蒙系统中进行了深度移植和融合</a:t>
            </a:r>
            <a:endParaRPr lang="en-US" altLang="zh-CN" dirty="0"/>
          </a:p>
          <a:p>
            <a:r>
              <a:rPr lang="en-US" altLang="zh-CN" dirty="0" err="1"/>
              <a:t>wpa_supplicant</a:t>
            </a:r>
            <a:r>
              <a:rPr lang="zh-CN" altLang="en-US" dirty="0"/>
              <a:t>是跨平台的开源软件，支持</a:t>
            </a:r>
            <a:r>
              <a:rPr lang="en-US" altLang="zh-CN" dirty="0"/>
              <a:t>WPA</a:t>
            </a:r>
            <a:r>
              <a:rPr lang="zh-CN" altLang="en-US" dirty="0"/>
              <a:t>、</a:t>
            </a:r>
            <a:r>
              <a:rPr lang="en-US" altLang="zh-CN" dirty="0"/>
              <a:t>WPA2</a:t>
            </a:r>
            <a:r>
              <a:rPr lang="zh-CN" altLang="en-US" dirty="0"/>
              <a:t>、</a:t>
            </a:r>
            <a:r>
              <a:rPr lang="en-US" altLang="zh-CN" dirty="0"/>
              <a:t>WPA3</a:t>
            </a:r>
            <a:r>
              <a:rPr lang="zh-CN" altLang="en-US" dirty="0"/>
              <a:t>（</a:t>
            </a:r>
            <a:r>
              <a:rPr lang="en-US" altLang="zh-CN" dirty="0"/>
              <a:t>IEEE 802.11i</a:t>
            </a:r>
            <a:r>
              <a:rPr lang="zh-CN" altLang="en-US" dirty="0"/>
              <a:t>）等</a:t>
            </a:r>
            <a:r>
              <a:rPr lang="en-US" altLang="zh-CN" dirty="0" err="1"/>
              <a:t>Wlan</a:t>
            </a:r>
            <a:r>
              <a:rPr lang="zh-CN" altLang="en-US" dirty="0"/>
              <a:t>接入技术，可用于台式机、笔记本电脑、手机和其他嵌入式系统。</a:t>
            </a:r>
          </a:p>
          <a:p>
            <a:endParaRPr lang="zh-CN" altLang="en-US" dirty="0"/>
          </a:p>
          <a:p>
            <a:r>
              <a:rPr lang="en-US" altLang="zh-CN" dirty="0"/>
              <a:t>`</a:t>
            </a:r>
            <a:r>
              <a:rPr lang="en-US" altLang="zh-CN" dirty="0" err="1"/>
              <a:t>wpa_supplicant</a:t>
            </a:r>
            <a:r>
              <a:rPr lang="en-US" altLang="zh-CN" dirty="0"/>
              <a:t>` </a:t>
            </a:r>
            <a:r>
              <a:rPr lang="zh-CN" altLang="en-US" dirty="0"/>
              <a:t>支持多种网络管理器，如 </a:t>
            </a:r>
            <a:r>
              <a:rPr lang="en-US" altLang="zh-CN" dirty="0" err="1"/>
              <a:t>NetworkManager</a:t>
            </a:r>
            <a:r>
              <a:rPr lang="en-US" altLang="zh-CN" dirty="0"/>
              <a:t> </a:t>
            </a:r>
            <a:r>
              <a:rPr lang="zh-CN" altLang="en-US" dirty="0"/>
              <a:t>和 </a:t>
            </a:r>
            <a:r>
              <a:rPr lang="en-US" altLang="zh-CN" dirty="0" err="1"/>
              <a:t>wicd</a:t>
            </a:r>
            <a:r>
              <a:rPr lang="zh-CN" altLang="en-US" dirty="0"/>
              <a:t>，也可以通过命令行界面直接使用。用户可以通过编辑 </a:t>
            </a:r>
            <a:r>
              <a:rPr lang="en-US" altLang="zh-CN" dirty="0"/>
              <a:t>`</a:t>
            </a:r>
            <a:r>
              <a:rPr lang="en-US" altLang="zh-CN" dirty="0" err="1"/>
              <a:t>wpa_supplicant</a:t>
            </a:r>
            <a:r>
              <a:rPr lang="en-US" altLang="zh-CN" dirty="0"/>
              <a:t>` </a:t>
            </a:r>
            <a:r>
              <a:rPr lang="zh-CN" altLang="en-US" dirty="0"/>
              <a:t>配置文件来配置连接的 </a:t>
            </a:r>
            <a:r>
              <a:rPr lang="en-US" altLang="zh-CN" dirty="0"/>
              <a:t>Wi-Fi </a:t>
            </a:r>
            <a:r>
              <a:rPr lang="zh-CN" altLang="en-US" dirty="0"/>
              <a:t>网络的参数，例如 </a:t>
            </a:r>
            <a:r>
              <a:rPr lang="en-US" altLang="zh-CN" dirty="0"/>
              <a:t>SSID</a:t>
            </a:r>
            <a:r>
              <a:rPr lang="zh-CN" altLang="en-US" dirty="0"/>
              <a:t>、密码、加密类型等。</a:t>
            </a:r>
          </a:p>
        </p:txBody>
      </p:sp>
    </p:spTree>
    <p:extLst>
      <p:ext uri="{BB962C8B-B14F-4D97-AF65-F5344CB8AC3E}">
        <p14:creationId xmlns:p14="http://schemas.microsoft.com/office/powerpoint/2010/main" val="124112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FC71C-0D37-7D27-A750-C97D3BDAF825}"/>
              </a:ext>
            </a:extLst>
          </p:cNvPr>
          <p:cNvSpPr>
            <a:spLocks noGrp="1"/>
          </p:cNvSpPr>
          <p:nvPr>
            <p:ph type="title"/>
          </p:nvPr>
        </p:nvSpPr>
        <p:spPr/>
        <p:txBody>
          <a:bodyPr/>
          <a:lstStyle/>
          <a:p>
            <a:r>
              <a:rPr lang="en-US" altLang="zh-CN" dirty="0"/>
              <a:t>WPA</a:t>
            </a:r>
            <a:r>
              <a:rPr lang="zh-CN" altLang="en-US" dirty="0"/>
              <a:t>协议栈所在的位置</a:t>
            </a:r>
          </a:p>
        </p:txBody>
      </p:sp>
      <p:pic>
        <p:nvPicPr>
          <p:cNvPr id="5" name="内容占位符 4">
            <a:extLst>
              <a:ext uri="{FF2B5EF4-FFF2-40B4-BE49-F238E27FC236}">
                <a16:creationId xmlns:a16="http://schemas.microsoft.com/office/drawing/2014/main" id="{42381CDA-C4D4-B936-D812-1D3636571317}"/>
              </a:ext>
            </a:extLst>
          </p:cNvPr>
          <p:cNvPicPr>
            <a:picLocks noGrp="1" noChangeAspect="1"/>
          </p:cNvPicPr>
          <p:nvPr>
            <p:ph idx="1"/>
          </p:nvPr>
        </p:nvPicPr>
        <p:blipFill>
          <a:blip r:embed="rId2"/>
          <a:stretch>
            <a:fillRect/>
          </a:stretch>
        </p:blipFill>
        <p:spPr>
          <a:xfrm>
            <a:off x="4111963" y="1739812"/>
            <a:ext cx="4645959" cy="4351338"/>
          </a:xfrm>
        </p:spPr>
      </p:pic>
      <p:sp>
        <p:nvSpPr>
          <p:cNvPr id="7" name="文本框 6">
            <a:extLst>
              <a:ext uri="{FF2B5EF4-FFF2-40B4-BE49-F238E27FC236}">
                <a16:creationId xmlns:a16="http://schemas.microsoft.com/office/drawing/2014/main" id="{C5BC6887-9BDC-6573-AB19-DEF19A95BC1F}"/>
              </a:ext>
            </a:extLst>
          </p:cNvPr>
          <p:cNvSpPr txBox="1"/>
          <p:nvPr/>
        </p:nvSpPr>
        <p:spPr>
          <a:xfrm>
            <a:off x="274320" y="1886635"/>
            <a:ext cx="3159760" cy="1200329"/>
          </a:xfrm>
          <a:prstGeom prst="rect">
            <a:avLst/>
          </a:prstGeom>
          <a:noFill/>
        </p:spPr>
        <p:txBody>
          <a:bodyPr wrap="square">
            <a:spAutoFit/>
          </a:bodyPr>
          <a:lstStyle/>
          <a:p>
            <a:r>
              <a:rPr lang="zh-CN" altLang="en-US" dirty="0"/>
              <a:t>在OpenHarmony中，wpa_supplicant用来提供Wi-Fi接入和Wi-Fi热点开启的协议栈。</a:t>
            </a:r>
          </a:p>
        </p:txBody>
      </p:sp>
    </p:spTree>
    <p:extLst>
      <p:ext uri="{BB962C8B-B14F-4D97-AF65-F5344CB8AC3E}">
        <p14:creationId xmlns:p14="http://schemas.microsoft.com/office/powerpoint/2010/main" val="376781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DBFB-CDB4-2681-ABF7-B792DD3C6C04}"/>
              </a:ext>
            </a:extLst>
          </p:cNvPr>
          <p:cNvSpPr>
            <a:spLocks noGrp="1"/>
          </p:cNvSpPr>
          <p:nvPr>
            <p:ph type="title"/>
          </p:nvPr>
        </p:nvSpPr>
        <p:spPr/>
        <p:txBody>
          <a:bodyPr/>
          <a:lstStyle/>
          <a:p>
            <a:r>
              <a:rPr lang="en-US" altLang="zh-CN" dirty="0"/>
              <a:t>STA</a:t>
            </a:r>
            <a:r>
              <a:rPr lang="zh-CN" altLang="en-US" dirty="0"/>
              <a:t>模式的配置自启动联网</a:t>
            </a:r>
          </a:p>
        </p:txBody>
      </p:sp>
      <p:sp>
        <p:nvSpPr>
          <p:cNvPr id="3" name="内容占位符 2">
            <a:extLst>
              <a:ext uri="{FF2B5EF4-FFF2-40B4-BE49-F238E27FC236}">
                <a16:creationId xmlns:a16="http://schemas.microsoft.com/office/drawing/2014/main" id="{7B96CA72-879A-1A2B-9EDC-FB7A99212F5F}"/>
              </a:ext>
            </a:extLst>
          </p:cNvPr>
          <p:cNvSpPr>
            <a:spLocks noGrp="1"/>
          </p:cNvSpPr>
          <p:nvPr>
            <p:ph idx="1"/>
          </p:nvPr>
        </p:nvSpPr>
        <p:spPr/>
        <p:txBody>
          <a:bodyPr/>
          <a:lstStyle/>
          <a:p>
            <a:r>
              <a:rPr lang="zh-CN" altLang="en-US" dirty="0"/>
              <a:t>此处需要</a:t>
            </a:r>
            <a:r>
              <a:rPr lang="en-US" altLang="zh-CN" dirty="0" err="1"/>
              <a:t>wpa</a:t>
            </a:r>
            <a:r>
              <a:rPr lang="zh-CN" altLang="en-US" dirty="0"/>
              <a:t>配置文件从而使能联网配置，如果使用</a:t>
            </a:r>
            <a:r>
              <a:rPr lang="en-US" altLang="zh-CN" dirty="0"/>
              <a:t>STA</a:t>
            </a:r>
            <a:r>
              <a:rPr lang="zh-CN" altLang="en-US" dirty="0"/>
              <a:t>模式需要创建一个 </a:t>
            </a:r>
            <a:r>
              <a:rPr lang="en-US" altLang="zh-CN" dirty="0" err="1"/>
              <a:t>wpa_supplicant.conf</a:t>
            </a:r>
            <a:r>
              <a:rPr lang="en-US" altLang="zh-CN" dirty="0"/>
              <a:t> </a:t>
            </a:r>
            <a:r>
              <a:rPr lang="zh-CN" altLang="en-US" dirty="0"/>
              <a:t>配置文件其中包含要连接的 </a:t>
            </a:r>
            <a:r>
              <a:rPr lang="en-US" altLang="zh-CN" dirty="0"/>
              <a:t>Wi-Fi </a:t>
            </a:r>
            <a:r>
              <a:rPr lang="zh-CN" altLang="en-US" dirty="0"/>
              <a:t>网络的 </a:t>
            </a:r>
            <a:r>
              <a:rPr lang="en-US" altLang="zh-CN" dirty="0"/>
              <a:t>SSID </a:t>
            </a:r>
            <a:r>
              <a:rPr lang="zh-CN" altLang="en-US" dirty="0"/>
              <a:t>和密码等信息</a:t>
            </a:r>
          </a:p>
        </p:txBody>
      </p:sp>
      <p:graphicFrame>
        <p:nvGraphicFramePr>
          <p:cNvPr id="4" name="表格 4">
            <a:extLst>
              <a:ext uri="{FF2B5EF4-FFF2-40B4-BE49-F238E27FC236}">
                <a16:creationId xmlns:a16="http://schemas.microsoft.com/office/drawing/2014/main" id="{0A9C2619-B044-E878-5D5B-3A716BD245BA}"/>
              </a:ext>
            </a:extLst>
          </p:cNvPr>
          <p:cNvGraphicFramePr>
            <a:graphicFrameLocks noGrp="1"/>
          </p:cNvGraphicFramePr>
          <p:nvPr>
            <p:extLst>
              <p:ext uri="{D42A27DB-BD31-4B8C-83A1-F6EECF244321}">
                <p14:modId xmlns:p14="http://schemas.microsoft.com/office/powerpoint/2010/main" val="1634504266"/>
              </p:ext>
            </p:extLst>
          </p:nvPr>
        </p:nvGraphicFramePr>
        <p:xfrm>
          <a:off x="944880" y="3681254"/>
          <a:ext cx="8128000" cy="11887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675568966"/>
                    </a:ext>
                  </a:extLst>
                </a:gridCol>
              </a:tblGrid>
              <a:tr h="778986">
                <a:tc>
                  <a:txBody>
                    <a:bodyPr/>
                    <a:lstStyle/>
                    <a:p>
                      <a:r>
                        <a:rPr lang="en-US" altLang="zh-CN" dirty="0">
                          <a:solidFill>
                            <a:schemeClr val="tx1"/>
                          </a:solidFill>
                        </a:rPr>
                        <a:t>network={</a:t>
                      </a:r>
                    </a:p>
                    <a:p>
                      <a:r>
                        <a:rPr lang="en-US" altLang="zh-CN" dirty="0" err="1">
                          <a:solidFill>
                            <a:schemeClr val="tx1"/>
                          </a:solidFill>
                        </a:rPr>
                        <a:t>ssid</a:t>
                      </a:r>
                      <a:r>
                        <a:rPr lang="en-US" altLang="zh-CN" dirty="0">
                          <a:solidFill>
                            <a:schemeClr val="tx1"/>
                          </a:solidFill>
                        </a:rPr>
                        <a:t>="</a:t>
                      </a:r>
                      <a:r>
                        <a:rPr lang="en-US" altLang="zh-CN" dirty="0" err="1">
                          <a:solidFill>
                            <a:schemeClr val="tx1"/>
                          </a:solidFill>
                        </a:rPr>
                        <a:t>your_SSID</a:t>
                      </a:r>
                      <a:r>
                        <a:rPr lang="en-US" altLang="zh-CN" dirty="0">
                          <a:solidFill>
                            <a:schemeClr val="tx1"/>
                          </a:solidFill>
                        </a:rPr>
                        <a:t>"</a:t>
                      </a:r>
                    </a:p>
                    <a:p>
                      <a:r>
                        <a:rPr lang="en-US" altLang="zh-CN" dirty="0" err="1">
                          <a:solidFill>
                            <a:schemeClr val="tx1"/>
                          </a:solidFill>
                        </a:rPr>
                        <a:t>psk</a:t>
                      </a:r>
                      <a:r>
                        <a:rPr lang="en-US" altLang="zh-CN" dirty="0">
                          <a:solidFill>
                            <a:schemeClr val="tx1"/>
                          </a:solidFill>
                        </a:rPr>
                        <a:t>="</a:t>
                      </a:r>
                      <a:r>
                        <a:rPr lang="en-US" altLang="zh-CN" dirty="0" err="1">
                          <a:solidFill>
                            <a:schemeClr val="tx1"/>
                          </a:solidFill>
                        </a:rPr>
                        <a:t>your_password</a:t>
                      </a:r>
                      <a:r>
                        <a:rPr lang="en-US" altLang="zh-CN" dirty="0">
                          <a:solidFill>
                            <a:schemeClr val="tx1"/>
                          </a:solidFill>
                        </a:rPr>
                        <a:t>"</a:t>
                      </a:r>
                    </a:p>
                    <a:p>
                      <a:r>
                        <a:rPr lang="en-US" altLang="zh-CN" dirty="0">
                          <a:solidFill>
                            <a:schemeClr val="tx1"/>
                          </a:solidFill>
                        </a:rPr>
                        <a:t>}</a:t>
                      </a:r>
                      <a:endParaRPr lang="zh-CN" altLang="en-US" dirty="0">
                        <a:solidFill>
                          <a:schemeClr val="tx1"/>
                        </a:solidFill>
                      </a:endParaRPr>
                    </a:p>
                  </a:txBody>
                  <a:tcPr>
                    <a:solidFill>
                      <a:schemeClr val="bg2"/>
                    </a:solidFill>
                  </a:tcPr>
                </a:tc>
                <a:extLst>
                  <a:ext uri="{0D108BD9-81ED-4DB2-BD59-A6C34878D82A}">
                    <a16:rowId xmlns:a16="http://schemas.microsoft.com/office/drawing/2014/main" val="241563994"/>
                  </a:ext>
                </a:extLst>
              </a:tr>
            </a:tbl>
          </a:graphicData>
        </a:graphic>
      </p:graphicFrame>
    </p:spTree>
    <p:extLst>
      <p:ext uri="{BB962C8B-B14F-4D97-AF65-F5344CB8AC3E}">
        <p14:creationId xmlns:p14="http://schemas.microsoft.com/office/powerpoint/2010/main" val="180652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6AA10-0120-36A7-AB8D-7F4FE220E155}"/>
              </a:ext>
            </a:extLst>
          </p:cNvPr>
          <p:cNvSpPr>
            <a:spLocks noGrp="1"/>
          </p:cNvSpPr>
          <p:nvPr>
            <p:ph type="title"/>
          </p:nvPr>
        </p:nvSpPr>
        <p:spPr/>
        <p:txBody>
          <a:bodyPr/>
          <a:lstStyle/>
          <a:p>
            <a:r>
              <a:rPr lang="zh-CN" altLang="en-US" dirty="0"/>
              <a:t>关键性问题</a:t>
            </a:r>
          </a:p>
        </p:txBody>
      </p:sp>
      <p:sp>
        <p:nvSpPr>
          <p:cNvPr id="3" name="内容占位符 2">
            <a:extLst>
              <a:ext uri="{FF2B5EF4-FFF2-40B4-BE49-F238E27FC236}">
                <a16:creationId xmlns:a16="http://schemas.microsoft.com/office/drawing/2014/main" id="{60EF42CE-BB6C-E37F-1052-9CE8CEAF1429}"/>
              </a:ext>
            </a:extLst>
          </p:cNvPr>
          <p:cNvSpPr>
            <a:spLocks noGrp="1"/>
          </p:cNvSpPr>
          <p:nvPr>
            <p:ph idx="1"/>
          </p:nvPr>
        </p:nvSpPr>
        <p:spPr/>
        <p:txBody>
          <a:bodyPr/>
          <a:lstStyle/>
          <a:p>
            <a:r>
              <a:rPr lang="zh-CN" altLang="en-US" dirty="0"/>
              <a:t>在文件处理阶段有个核心问题，如果我们想把</a:t>
            </a:r>
            <a:r>
              <a:rPr lang="en-US" altLang="zh-CN" dirty="0"/>
              <a:t>WIFI</a:t>
            </a:r>
            <a:r>
              <a:rPr lang="zh-CN" altLang="en-US" dirty="0"/>
              <a:t>配置作为初始文件写入系统，无法在编码阶段创造好该文件，在打包结束后我们自己写的定义设置文件会丢失或者无法找到相对路径，这时候可以通过重新添加文件分区的方式进行添加，需要用到如下工具，当然如果非必须要开机初始化，可以使用</a:t>
            </a:r>
            <a:r>
              <a:rPr lang="en-US" altLang="zh-CN" dirty="0" err="1"/>
              <a:t>hdcstd</a:t>
            </a:r>
            <a:r>
              <a:rPr lang="zh-CN" altLang="en-US" dirty="0"/>
              <a:t>工具</a:t>
            </a:r>
            <a:r>
              <a:rPr lang="en-US" altLang="zh-CN" dirty="0"/>
              <a:t>send</a:t>
            </a:r>
            <a:r>
              <a:rPr lang="zh-CN" altLang="en-US" dirty="0"/>
              <a:t>功能将文件传输到系统当中，并作为参数文件调用。</a:t>
            </a:r>
          </a:p>
        </p:txBody>
      </p:sp>
    </p:spTree>
    <p:extLst>
      <p:ext uri="{BB962C8B-B14F-4D97-AF65-F5344CB8AC3E}">
        <p14:creationId xmlns:p14="http://schemas.microsoft.com/office/powerpoint/2010/main" val="4220169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8345F-30DE-C0AB-49F0-44102EA22C62}"/>
              </a:ext>
            </a:extLst>
          </p:cNvPr>
          <p:cNvSpPr>
            <a:spLocks noGrp="1"/>
          </p:cNvSpPr>
          <p:nvPr>
            <p:ph type="title"/>
          </p:nvPr>
        </p:nvSpPr>
        <p:spPr/>
        <p:txBody>
          <a:bodyPr/>
          <a:lstStyle/>
          <a:p>
            <a:r>
              <a:rPr lang="en-US" altLang="zh-CN" dirty="0"/>
              <a:t>WPA</a:t>
            </a:r>
            <a:r>
              <a:rPr lang="zh-CN" altLang="en-US" dirty="0"/>
              <a:t>命令行常用指令</a:t>
            </a:r>
          </a:p>
        </p:txBody>
      </p:sp>
      <p:graphicFrame>
        <p:nvGraphicFramePr>
          <p:cNvPr id="8" name="表格 8">
            <a:extLst>
              <a:ext uri="{FF2B5EF4-FFF2-40B4-BE49-F238E27FC236}">
                <a16:creationId xmlns:a16="http://schemas.microsoft.com/office/drawing/2014/main" id="{078A8736-B14E-87F8-84A4-0C88B2BF4C65}"/>
              </a:ext>
            </a:extLst>
          </p:cNvPr>
          <p:cNvGraphicFramePr>
            <a:graphicFrameLocks noGrp="1"/>
          </p:cNvGraphicFramePr>
          <p:nvPr>
            <p:ph idx="1"/>
            <p:extLst>
              <p:ext uri="{D42A27DB-BD31-4B8C-83A1-F6EECF244321}">
                <p14:modId xmlns:p14="http://schemas.microsoft.com/office/powerpoint/2010/main" val="2147606355"/>
              </p:ext>
            </p:extLst>
          </p:nvPr>
        </p:nvGraphicFramePr>
        <p:xfrm>
          <a:off x="838200" y="1825625"/>
          <a:ext cx="10515600" cy="31089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383486084"/>
                    </a:ext>
                  </a:extLst>
                </a:gridCol>
              </a:tblGrid>
              <a:tr h="370840">
                <a:tc>
                  <a:txBody>
                    <a:bodyPr/>
                    <a:lstStyle/>
                    <a:p>
                      <a:r>
                        <a:rPr lang="en-US" altLang="zh-CN" dirty="0" err="1">
                          <a:solidFill>
                            <a:schemeClr val="tx1"/>
                          </a:solidFill>
                        </a:rPr>
                        <a:t>wpa_supplicant</a:t>
                      </a:r>
                      <a:r>
                        <a:rPr lang="en-US" altLang="zh-CN" dirty="0">
                          <a:solidFill>
                            <a:schemeClr val="tx1"/>
                          </a:solidFill>
                        </a:rPr>
                        <a:t> -iwlan0 -Dnl80211 -c/</a:t>
                      </a:r>
                      <a:r>
                        <a:rPr lang="en-US" altLang="zh-CN" dirty="0" err="1">
                          <a:solidFill>
                            <a:schemeClr val="tx1"/>
                          </a:solidFill>
                        </a:rPr>
                        <a:t>etc</a:t>
                      </a:r>
                      <a:r>
                        <a:rPr lang="en-US" altLang="zh-CN" dirty="0">
                          <a:solidFill>
                            <a:schemeClr val="tx1"/>
                          </a:solidFill>
                        </a:rPr>
                        <a:t>/</a:t>
                      </a:r>
                      <a:r>
                        <a:rPr lang="en-US" altLang="zh-CN" dirty="0" err="1">
                          <a:solidFill>
                            <a:schemeClr val="tx1"/>
                          </a:solidFill>
                        </a:rPr>
                        <a:t>ambaipcam</a:t>
                      </a:r>
                      <a:r>
                        <a:rPr lang="en-US" altLang="zh-CN" dirty="0">
                          <a:solidFill>
                            <a:schemeClr val="tx1"/>
                          </a:solidFill>
                        </a:rPr>
                        <a:t>/IPC_Q313/config/</a:t>
                      </a:r>
                      <a:r>
                        <a:rPr lang="en-US" altLang="zh-CN" dirty="0" err="1">
                          <a:solidFill>
                            <a:schemeClr val="tx1"/>
                          </a:solidFill>
                        </a:rPr>
                        <a:t>wlan</a:t>
                      </a:r>
                      <a:r>
                        <a:rPr lang="en-US" altLang="zh-CN" dirty="0">
                          <a:solidFill>
                            <a:schemeClr val="tx1"/>
                          </a:solidFill>
                        </a:rPr>
                        <a:t>/</a:t>
                      </a:r>
                      <a:r>
                        <a:rPr lang="en-US" altLang="zh-CN" dirty="0" err="1">
                          <a:solidFill>
                            <a:schemeClr val="tx1"/>
                          </a:solidFill>
                        </a:rPr>
                        <a:t>wpa_supplicant.conf</a:t>
                      </a:r>
                      <a:r>
                        <a:rPr lang="en-US" altLang="zh-CN" dirty="0">
                          <a:solidFill>
                            <a:schemeClr val="tx1"/>
                          </a:solidFill>
                        </a:rPr>
                        <a:t> -B</a:t>
                      </a:r>
                    </a:p>
                    <a:p>
                      <a:r>
                        <a:rPr lang="en-US" altLang="zh-CN" dirty="0">
                          <a:solidFill>
                            <a:schemeClr val="tx1"/>
                          </a:solidFill>
                        </a:rPr>
                        <a:t>#</a:t>
                      </a:r>
                      <a:r>
                        <a:rPr lang="zh-CN" altLang="en-US" dirty="0">
                          <a:solidFill>
                            <a:schemeClr val="tx1"/>
                          </a:solidFill>
                        </a:rPr>
                        <a:t>查询网卡状态</a:t>
                      </a:r>
                    </a:p>
                    <a:p>
                      <a:r>
                        <a:rPr lang="en-US" altLang="zh-CN" dirty="0" err="1">
                          <a:solidFill>
                            <a:schemeClr val="tx1"/>
                          </a:solidFill>
                        </a:rPr>
                        <a:t>wpa_cli</a:t>
                      </a:r>
                      <a:r>
                        <a:rPr lang="en-US" altLang="zh-CN" dirty="0">
                          <a:solidFill>
                            <a:schemeClr val="tx1"/>
                          </a:solidFill>
                        </a:rPr>
                        <a:t> -p/var/run/</a:t>
                      </a:r>
                      <a:r>
                        <a:rPr lang="en-US" altLang="zh-CN" dirty="0" err="1">
                          <a:solidFill>
                            <a:schemeClr val="tx1"/>
                          </a:solidFill>
                        </a:rPr>
                        <a:t>wpa_supplicant</a:t>
                      </a:r>
                      <a:r>
                        <a:rPr lang="en-US" altLang="zh-CN" dirty="0">
                          <a:solidFill>
                            <a:schemeClr val="tx1"/>
                          </a:solidFill>
                        </a:rPr>
                        <a:t> -iwlan0 status</a:t>
                      </a:r>
                    </a:p>
                    <a:p>
                      <a:r>
                        <a:rPr lang="en-US" altLang="zh-CN" dirty="0">
                          <a:solidFill>
                            <a:schemeClr val="tx1"/>
                          </a:solidFill>
                        </a:rPr>
                        <a:t>#</a:t>
                      </a:r>
                      <a:r>
                        <a:rPr lang="zh-CN" altLang="en-US" dirty="0">
                          <a:solidFill>
                            <a:schemeClr val="tx1"/>
                          </a:solidFill>
                        </a:rPr>
                        <a:t>搜索附近网络功能  </a:t>
                      </a:r>
                      <a:r>
                        <a:rPr lang="en-US" altLang="zh-CN" dirty="0">
                          <a:solidFill>
                            <a:schemeClr val="tx1"/>
                          </a:solidFill>
                        </a:rPr>
                        <a:t>no/ok</a:t>
                      </a:r>
                    </a:p>
                    <a:p>
                      <a:r>
                        <a:rPr lang="en-US" altLang="zh-CN" dirty="0" err="1">
                          <a:solidFill>
                            <a:schemeClr val="tx1"/>
                          </a:solidFill>
                        </a:rPr>
                        <a:t>wpa_cli</a:t>
                      </a:r>
                      <a:r>
                        <a:rPr lang="en-US" altLang="zh-CN" dirty="0">
                          <a:solidFill>
                            <a:schemeClr val="tx1"/>
                          </a:solidFill>
                        </a:rPr>
                        <a:t> -</a:t>
                      </a:r>
                      <a:r>
                        <a:rPr lang="en-US" altLang="zh-CN" dirty="0" err="1">
                          <a:solidFill>
                            <a:schemeClr val="tx1"/>
                          </a:solidFill>
                        </a:rPr>
                        <a:t>i</a:t>
                      </a:r>
                      <a:r>
                        <a:rPr lang="en-US" altLang="zh-CN" dirty="0">
                          <a:solidFill>
                            <a:schemeClr val="tx1"/>
                          </a:solidFill>
                        </a:rPr>
                        <a:t> wlan0 scan</a:t>
                      </a:r>
                    </a:p>
                    <a:p>
                      <a:r>
                        <a:rPr lang="en-US" altLang="zh-CN" dirty="0">
                          <a:solidFill>
                            <a:schemeClr val="tx1"/>
                          </a:solidFill>
                        </a:rPr>
                        <a:t>#</a:t>
                      </a:r>
                      <a:r>
                        <a:rPr lang="zh-CN" altLang="en-US" dirty="0">
                          <a:solidFill>
                            <a:schemeClr val="tx1"/>
                          </a:solidFill>
                        </a:rPr>
                        <a:t>搜索附近网络</a:t>
                      </a:r>
                      <a:r>
                        <a:rPr lang="en-US" altLang="zh-CN" dirty="0">
                          <a:solidFill>
                            <a:schemeClr val="tx1"/>
                          </a:solidFill>
                        </a:rPr>
                        <a:t>,</a:t>
                      </a:r>
                      <a:r>
                        <a:rPr lang="zh-CN" altLang="en-US" dirty="0">
                          <a:solidFill>
                            <a:schemeClr val="tx1"/>
                          </a:solidFill>
                        </a:rPr>
                        <a:t>并列出结果</a:t>
                      </a:r>
                    </a:p>
                    <a:p>
                      <a:r>
                        <a:rPr lang="en-US" altLang="zh-CN" dirty="0" err="1">
                          <a:solidFill>
                            <a:schemeClr val="tx1"/>
                          </a:solidFill>
                        </a:rPr>
                        <a:t>wpa_cli</a:t>
                      </a:r>
                      <a:r>
                        <a:rPr lang="en-US" altLang="zh-CN" dirty="0">
                          <a:solidFill>
                            <a:schemeClr val="tx1"/>
                          </a:solidFill>
                        </a:rPr>
                        <a:t> -</a:t>
                      </a:r>
                      <a:r>
                        <a:rPr lang="en-US" altLang="zh-CN" dirty="0" err="1">
                          <a:solidFill>
                            <a:schemeClr val="tx1"/>
                          </a:solidFill>
                        </a:rPr>
                        <a:t>i</a:t>
                      </a:r>
                      <a:r>
                        <a:rPr lang="en-US" altLang="zh-CN" dirty="0">
                          <a:solidFill>
                            <a:schemeClr val="tx1"/>
                          </a:solidFill>
                        </a:rPr>
                        <a:t> wlan0 </a:t>
                      </a:r>
                      <a:r>
                        <a:rPr lang="en-US" altLang="zh-CN" dirty="0" err="1">
                          <a:solidFill>
                            <a:schemeClr val="tx1"/>
                          </a:solidFill>
                        </a:rPr>
                        <a:t>scan_result</a:t>
                      </a:r>
                      <a:endParaRPr lang="en-US" altLang="zh-CN" dirty="0">
                        <a:solidFill>
                          <a:schemeClr val="tx1"/>
                        </a:solidFill>
                      </a:endParaRPr>
                    </a:p>
                    <a:p>
                      <a:r>
                        <a:rPr lang="en-US" altLang="zh-CN" dirty="0">
                          <a:solidFill>
                            <a:schemeClr val="tx1"/>
                          </a:solidFill>
                        </a:rPr>
                        <a:t>#</a:t>
                      </a:r>
                      <a:r>
                        <a:rPr lang="zh-CN" altLang="en-US" dirty="0">
                          <a:solidFill>
                            <a:schemeClr val="tx1"/>
                          </a:solidFill>
                        </a:rPr>
                        <a:t>查看当前连接的是哪个网络</a:t>
                      </a:r>
                    </a:p>
                    <a:p>
                      <a:r>
                        <a:rPr lang="en-US" altLang="zh-CN" dirty="0" err="1">
                          <a:solidFill>
                            <a:schemeClr val="tx1"/>
                          </a:solidFill>
                        </a:rPr>
                        <a:t>wpa_cli</a:t>
                      </a:r>
                      <a:r>
                        <a:rPr lang="en-US" altLang="zh-CN" dirty="0">
                          <a:solidFill>
                            <a:schemeClr val="tx1"/>
                          </a:solidFill>
                        </a:rPr>
                        <a:t> -</a:t>
                      </a:r>
                      <a:r>
                        <a:rPr lang="en-US" altLang="zh-CN" dirty="0" err="1">
                          <a:solidFill>
                            <a:schemeClr val="tx1"/>
                          </a:solidFill>
                        </a:rPr>
                        <a:t>i</a:t>
                      </a:r>
                      <a:r>
                        <a:rPr lang="en-US" altLang="zh-CN" dirty="0">
                          <a:solidFill>
                            <a:schemeClr val="tx1"/>
                          </a:solidFill>
                        </a:rPr>
                        <a:t> wlan0 </a:t>
                      </a:r>
                      <a:r>
                        <a:rPr lang="en-US" altLang="zh-CN" dirty="0" err="1">
                          <a:solidFill>
                            <a:schemeClr val="tx1"/>
                          </a:solidFill>
                        </a:rPr>
                        <a:t>list_network</a:t>
                      </a:r>
                      <a:r>
                        <a:rPr lang="en-US" altLang="zh-CN" dirty="0">
                          <a:solidFill>
                            <a:schemeClr val="tx1"/>
                          </a:solidFill>
                        </a:rPr>
                        <a:t>    </a:t>
                      </a:r>
                    </a:p>
                    <a:p>
                      <a:endParaRPr lang="zh-CN" altLang="en-US" dirty="0"/>
                    </a:p>
                  </a:txBody>
                  <a:tcPr>
                    <a:solidFill>
                      <a:schemeClr val="bg2"/>
                    </a:solidFill>
                  </a:tcPr>
                </a:tc>
                <a:extLst>
                  <a:ext uri="{0D108BD9-81ED-4DB2-BD59-A6C34878D82A}">
                    <a16:rowId xmlns:a16="http://schemas.microsoft.com/office/drawing/2014/main" val="2993350038"/>
                  </a:ext>
                </a:extLst>
              </a:tr>
            </a:tbl>
          </a:graphicData>
        </a:graphic>
      </p:graphicFrame>
    </p:spTree>
    <p:extLst>
      <p:ext uri="{BB962C8B-B14F-4D97-AF65-F5344CB8AC3E}">
        <p14:creationId xmlns:p14="http://schemas.microsoft.com/office/powerpoint/2010/main" val="39401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6DD2-57F8-A111-1F5E-84F1098DF90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B7BB013-8507-03A2-2E69-7D22E808B59B}"/>
              </a:ext>
            </a:extLst>
          </p:cNvPr>
          <p:cNvSpPr>
            <a:spLocks noGrp="1"/>
          </p:cNvSpPr>
          <p:nvPr>
            <p:ph idx="1"/>
          </p:nvPr>
        </p:nvSpPr>
        <p:spPr/>
        <p:txBody>
          <a:bodyPr/>
          <a:lstStyle/>
          <a:p>
            <a:r>
              <a:rPr lang="en-US" altLang="zh-CN" dirty="0"/>
              <a:t>1. TCP  </a:t>
            </a:r>
            <a:r>
              <a:rPr lang="zh-CN" altLang="en-US" dirty="0"/>
              <a:t>基础概念</a:t>
            </a:r>
            <a:endParaRPr lang="en-US" altLang="zh-CN" dirty="0"/>
          </a:p>
          <a:p>
            <a:r>
              <a:rPr lang="en-US" altLang="zh-CN" dirty="0"/>
              <a:t>2  WIFI</a:t>
            </a:r>
            <a:r>
              <a:rPr lang="zh-CN" altLang="en-US" dirty="0"/>
              <a:t>子系统  （</a:t>
            </a:r>
            <a:r>
              <a:rPr lang="en-US" altLang="zh-CN" dirty="0"/>
              <a:t>WPA</a:t>
            </a:r>
            <a:r>
              <a:rPr lang="zh-CN" altLang="en-US" dirty="0"/>
              <a:t>）</a:t>
            </a:r>
            <a:endParaRPr lang="en-US" altLang="zh-CN" dirty="0"/>
          </a:p>
          <a:p>
            <a:r>
              <a:rPr lang="en-US" altLang="zh-CN" dirty="0"/>
              <a:t>3  Socket </a:t>
            </a:r>
            <a:r>
              <a:rPr lang="zh-CN" altLang="en-US" dirty="0"/>
              <a:t>通信</a:t>
            </a:r>
            <a:endParaRPr lang="en-US" altLang="zh-CN" dirty="0"/>
          </a:p>
          <a:p>
            <a:r>
              <a:rPr lang="en-US" altLang="zh-CN" dirty="0"/>
              <a:t>4 </a:t>
            </a:r>
            <a:r>
              <a:rPr lang="zh-CN" altLang="en-US" dirty="0"/>
              <a:t>在</a:t>
            </a:r>
            <a:r>
              <a:rPr lang="en-US" altLang="zh-CN" dirty="0" err="1"/>
              <a:t>Openharmony</a:t>
            </a:r>
            <a:r>
              <a:rPr lang="zh-CN" altLang="en-US" dirty="0"/>
              <a:t>中开发并编译</a:t>
            </a:r>
            <a:endParaRPr lang="en-US" altLang="zh-CN" dirty="0"/>
          </a:p>
          <a:p>
            <a:r>
              <a:rPr lang="en-US" altLang="zh-CN" dirty="0"/>
              <a:t>5 </a:t>
            </a:r>
            <a:r>
              <a:rPr lang="zh-CN" altLang="en-US" dirty="0"/>
              <a:t>车载开发板的部署</a:t>
            </a:r>
            <a:endParaRPr lang="en-US" altLang="zh-CN" dirty="0"/>
          </a:p>
        </p:txBody>
      </p:sp>
    </p:spTree>
    <p:extLst>
      <p:ext uri="{BB962C8B-B14F-4D97-AF65-F5344CB8AC3E}">
        <p14:creationId xmlns:p14="http://schemas.microsoft.com/office/powerpoint/2010/main" val="1244059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08621-0A6E-F608-3BE1-3DAA8E561EC1}"/>
              </a:ext>
            </a:extLst>
          </p:cNvPr>
          <p:cNvSpPr>
            <a:spLocks noGrp="1"/>
          </p:cNvSpPr>
          <p:nvPr>
            <p:ph type="title"/>
          </p:nvPr>
        </p:nvSpPr>
        <p:spPr/>
        <p:txBody>
          <a:bodyPr/>
          <a:lstStyle/>
          <a:p>
            <a:r>
              <a:rPr lang="en-US" altLang="zh-CN" dirty="0"/>
              <a:t>TCP</a:t>
            </a:r>
            <a:r>
              <a:rPr lang="zh-CN" altLang="en-US" dirty="0"/>
              <a:t>实现</a:t>
            </a:r>
          </a:p>
        </p:txBody>
      </p:sp>
      <p:sp>
        <p:nvSpPr>
          <p:cNvPr id="3" name="内容占位符 2">
            <a:extLst>
              <a:ext uri="{FF2B5EF4-FFF2-40B4-BE49-F238E27FC236}">
                <a16:creationId xmlns:a16="http://schemas.microsoft.com/office/drawing/2014/main" id="{7A0AF550-EB96-2898-BE41-FD3DD66089F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0999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12542-CDDC-7FC8-629C-D9C21883DEF0}"/>
              </a:ext>
            </a:extLst>
          </p:cNvPr>
          <p:cNvSpPr>
            <a:spLocks noGrp="1"/>
          </p:cNvSpPr>
          <p:nvPr>
            <p:ph type="title"/>
          </p:nvPr>
        </p:nvSpPr>
        <p:spPr/>
        <p:txBody>
          <a:bodyPr/>
          <a:lstStyle/>
          <a:p>
            <a:r>
              <a:rPr lang="en-US" altLang="zh-CN" dirty="0"/>
              <a:t>OSI </a:t>
            </a:r>
            <a:r>
              <a:rPr lang="zh-CN" altLang="en-US" dirty="0"/>
              <a:t>七层参考模型和</a:t>
            </a:r>
            <a:r>
              <a:rPr lang="en-US" altLang="zh-CN" dirty="0"/>
              <a:t>TCP/IP</a:t>
            </a:r>
            <a:r>
              <a:rPr lang="zh-CN" altLang="en-US" dirty="0"/>
              <a:t>参考模型对比</a:t>
            </a:r>
          </a:p>
        </p:txBody>
      </p:sp>
      <p:sp>
        <p:nvSpPr>
          <p:cNvPr id="3" name="内容占位符 2">
            <a:extLst>
              <a:ext uri="{FF2B5EF4-FFF2-40B4-BE49-F238E27FC236}">
                <a16:creationId xmlns:a16="http://schemas.microsoft.com/office/drawing/2014/main" id="{F09CC548-18BC-2715-C1F2-F07CFEA4F65B}"/>
              </a:ext>
            </a:extLst>
          </p:cNvPr>
          <p:cNvSpPr>
            <a:spLocks noGrp="1"/>
          </p:cNvSpPr>
          <p:nvPr>
            <p:ph idx="1"/>
          </p:nvPr>
        </p:nvSpPr>
        <p:spPr/>
        <p:txBody>
          <a:bodyPr/>
          <a:lstStyle/>
          <a:p>
            <a:endParaRPr lang="en-US" altLang="zh-CN" dirty="0"/>
          </a:p>
          <a:p>
            <a:endParaRPr lang="zh-CN" altLang="en-US" dirty="0"/>
          </a:p>
        </p:txBody>
      </p:sp>
      <p:sp>
        <p:nvSpPr>
          <p:cNvPr id="6" name="矩形 5">
            <a:extLst>
              <a:ext uri="{FF2B5EF4-FFF2-40B4-BE49-F238E27FC236}">
                <a16:creationId xmlns:a16="http://schemas.microsoft.com/office/drawing/2014/main" id="{309E6CD5-26C5-25B1-6E1A-198A6032CF23}"/>
              </a:ext>
            </a:extLst>
          </p:cNvPr>
          <p:cNvSpPr/>
          <p:nvPr/>
        </p:nvSpPr>
        <p:spPr>
          <a:xfrm>
            <a:off x="1464912" y="1690688"/>
            <a:ext cx="1236237"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OSI</a:t>
            </a:r>
          </a:p>
        </p:txBody>
      </p:sp>
      <p:sp>
        <p:nvSpPr>
          <p:cNvPr id="7" name="矩形 6">
            <a:extLst>
              <a:ext uri="{FF2B5EF4-FFF2-40B4-BE49-F238E27FC236}">
                <a16:creationId xmlns:a16="http://schemas.microsoft.com/office/drawing/2014/main" id="{861D0818-0E34-A1FA-EF5C-07528D0735B7}"/>
              </a:ext>
            </a:extLst>
          </p:cNvPr>
          <p:cNvSpPr/>
          <p:nvPr/>
        </p:nvSpPr>
        <p:spPr>
          <a:xfrm>
            <a:off x="6096000" y="1825625"/>
            <a:ext cx="2169184"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TCP/IP</a:t>
            </a:r>
          </a:p>
        </p:txBody>
      </p:sp>
      <p:graphicFrame>
        <p:nvGraphicFramePr>
          <p:cNvPr id="4" name="表格 8">
            <a:extLst>
              <a:ext uri="{FF2B5EF4-FFF2-40B4-BE49-F238E27FC236}">
                <a16:creationId xmlns:a16="http://schemas.microsoft.com/office/drawing/2014/main" id="{21BFBA6A-126A-1CF1-9912-109610DCE25F}"/>
              </a:ext>
            </a:extLst>
          </p:cNvPr>
          <p:cNvGraphicFramePr>
            <a:graphicFrameLocks noGrp="1"/>
          </p:cNvGraphicFramePr>
          <p:nvPr>
            <p:extLst>
              <p:ext uri="{D42A27DB-BD31-4B8C-83A1-F6EECF244321}">
                <p14:modId xmlns:p14="http://schemas.microsoft.com/office/powerpoint/2010/main" val="2044539295"/>
              </p:ext>
            </p:extLst>
          </p:nvPr>
        </p:nvGraphicFramePr>
        <p:xfrm>
          <a:off x="467360" y="3016251"/>
          <a:ext cx="4663440" cy="2966720"/>
        </p:xfrm>
        <a:graphic>
          <a:graphicData uri="http://schemas.openxmlformats.org/drawingml/2006/table">
            <a:tbl>
              <a:tblPr firstRow="1" bandRow="1">
                <a:tableStyleId>{5C22544A-7EE6-4342-B048-85BDC9FD1C3A}</a:tableStyleId>
              </a:tblPr>
              <a:tblGrid>
                <a:gridCol w="4663440">
                  <a:extLst>
                    <a:ext uri="{9D8B030D-6E8A-4147-A177-3AD203B41FA5}">
                      <a16:colId xmlns:a16="http://schemas.microsoft.com/office/drawing/2014/main" val="566160124"/>
                    </a:ext>
                  </a:extLst>
                </a:gridCol>
              </a:tblGrid>
              <a:tr h="370840">
                <a:tc>
                  <a:txBody>
                    <a:bodyPr/>
                    <a:lstStyle/>
                    <a:p>
                      <a:pPr algn="ctr"/>
                      <a:r>
                        <a:rPr lang="en-US" altLang="zh-CN" dirty="0"/>
                        <a:t>OSI</a:t>
                      </a:r>
                      <a:endParaRPr lang="zh-CN" altLang="en-US" dirty="0"/>
                    </a:p>
                  </a:txBody>
                  <a:tcPr/>
                </a:tc>
                <a:extLst>
                  <a:ext uri="{0D108BD9-81ED-4DB2-BD59-A6C34878D82A}">
                    <a16:rowId xmlns:a16="http://schemas.microsoft.com/office/drawing/2014/main" val="1855373454"/>
                  </a:ext>
                </a:extLst>
              </a:tr>
              <a:tr h="370840">
                <a:tc>
                  <a:txBody>
                    <a:bodyPr/>
                    <a:lstStyle/>
                    <a:p>
                      <a:pPr algn="ctr"/>
                      <a:r>
                        <a:rPr lang="zh-CN" altLang="en-US" dirty="0"/>
                        <a:t>应用层</a:t>
                      </a:r>
                    </a:p>
                  </a:txBody>
                  <a:tcPr/>
                </a:tc>
                <a:extLst>
                  <a:ext uri="{0D108BD9-81ED-4DB2-BD59-A6C34878D82A}">
                    <a16:rowId xmlns:a16="http://schemas.microsoft.com/office/drawing/2014/main" val="2081215305"/>
                  </a:ext>
                </a:extLst>
              </a:tr>
              <a:tr h="370840">
                <a:tc>
                  <a:txBody>
                    <a:bodyPr/>
                    <a:lstStyle/>
                    <a:p>
                      <a:pPr algn="ctr"/>
                      <a:r>
                        <a:rPr lang="zh-CN" altLang="en-US" dirty="0"/>
                        <a:t>表示层</a:t>
                      </a:r>
                    </a:p>
                  </a:txBody>
                  <a:tcPr/>
                </a:tc>
                <a:extLst>
                  <a:ext uri="{0D108BD9-81ED-4DB2-BD59-A6C34878D82A}">
                    <a16:rowId xmlns:a16="http://schemas.microsoft.com/office/drawing/2014/main" val="2475940330"/>
                  </a:ext>
                </a:extLst>
              </a:tr>
              <a:tr h="370840">
                <a:tc>
                  <a:txBody>
                    <a:bodyPr/>
                    <a:lstStyle/>
                    <a:p>
                      <a:pPr algn="ctr"/>
                      <a:r>
                        <a:rPr lang="zh-CN" altLang="en-US" dirty="0"/>
                        <a:t>会话层</a:t>
                      </a:r>
                    </a:p>
                  </a:txBody>
                  <a:tcPr/>
                </a:tc>
                <a:extLst>
                  <a:ext uri="{0D108BD9-81ED-4DB2-BD59-A6C34878D82A}">
                    <a16:rowId xmlns:a16="http://schemas.microsoft.com/office/drawing/2014/main" val="3122992144"/>
                  </a:ext>
                </a:extLst>
              </a:tr>
              <a:tr h="370840">
                <a:tc>
                  <a:txBody>
                    <a:bodyPr/>
                    <a:lstStyle/>
                    <a:p>
                      <a:pPr algn="ctr"/>
                      <a:r>
                        <a:rPr lang="zh-CN" altLang="en-US" dirty="0"/>
                        <a:t>传输层</a:t>
                      </a:r>
                    </a:p>
                  </a:txBody>
                  <a:tcPr/>
                </a:tc>
                <a:extLst>
                  <a:ext uri="{0D108BD9-81ED-4DB2-BD59-A6C34878D82A}">
                    <a16:rowId xmlns:a16="http://schemas.microsoft.com/office/drawing/2014/main" val="273391385"/>
                  </a:ext>
                </a:extLst>
              </a:tr>
              <a:tr h="370840">
                <a:tc>
                  <a:txBody>
                    <a:bodyPr/>
                    <a:lstStyle/>
                    <a:p>
                      <a:pPr algn="ctr"/>
                      <a:r>
                        <a:rPr lang="zh-CN" altLang="en-US" dirty="0"/>
                        <a:t>网络层</a:t>
                      </a:r>
                    </a:p>
                  </a:txBody>
                  <a:tcPr/>
                </a:tc>
                <a:extLst>
                  <a:ext uri="{0D108BD9-81ED-4DB2-BD59-A6C34878D82A}">
                    <a16:rowId xmlns:a16="http://schemas.microsoft.com/office/drawing/2014/main" val="4183685523"/>
                  </a:ext>
                </a:extLst>
              </a:tr>
              <a:tr h="370840">
                <a:tc>
                  <a:txBody>
                    <a:bodyPr/>
                    <a:lstStyle/>
                    <a:p>
                      <a:pPr algn="ctr"/>
                      <a:r>
                        <a:rPr lang="zh-CN" altLang="en-US" dirty="0"/>
                        <a:t>数据链路层</a:t>
                      </a:r>
                    </a:p>
                  </a:txBody>
                  <a:tcPr/>
                </a:tc>
                <a:extLst>
                  <a:ext uri="{0D108BD9-81ED-4DB2-BD59-A6C34878D82A}">
                    <a16:rowId xmlns:a16="http://schemas.microsoft.com/office/drawing/2014/main" val="3946687685"/>
                  </a:ext>
                </a:extLst>
              </a:tr>
              <a:tr h="370840">
                <a:tc>
                  <a:txBody>
                    <a:bodyPr/>
                    <a:lstStyle/>
                    <a:p>
                      <a:pPr algn="ctr"/>
                      <a:r>
                        <a:rPr lang="zh-CN" altLang="en-US" dirty="0"/>
                        <a:t>物理层</a:t>
                      </a:r>
                    </a:p>
                  </a:txBody>
                  <a:tcPr/>
                </a:tc>
                <a:extLst>
                  <a:ext uri="{0D108BD9-81ED-4DB2-BD59-A6C34878D82A}">
                    <a16:rowId xmlns:a16="http://schemas.microsoft.com/office/drawing/2014/main" val="1084177776"/>
                  </a:ext>
                </a:extLst>
              </a:tr>
            </a:tbl>
          </a:graphicData>
        </a:graphic>
      </p:graphicFrame>
      <p:graphicFrame>
        <p:nvGraphicFramePr>
          <p:cNvPr id="9" name="表格 9">
            <a:extLst>
              <a:ext uri="{FF2B5EF4-FFF2-40B4-BE49-F238E27FC236}">
                <a16:creationId xmlns:a16="http://schemas.microsoft.com/office/drawing/2014/main" id="{C1ED8FE0-932F-9B87-D14F-82B28F0DD584}"/>
              </a:ext>
            </a:extLst>
          </p:cNvPr>
          <p:cNvGraphicFramePr>
            <a:graphicFrameLocks noGrp="1"/>
          </p:cNvGraphicFramePr>
          <p:nvPr>
            <p:extLst>
              <p:ext uri="{D42A27DB-BD31-4B8C-83A1-F6EECF244321}">
                <p14:modId xmlns:p14="http://schemas.microsoft.com/office/powerpoint/2010/main" val="3722993709"/>
              </p:ext>
            </p:extLst>
          </p:nvPr>
        </p:nvGraphicFramePr>
        <p:xfrm>
          <a:off x="6017260" y="3016250"/>
          <a:ext cx="4450080" cy="2966720"/>
        </p:xfrm>
        <a:graphic>
          <a:graphicData uri="http://schemas.openxmlformats.org/drawingml/2006/table">
            <a:tbl>
              <a:tblPr firstRow="1" bandRow="1">
                <a:tableStyleId>{5C22544A-7EE6-4342-B048-85BDC9FD1C3A}</a:tableStyleId>
              </a:tblPr>
              <a:tblGrid>
                <a:gridCol w="4450080">
                  <a:extLst>
                    <a:ext uri="{9D8B030D-6E8A-4147-A177-3AD203B41FA5}">
                      <a16:colId xmlns:a16="http://schemas.microsoft.com/office/drawing/2014/main" val="1025445525"/>
                    </a:ext>
                  </a:extLst>
                </a:gridCol>
              </a:tblGrid>
              <a:tr h="741680">
                <a:tc>
                  <a:txBody>
                    <a:bodyPr/>
                    <a:lstStyle/>
                    <a:p>
                      <a:pPr algn="ctr"/>
                      <a:r>
                        <a:rPr lang="zh-CN" altLang="en-US" dirty="0"/>
                        <a:t>应用层</a:t>
                      </a:r>
                    </a:p>
                  </a:txBody>
                  <a:tcPr/>
                </a:tc>
                <a:extLst>
                  <a:ext uri="{0D108BD9-81ED-4DB2-BD59-A6C34878D82A}">
                    <a16:rowId xmlns:a16="http://schemas.microsoft.com/office/drawing/2014/main" val="3057050517"/>
                  </a:ext>
                </a:extLst>
              </a:tr>
              <a:tr h="741680">
                <a:tc>
                  <a:txBody>
                    <a:bodyPr/>
                    <a:lstStyle/>
                    <a:p>
                      <a:pPr algn="ctr"/>
                      <a:r>
                        <a:rPr lang="zh-CN" altLang="en-US" dirty="0"/>
                        <a:t>传输层</a:t>
                      </a:r>
                    </a:p>
                  </a:txBody>
                  <a:tcPr/>
                </a:tc>
                <a:extLst>
                  <a:ext uri="{0D108BD9-81ED-4DB2-BD59-A6C34878D82A}">
                    <a16:rowId xmlns:a16="http://schemas.microsoft.com/office/drawing/2014/main" val="1330860949"/>
                  </a:ext>
                </a:extLst>
              </a:tr>
              <a:tr h="741680">
                <a:tc>
                  <a:txBody>
                    <a:bodyPr/>
                    <a:lstStyle/>
                    <a:p>
                      <a:pPr algn="ctr"/>
                      <a:r>
                        <a:rPr lang="zh-CN" altLang="en-US" dirty="0"/>
                        <a:t>网络层</a:t>
                      </a:r>
                    </a:p>
                  </a:txBody>
                  <a:tcPr/>
                </a:tc>
                <a:extLst>
                  <a:ext uri="{0D108BD9-81ED-4DB2-BD59-A6C34878D82A}">
                    <a16:rowId xmlns:a16="http://schemas.microsoft.com/office/drawing/2014/main" val="42112520"/>
                  </a:ext>
                </a:extLst>
              </a:tr>
              <a:tr h="741680">
                <a:tc>
                  <a:txBody>
                    <a:bodyPr/>
                    <a:lstStyle/>
                    <a:p>
                      <a:pPr algn="ctr"/>
                      <a:r>
                        <a:rPr lang="zh-CN" altLang="en-US" dirty="0"/>
                        <a:t>网络接口层</a:t>
                      </a:r>
                    </a:p>
                  </a:txBody>
                  <a:tcPr/>
                </a:tc>
                <a:extLst>
                  <a:ext uri="{0D108BD9-81ED-4DB2-BD59-A6C34878D82A}">
                    <a16:rowId xmlns:a16="http://schemas.microsoft.com/office/drawing/2014/main" val="2068070368"/>
                  </a:ext>
                </a:extLst>
              </a:tr>
            </a:tbl>
          </a:graphicData>
        </a:graphic>
      </p:graphicFrame>
    </p:spTree>
    <p:extLst>
      <p:ext uri="{BB962C8B-B14F-4D97-AF65-F5344CB8AC3E}">
        <p14:creationId xmlns:p14="http://schemas.microsoft.com/office/powerpoint/2010/main" val="359894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6DD2-57F8-A111-1F5E-84F1098DF902}"/>
              </a:ext>
            </a:extLst>
          </p:cNvPr>
          <p:cNvSpPr>
            <a:spLocks noGrp="1"/>
          </p:cNvSpPr>
          <p:nvPr>
            <p:ph type="title"/>
          </p:nvPr>
        </p:nvSpPr>
        <p:spPr/>
        <p:txBody>
          <a:bodyPr/>
          <a:lstStyle/>
          <a:p>
            <a:r>
              <a:rPr lang="en-US" altLang="zh-CN" dirty="0"/>
              <a:t>TCP/IP   -IP </a:t>
            </a:r>
            <a:endParaRPr lang="zh-CN" altLang="en-US" dirty="0"/>
          </a:p>
        </p:txBody>
      </p:sp>
      <p:sp>
        <p:nvSpPr>
          <p:cNvPr id="3" name="内容占位符 2">
            <a:extLst>
              <a:ext uri="{FF2B5EF4-FFF2-40B4-BE49-F238E27FC236}">
                <a16:creationId xmlns:a16="http://schemas.microsoft.com/office/drawing/2014/main" id="{EB7BB013-8507-03A2-2E69-7D22E808B59B}"/>
              </a:ext>
            </a:extLst>
          </p:cNvPr>
          <p:cNvSpPr>
            <a:spLocks noGrp="1"/>
          </p:cNvSpPr>
          <p:nvPr>
            <p:ph idx="1"/>
          </p:nvPr>
        </p:nvSpPr>
        <p:spPr/>
        <p:txBody>
          <a:bodyPr/>
          <a:lstStyle/>
          <a:p>
            <a:r>
              <a:rPr lang="en-US" altLang="zh-CN" dirty="0"/>
              <a:t>IP </a:t>
            </a:r>
            <a:r>
              <a:rPr lang="zh-CN" altLang="en-US" dirty="0"/>
              <a:t>地址的四个主要功能</a:t>
            </a:r>
            <a:endParaRPr lang="en-US" altLang="zh-CN" dirty="0"/>
          </a:p>
          <a:p>
            <a:r>
              <a:rPr lang="zh-CN" altLang="en-US" dirty="0"/>
              <a:t>（</a:t>
            </a:r>
            <a:r>
              <a:rPr lang="en-US" altLang="zh-CN" dirty="0"/>
              <a:t>1</a:t>
            </a:r>
            <a:r>
              <a:rPr lang="zh-CN" altLang="en-US" dirty="0"/>
              <a:t>）  数据传输</a:t>
            </a:r>
            <a:endParaRPr lang="en-US" altLang="zh-CN" dirty="0"/>
          </a:p>
          <a:p>
            <a:r>
              <a:rPr lang="zh-CN" altLang="en-US" dirty="0"/>
              <a:t>（</a:t>
            </a:r>
            <a:r>
              <a:rPr lang="en-US" altLang="zh-CN" dirty="0"/>
              <a:t>2</a:t>
            </a:r>
            <a:r>
              <a:rPr lang="zh-CN" altLang="en-US" dirty="0"/>
              <a:t>）寻址</a:t>
            </a:r>
            <a:endParaRPr lang="en-US" altLang="zh-CN" dirty="0"/>
          </a:p>
          <a:p>
            <a:r>
              <a:rPr lang="zh-CN" altLang="en-US" dirty="0"/>
              <a:t>（</a:t>
            </a:r>
            <a:r>
              <a:rPr lang="en-US" altLang="zh-CN" dirty="0"/>
              <a:t>3</a:t>
            </a:r>
            <a:r>
              <a:rPr lang="zh-CN" altLang="en-US" dirty="0"/>
              <a:t>）路由选择</a:t>
            </a:r>
            <a:endParaRPr lang="en-US" altLang="zh-CN" dirty="0"/>
          </a:p>
        </p:txBody>
      </p:sp>
    </p:spTree>
    <p:extLst>
      <p:ext uri="{BB962C8B-B14F-4D97-AF65-F5344CB8AC3E}">
        <p14:creationId xmlns:p14="http://schemas.microsoft.com/office/powerpoint/2010/main" val="326730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93A11-735F-D2A7-5FA9-42B90DC8603A}"/>
              </a:ext>
            </a:extLst>
          </p:cNvPr>
          <p:cNvSpPr>
            <a:spLocks noGrp="1"/>
          </p:cNvSpPr>
          <p:nvPr>
            <p:ph type="title"/>
          </p:nvPr>
        </p:nvSpPr>
        <p:spPr/>
        <p:txBody>
          <a:bodyPr/>
          <a:lstStyle/>
          <a:p>
            <a:r>
              <a:rPr lang="en-US" altLang="zh-CN" dirty="0"/>
              <a:t>IP</a:t>
            </a:r>
            <a:r>
              <a:rPr lang="zh-CN" altLang="en-US" dirty="0"/>
              <a:t>地址的功能</a:t>
            </a:r>
          </a:p>
        </p:txBody>
      </p:sp>
      <p:sp>
        <p:nvSpPr>
          <p:cNvPr id="3" name="内容占位符 2">
            <a:extLst>
              <a:ext uri="{FF2B5EF4-FFF2-40B4-BE49-F238E27FC236}">
                <a16:creationId xmlns:a16="http://schemas.microsoft.com/office/drawing/2014/main" id="{C0276160-AF08-1F23-5C5D-4DE1E1F00ECE}"/>
              </a:ext>
            </a:extLst>
          </p:cNvPr>
          <p:cNvSpPr>
            <a:spLocks noGrp="1"/>
          </p:cNvSpPr>
          <p:nvPr>
            <p:ph idx="1"/>
          </p:nvPr>
        </p:nvSpPr>
        <p:spPr/>
        <p:txBody>
          <a:bodyPr>
            <a:normAutofit lnSpcReduction="10000"/>
          </a:bodyPr>
          <a:lstStyle/>
          <a:p>
            <a:pPr marL="0" indent="0">
              <a:buNone/>
            </a:pPr>
            <a:r>
              <a:rPr lang="zh-CN" altLang="en-US" dirty="0">
                <a:effectLst/>
              </a:rPr>
              <a:t>  在单个局域网网段中，计算机与计算机之间可以使用网络访问层提供的 </a:t>
            </a:r>
            <a:r>
              <a:rPr lang="en-US" altLang="zh-CN" dirty="0">
                <a:effectLst/>
              </a:rPr>
              <a:t>MAC </a:t>
            </a:r>
            <a:r>
              <a:rPr lang="zh-CN" altLang="en-US" dirty="0">
                <a:effectLst/>
              </a:rPr>
              <a:t>地址进行通信。如果在路由式网络中，计算机之间进行通信就不能利用 </a:t>
            </a:r>
            <a:r>
              <a:rPr lang="en-US" altLang="zh-CN" dirty="0">
                <a:effectLst/>
              </a:rPr>
              <a:t>MAC </a:t>
            </a:r>
            <a:r>
              <a:rPr lang="zh-CN" altLang="en-US" dirty="0">
                <a:effectLst/>
              </a:rPr>
              <a:t>地址实现数据传输了：因为 </a:t>
            </a:r>
            <a:r>
              <a:rPr lang="en-US" altLang="zh-CN" dirty="0">
                <a:effectLst/>
              </a:rPr>
              <a:t>MAC </a:t>
            </a:r>
            <a:r>
              <a:rPr lang="zh-CN" altLang="en-US" dirty="0">
                <a:effectLst/>
              </a:rPr>
              <a:t>地址不能跨路由接口运行；即使强行实现跨越，使用 </a:t>
            </a:r>
            <a:r>
              <a:rPr lang="en-US" altLang="zh-CN" dirty="0">
                <a:effectLst/>
              </a:rPr>
              <a:t>MAC </a:t>
            </a:r>
            <a:r>
              <a:rPr lang="zh-CN" altLang="en-US" dirty="0">
                <a:effectLst/>
              </a:rPr>
              <a:t>地址传输数据也是非常麻烦的。</a:t>
            </a:r>
          </a:p>
          <a:p>
            <a:pPr marL="0" indent="0">
              <a:buNone/>
            </a:pPr>
            <a:r>
              <a:rPr lang="zh-CN" altLang="en-US" dirty="0">
                <a:effectLst/>
              </a:rPr>
              <a:t>   这是由于内置在网卡里的固定 </a:t>
            </a:r>
            <a:r>
              <a:rPr lang="en-US" altLang="zh-CN" dirty="0">
                <a:effectLst/>
              </a:rPr>
              <a:t>MAC </a:t>
            </a:r>
            <a:r>
              <a:rPr lang="zh-CN" altLang="en-US" dirty="0">
                <a:effectLst/>
              </a:rPr>
              <a:t>地址不能在地址空间上引入逻辑结构，使其无法具备真正的地址来表示国家、省、市、区、街道、路、号这类层次。因此，要进行数据传输，必须使用一种逻辑化、层次化的寻址方案对网络进行组织，这就是 </a:t>
            </a:r>
            <a:r>
              <a:rPr lang="en-US" altLang="zh-CN" dirty="0">
                <a:effectLst/>
              </a:rPr>
              <a:t>IP </a:t>
            </a:r>
            <a:r>
              <a:rPr lang="zh-CN" altLang="en-US" dirty="0">
                <a:effectLst/>
              </a:rPr>
              <a:t>地址。</a:t>
            </a:r>
          </a:p>
          <a:p>
            <a:pPr marL="0" indent="0">
              <a:buNone/>
            </a:pPr>
            <a:br>
              <a:rPr lang="zh-CN" altLang="en-US" dirty="0">
                <a:effectLst/>
              </a:rPr>
            </a:br>
            <a:endParaRPr lang="zh-CN" altLang="en-US" dirty="0"/>
          </a:p>
        </p:txBody>
      </p:sp>
    </p:spTree>
    <p:extLst>
      <p:ext uri="{BB962C8B-B14F-4D97-AF65-F5344CB8AC3E}">
        <p14:creationId xmlns:p14="http://schemas.microsoft.com/office/powerpoint/2010/main" val="64030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93A11-735F-D2A7-5FA9-42B90DC8603A}"/>
              </a:ext>
            </a:extLst>
          </p:cNvPr>
          <p:cNvSpPr>
            <a:spLocks noGrp="1"/>
          </p:cNvSpPr>
          <p:nvPr>
            <p:ph type="title"/>
          </p:nvPr>
        </p:nvSpPr>
        <p:spPr/>
        <p:txBody>
          <a:bodyPr/>
          <a:lstStyle/>
          <a:p>
            <a:r>
              <a:rPr lang="en-US" altLang="zh-CN" dirty="0"/>
              <a:t>IP</a:t>
            </a:r>
            <a:r>
              <a:rPr lang="zh-CN" altLang="en-US" dirty="0"/>
              <a:t>地址的功能</a:t>
            </a:r>
          </a:p>
        </p:txBody>
      </p:sp>
      <p:sp>
        <p:nvSpPr>
          <p:cNvPr id="3" name="内容占位符 2">
            <a:extLst>
              <a:ext uri="{FF2B5EF4-FFF2-40B4-BE49-F238E27FC236}">
                <a16:creationId xmlns:a16="http://schemas.microsoft.com/office/drawing/2014/main" id="{C0276160-AF08-1F23-5C5D-4DE1E1F00ECE}"/>
              </a:ext>
            </a:extLst>
          </p:cNvPr>
          <p:cNvSpPr>
            <a:spLocks noGrp="1"/>
          </p:cNvSpPr>
          <p:nvPr>
            <p:ph idx="1"/>
          </p:nvPr>
        </p:nvSpPr>
        <p:spPr/>
        <p:txBody>
          <a:bodyPr>
            <a:normAutofit lnSpcReduction="10000"/>
          </a:bodyPr>
          <a:lstStyle/>
          <a:p>
            <a:pPr marL="0" indent="0">
              <a:buNone/>
            </a:pPr>
            <a:r>
              <a:rPr lang="zh-CN" altLang="en-US" dirty="0">
                <a:effectLst/>
              </a:rPr>
              <a:t>  在单个局域网网段中，计算机与计算机之间可以使用网络访问层提供的 </a:t>
            </a:r>
            <a:r>
              <a:rPr lang="en-US" altLang="zh-CN" dirty="0">
                <a:effectLst/>
              </a:rPr>
              <a:t>MAC </a:t>
            </a:r>
            <a:r>
              <a:rPr lang="zh-CN" altLang="en-US" dirty="0">
                <a:effectLst/>
              </a:rPr>
              <a:t>地址进行通信。如果在路由式网络中，计算机之间进行通信就不能利用 </a:t>
            </a:r>
            <a:r>
              <a:rPr lang="en-US" altLang="zh-CN" dirty="0">
                <a:effectLst/>
              </a:rPr>
              <a:t>MAC </a:t>
            </a:r>
            <a:r>
              <a:rPr lang="zh-CN" altLang="en-US" dirty="0">
                <a:effectLst/>
              </a:rPr>
              <a:t>地址实现数据传输了：因为 </a:t>
            </a:r>
            <a:r>
              <a:rPr lang="en-US" altLang="zh-CN" dirty="0">
                <a:effectLst/>
              </a:rPr>
              <a:t>MAC </a:t>
            </a:r>
            <a:r>
              <a:rPr lang="zh-CN" altLang="en-US" dirty="0">
                <a:effectLst/>
              </a:rPr>
              <a:t>地址不能跨路由接口运行；即使强行实现跨越，使用 </a:t>
            </a:r>
            <a:r>
              <a:rPr lang="en-US" altLang="zh-CN" dirty="0">
                <a:effectLst/>
              </a:rPr>
              <a:t>MAC </a:t>
            </a:r>
            <a:r>
              <a:rPr lang="zh-CN" altLang="en-US" dirty="0">
                <a:effectLst/>
              </a:rPr>
              <a:t>地址传输数据也是非常麻烦的。</a:t>
            </a:r>
          </a:p>
          <a:p>
            <a:pPr marL="0" indent="0">
              <a:buNone/>
            </a:pPr>
            <a:r>
              <a:rPr lang="zh-CN" altLang="en-US" dirty="0">
                <a:effectLst/>
              </a:rPr>
              <a:t>   这是由于内置在网卡里的固定 </a:t>
            </a:r>
            <a:r>
              <a:rPr lang="en-US" altLang="zh-CN" dirty="0">
                <a:effectLst/>
              </a:rPr>
              <a:t>MAC </a:t>
            </a:r>
            <a:r>
              <a:rPr lang="zh-CN" altLang="en-US" dirty="0">
                <a:effectLst/>
              </a:rPr>
              <a:t>地址不能在地址空间上引入逻辑结构，使其无法具备真正的地址来表示国家、省、市、区、街道、路、号这类层次。因此，要进行数据传输，必须使用一种逻辑化、层次化的寻址方案对网络进行组织，这就是 </a:t>
            </a:r>
            <a:r>
              <a:rPr lang="en-US" altLang="zh-CN" dirty="0">
                <a:effectLst/>
              </a:rPr>
              <a:t>IP </a:t>
            </a:r>
            <a:r>
              <a:rPr lang="zh-CN" altLang="en-US" dirty="0">
                <a:effectLst/>
              </a:rPr>
              <a:t>地址。</a:t>
            </a:r>
          </a:p>
          <a:p>
            <a:pPr marL="0" indent="0">
              <a:buNone/>
            </a:pPr>
            <a:br>
              <a:rPr lang="zh-CN" altLang="en-US" dirty="0">
                <a:effectLst/>
              </a:rPr>
            </a:br>
            <a:endParaRPr lang="zh-CN" altLang="en-US" dirty="0"/>
          </a:p>
        </p:txBody>
      </p:sp>
    </p:spTree>
    <p:extLst>
      <p:ext uri="{BB962C8B-B14F-4D97-AF65-F5344CB8AC3E}">
        <p14:creationId xmlns:p14="http://schemas.microsoft.com/office/powerpoint/2010/main" val="30044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CCA33-6AE1-40B2-9F89-2F41BF788414}"/>
              </a:ext>
            </a:extLst>
          </p:cNvPr>
          <p:cNvSpPr>
            <a:spLocks noGrp="1"/>
          </p:cNvSpPr>
          <p:nvPr>
            <p:ph type="title"/>
          </p:nvPr>
        </p:nvSpPr>
        <p:spPr/>
        <p:txBody>
          <a:bodyPr/>
          <a:lstStyle/>
          <a:p>
            <a:r>
              <a:rPr lang="en-US" altLang="zh-CN" dirty="0"/>
              <a:t>IP</a:t>
            </a:r>
            <a:r>
              <a:rPr lang="zh-CN" altLang="en-US" dirty="0"/>
              <a:t>地址的格式和范围</a:t>
            </a:r>
          </a:p>
        </p:txBody>
      </p:sp>
      <p:sp>
        <p:nvSpPr>
          <p:cNvPr id="3" name="内容占位符 2">
            <a:extLst>
              <a:ext uri="{FF2B5EF4-FFF2-40B4-BE49-F238E27FC236}">
                <a16:creationId xmlns:a16="http://schemas.microsoft.com/office/drawing/2014/main" id="{9FC69F9B-20BE-263F-1285-FE1888DA07CA}"/>
              </a:ext>
            </a:extLst>
          </p:cNvPr>
          <p:cNvSpPr>
            <a:spLocks noGrp="1"/>
          </p:cNvSpPr>
          <p:nvPr>
            <p:ph idx="1"/>
          </p:nvPr>
        </p:nvSpPr>
        <p:spPr/>
        <p:txBody>
          <a:bodyPr>
            <a:normAutofit fontScale="77500" lnSpcReduction="20000"/>
          </a:bodyPr>
          <a:lstStyle/>
          <a:p>
            <a:r>
              <a:rPr lang="en-US" altLang="zh-CN" b="0" i="0" dirty="0">
                <a:solidFill>
                  <a:srgbClr val="121212"/>
                </a:solidFill>
                <a:effectLst/>
                <a:latin typeface="-apple-system"/>
              </a:rPr>
              <a:t>IP</a:t>
            </a:r>
            <a:r>
              <a:rPr lang="zh-CN" altLang="en-US" b="0" i="0" dirty="0">
                <a:solidFill>
                  <a:srgbClr val="121212"/>
                </a:solidFill>
                <a:effectLst/>
                <a:latin typeface="-apple-system"/>
              </a:rPr>
              <a:t>地址是长度是</a:t>
            </a:r>
            <a:r>
              <a:rPr lang="en-US" altLang="zh-CN" b="0" i="0" dirty="0">
                <a:solidFill>
                  <a:srgbClr val="121212"/>
                </a:solidFill>
                <a:effectLst/>
                <a:latin typeface="-apple-system"/>
              </a:rPr>
              <a:t>32 bit</a:t>
            </a:r>
            <a:r>
              <a:rPr lang="zh-CN" altLang="en-US" b="0" i="0" dirty="0">
                <a:solidFill>
                  <a:srgbClr val="121212"/>
                </a:solidFill>
                <a:effectLst/>
                <a:latin typeface="-apple-system"/>
              </a:rPr>
              <a:t>，由</a:t>
            </a:r>
            <a:r>
              <a:rPr lang="en-US" altLang="zh-CN" b="0" i="0" dirty="0">
                <a:solidFill>
                  <a:srgbClr val="121212"/>
                </a:solidFill>
                <a:effectLst/>
                <a:latin typeface="-apple-system"/>
              </a:rPr>
              <a:t>4</a:t>
            </a:r>
            <a:r>
              <a:rPr lang="zh-CN" altLang="en-US" b="0" i="0" dirty="0">
                <a:solidFill>
                  <a:srgbClr val="121212"/>
                </a:solidFill>
                <a:effectLst/>
                <a:latin typeface="-apple-system"/>
              </a:rPr>
              <a:t>个字节组成。为了阅读和书写方便，</a:t>
            </a:r>
            <a:r>
              <a:rPr lang="en-US" altLang="zh-CN" b="0" i="0" dirty="0">
                <a:solidFill>
                  <a:srgbClr val="121212"/>
                </a:solidFill>
                <a:effectLst/>
                <a:latin typeface="-apple-system"/>
              </a:rPr>
              <a:t>IP</a:t>
            </a:r>
            <a:r>
              <a:rPr lang="zh-CN" altLang="en-US" b="0" i="0" dirty="0">
                <a:solidFill>
                  <a:srgbClr val="121212"/>
                </a:solidFill>
                <a:effectLst/>
                <a:latin typeface="-apple-system"/>
              </a:rPr>
              <a:t>地址通常采用点分十进制数来表示。</a:t>
            </a:r>
            <a:endParaRPr lang="en-US" altLang="zh-CN" b="0" i="0" dirty="0">
              <a:solidFill>
                <a:srgbClr val="121212"/>
              </a:solidFill>
              <a:effectLst/>
              <a:latin typeface="-apple-system"/>
            </a:endParaRPr>
          </a:p>
          <a:p>
            <a:r>
              <a:rPr lang="en-US" altLang="zh-CN" b="0" i="0" dirty="0">
                <a:solidFill>
                  <a:srgbClr val="121212"/>
                </a:solidFill>
                <a:effectLst/>
                <a:latin typeface="-apple-system"/>
              </a:rPr>
              <a:t>IP</a:t>
            </a:r>
            <a:r>
              <a:rPr lang="zh-CN" altLang="en-US" b="0" i="0" dirty="0">
                <a:solidFill>
                  <a:srgbClr val="121212"/>
                </a:solidFill>
                <a:effectLst/>
                <a:latin typeface="-apple-system"/>
              </a:rPr>
              <a:t>地址表现形式能够帮助我们更好的使用和配置网络，但通信设备在对</a:t>
            </a:r>
            <a:r>
              <a:rPr lang="en-US" altLang="zh-CN" b="0" i="0" dirty="0">
                <a:solidFill>
                  <a:srgbClr val="121212"/>
                </a:solidFill>
                <a:effectLst/>
                <a:latin typeface="-apple-system"/>
              </a:rPr>
              <a:t>IP</a:t>
            </a:r>
            <a:r>
              <a:rPr lang="zh-CN" altLang="en-US" b="0" i="0" dirty="0">
                <a:solidFill>
                  <a:srgbClr val="121212"/>
                </a:solidFill>
                <a:effectLst/>
                <a:latin typeface="-apple-system"/>
              </a:rPr>
              <a:t>地址进行计算时使用的是二进制的操作方式，因此掌握十进制、二进制的转换运算非常有必要。</a:t>
            </a:r>
            <a:endParaRPr lang="en-US" altLang="zh-CN" b="0" i="0" dirty="0">
              <a:solidFill>
                <a:srgbClr val="121212"/>
              </a:solidFill>
              <a:effectLst/>
              <a:latin typeface="-apple-system"/>
            </a:endParaRPr>
          </a:p>
          <a:p>
            <a:r>
              <a:rPr lang="en-US" altLang="zh-CN" b="0" i="0" dirty="0">
                <a:solidFill>
                  <a:srgbClr val="121212"/>
                </a:solidFill>
                <a:effectLst/>
                <a:latin typeface="-apple-system"/>
              </a:rPr>
              <a:t>00000000.00000000.00000000.00000000~11111111.11111111.11111111.11111111</a:t>
            </a:r>
            <a:r>
              <a:rPr lang="zh-CN" altLang="en-US" b="0" i="0" dirty="0">
                <a:solidFill>
                  <a:srgbClr val="121212"/>
                </a:solidFill>
                <a:effectLst/>
                <a:latin typeface="-apple-system"/>
              </a:rPr>
              <a:t>，即</a:t>
            </a:r>
            <a:r>
              <a:rPr lang="en-US" altLang="zh-CN" b="0" i="0" dirty="0">
                <a:solidFill>
                  <a:srgbClr val="121212"/>
                </a:solidFill>
                <a:effectLst/>
                <a:latin typeface="-apple-system"/>
              </a:rPr>
              <a:t>0.0.0.0~255.255.255.255</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IPv4</a:t>
            </a:r>
            <a:r>
              <a:rPr lang="zh-CN" altLang="en-US" b="0" i="0" dirty="0">
                <a:solidFill>
                  <a:srgbClr val="121212"/>
                </a:solidFill>
                <a:effectLst/>
                <a:latin typeface="-apple-system"/>
              </a:rPr>
              <a:t>地址由两部分组成：</a:t>
            </a:r>
          </a:p>
          <a:p>
            <a:pPr algn="l"/>
            <a:r>
              <a:rPr lang="zh-CN" altLang="en-US" b="0" i="0" dirty="0">
                <a:solidFill>
                  <a:srgbClr val="121212"/>
                </a:solidFill>
                <a:effectLst/>
                <a:latin typeface="-apple-system"/>
              </a:rPr>
              <a:t>网络部分 </a:t>
            </a:r>
            <a:r>
              <a:rPr lang="en-US" altLang="zh-CN" b="0" i="0" dirty="0">
                <a:solidFill>
                  <a:srgbClr val="121212"/>
                </a:solidFill>
                <a:effectLst/>
                <a:latin typeface="-apple-system"/>
              </a:rPr>
              <a:t>(</a:t>
            </a:r>
            <a:r>
              <a:rPr lang="zh-CN" altLang="en-US" b="0" i="0" dirty="0">
                <a:solidFill>
                  <a:srgbClr val="121212"/>
                </a:solidFill>
                <a:effectLst/>
                <a:latin typeface="-apple-system"/>
              </a:rPr>
              <a:t>网络号</a:t>
            </a:r>
            <a:r>
              <a:rPr lang="en-US" altLang="zh-CN" b="0" i="0" dirty="0">
                <a:solidFill>
                  <a:srgbClr val="121212"/>
                </a:solidFill>
                <a:effectLst/>
                <a:latin typeface="-apple-system"/>
              </a:rPr>
              <a:t>)</a:t>
            </a:r>
            <a:r>
              <a:rPr lang="zh-CN" altLang="en-US" b="0" i="0" dirty="0">
                <a:solidFill>
                  <a:srgbClr val="121212"/>
                </a:solidFill>
                <a:effectLst/>
                <a:latin typeface="-apple-system"/>
              </a:rPr>
              <a:t>：用来标识一个网络。</a:t>
            </a:r>
          </a:p>
          <a:p>
            <a:pPr algn="l"/>
            <a:r>
              <a:rPr lang="en-US" altLang="zh-CN" b="0" i="0" dirty="0">
                <a:solidFill>
                  <a:srgbClr val="121212"/>
                </a:solidFill>
                <a:effectLst/>
                <a:latin typeface="-apple-system"/>
              </a:rPr>
              <a:t>IP</a:t>
            </a:r>
            <a:r>
              <a:rPr lang="zh-CN" altLang="en-US" b="0" i="0" dirty="0">
                <a:solidFill>
                  <a:srgbClr val="121212"/>
                </a:solidFill>
                <a:effectLst/>
                <a:latin typeface="-apple-system"/>
              </a:rPr>
              <a:t>地址不能反映任何有关主机位置的地理信息，只能通过网络号码字段判断出主机属于哪个网络。</a:t>
            </a:r>
          </a:p>
          <a:p>
            <a:pPr algn="l"/>
            <a:r>
              <a:rPr lang="zh-CN" altLang="en-US" b="0" i="0" dirty="0">
                <a:solidFill>
                  <a:srgbClr val="121212"/>
                </a:solidFill>
                <a:effectLst/>
                <a:latin typeface="-apple-system"/>
              </a:rPr>
              <a:t>对于网络号相同的设备，无论实际所处的物理位置如何，它们都是处在同一个网络中。</a:t>
            </a:r>
          </a:p>
          <a:p>
            <a:pPr algn="l"/>
            <a:r>
              <a:rPr lang="zh-CN" altLang="en-US" b="0" i="0" dirty="0">
                <a:solidFill>
                  <a:srgbClr val="121212"/>
                </a:solidFill>
                <a:effectLst/>
                <a:latin typeface="-apple-system"/>
              </a:rPr>
              <a:t>主机部分 </a:t>
            </a:r>
            <a:r>
              <a:rPr lang="en-US" altLang="zh-CN" b="0" i="0" dirty="0">
                <a:solidFill>
                  <a:srgbClr val="121212"/>
                </a:solidFill>
                <a:effectLst/>
                <a:latin typeface="-apple-system"/>
              </a:rPr>
              <a:t>(</a:t>
            </a:r>
            <a:r>
              <a:rPr lang="zh-CN" altLang="en-US" b="0" i="0" dirty="0">
                <a:solidFill>
                  <a:srgbClr val="121212"/>
                </a:solidFill>
                <a:effectLst/>
                <a:latin typeface="-apple-system"/>
              </a:rPr>
              <a:t>主机号</a:t>
            </a:r>
            <a:r>
              <a:rPr lang="en-US" altLang="zh-CN" b="0" i="0" dirty="0">
                <a:solidFill>
                  <a:srgbClr val="121212"/>
                </a:solidFill>
                <a:effectLst/>
                <a:latin typeface="-apple-system"/>
              </a:rPr>
              <a:t>)</a:t>
            </a:r>
            <a:r>
              <a:rPr lang="zh-CN" altLang="en-US" b="0" i="0" dirty="0">
                <a:solidFill>
                  <a:srgbClr val="121212"/>
                </a:solidFill>
                <a:effectLst/>
                <a:latin typeface="-apple-system"/>
              </a:rPr>
              <a:t>：用来区分一个网络内的不同主机。</a:t>
            </a:r>
          </a:p>
          <a:p>
            <a:endParaRPr lang="zh-CN" altLang="en-US" dirty="0"/>
          </a:p>
        </p:txBody>
      </p:sp>
    </p:spTree>
    <p:extLst>
      <p:ext uri="{BB962C8B-B14F-4D97-AF65-F5344CB8AC3E}">
        <p14:creationId xmlns:p14="http://schemas.microsoft.com/office/powerpoint/2010/main" val="382230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3DE2C-2BDE-28D8-B49E-110362A08245}"/>
              </a:ext>
            </a:extLst>
          </p:cNvPr>
          <p:cNvSpPr>
            <a:spLocks noGrp="1"/>
          </p:cNvSpPr>
          <p:nvPr>
            <p:ph type="title"/>
          </p:nvPr>
        </p:nvSpPr>
        <p:spPr/>
        <p:txBody>
          <a:bodyPr/>
          <a:lstStyle/>
          <a:p>
            <a:r>
              <a:rPr lang="en-US" altLang="zh-CN" dirty="0"/>
              <a:t>IP</a:t>
            </a:r>
            <a:r>
              <a:rPr lang="zh-CN" altLang="en-US" dirty="0"/>
              <a:t>报文格式</a:t>
            </a:r>
          </a:p>
        </p:txBody>
      </p:sp>
      <p:pic>
        <p:nvPicPr>
          <p:cNvPr id="5" name="内容占位符 4">
            <a:extLst>
              <a:ext uri="{FF2B5EF4-FFF2-40B4-BE49-F238E27FC236}">
                <a16:creationId xmlns:a16="http://schemas.microsoft.com/office/drawing/2014/main" id="{E55A4420-ABB1-50D5-DE55-7427068D5545}"/>
              </a:ext>
            </a:extLst>
          </p:cNvPr>
          <p:cNvPicPr>
            <a:picLocks noGrp="1" noChangeAspect="1"/>
          </p:cNvPicPr>
          <p:nvPr>
            <p:ph idx="1"/>
          </p:nvPr>
        </p:nvPicPr>
        <p:blipFill>
          <a:blip r:embed="rId2"/>
          <a:stretch>
            <a:fillRect/>
          </a:stretch>
        </p:blipFill>
        <p:spPr>
          <a:xfrm>
            <a:off x="1599572" y="2234160"/>
            <a:ext cx="8992855" cy="3534268"/>
          </a:xfrm>
        </p:spPr>
      </p:pic>
    </p:spTree>
    <p:extLst>
      <p:ext uri="{BB962C8B-B14F-4D97-AF65-F5344CB8AC3E}">
        <p14:creationId xmlns:p14="http://schemas.microsoft.com/office/powerpoint/2010/main" val="32891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13A1D-8526-4586-26AF-842A6CA07538}"/>
              </a:ext>
            </a:extLst>
          </p:cNvPr>
          <p:cNvSpPr>
            <a:spLocks noGrp="1"/>
          </p:cNvSpPr>
          <p:nvPr>
            <p:ph type="title"/>
          </p:nvPr>
        </p:nvSpPr>
        <p:spPr/>
        <p:txBody>
          <a:bodyPr/>
          <a:lstStyle/>
          <a:p>
            <a:r>
              <a:rPr lang="en-US" altLang="zh-CN" dirty="0"/>
              <a:t>IP</a:t>
            </a:r>
            <a:r>
              <a:rPr lang="zh-CN" altLang="en-US" dirty="0"/>
              <a:t>报文格式</a:t>
            </a:r>
          </a:p>
        </p:txBody>
      </p:sp>
      <p:sp>
        <p:nvSpPr>
          <p:cNvPr id="3" name="内容占位符 2">
            <a:extLst>
              <a:ext uri="{FF2B5EF4-FFF2-40B4-BE49-F238E27FC236}">
                <a16:creationId xmlns:a16="http://schemas.microsoft.com/office/drawing/2014/main" id="{2D22855F-235E-8081-2A1B-A6E0D4997317}"/>
              </a:ext>
            </a:extLst>
          </p:cNvPr>
          <p:cNvSpPr>
            <a:spLocks noGrp="1"/>
          </p:cNvSpPr>
          <p:nvPr>
            <p:ph idx="1"/>
          </p:nvPr>
        </p:nvSpPr>
        <p:spPr/>
        <p:txBody>
          <a:bodyPr/>
          <a:lstStyle/>
          <a:p>
            <a:r>
              <a:rPr lang="en-US" altLang="zh-CN" b="0" i="0" dirty="0">
                <a:solidFill>
                  <a:srgbClr val="121212"/>
                </a:solidFill>
                <a:effectLst/>
                <a:latin typeface="-apple-system"/>
              </a:rPr>
              <a:t>0bit</a:t>
            </a:r>
            <a:r>
              <a:rPr lang="zh-CN" altLang="en-US" b="0" i="0" dirty="0">
                <a:solidFill>
                  <a:srgbClr val="121212"/>
                </a:solidFill>
                <a:effectLst/>
                <a:latin typeface="-apple-system"/>
              </a:rPr>
              <a:t>是指位于最左边的最高位，</a:t>
            </a:r>
            <a:r>
              <a:rPr lang="en-US" altLang="zh-CN" b="0" i="0" dirty="0">
                <a:solidFill>
                  <a:srgbClr val="121212"/>
                </a:solidFill>
                <a:effectLst/>
                <a:latin typeface="-apple-system"/>
              </a:rPr>
              <a:t>31bit</a:t>
            </a:r>
            <a:r>
              <a:rPr lang="zh-CN" altLang="en-US" b="0" i="0" dirty="0">
                <a:solidFill>
                  <a:srgbClr val="121212"/>
                </a:solidFill>
                <a:effectLst/>
                <a:latin typeface="-apple-system"/>
              </a:rPr>
              <a:t>是指位于最右边的最低位，</a:t>
            </a:r>
            <a:r>
              <a:rPr lang="en-US" altLang="zh-CN" b="0" i="0" dirty="0">
                <a:solidFill>
                  <a:srgbClr val="121212"/>
                </a:solidFill>
                <a:effectLst/>
                <a:latin typeface="-apple-system"/>
              </a:rPr>
              <a:t>4</a:t>
            </a:r>
            <a:r>
              <a:rPr lang="zh-CN" altLang="en-US" b="0" i="0" dirty="0">
                <a:solidFill>
                  <a:srgbClr val="121212"/>
                </a:solidFill>
                <a:effectLst/>
                <a:latin typeface="-apple-system"/>
              </a:rPr>
              <a:t>个字节的</a:t>
            </a:r>
            <a:r>
              <a:rPr lang="en-US" altLang="zh-CN" b="0" i="0" dirty="0">
                <a:solidFill>
                  <a:srgbClr val="121212"/>
                </a:solidFill>
                <a:effectLst/>
                <a:latin typeface="-apple-system"/>
              </a:rPr>
              <a:t>32bit</a:t>
            </a:r>
            <a:r>
              <a:rPr lang="zh-CN" altLang="en-US" b="0" i="0" dirty="0">
                <a:solidFill>
                  <a:srgbClr val="121212"/>
                </a:solidFill>
                <a:effectLst/>
                <a:latin typeface="-apple-system"/>
              </a:rPr>
              <a:t>按照 </a:t>
            </a:r>
            <a:r>
              <a:rPr lang="en-US" altLang="zh-CN" b="0" i="0" dirty="0" err="1">
                <a:solidFill>
                  <a:srgbClr val="121212"/>
                </a:solidFill>
                <a:effectLst/>
                <a:latin typeface="-apple-system"/>
              </a:rPr>
              <a:t>bigendian</a:t>
            </a:r>
            <a:r>
              <a:rPr lang="zh-CN" altLang="en-US" b="0" i="0" dirty="0">
                <a:solidFill>
                  <a:srgbClr val="121212"/>
                </a:solidFill>
                <a:effectLst/>
                <a:latin typeface="-apple-system"/>
              </a:rPr>
              <a:t>（大端格式：低字节位于高地址）字节序传输：首先是</a:t>
            </a:r>
            <a:r>
              <a:rPr lang="en-US" altLang="zh-CN" b="0" i="0" dirty="0">
                <a:solidFill>
                  <a:srgbClr val="121212"/>
                </a:solidFill>
                <a:effectLst/>
                <a:latin typeface="-apple-system"/>
              </a:rPr>
              <a:t>0~7bit</a:t>
            </a:r>
            <a:r>
              <a:rPr lang="zh-CN" altLang="en-US" b="0" i="0" dirty="0">
                <a:solidFill>
                  <a:srgbClr val="121212"/>
                </a:solidFill>
                <a:effectLst/>
                <a:latin typeface="-apple-system"/>
              </a:rPr>
              <a:t>，其次 </a:t>
            </a:r>
            <a:r>
              <a:rPr lang="en-US" altLang="zh-CN" b="0" i="0" dirty="0">
                <a:solidFill>
                  <a:srgbClr val="121212"/>
                </a:solidFill>
                <a:effectLst/>
                <a:latin typeface="-apple-system"/>
              </a:rPr>
              <a:t>8~15bit</a:t>
            </a:r>
            <a:r>
              <a:rPr lang="zh-CN" altLang="en-US" b="0" i="0" dirty="0">
                <a:solidFill>
                  <a:srgbClr val="121212"/>
                </a:solidFill>
                <a:effectLst/>
                <a:latin typeface="-apple-system"/>
              </a:rPr>
              <a:t>，然后 </a:t>
            </a:r>
            <a:r>
              <a:rPr lang="en-US" altLang="zh-CN" b="0" i="0" dirty="0">
                <a:solidFill>
                  <a:srgbClr val="121212"/>
                </a:solidFill>
                <a:effectLst/>
                <a:latin typeface="-apple-system"/>
              </a:rPr>
              <a:t>16~23bit</a:t>
            </a:r>
            <a:r>
              <a:rPr lang="zh-CN" altLang="en-US" b="0" i="0" dirty="0">
                <a:solidFill>
                  <a:srgbClr val="121212"/>
                </a:solidFill>
                <a:effectLst/>
                <a:latin typeface="-apple-system"/>
              </a:rPr>
              <a:t>，最后是 </a:t>
            </a:r>
            <a:r>
              <a:rPr lang="en-US" altLang="zh-CN" b="0" i="0" dirty="0">
                <a:solidFill>
                  <a:srgbClr val="121212"/>
                </a:solidFill>
                <a:effectLst/>
                <a:latin typeface="-apple-system"/>
              </a:rPr>
              <a:t>24~32bit</a:t>
            </a:r>
            <a:r>
              <a:rPr lang="zh-CN" altLang="en-US" b="0" i="0" dirty="0">
                <a:solidFill>
                  <a:srgbClr val="121212"/>
                </a:solidFill>
                <a:effectLst/>
                <a:latin typeface="-apple-system"/>
              </a:rPr>
              <a:t>。</a:t>
            </a:r>
            <a:r>
              <a:rPr lang="en-US" altLang="zh-CN" b="0" i="0" dirty="0">
                <a:solidFill>
                  <a:srgbClr val="121212"/>
                </a:solidFill>
                <a:effectLst/>
                <a:latin typeface="-apple-system"/>
              </a:rPr>
              <a:t>TCP/IP </a:t>
            </a:r>
            <a:r>
              <a:rPr lang="zh-CN" altLang="en-US" b="0" i="0" dirty="0">
                <a:solidFill>
                  <a:srgbClr val="121212"/>
                </a:solidFill>
                <a:effectLst/>
                <a:latin typeface="-apple-system"/>
              </a:rPr>
              <a:t>协议体系中所有数据报的首部中的二进制整数都要求按照这种大端形式的网络字节序进行传输。</a:t>
            </a:r>
            <a:endParaRPr lang="zh-CN" altLang="en-US" dirty="0"/>
          </a:p>
        </p:txBody>
      </p:sp>
    </p:spTree>
    <p:extLst>
      <p:ext uri="{BB962C8B-B14F-4D97-AF65-F5344CB8AC3E}">
        <p14:creationId xmlns:p14="http://schemas.microsoft.com/office/powerpoint/2010/main" val="18280127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5900</TotalTime>
  <Words>1310</Words>
  <Application>Microsoft Office PowerPoint</Application>
  <PresentationFormat>宽屏</PresentationFormat>
  <Paragraphs>109</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-apple-system</vt:lpstr>
      <vt:lpstr>PingFang SC</vt:lpstr>
      <vt:lpstr>等线</vt:lpstr>
      <vt:lpstr>等线 Light</vt:lpstr>
      <vt:lpstr>Arial</vt:lpstr>
      <vt:lpstr>Office 主题​​</vt:lpstr>
      <vt:lpstr>TCP通信和WIFI子系统</vt:lpstr>
      <vt:lpstr>目录</vt:lpstr>
      <vt:lpstr>OSI 七层参考模型和TCP/IP参考模型对比</vt:lpstr>
      <vt:lpstr>TCP/IP   -IP </vt:lpstr>
      <vt:lpstr>IP地址的功能</vt:lpstr>
      <vt:lpstr>IP地址的功能</vt:lpstr>
      <vt:lpstr>IP地址的格式和范围</vt:lpstr>
      <vt:lpstr>IP报文格式</vt:lpstr>
      <vt:lpstr>IP报文格式</vt:lpstr>
      <vt:lpstr>查询分配的IP地址</vt:lpstr>
      <vt:lpstr>TCP</vt:lpstr>
      <vt:lpstr>TCP基础</vt:lpstr>
      <vt:lpstr>服务器端</vt:lpstr>
      <vt:lpstr>客户端</vt:lpstr>
      <vt:lpstr>WPA子系统</vt:lpstr>
      <vt:lpstr>WPA协议栈所在的位置</vt:lpstr>
      <vt:lpstr>STA模式的配置自启动联网</vt:lpstr>
      <vt:lpstr>关键性问题</vt:lpstr>
      <vt:lpstr>WPA命令行常用指令</vt:lpstr>
      <vt:lpstr>TCP实现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dylan3000dylan@gmail.com</dc:creator>
  <cp:lastModifiedBy>dylan3000dylan@gmail.com</cp:lastModifiedBy>
  <cp:revision>2</cp:revision>
  <dcterms:created xsi:type="dcterms:W3CDTF">2023-04-24T07:34:00Z</dcterms:created>
  <dcterms:modified xsi:type="dcterms:W3CDTF">2023-05-13T16:04:28Z</dcterms:modified>
</cp:coreProperties>
</file>