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1430000" cy="8578850"/>
  <p:notesSz cx="11430000" cy="8578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2659443"/>
            <a:ext cx="9715500" cy="18015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4804156"/>
            <a:ext cx="8001000" cy="2144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973135"/>
            <a:ext cx="4972050" cy="56620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973135"/>
            <a:ext cx="4972050" cy="56620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125" y="123824"/>
            <a:ext cx="10953750" cy="133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400" y="1523999"/>
            <a:ext cx="10563224" cy="67341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7978330"/>
            <a:ext cx="3657600" cy="428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7978330"/>
            <a:ext cx="2628900" cy="428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7978330"/>
            <a:ext cx="2628900" cy="428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hyperlink" Target="https://maps.google.com/maps?ll=-15.891301%2C-51.319008&amp;z=3&amp;t=m&amp;hl=pt-BR&amp;gl=BR&amp;mapclient=apiv3" TargetMode="External"/><Relationship Id="rId9" Type="http://schemas.openxmlformats.org/officeDocument/2006/relationships/image" Target="../media/image7.png"/><Relationship Id="rId10" Type="http://schemas.openxmlformats.org/officeDocument/2006/relationships/hyperlink" Target="https://www.google.com/intl/pt-BR_BR/help/terms_maps.html" TargetMode="External"/><Relationship Id="rId11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ookerstudio.google.com/u/0/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ookerstudio.google.com/u/0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657975" y="3152774"/>
            <a:ext cx="4505325" cy="5105400"/>
          </a:xfrm>
          <a:custGeom>
            <a:avLst/>
            <a:gdLst/>
            <a:ahLst/>
            <a:cxnLst/>
            <a:rect l="l" t="t" r="r" b="b"/>
            <a:pathLst>
              <a:path w="4505325" h="5105400">
                <a:moveTo>
                  <a:pt x="4505324" y="5105399"/>
                </a:moveTo>
                <a:lnTo>
                  <a:pt x="0" y="5105399"/>
                </a:lnTo>
                <a:lnTo>
                  <a:pt x="0" y="0"/>
                </a:lnTo>
                <a:lnTo>
                  <a:pt x="4505324" y="0"/>
                </a:lnTo>
                <a:lnTo>
                  <a:pt x="4505324" y="5105399"/>
                </a:lnTo>
                <a:close/>
              </a:path>
            </a:pathLst>
          </a:custGeom>
          <a:solidFill>
            <a:srgbClr val="614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33400" y="3152774"/>
            <a:ext cx="5934075" cy="5105400"/>
          </a:xfrm>
          <a:custGeom>
            <a:avLst/>
            <a:gdLst/>
            <a:ahLst/>
            <a:cxnLst/>
            <a:rect l="l" t="t" r="r" b="b"/>
            <a:pathLst>
              <a:path w="5934075" h="5105400">
                <a:moveTo>
                  <a:pt x="5934074" y="5105399"/>
                </a:moveTo>
                <a:lnTo>
                  <a:pt x="0" y="5105399"/>
                </a:lnTo>
                <a:lnTo>
                  <a:pt x="0" y="0"/>
                </a:lnTo>
                <a:lnTo>
                  <a:pt x="5934074" y="0"/>
                </a:lnTo>
                <a:lnTo>
                  <a:pt x="5934074" y="5105399"/>
                </a:lnTo>
                <a:close/>
              </a:path>
            </a:pathLst>
          </a:custGeom>
          <a:solidFill>
            <a:srgbClr val="614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5300" y="1724024"/>
            <a:ext cx="1933575" cy="952500"/>
          </a:xfrm>
          <a:prstGeom prst="rect">
            <a:avLst/>
          </a:prstGeom>
          <a:solidFill>
            <a:srgbClr val="614699"/>
          </a:solidFill>
        </p:spPr>
        <p:txBody>
          <a:bodyPr wrap="square" lIns="0" tIns="123825" rIns="0" bIns="0" rtlCol="0" vert="horz">
            <a:spAutoFit/>
          </a:bodyPr>
          <a:lstStyle/>
          <a:p>
            <a:pPr marL="370840">
              <a:lnSpc>
                <a:spcPts val="1525"/>
              </a:lnSpc>
              <a:spcBef>
                <a:spcPts val="975"/>
              </a:spcBef>
            </a:pPr>
            <a:r>
              <a:rPr dirty="0" sz="1350">
                <a:solidFill>
                  <a:srgbClr val="EFEDF5"/>
                </a:solidFill>
                <a:latin typeface="Roboto"/>
                <a:cs typeface="Roboto"/>
              </a:rPr>
              <a:t>Qte</a:t>
            </a:r>
            <a:r>
              <a:rPr dirty="0" sz="1350" spc="-45">
                <a:solidFill>
                  <a:srgbClr val="EFEDF5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EFEDF5"/>
                </a:solidFill>
                <a:latin typeface="Roboto"/>
                <a:cs typeface="Roboto"/>
              </a:rPr>
              <a:t>de</a:t>
            </a:r>
            <a:r>
              <a:rPr dirty="0" sz="1350" spc="-40">
                <a:solidFill>
                  <a:srgbClr val="EFEDF5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EFEDF5"/>
                </a:solidFill>
                <a:latin typeface="Roboto"/>
                <a:cs typeface="Roboto"/>
              </a:rPr>
              <a:t>Respostas</a:t>
            </a:r>
            <a:endParaRPr sz="1350">
              <a:latin typeface="Roboto"/>
              <a:cs typeface="Roboto"/>
            </a:endParaRPr>
          </a:p>
          <a:p>
            <a:pPr marL="494665">
              <a:lnSpc>
                <a:spcPts val="3140"/>
              </a:lnSpc>
            </a:pPr>
            <a:r>
              <a:rPr dirty="0" sz="2700" spc="-10">
                <a:solidFill>
                  <a:srgbClr val="E7E6F1"/>
                </a:solidFill>
                <a:latin typeface="Roboto"/>
                <a:cs typeface="Roboto"/>
              </a:rPr>
              <a:t>4.270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09849" y="1724024"/>
            <a:ext cx="1933575" cy="952500"/>
          </a:xfrm>
          <a:prstGeom prst="rect">
            <a:avLst/>
          </a:prstGeom>
          <a:solidFill>
            <a:srgbClr val="614699"/>
          </a:solidFill>
        </p:spPr>
        <p:txBody>
          <a:bodyPr wrap="square" lIns="0" tIns="123825" rIns="0" bIns="0" rtlCol="0" vert="horz">
            <a:spAutoFit/>
          </a:bodyPr>
          <a:lstStyle/>
          <a:p>
            <a:pPr algn="ctr" marL="20955">
              <a:lnSpc>
                <a:spcPts val="1525"/>
              </a:lnSpc>
              <a:spcBef>
                <a:spcPts val="975"/>
              </a:spcBef>
            </a:pPr>
            <a:r>
              <a:rPr dirty="0" sz="1350">
                <a:solidFill>
                  <a:srgbClr val="EFEDF5"/>
                </a:solidFill>
                <a:latin typeface="Roboto"/>
                <a:cs typeface="Roboto"/>
              </a:rPr>
              <a:t>Qte</a:t>
            </a:r>
            <a:r>
              <a:rPr dirty="0" sz="1350" spc="-40">
                <a:solidFill>
                  <a:srgbClr val="EFEDF5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EFEDF5"/>
                </a:solidFill>
                <a:latin typeface="Roboto"/>
                <a:cs typeface="Roboto"/>
              </a:rPr>
              <a:t>Gênero</a:t>
            </a:r>
            <a:r>
              <a:rPr dirty="0" sz="1350" spc="-80">
                <a:solidFill>
                  <a:srgbClr val="EFEDF5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EFEDF5"/>
                </a:solidFill>
                <a:latin typeface="Roboto"/>
                <a:cs typeface="Roboto"/>
              </a:rPr>
              <a:t>Feminino</a:t>
            </a:r>
            <a:endParaRPr sz="1350">
              <a:latin typeface="Roboto"/>
              <a:cs typeface="Roboto"/>
            </a:endParaRPr>
          </a:p>
          <a:p>
            <a:pPr algn="ctr" marL="20955">
              <a:lnSpc>
                <a:spcPts val="3140"/>
              </a:lnSpc>
            </a:pPr>
            <a:r>
              <a:rPr dirty="0" sz="2700" spc="-10">
                <a:solidFill>
                  <a:srgbClr val="E7E6F1"/>
                </a:solidFill>
                <a:latin typeface="Roboto"/>
                <a:cs typeface="Roboto"/>
              </a:rPr>
              <a:t>1.055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24399" y="1724024"/>
            <a:ext cx="1933575" cy="952500"/>
          </a:xfrm>
          <a:prstGeom prst="rect">
            <a:avLst/>
          </a:prstGeom>
          <a:solidFill>
            <a:srgbClr val="614699"/>
          </a:solidFill>
        </p:spPr>
        <p:txBody>
          <a:bodyPr wrap="square" lIns="0" tIns="133350" rIns="0" bIns="0" rtlCol="0" vert="horz">
            <a:spAutoFit/>
          </a:bodyPr>
          <a:lstStyle/>
          <a:p>
            <a:pPr marL="361315">
              <a:lnSpc>
                <a:spcPts val="1525"/>
              </a:lnSpc>
              <a:spcBef>
                <a:spcPts val="1050"/>
              </a:spcBef>
            </a:pPr>
            <a:r>
              <a:rPr dirty="0" sz="1350">
                <a:solidFill>
                  <a:srgbClr val="EFEDF5"/>
                </a:solidFill>
                <a:latin typeface="Roboto"/>
                <a:cs typeface="Roboto"/>
              </a:rPr>
              <a:t>Qte</a:t>
            </a:r>
            <a:r>
              <a:rPr dirty="0" sz="1350" spc="-20">
                <a:solidFill>
                  <a:srgbClr val="EFEDF5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EFEDF5"/>
                </a:solidFill>
                <a:latin typeface="Roboto"/>
                <a:cs typeface="Roboto"/>
              </a:rPr>
              <a:t>Não</a:t>
            </a:r>
            <a:r>
              <a:rPr dirty="0" sz="1350" spc="-70">
                <a:solidFill>
                  <a:srgbClr val="EFEDF5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EFEDF5"/>
                </a:solidFill>
                <a:latin typeface="Roboto"/>
                <a:cs typeface="Roboto"/>
              </a:rPr>
              <a:t>Brancas</a:t>
            </a:r>
            <a:endParaRPr sz="1350">
              <a:latin typeface="Roboto"/>
              <a:cs typeface="Roboto"/>
            </a:endParaRPr>
          </a:p>
          <a:p>
            <a:pPr marL="466090">
              <a:lnSpc>
                <a:spcPts val="3140"/>
              </a:lnSpc>
            </a:pPr>
            <a:r>
              <a:rPr dirty="0" sz="2700" spc="-10">
                <a:solidFill>
                  <a:srgbClr val="E7E6F1"/>
                </a:solidFill>
                <a:latin typeface="Roboto"/>
                <a:cs typeface="Roboto"/>
              </a:rPr>
              <a:t>1.527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838950" y="1724024"/>
            <a:ext cx="1933575" cy="952500"/>
          </a:xfrm>
          <a:prstGeom prst="rect">
            <a:avLst/>
          </a:prstGeom>
          <a:solidFill>
            <a:srgbClr val="614699"/>
          </a:solidFill>
        </p:spPr>
        <p:txBody>
          <a:bodyPr wrap="square" lIns="0" tIns="123825" rIns="0" bIns="0" rtlCol="0" vert="horz">
            <a:spAutoFit/>
          </a:bodyPr>
          <a:lstStyle/>
          <a:p>
            <a:pPr algn="ctr" marR="93980">
              <a:lnSpc>
                <a:spcPts val="1525"/>
              </a:lnSpc>
              <a:spcBef>
                <a:spcPts val="975"/>
              </a:spcBef>
            </a:pPr>
            <a:r>
              <a:rPr dirty="0" sz="1350" spc="-20">
                <a:solidFill>
                  <a:srgbClr val="EFEDF5"/>
                </a:solidFill>
                <a:latin typeface="Roboto"/>
                <a:cs typeface="Roboto"/>
              </a:rPr>
              <a:t>PCDs</a:t>
            </a:r>
            <a:endParaRPr sz="1350">
              <a:latin typeface="Roboto"/>
              <a:cs typeface="Roboto"/>
            </a:endParaRPr>
          </a:p>
          <a:p>
            <a:pPr algn="ctr" marR="132715">
              <a:lnSpc>
                <a:spcPts val="3140"/>
              </a:lnSpc>
            </a:pPr>
            <a:r>
              <a:rPr dirty="0" sz="2700" spc="-25">
                <a:solidFill>
                  <a:srgbClr val="E7E6F1"/>
                </a:solidFill>
                <a:latin typeface="Roboto"/>
                <a:cs typeface="Roboto"/>
              </a:rPr>
              <a:t>54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953500" y="1724024"/>
            <a:ext cx="1933575" cy="952500"/>
          </a:xfrm>
          <a:prstGeom prst="rect">
            <a:avLst/>
          </a:prstGeom>
          <a:solidFill>
            <a:srgbClr val="614699"/>
          </a:solidFill>
        </p:spPr>
        <p:txBody>
          <a:bodyPr wrap="square" lIns="0" tIns="123825" rIns="0" bIns="0" rtlCol="0" vert="horz">
            <a:spAutoFit/>
          </a:bodyPr>
          <a:lstStyle/>
          <a:p>
            <a:pPr marL="561340">
              <a:lnSpc>
                <a:spcPts val="1525"/>
              </a:lnSpc>
              <a:spcBef>
                <a:spcPts val="975"/>
              </a:spcBef>
            </a:pPr>
            <a:r>
              <a:rPr dirty="0" sz="1350">
                <a:solidFill>
                  <a:srgbClr val="EFEDF5"/>
                </a:solidFill>
                <a:latin typeface="Roboto"/>
                <a:cs typeface="Roboto"/>
              </a:rPr>
              <a:t>Fora</a:t>
            </a:r>
            <a:r>
              <a:rPr dirty="0" sz="1350" spc="-65">
                <a:solidFill>
                  <a:srgbClr val="EFEDF5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EFEDF5"/>
                </a:solidFill>
                <a:latin typeface="Roboto"/>
                <a:cs typeface="Roboto"/>
              </a:rPr>
              <a:t>de</a:t>
            </a:r>
            <a:r>
              <a:rPr dirty="0" sz="1350" spc="-50">
                <a:solidFill>
                  <a:srgbClr val="EFEDF5"/>
                </a:solidFill>
                <a:latin typeface="Roboto"/>
                <a:cs typeface="Roboto"/>
              </a:rPr>
              <a:t> </a:t>
            </a:r>
            <a:r>
              <a:rPr dirty="0" sz="1350" spc="-25">
                <a:solidFill>
                  <a:srgbClr val="EFEDF5"/>
                </a:solidFill>
                <a:latin typeface="Roboto"/>
                <a:cs typeface="Roboto"/>
              </a:rPr>
              <a:t>SP</a:t>
            </a:r>
            <a:endParaRPr sz="1350">
              <a:latin typeface="Roboto"/>
              <a:cs typeface="Roboto"/>
            </a:endParaRPr>
          </a:p>
          <a:p>
            <a:pPr marL="547370">
              <a:lnSpc>
                <a:spcPts val="3140"/>
              </a:lnSpc>
            </a:pPr>
            <a:r>
              <a:rPr dirty="0" sz="2700" spc="-10">
                <a:solidFill>
                  <a:srgbClr val="E7E6F1"/>
                </a:solidFill>
                <a:latin typeface="Roboto"/>
                <a:cs typeface="Roboto"/>
              </a:rPr>
              <a:t>2.413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3400" y="3152774"/>
            <a:ext cx="5934075" cy="51054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9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L="15240">
              <a:lnSpc>
                <a:spcPct val="100000"/>
              </a:lnSpc>
            </a:pP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Gráfico</a:t>
            </a:r>
            <a:r>
              <a:rPr dirty="0" sz="1350" spc="-2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spc="-70" b="1">
                <a:solidFill>
                  <a:srgbClr val="E7E6F1"/>
                </a:solidFill>
                <a:latin typeface="Roboto"/>
                <a:cs typeface="Roboto"/>
              </a:rPr>
              <a:t>-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 Gênero</a:t>
            </a:r>
            <a:r>
              <a:rPr dirty="0" sz="1350" spc="-2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x</a:t>
            </a:r>
            <a:r>
              <a:rPr dirty="0" sz="1350" spc="-15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spc="-20" b="1">
                <a:solidFill>
                  <a:srgbClr val="E7E6F1"/>
                </a:solidFill>
                <a:latin typeface="Roboto"/>
                <a:cs typeface="Roboto"/>
              </a:rPr>
              <a:t>Etnia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04849" y="3790949"/>
            <a:ext cx="5610225" cy="4076700"/>
            <a:chOff x="704849" y="3790949"/>
            <a:chExt cx="5610225" cy="4076700"/>
          </a:xfrm>
        </p:grpSpPr>
        <p:sp>
          <p:nvSpPr>
            <p:cNvPr id="11" name="object 11" descr=""/>
            <p:cNvSpPr/>
            <p:nvPr/>
          </p:nvSpPr>
          <p:spPr>
            <a:xfrm>
              <a:off x="704849" y="3790949"/>
              <a:ext cx="5610225" cy="4076700"/>
            </a:xfrm>
            <a:custGeom>
              <a:avLst/>
              <a:gdLst/>
              <a:ahLst/>
              <a:cxnLst/>
              <a:rect l="l" t="t" r="r" b="b"/>
              <a:pathLst>
                <a:path w="5610225" h="4076700">
                  <a:moveTo>
                    <a:pt x="5610224" y="4076699"/>
                  </a:moveTo>
                  <a:lnTo>
                    <a:pt x="0" y="4076699"/>
                  </a:lnTo>
                  <a:lnTo>
                    <a:pt x="0" y="0"/>
                  </a:lnTo>
                  <a:lnTo>
                    <a:pt x="5610224" y="0"/>
                  </a:lnTo>
                  <a:lnTo>
                    <a:pt x="5610224" y="4076699"/>
                  </a:lnTo>
                  <a:close/>
                </a:path>
              </a:pathLst>
            </a:custGeom>
            <a:solidFill>
              <a:srgbClr val="E7E6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81099" y="4000499"/>
              <a:ext cx="247650" cy="123825"/>
            </a:xfrm>
            <a:custGeom>
              <a:avLst/>
              <a:gdLst/>
              <a:ahLst/>
              <a:cxnLst/>
              <a:rect l="l" t="t" r="r" b="b"/>
              <a:pathLst>
                <a:path w="247650" h="123825">
                  <a:moveTo>
                    <a:pt x="247649" y="123824"/>
                  </a:moveTo>
                  <a:lnTo>
                    <a:pt x="0" y="123824"/>
                  </a:lnTo>
                  <a:lnTo>
                    <a:pt x="0" y="0"/>
                  </a:lnTo>
                  <a:lnTo>
                    <a:pt x="247649" y="0"/>
                  </a:lnTo>
                  <a:lnTo>
                    <a:pt x="247649" y="123824"/>
                  </a:lnTo>
                  <a:close/>
                </a:path>
              </a:pathLst>
            </a:custGeom>
            <a:solidFill>
              <a:srgbClr val="614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238374" y="4000499"/>
              <a:ext cx="247650" cy="123825"/>
            </a:xfrm>
            <a:custGeom>
              <a:avLst/>
              <a:gdLst/>
              <a:ahLst/>
              <a:cxnLst/>
              <a:rect l="l" t="t" r="r" b="b"/>
              <a:pathLst>
                <a:path w="247650" h="123825">
                  <a:moveTo>
                    <a:pt x="247649" y="123824"/>
                  </a:moveTo>
                  <a:lnTo>
                    <a:pt x="0" y="123824"/>
                  </a:lnTo>
                  <a:lnTo>
                    <a:pt x="0" y="0"/>
                  </a:lnTo>
                  <a:lnTo>
                    <a:pt x="247649" y="0"/>
                  </a:lnTo>
                  <a:lnTo>
                    <a:pt x="247649" y="123824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476374" y="3969196"/>
            <a:ext cx="313118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056640" algn="l"/>
                <a:tab pos="2047239" algn="l"/>
              </a:tabLst>
            </a:pPr>
            <a:r>
              <a:rPr dirty="0" sz="950" spc="-10">
                <a:latin typeface="Roboto"/>
                <a:cs typeface="Roboto"/>
              </a:rPr>
              <a:t>Masculino</a:t>
            </a:r>
            <a:r>
              <a:rPr dirty="0" sz="950">
                <a:latin typeface="Roboto"/>
                <a:cs typeface="Roboto"/>
              </a:rPr>
              <a:t>	</a:t>
            </a:r>
            <a:r>
              <a:rPr dirty="0" sz="950" spc="-10">
                <a:latin typeface="Roboto"/>
                <a:cs typeface="Roboto"/>
              </a:rPr>
              <a:t>Feminino</a:t>
            </a:r>
            <a:r>
              <a:rPr dirty="0" sz="950">
                <a:latin typeface="Roboto"/>
                <a:cs typeface="Roboto"/>
              </a:rPr>
              <a:t>	</a:t>
            </a:r>
            <a:r>
              <a:rPr dirty="0" sz="950" spc="-20">
                <a:latin typeface="Roboto"/>
                <a:cs typeface="Roboto"/>
              </a:rPr>
              <a:t>Prefiro </a:t>
            </a:r>
            <a:r>
              <a:rPr dirty="0" sz="950">
                <a:latin typeface="Roboto"/>
                <a:cs typeface="Roboto"/>
              </a:rPr>
              <a:t>não</a:t>
            </a:r>
            <a:r>
              <a:rPr dirty="0" sz="950" spc="-15">
                <a:latin typeface="Roboto"/>
                <a:cs typeface="Roboto"/>
              </a:rPr>
              <a:t> </a:t>
            </a:r>
            <a:r>
              <a:rPr dirty="0" sz="950" spc="-10">
                <a:latin typeface="Roboto"/>
                <a:cs typeface="Roboto"/>
              </a:rPr>
              <a:t>informar</a:t>
            </a:r>
            <a:endParaRPr sz="950">
              <a:latin typeface="Roboto"/>
              <a:cs typeface="Roboto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181099" y="4000499"/>
            <a:ext cx="4895850" cy="3390900"/>
            <a:chOff x="1181099" y="4000499"/>
            <a:chExt cx="4895850" cy="3390900"/>
          </a:xfrm>
        </p:grpSpPr>
        <p:sp>
          <p:nvSpPr>
            <p:cNvPr id="16" name="object 16" descr=""/>
            <p:cNvSpPr/>
            <p:nvPr/>
          </p:nvSpPr>
          <p:spPr>
            <a:xfrm>
              <a:off x="3228974" y="4000499"/>
              <a:ext cx="247650" cy="123825"/>
            </a:xfrm>
            <a:custGeom>
              <a:avLst/>
              <a:gdLst/>
              <a:ahLst/>
              <a:cxnLst/>
              <a:rect l="l" t="t" r="r" b="b"/>
              <a:pathLst>
                <a:path w="247650" h="123825">
                  <a:moveTo>
                    <a:pt x="247649" y="123824"/>
                  </a:moveTo>
                  <a:lnTo>
                    <a:pt x="0" y="123824"/>
                  </a:lnTo>
                  <a:lnTo>
                    <a:pt x="0" y="0"/>
                  </a:lnTo>
                  <a:lnTo>
                    <a:pt x="247649" y="0"/>
                  </a:lnTo>
                  <a:lnTo>
                    <a:pt x="247649" y="123824"/>
                  </a:lnTo>
                  <a:close/>
                </a:path>
              </a:pathLst>
            </a:custGeom>
            <a:solidFill>
              <a:srgbClr val="8B7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81087" y="4267199"/>
              <a:ext cx="4895850" cy="3124200"/>
            </a:xfrm>
            <a:custGeom>
              <a:avLst/>
              <a:gdLst/>
              <a:ahLst/>
              <a:cxnLst/>
              <a:rect l="l" t="t" r="r" b="b"/>
              <a:pathLst>
                <a:path w="4895850" h="3124200">
                  <a:moveTo>
                    <a:pt x="76200" y="2800350"/>
                  </a:moveTo>
                  <a:lnTo>
                    <a:pt x="0" y="2800350"/>
                  </a:lnTo>
                  <a:lnTo>
                    <a:pt x="0" y="2809875"/>
                  </a:lnTo>
                  <a:lnTo>
                    <a:pt x="76200" y="2809875"/>
                  </a:lnTo>
                  <a:lnTo>
                    <a:pt x="76200" y="2800350"/>
                  </a:lnTo>
                  <a:close/>
                </a:path>
                <a:path w="4895850" h="3124200">
                  <a:moveTo>
                    <a:pt x="76200" y="2495550"/>
                  </a:moveTo>
                  <a:lnTo>
                    <a:pt x="0" y="2495550"/>
                  </a:lnTo>
                  <a:lnTo>
                    <a:pt x="0" y="2505075"/>
                  </a:lnTo>
                  <a:lnTo>
                    <a:pt x="76200" y="2505075"/>
                  </a:lnTo>
                  <a:lnTo>
                    <a:pt x="76200" y="2495550"/>
                  </a:lnTo>
                  <a:close/>
                </a:path>
                <a:path w="4895850" h="3124200">
                  <a:moveTo>
                    <a:pt x="76200" y="2181225"/>
                  </a:moveTo>
                  <a:lnTo>
                    <a:pt x="0" y="2181225"/>
                  </a:lnTo>
                  <a:lnTo>
                    <a:pt x="0" y="2190750"/>
                  </a:lnTo>
                  <a:lnTo>
                    <a:pt x="76200" y="2190750"/>
                  </a:lnTo>
                  <a:lnTo>
                    <a:pt x="76200" y="2181225"/>
                  </a:lnTo>
                  <a:close/>
                </a:path>
                <a:path w="4895850" h="3124200">
                  <a:moveTo>
                    <a:pt x="76200" y="1866900"/>
                  </a:moveTo>
                  <a:lnTo>
                    <a:pt x="0" y="1866900"/>
                  </a:lnTo>
                  <a:lnTo>
                    <a:pt x="0" y="1876425"/>
                  </a:lnTo>
                  <a:lnTo>
                    <a:pt x="76200" y="1876425"/>
                  </a:lnTo>
                  <a:lnTo>
                    <a:pt x="76200" y="1866900"/>
                  </a:lnTo>
                  <a:close/>
                </a:path>
                <a:path w="4895850" h="3124200">
                  <a:moveTo>
                    <a:pt x="76200" y="1562100"/>
                  </a:moveTo>
                  <a:lnTo>
                    <a:pt x="0" y="1562100"/>
                  </a:lnTo>
                  <a:lnTo>
                    <a:pt x="0" y="1571625"/>
                  </a:lnTo>
                  <a:lnTo>
                    <a:pt x="76200" y="1571625"/>
                  </a:lnTo>
                  <a:lnTo>
                    <a:pt x="76200" y="1562100"/>
                  </a:lnTo>
                  <a:close/>
                </a:path>
                <a:path w="4895850" h="3124200">
                  <a:moveTo>
                    <a:pt x="76200" y="1247775"/>
                  </a:moveTo>
                  <a:lnTo>
                    <a:pt x="0" y="1247775"/>
                  </a:lnTo>
                  <a:lnTo>
                    <a:pt x="0" y="1257300"/>
                  </a:lnTo>
                  <a:lnTo>
                    <a:pt x="76200" y="1257300"/>
                  </a:lnTo>
                  <a:lnTo>
                    <a:pt x="76200" y="1247775"/>
                  </a:lnTo>
                  <a:close/>
                </a:path>
                <a:path w="4895850" h="3124200">
                  <a:moveTo>
                    <a:pt x="76200" y="933450"/>
                  </a:moveTo>
                  <a:lnTo>
                    <a:pt x="0" y="933450"/>
                  </a:lnTo>
                  <a:lnTo>
                    <a:pt x="0" y="942975"/>
                  </a:lnTo>
                  <a:lnTo>
                    <a:pt x="76200" y="942975"/>
                  </a:lnTo>
                  <a:lnTo>
                    <a:pt x="76200" y="933450"/>
                  </a:lnTo>
                  <a:close/>
                </a:path>
                <a:path w="4895850" h="3124200">
                  <a:moveTo>
                    <a:pt x="76200" y="619125"/>
                  </a:moveTo>
                  <a:lnTo>
                    <a:pt x="0" y="619125"/>
                  </a:lnTo>
                  <a:lnTo>
                    <a:pt x="0" y="628650"/>
                  </a:lnTo>
                  <a:lnTo>
                    <a:pt x="76200" y="628650"/>
                  </a:lnTo>
                  <a:lnTo>
                    <a:pt x="76200" y="619125"/>
                  </a:lnTo>
                  <a:close/>
                </a:path>
                <a:path w="4895850" h="3124200">
                  <a:moveTo>
                    <a:pt x="266700" y="2800350"/>
                  </a:moveTo>
                  <a:lnTo>
                    <a:pt x="257175" y="2800350"/>
                  </a:lnTo>
                  <a:lnTo>
                    <a:pt x="257175" y="2809875"/>
                  </a:lnTo>
                  <a:lnTo>
                    <a:pt x="266700" y="2809875"/>
                  </a:lnTo>
                  <a:lnTo>
                    <a:pt x="266700" y="2800350"/>
                  </a:lnTo>
                  <a:close/>
                </a:path>
                <a:path w="4895850" h="3124200">
                  <a:moveTo>
                    <a:pt x="266700" y="2495550"/>
                  </a:moveTo>
                  <a:lnTo>
                    <a:pt x="257175" y="2495550"/>
                  </a:lnTo>
                  <a:lnTo>
                    <a:pt x="257175" y="2505075"/>
                  </a:lnTo>
                  <a:lnTo>
                    <a:pt x="266700" y="2505075"/>
                  </a:lnTo>
                  <a:lnTo>
                    <a:pt x="266700" y="2495550"/>
                  </a:lnTo>
                  <a:close/>
                </a:path>
                <a:path w="4895850" h="3124200">
                  <a:moveTo>
                    <a:pt x="771525" y="2800350"/>
                  </a:moveTo>
                  <a:lnTo>
                    <a:pt x="447675" y="2800350"/>
                  </a:lnTo>
                  <a:lnTo>
                    <a:pt x="447675" y="2809875"/>
                  </a:lnTo>
                  <a:lnTo>
                    <a:pt x="771525" y="2809875"/>
                  </a:lnTo>
                  <a:lnTo>
                    <a:pt x="771525" y="2800350"/>
                  </a:lnTo>
                  <a:close/>
                </a:path>
                <a:path w="4895850" h="3124200">
                  <a:moveTo>
                    <a:pt x="771525" y="2495550"/>
                  </a:moveTo>
                  <a:lnTo>
                    <a:pt x="447675" y="2495550"/>
                  </a:lnTo>
                  <a:lnTo>
                    <a:pt x="447675" y="2505075"/>
                  </a:lnTo>
                  <a:lnTo>
                    <a:pt x="771525" y="2505075"/>
                  </a:lnTo>
                  <a:lnTo>
                    <a:pt x="771525" y="2495550"/>
                  </a:lnTo>
                  <a:close/>
                </a:path>
                <a:path w="4895850" h="3124200">
                  <a:moveTo>
                    <a:pt x="771525" y="2181225"/>
                  </a:moveTo>
                  <a:lnTo>
                    <a:pt x="257175" y="2181225"/>
                  </a:lnTo>
                  <a:lnTo>
                    <a:pt x="257175" y="2190750"/>
                  </a:lnTo>
                  <a:lnTo>
                    <a:pt x="771525" y="2190750"/>
                  </a:lnTo>
                  <a:lnTo>
                    <a:pt x="771525" y="2181225"/>
                  </a:lnTo>
                  <a:close/>
                </a:path>
                <a:path w="4895850" h="3124200">
                  <a:moveTo>
                    <a:pt x="962025" y="2800350"/>
                  </a:moveTo>
                  <a:lnTo>
                    <a:pt x="952500" y="2800350"/>
                  </a:lnTo>
                  <a:lnTo>
                    <a:pt x="952500" y="2809875"/>
                  </a:lnTo>
                  <a:lnTo>
                    <a:pt x="962025" y="2809875"/>
                  </a:lnTo>
                  <a:lnTo>
                    <a:pt x="962025" y="2800350"/>
                  </a:lnTo>
                  <a:close/>
                </a:path>
                <a:path w="4895850" h="3124200">
                  <a:moveTo>
                    <a:pt x="4895850" y="3114675"/>
                  </a:moveTo>
                  <a:lnTo>
                    <a:pt x="0" y="3114675"/>
                  </a:lnTo>
                  <a:lnTo>
                    <a:pt x="0" y="3124200"/>
                  </a:lnTo>
                  <a:lnTo>
                    <a:pt x="4895850" y="3124200"/>
                  </a:lnTo>
                  <a:lnTo>
                    <a:pt x="4895850" y="3114675"/>
                  </a:lnTo>
                  <a:close/>
                </a:path>
                <a:path w="4895850" h="3124200">
                  <a:moveTo>
                    <a:pt x="4895850" y="2800350"/>
                  </a:moveTo>
                  <a:lnTo>
                    <a:pt x="1143000" y="2800350"/>
                  </a:lnTo>
                  <a:lnTo>
                    <a:pt x="1143000" y="2809875"/>
                  </a:lnTo>
                  <a:lnTo>
                    <a:pt x="4895850" y="2809875"/>
                  </a:lnTo>
                  <a:lnTo>
                    <a:pt x="4895850" y="2800350"/>
                  </a:lnTo>
                  <a:close/>
                </a:path>
                <a:path w="4895850" h="3124200">
                  <a:moveTo>
                    <a:pt x="4895850" y="2495550"/>
                  </a:moveTo>
                  <a:lnTo>
                    <a:pt x="952500" y="2495550"/>
                  </a:lnTo>
                  <a:lnTo>
                    <a:pt x="952500" y="2505075"/>
                  </a:lnTo>
                  <a:lnTo>
                    <a:pt x="4895850" y="2505075"/>
                  </a:lnTo>
                  <a:lnTo>
                    <a:pt x="4895850" y="2495550"/>
                  </a:lnTo>
                  <a:close/>
                </a:path>
                <a:path w="4895850" h="3124200">
                  <a:moveTo>
                    <a:pt x="4895850" y="2181225"/>
                  </a:moveTo>
                  <a:lnTo>
                    <a:pt x="952500" y="2181225"/>
                  </a:lnTo>
                  <a:lnTo>
                    <a:pt x="952500" y="2190750"/>
                  </a:lnTo>
                  <a:lnTo>
                    <a:pt x="4895850" y="2190750"/>
                  </a:lnTo>
                  <a:lnTo>
                    <a:pt x="4895850" y="2181225"/>
                  </a:lnTo>
                  <a:close/>
                </a:path>
                <a:path w="4895850" h="3124200">
                  <a:moveTo>
                    <a:pt x="4895850" y="1866900"/>
                  </a:moveTo>
                  <a:lnTo>
                    <a:pt x="257175" y="1866900"/>
                  </a:lnTo>
                  <a:lnTo>
                    <a:pt x="257175" y="1876425"/>
                  </a:lnTo>
                  <a:lnTo>
                    <a:pt x="4895850" y="1876425"/>
                  </a:lnTo>
                  <a:lnTo>
                    <a:pt x="4895850" y="1866900"/>
                  </a:lnTo>
                  <a:close/>
                </a:path>
                <a:path w="4895850" h="3124200">
                  <a:moveTo>
                    <a:pt x="4895850" y="1562100"/>
                  </a:moveTo>
                  <a:lnTo>
                    <a:pt x="257175" y="1562100"/>
                  </a:lnTo>
                  <a:lnTo>
                    <a:pt x="257175" y="1571625"/>
                  </a:lnTo>
                  <a:lnTo>
                    <a:pt x="4895850" y="1571625"/>
                  </a:lnTo>
                  <a:lnTo>
                    <a:pt x="4895850" y="1562100"/>
                  </a:lnTo>
                  <a:close/>
                </a:path>
                <a:path w="4895850" h="3124200">
                  <a:moveTo>
                    <a:pt x="4895850" y="1247775"/>
                  </a:moveTo>
                  <a:lnTo>
                    <a:pt x="257175" y="1247775"/>
                  </a:lnTo>
                  <a:lnTo>
                    <a:pt x="257175" y="1257300"/>
                  </a:lnTo>
                  <a:lnTo>
                    <a:pt x="4895850" y="1257300"/>
                  </a:lnTo>
                  <a:lnTo>
                    <a:pt x="4895850" y="1247775"/>
                  </a:lnTo>
                  <a:close/>
                </a:path>
                <a:path w="4895850" h="3124200">
                  <a:moveTo>
                    <a:pt x="4895850" y="933450"/>
                  </a:moveTo>
                  <a:lnTo>
                    <a:pt x="257175" y="933450"/>
                  </a:lnTo>
                  <a:lnTo>
                    <a:pt x="257175" y="942975"/>
                  </a:lnTo>
                  <a:lnTo>
                    <a:pt x="4895850" y="942975"/>
                  </a:lnTo>
                  <a:lnTo>
                    <a:pt x="4895850" y="933450"/>
                  </a:lnTo>
                  <a:close/>
                </a:path>
                <a:path w="4895850" h="3124200">
                  <a:moveTo>
                    <a:pt x="4895850" y="619125"/>
                  </a:moveTo>
                  <a:lnTo>
                    <a:pt x="257175" y="619125"/>
                  </a:lnTo>
                  <a:lnTo>
                    <a:pt x="257175" y="628650"/>
                  </a:lnTo>
                  <a:lnTo>
                    <a:pt x="4895850" y="628650"/>
                  </a:lnTo>
                  <a:lnTo>
                    <a:pt x="4895850" y="619125"/>
                  </a:lnTo>
                  <a:close/>
                </a:path>
                <a:path w="4895850" h="3124200">
                  <a:moveTo>
                    <a:pt x="4895850" y="314325"/>
                  </a:moveTo>
                  <a:lnTo>
                    <a:pt x="0" y="314325"/>
                  </a:lnTo>
                  <a:lnTo>
                    <a:pt x="0" y="323850"/>
                  </a:lnTo>
                  <a:lnTo>
                    <a:pt x="4895850" y="323850"/>
                  </a:lnTo>
                  <a:lnTo>
                    <a:pt x="4895850" y="314325"/>
                  </a:lnTo>
                  <a:close/>
                </a:path>
                <a:path w="4895850" h="3124200">
                  <a:moveTo>
                    <a:pt x="48958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4895850" y="9525"/>
                  </a:lnTo>
                  <a:lnTo>
                    <a:pt x="489585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257287" y="4800599"/>
              <a:ext cx="4362450" cy="2586355"/>
            </a:xfrm>
            <a:custGeom>
              <a:avLst/>
              <a:gdLst/>
              <a:ahLst/>
              <a:cxnLst/>
              <a:rect l="l" t="t" r="r" b="b"/>
              <a:pathLst>
                <a:path w="4362450" h="2586354">
                  <a:moveTo>
                    <a:pt x="180975" y="0"/>
                  </a:moveTo>
                  <a:lnTo>
                    <a:pt x="0" y="0"/>
                  </a:lnTo>
                  <a:lnTo>
                    <a:pt x="0" y="2581275"/>
                  </a:lnTo>
                  <a:lnTo>
                    <a:pt x="180975" y="2581275"/>
                  </a:lnTo>
                  <a:lnTo>
                    <a:pt x="180975" y="0"/>
                  </a:lnTo>
                  <a:close/>
                </a:path>
                <a:path w="4362450" h="2586354">
                  <a:moveTo>
                    <a:pt x="876300" y="1619250"/>
                  </a:moveTo>
                  <a:lnTo>
                    <a:pt x="695325" y="1619250"/>
                  </a:lnTo>
                  <a:lnTo>
                    <a:pt x="695325" y="2581275"/>
                  </a:lnTo>
                  <a:lnTo>
                    <a:pt x="876300" y="2581275"/>
                  </a:lnTo>
                  <a:lnTo>
                    <a:pt x="876300" y="1619250"/>
                  </a:lnTo>
                  <a:close/>
                </a:path>
                <a:path w="4362450" h="2586354">
                  <a:moveTo>
                    <a:pt x="1571625" y="2333625"/>
                  </a:moveTo>
                  <a:lnTo>
                    <a:pt x="1390650" y="2333625"/>
                  </a:lnTo>
                  <a:lnTo>
                    <a:pt x="1390650" y="2581275"/>
                  </a:lnTo>
                  <a:lnTo>
                    <a:pt x="1571625" y="2581275"/>
                  </a:lnTo>
                  <a:lnTo>
                    <a:pt x="1571625" y="2333625"/>
                  </a:lnTo>
                  <a:close/>
                </a:path>
                <a:path w="4362450" h="2586354">
                  <a:moveTo>
                    <a:pt x="2276475" y="2476500"/>
                  </a:moveTo>
                  <a:lnTo>
                    <a:pt x="2095500" y="2476500"/>
                  </a:lnTo>
                  <a:lnTo>
                    <a:pt x="2095500" y="2581275"/>
                  </a:lnTo>
                  <a:lnTo>
                    <a:pt x="2276475" y="2581275"/>
                  </a:lnTo>
                  <a:lnTo>
                    <a:pt x="2276475" y="2476500"/>
                  </a:lnTo>
                  <a:close/>
                </a:path>
                <a:path w="4362450" h="2586354">
                  <a:moveTo>
                    <a:pt x="2971800" y="2569095"/>
                  </a:moveTo>
                  <a:lnTo>
                    <a:pt x="2790825" y="2569095"/>
                  </a:lnTo>
                  <a:lnTo>
                    <a:pt x="2790825" y="2586037"/>
                  </a:lnTo>
                  <a:lnTo>
                    <a:pt x="2971800" y="2586037"/>
                  </a:lnTo>
                  <a:lnTo>
                    <a:pt x="2971800" y="2569095"/>
                  </a:lnTo>
                  <a:close/>
                </a:path>
                <a:path w="4362450" h="2586354">
                  <a:moveTo>
                    <a:pt x="3667125" y="2575077"/>
                  </a:moveTo>
                  <a:lnTo>
                    <a:pt x="3486150" y="2575077"/>
                  </a:lnTo>
                  <a:lnTo>
                    <a:pt x="3486150" y="2586037"/>
                  </a:lnTo>
                  <a:lnTo>
                    <a:pt x="3667125" y="2586037"/>
                  </a:lnTo>
                  <a:lnTo>
                    <a:pt x="3667125" y="2575077"/>
                  </a:lnTo>
                  <a:close/>
                </a:path>
                <a:path w="4362450" h="2586354">
                  <a:moveTo>
                    <a:pt x="4362450" y="2578074"/>
                  </a:moveTo>
                  <a:lnTo>
                    <a:pt x="4191000" y="2578074"/>
                  </a:lnTo>
                  <a:lnTo>
                    <a:pt x="4191000" y="2586037"/>
                  </a:lnTo>
                  <a:lnTo>
                    <a:pt x="4362450" y="2586037"/>
                  </a:lnTo>
                  <a:lnTo>
                    <a:pt x="4362450" y="2578074"/>
                  </a:lnTo>
                  <a:close/>
                </a:path>
              </a:pathLst>
            </a:custGeom>
            <a:solidFill>
              <a:srgbClr val="614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447787" y="6572249"/>
              <a:ext cx="4362450" cy="817244"/>
            </a:xfrm>
            <a:custGeom>
              <a:avLst/>
              <a:gdLst/>
              <a:ahLst/>
              <a:cxnLst/>
              <a:rect l="l" t="t" r="r" b="b"/>
              <a:pathLst>
                <a:path w="4362450" h="817245">
                  <a:moveTo>
                    <a:pt x="180975" y="0"/>
                  </a:moveTo>
                  <a:lnTo>
                    <a:pt x="0" y="0"/>
                  </a:lnTo>
                  <a:lnTo>
                    <a:pt x="0" y="809625"/>
                  </a:lnTo>
                  <a:lnTo>
                    <a:pt x="180975" y="809625"/>
                  </a:lnTo>
                  <a:lnTo>
                    <a:pt x="180975" y="0"/>
                  </a:lnTo>
                  <a:close/>
                </a:path>
                <a:path w="4362450" h="817245">
                  <a:moveTo>
                    <a:pt x="876300" y="485775"/>
                  </a:moveTo>
                  <a:lnTo>
                    <a:pt x="695325" y="485775"/>
                  </a:lnTo>
                  <a:lnTo>
                    <a:pt x="695325" y="809625"/>
                  </a:lnTo>
                  <a:lnTo>
                    <a:pt x="876300" y="809625"/>
                  </a:lnTo>
                  <a:lnTo>
                    <a:pt x="876300" y="485775"/>
                  </a:lnTo>
                  <a:close/>
                </a:path>
                <a:path w="4362450" h="817245">
                  <a:moveTo>
                    <a:pt x="1571625" y="714375"/>
                  </a:moveTo>
                  <a:lnTo>
                    <a:pt x="1390650" y="714375"/>
                  </a:lnTo>
                  <a:lnTo>
                    <a:pt x="1390650" y="809625"/>
                  </a:lnTo>
                  <a:lnTo>
                    <a:pt x="1571625" y="809625"/>
                  </a:lnTo>
                  <a:lnTo>
                    <a:pt x="1571625" y="714375"/>
                  </a:lnTo>
                  <a:close/>
                </a:path>
                <a:path w="4362450" h="817245">
                  <a:moveTo>
                    <a:pt x="2266950" y="771525"/>
                  </a:moveTo>
                  <a:lnTo>
                    <a:pt x="2095500" y="771525"/>
                  </a:lnTo>
                  <a:lnTo>
                    <a:pt x="2095500" y="809625"/>
                  </a:lnTo>
                  <a:lnTo>
                    <a:pt x="2266950" y="809625"/>
                  </a:lnTo>
                  <a:lnTo>
                    <a:pt x="2266950" y="771525"/>
                  </a:lnTo>
                  <a:close/>
                </a:path>
                <a:path w="4362450" h="817245">
                  <a:moveTo>
                    <a:pt x="2971800" y="808418"/>
                  </a:moveTo>
                  <a:lnTo>
                    <a:pt x="2790825" y="808418"/>
                  </a:lnTo>
                  <a:lnTo>
                    <a:pt x="2790825" y="814387"/>
                  </a:lnTo>
                  <a:lnTo>
                    <a:pt x="2971800" y="814387"/>
                  </a:lnTo>
                  <a:lnTo>
                    <a:pt x="2971800" y="808418"/>
                  </a:lnTo>
                  <a:close/>
                </a:path>
                <a:path w="4362450" h="817245">
                  <a:moveTo>
                    <a:pt x="3667125" y="809409"/>
                  </a:moveTo>
                  <a:lnTo>
                    <a:pt x="3486150" y="809409"/>
                  </a:lnTo>
                  <a:lnTo>
                    <a:pt x="3486150" y="814387"/>
                  </a:lnTo>
                  <a:lnTo>
                    <a:pt x="3667125" y="814387"/>
                  </a:lnTo>
                  <a:lnTo>
                    <a:pt x="3667125" y="809409"/>
                  </a:lnTo>
                  <a:close/>
                </a:path>
                <a:path w="4362450" h="817245">
                  <a:moveTo>
                    <a:pt x="4362450" y="812393"/>
                  </a:moveTo>
                  <a:lnTo>
                    <a:pt x="4181475" y="812393"/>
                  </a:lnTo>
                  <a:lnTo>
                    <a:pt x="4181475" y="817156"/>
                  </a:lnTo>
                  <a:lnTo>
                    <a:pt x="4362450" y="817156"/>
                  </a:lnTo>
                  <a:lnTo>
                    <a:pt x="4362450" y="812393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638287" y="7378674"/>
              <a:ext cx="4362450" cy="12065"/>
            </a:xfrm>
            <a:custGeom>
              <a:avLst/>
              <a:gdLst/>
              <a:ahLst/>
              <a:cxnLst/>
              <a:rect l="l" t="t" r="r" b="b"/>
              <a:pathLst>
                <a:path w="4362450" h="12065">
                  <a:moveTo>
                    <a:pt x="171450" y="0"/>
                  </a:moveTo>
                  <a:lnTo>
                    <a:pt x="0" y="0"/>
                  </a:lnTo>
                  <a:lnTo>
                    <a:pt x="0" y="7962"/>
                  </a:lnTo>
                  <a:lnTo>
                    <a:pt x="171450" y="7962"/>
                  </a:lnTo>
                  <a:lnTo>
                    <a:pt x="171450" y="0"/>
                  </a:lnTo>
                  <a:close/>
                </a:path>
                <a:path w="4362450" h="12065">
                  <a:moveTo>
                    <a:pt x="876300" y="3987"/>
                  </a:moveTo>
                  <a:lnTo>
                    <a:pt x="695325" y="3987"/>
                  </a:lnTo>
                  <a:lnTo>
                    <a:pt x="695325" y="8750"/>
                  </a:lnTo>
                  <a:lnTo>
                    <a:pt x="876300" y="8750"/>
                  </a:lnTo>
                  <a:lnTo>
                    <a:pt x="876300" y="3987"/>
                  </a:lnTo>
                  <a:close/>
                </a:path>
                <a:path w="4362450" h="12065">
                  <a:moveTo>
                    <a:pt x="1571625" y="3987"/>
                  </a:moveTo>
                  <a:lnTo>
                    <a:pt x="1390650" y="3987"/>
                  </a:lnTo>
                  <a:lnTo>
                    <a:pt x="1390650" y="8750"/>
                  </a:lnTo>
                  <a:lnTo>
                    <a:pt x="1571625" y="8750"/>
                  </a:lnTo>
                  <a:lnTo>
                    <a:pt x="1571625" y="3987"/>
                  </a:lnTo>
                  <a:close/>
                </a:path>
                <a:path w="4362450" h="12065">
                  <a:moveTo>
                    <a:pt x="2971800" y="4978"/>
                  </a:moveTo>
                  <a:lnTo>
                    <a:pt x="2790825" y="4978"/>
                  </a:lnTo>
                  <a:lnTo>
                    <a:pt x="2790825" y="9740"/>
                  </a:lnTo>
                  <a:lnTo>
                    <a:pt x="2971800" y="9740"/>
                  </a:lnTo>
                  <a:lnTo>
                    <a:pt x="2971800" y="4978"/>
                  </a:lnTo>
                  <a:close/>
                </a:path>
                <a:path w="4362450" h="12065">
                  <a:moveTo>
                    <a:pt x="3667125" y="6972"/>
                  </a:moveTo>
                  <a:lnTo>
                    <a:pt x="3486150" y="6972"/>
                  </a:lnTo>
                  <a:lnTo>
                    <a:pt x="3486150" y="11734"/>
                  </a:lnTo>
                  <a:lnTo>
                    <a:pt x="3667125" y="11734"/>
                  </a:lnTo>
                  <a:lnTo>
                    <a:pt x="3667125" y="6972"/>
                  </a:lnTo>
                  <a:close/>
                </a:path>
                <a:path w="4362450" h="12065">
                  <a:moveTo>
                    <a:pt x="4362450" y="6972"/>
                  </a:moveTo>
                  <a:lnTo>
                    <a:pt x="4181475" y="6972"/>
                  </a:lnTo>
                  <a:lnTo>
                    <a:pt x="4181475" y="11734"/>
                  </a:lnTo>
                  <a:lnTo>
                    <a:pt x="4362450" y="11734"/>
                  </a:lnTo>
                  <a:lnTo>
                    <a:pt x="4362450" y="6972"/>
                  </a:lnTo>
                  <a:close/>
                </a:path>
              </a:pathLst>
            </a:custGeom>
            <a:solidFill>
              <a:srgbClr val="8B7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181099" y="7381874"/>
              <a:ext cx="4895850" cy="9525"/>
            </a:xfrm>
            <a:custGeom>
              <a:avLst/>
              <a:gdLst/>
              <a:ahLst/>
              <a:cxnLst/>
              <a:rect l="l" t="t" r="r" b="b"/>
              <a:pathLst>
                <a:path w="4895850" h="9525">
                  <a:moveTo>
                    <a:pt x="48958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4895849" y="0"/>
                  </a:lnTo>
                  <a:lnTo>
                    <a:pt x="4895849" y="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2075705" y="7580510"/>
            <a:ext cx="3225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Roboto"/>
                <a:cs typeface="Roboto"/>
              </a:rPr>
              <a:t>Parda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353889" y="7428110"/>
            <a:ext cx="172338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38275" algn="l"/>
              </a:tabLst>
            </a:pPr>
            <a:r>
              <a:rPr dirty="0" sz="900" spc="-10">
                <a:latin typeface="Roboto"/>
                <a:cs typeface="Roboto"/>
              </a:rPr>
              <a:t>Branca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20">
                <a:latin typeface="Roboto"/>
                <a:cs typeface="Roboto"/>
              </a:rPr>
              <a:t>Preta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409950" y="7412870"/>
            <a:ext cx="25457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393065">
              <a:lnSpc>
                <a:spcPct val="111100"/>
              </a:lnSpc>
              <a:spcBef>
                <a:spcPts val="100"/>
              </a:spcBef>
              <a:tabLst>
                <a:tab pos="1471930" algn="l"/>
                <a:tab pos="2089150" algn="l"/>
              </a:tabLst>
            </a:pPr>
            <a:r>
              <a:rPr dirty="0" sz="900">
                <a:latin typeface="Roboto"/>
                <a:cs typeface="Roboto"/>
              </a:rPr>
              <a:t>Prefiro</a:t>
            </a:r>
            <a:r>
              <a:rPr dirty="0" sz="900" spc="-5">
                <a:latin typeface="Roboto"/>
                <a:cs typeface="Roboto"/>
              </a:rPr>
              <a:t> </a:t>
            </a:r>
            <a:r>
              <a:rPr dirty="0" sz="900">
                <a:latin typeface="Roboto"/>
                <a:cs typeface="Roboto"/>
              </a:rPr>
              <a:t>não </a:t>
            </a:r>
            <a:r>
              <a:rPr dirty="0" sz="900" spc="-10">
                <a:latin typeface="Roboto"/>
                <a:cs typeface="Roboto"/>
              </a:rPr>
              <a:t>informar</a:t>
            </a:r>
            <a:r>
              <a:rPr dirty="0" sz="900">
                <a:latin typeface="Roboto"/>
                <a:cs typeface="Roboto"/>
              </a:rPr>
              <a:t>		</a:t>
            </a:r>
            <a:r>
              <a:rPr dirty="0" sz="900" spc="-10">
                <a:latin typeface="Roboto"/>
                <a:cs typeface="Roboto"/>
              </a:rPr>
              <a:t>Indígena Amarela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20">
                <a:latin typeface="Roboto"/>
                <a:cs typeface="Roboto"/>
              </a:rPr>
              <a:t>Outra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47750" y="7299523"/>
            <a:ext cx="774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latin typeface="Roboto"/>
                <a:cs typeface="Roboto"/>
              </a:rPr>
              <a:t>0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14400" y="6676677"/>
            <a:ext cx="210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Roboto"/>
                <a:cs typeface="Roboto"/>
              </a:rPr>
              <a:t>500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57250" y="6053683"/>
            <a:ext cx="2692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1</a:t>
            </a:r>
            <a:r>
              <a:rPr dirty="0" sz="900" spc="5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mil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71524" y="5430837"/>
            <a:ext cx="3549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1,5</a:t>
            </a:r>
            <a:r>
              <a:rPr dirty="0" sz="900" spc="-2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mil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57250" y="4807842"/>
            <a:ext cx="2692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2</a:t>
            </a:r>
            <a:r>
              <a:rPr dirty="0" sz="900" spc="5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mil</a:t>
            </a:r>
            <a:endParaRPr sz="900">
              <a:latin typeface="Roboto"/>
              <a:cs typeface="Roboto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71524" y="4184848"/>
            <a:ext cx="3549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2,5</a:t>
            </a:r>
            <a:r>
              <a:rPr dirty="0" sz="900" spc="-2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mil</a:t>
            </a:r>
            <a:endParaRPr sz="900">
              <a:latin typeface="Roboto"/>
              <a:cs typeface="Roboto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38125" y="171449"/>
            <a:ext cx="10953750" cy="1285875"/>
          </a:xfrm>
          <a:prstGeom prst="rect"/>
          <a:solidFill>
            <a:srgbClr val="614699"/>
          </a:solidFill>
        </p:spPr>
        <p:txBody>
          <a:bodyPr wrap="square" lIns="0" tIns="400050" rIns="0" bIns="0" rtlCol="0" vert="horz">
            <a:spAutoFit/>
          </a:bodyPr>
          <a:lstStyle/>
          <a:p>
            <a:pPr marL="370840">
              <a:lnSpc>
                <a:spcPct val="100000"/>
              </a:lnSpc>
              <a:spcBef>
                <a:spcPts val="3150"/>
              </a:spcBef>
            </a:pPr>
            <a:r>
              <a:rPr dirty="0"/>
              <a:t>Análise</a:t>
            </a:r>
            <a:r>
              <a:rPr dirty="0" spc="30"/>
              <a:t> </a:t>
            </a:r>
            <a:r>
              <a:rPr dirty="0"/>
              <a:t>de</a:t>
            </a:r>
            <a:r>
              <a:rPr dirty="0" spc="35"/>
              <a:t> </a:t>
            </a:r>
            <a:r>
              <a:rPr dirty="0"/>
              <a:t>Diversidade</a:t>
            </a:r>
            <a:r>
              <a:rPr dirty="0" spc="35"/>
              <a:t> </a:t>
            </a:r>
            <a:r>
              <a:rPr dirty="0"/>
              <a:t>2022</a:t>
            </a:r>
            <a:r>
              <a:rPr dirty="0" spc="10"/>
              <a:t> </a:t>
            </a:r>
            <a:r>
              <a:rPr dirty="0"/>
              <a:t>-</a:t>
            </a:r>
            <a:r>
              <a:rPr dirty="0" spc="40"/>
              <a:t> </a:t>
            </a:r>
            <a:r>
              <a:rPr dirty="0"/>
              <a:t>Curso</a:t>
            </a:r>
            <a:r>
              <a:rPr dirty="0" spc="35"/>
              <a:t> </a:t>
            </a:r>
            <a:r>
              <a:rPr dirty="0"/>
              <a:t>de</a:t>
            </a:r>
            <a:r>
              <a:rPr dirty="0" spc="35"/>
              <a:t> </a:t>
            </a:r>
            <a:r>
              <a:rPr dirty="0"/>
              <a:t>Dados</a:t>
            </a:r>
            <a:r>
              <a:rPr dirty="0" spc="40"/>
              <a:t> </a:t>
            </a:r>
            <a:r>
              <a:rPr dirty="0" spc="-10"/>
              <a:t>PrograMaria</a:t>
            </a:r>
          </a:p>
        </p:txBody>
      </p:sp>
      <p:sp>
        <p:nvSpPr>
          <p:cNvPr id="32" name="object 32" descr=""/>
          <p:cNvSpPr txBox="1"/>
          <p:nvPr/>
        </p:nvSpPr>
        <p:spPr>
          <a:xfrm>
            <a:off x="6657975" y="3152774"/>
            <a:ext cx="4505325" cy="5105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L="16510">
              <a:lnSpc>
                <a:spcPct val="100000"/>
              </a:lnSpc>
            </a:pP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Gráfico</a:t>
            </a:r>
            <a:r>
              <a:rPr dirty="0" sz="1350" spc="-55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spc="-70" b="1">
                <a:solidFill>
                  <a:srgbClr val="E7E6F1"/>
                </a:solidFill>
                <a:latin typeface="Roboto"/>
                <a:cs typeface="Roboto"/>
              </a:rPr>
              <a:t>-</a:t>
            </a:r>
            <a:r>
              <a:rPr dirty="0" sz="1350" spc="-35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Distribuição</a:t>
            </a:r>
            <a:r>
              <a:rPr dirty="0" sz="1350" spc="-55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de</a:t>
            </a:r>
            <a:r>
              <a:rPr dirty="0" sz="1350" spc="-2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Pessoas</a:t>
            </a:r>
            <a:r>
              <a:rPr dirty="0" sz="1350" spc="-65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no</a:t>
            </a:r>
            <a:r>
              <a:rPr dirty="0" sz="1350" spc="-5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spc="-10" b="1">
                <a:solidFill>
                  <a:srgbClr val="E7E6F1"/>
                </a:solidFill>
                <a:latin typeface="Roboto"/>
                <a:cs typeface="Roboto"/>
              </a:rPr>
              <a:t>Brasil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896100" y="3867149"/>
            <a:ext cx="4048125" cy="4000500"/>
            <a:chOff x="6896100" y="3867149"/>
            <a:chExt cx="4048125" cy="4000500"/>
          </a:xfrm>
        </p:grpSpPr>
        <p:sp>
          <p:nvSpPr>
            <p:cNvPr id="34" name="object 34" descr=""/>
            <p:cNvSpPr/>
            <p:nvPr/>
          </p:nvSpPr>
          <p:spPr>
            <a:xfrm>
              <a:off x="6896100" y="3867149"/>
              <a:ext cx="4048125" cy="4000500"/>
            </a:xfrm>
            <a:custGeom>
              <a:avLst/>
              <a:gdLst/>
              <a:ahLst/>
              <a:cxnLst/>
              <a:rect l="l" t="t" r="r" b="b"/>
              <a:pathLst>
                <a:path w="4048125" h="4000500">
                  <a:moveTo>
                    <a:pt x="4048124" y="4000499"/>
                  </a:moveTo>
                  <a:lnTo>
                    <a:pt x="0" y="4000499"/>
                  </a:lnTo>
                  <a:lnTo>
                    <a:pt x="0" y="0"/>
                  </a:lnTo>
                  <a:lnTo>
                    <a:pt x="4048124" y="0"/>
                  </a:lnTo>
                  <a:lnTo>
                    <a:pt x="4048124" y="4000499"/>
                  </a:lnTo>
                  <a:close/>
                </a:path>
              </a:pathLst>
            </a:custGeom>
            <a:solidFill>
              <a:srgbClr val="E7E6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6100" y="4800599"/>
              <a:ext cx="2371724" cy="2686050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67824" y="4800599"/>
              <a:ext cx="1676400" cy="2686050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6100" y="3867149"/>
              <a:ext cx="4048124" cy="933449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5625" y="3867149"/>
              <a:ext cx="4038599" cy="3619499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10424148" y="3925569"/>
              <a:ext cx="469900" cy="472440"/>
            </a:xfrm>
            <a:custGeom>
              <a:avLst/>
              <a:gdLst/>
              <a:ahLst/>
              <a:cxnLst/>
              <a:rect l="l" t="t" r="r" b="b"/>
              <a:pathLst>
                <a:path w="469900" h="472439">
                  <a:moveTo>
                    <a:pt x="469392" y="0"/>
                  </a:moveTo>
                  <a:lnTo>
                    <a:pt x="415290" y="0"/>
                  </a:lnTo>
                  <a:lnTo>
                    <a:pt x="415290" y="49530"/>
                  </a:lnTo>
                  <a:lnTo>
                    <a:pt x="415290" y="405130"/>
                  </a:lnTo>
                  <a:lnTo>
                    <a:pt x="414020" y="405130"/>
                  </a:lnTo>
                  <a:lnTo>
                    <a:pt x="414020" y="407670"/>
                  </a:lnTo>
                  <a:lnTo>
                    <a:pt x="54610" y="407670"/>
                  </a:lnTo>
                  <a:lnTo>
                    <a:pt x="54610" y="405130"/>
                  </a:lnTo>
                  <a:lnTo>
                    <a:pt x="53340" y="405130"/>
                  </a:lnTo>
                  <a:lnTo>
                    <a:pt x="53340" y="49530"/>
                  </a:lnTo>
                  <a:lnTo>
                    <a:pt x="54610" y="49530"/>
                  </a:lnTo>
                  <a:lnTo>
                    <a:pt x="54610" y="46990"/>
                  </a:lnTo>
                  <a:lnTo>
                    <a:pt x="414020" y="46990"/>
                  </a:lnTo>
                  <a:lnTo>
                    <a:pt x="414020" y="49530"/>
                  </a:lnTo>
                  <a:lnTo>
                    <a:pt x="415290" y="49530"/>
                  </a:lnTo>
                  <a:lnTo>
                    <a:pt x="415290" y="0"/>
                  </a:lnTo>
                  <a:lnTo>
                    <a:pt x="0" y="0"/>
                  </a:lnTo>
                  <a:lnTo>
                    <a:pt x="0" y="46990"/>
                  </a:lnTo>
                  <a:lnTo>
                    <a:pt x="0" y="49530"/>
                  </a:lnTo>
                  <a:lnTo>
                    <a:pt x="0" y="405130"/>
                  </a:lnTo>
                  <a:lnTo>
                    <a:pt x="0" y="407670"/>
                  </a:lnTo>
                  <a:lnTo>
                    <a:pt x="0" y="472440"/>
                  </a:lnTo>
                  <a:lnTo>
                    <a:pt x="469392" y="472440"/>
                  </a:lnTo>
                  <a:lnTo>
                    <a:pt x="469392" y="407670"/>
                  </a:lnTo>
                  <a:lnTo>
                    <a:pt x="469392" y="405130"/>
                  </a:lnTo>
                  <a:lnTo>
                    <a:pt x="469392" y="49530"/>
                  </a:lnTo>
                  <a:lnTo>
                    <a:pt x="469392" y="4699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0467974" y="3962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64476" y="380999"/>
                  </a:moveTo>
                  <a:lnTo>
                    <a:pt x="16523" y="380999"/>
                  </a:lnTo>
                  <a:lnTo>
                    <a:pt x="14093" y="380516"/>
                  </a:lnTo>
                  <a:lnTo>
                    <a:pt x="0" y="364476"/>
                  </a:lnTo>
                  <a:lnTo>
                    <a:pt x="0" y="3619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364476" y="0"/>
                  </a:lnTo>
                  <a:lnTo>
                    <a:pt x="380999" y="16523"/>
                  </a:lnTo>
                  <a:lnTo>
                    <a:pt x="380999" y="364476"/>
                  </a:lnTo>
                  <a:lnTo>
                    <a:pt x="366906" y="380516"/>
                  </a:lnTo>
                  <a:lnTo>
                    <a:pt x="364476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2750" y="4067174"/>
              <a:ext cx="171449" cy="171449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10424148" y="5763259"/>
              <a:ext cx="469900" cy="472440"/>
            </a:xfrm>
            <a:custGeom>
              <a:avLst/>
              <a:gdLst/>
              <a:ahLst/>
              <a:cxnLst/>
              <a:rect l="l" t="t" r="r" b="b"/>
              <a:pathLst>
                <a:path w="469900" h="472439">
                  <a:moveTo>
                    <a:pt x="469392" y="0"/>
                  </a:moveTo>
                  <a:lnTo>
                    <a:pt x="415290" y="0"/>
                  </a:lnTo>
                  <a:lnTo>
                    <a:pt x="415290" y="49530"/>
                  </a:lnTo>
                  <a:lnTo>
                    <a:pt x="415290" y="406400"/>
                  </a:lnTo>
                  <a:lnTo>
                    <a:pt x="413385" y="406400"/>
                  </a:lnTo>
                  <a:lnTo>
                    <a:pt x="413385" y="408940"/>
                  </a:lnTo>
                  <a:lnTo>
                    <a:pt x="55245" y="408940"/>
                  </a:lnTo>
                  <a:lnTo>
                    <a:pt x="55245" y="406400"/>
                  </a:lnTo>
                  <a:lnTo>
                    <a:pt x="53340" y="406400"/>
                  </a:lnTo>
                  <a:lnTo>
                    <a:pt x="53340" y="49530"/>
                  </a:lnTo>
                  <a:lnTo>
                    <a:pt x="55245" y="49530"/>
                  </a:lnTo>
                  <a:lnTo>
                    <a:pt x="55245" y="46990"/>
                  </a:lnTo>
                  <a:lnTo>
                    <a:pt x="413385" y="46990"/>
                  </a:lnTo>
                  <a:lnTo>
                    <a:pt x="413385" y="49530"/>
                  </a:lnTo>
                  <a:lnTo>
                    <a:pt x="415290" y="49530"/>
                  </a:lnTo>
                  <a:lnTo>
                    <a:pt x="415290" y="0"/>
                  </a:lnTo>
                  <a:lnTo>
                    <a:pt x="0" y="0"/>
                  </a:lnTo>
                  <a:lnTo>
                    <a:pt x="0" y="46990"/>
                  </a:lnTo>
                  <a:lnTo>
                    <a:pt x="0" y="49530"/>
                  </a:lnTo>
                  <a:lnTo>
                    <a:pt x="0" y="406400"/>
                  </a:lnTo>
                  <a:lnTo>
                    <a:pt x="0" y="408940"/>
                  </a:lnTo>
                  <a:lnTo>
                    <a:pt x="0" y="472440"/>
                  </a:lnTo>
                  <a:lnTo>
                    <a:pt x="469392" y="472440"/>
                  </a:lnTo>
                  <a:lnTo>
                    <a:pt x="469392" y="408940"/>
                  </a:lnTo>
                  <a:lnTo>
                    <a:pt x="469392" y="406400"/>
                  </a:lnTo>
                  <a:lnTo>
                    <a:pt x="469392" y="49530"/>
                  </a:lnTo>
                  <a:lnTo>
                    <a:pt x="469392" y="4699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0467974" y="58007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64476" y="380999"/>
                  </a:moveTo>
                  <a:lnTo>
                    <a:pt x="16523" y="380999"/>
                  </a:lnTo>
                  <a:lnTo>
                    <a:pt x="14093" y="380516"/>
                  </a:lnTo>
                  <a:lnTo>
                    <a:pt x="0" y="364476"/>
                  </a:lnTo>
                  <a:lnTo>
                    <a:pt x="0" y="3619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364476" y="0"/>
                  </a:lnTo>
                  <a:lnTo>
                    <a:pt x="380999" y="16523"/>
                  </a:lnTo>
                  <a:lnTo>
                    <a:pt x="380999" y="364476"/>
                  </a:lnTo>
                  <a:lnTo>
                    <a:pt x="366906" y="380516"/>
                  </a:lnTo>
                  <a:lnTo>
                    <a:pt x="364476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0571943" y="5849101"/>
              <a:ext cx="163195" cy="285750"/>
            </a:xfrm>
            <a:custGeom>
              <a:avLst/>
              <a:gdLst/>
              <a:ahLst/>
              <a:cxnLst/>
              <a:rect l="l" t="t" r="r" b="b"/>
              <a:pathLst>
                <a:path w="163195" h="285750">
                  <a:moveTo>
                    <a:pt x="20250" y="212250"/>
                  </a:moveTo>
                  <a:lnTo>
                    <a:pt x="113" y="198021"/>
                  </a:lnTo>
                  <a:lnTo>
                    <a:pt x="0" y="197007"/>
                  </a:lnTo>
                  <a:lnTo>
                    <a:pt x="805" y="194009"/>
                  </a:lnTo>
                  <a:lnTo>
                    <a:pt x="805" y="193257"/>
                  </a:lnTo>
                  <a:lnTo>
                    <a:pt x="5399" y="177242"/>
                  </a:lnTo>
                  <a:lnTo>
                    <a:pt x="13307" y="148608"/>
                  </a:lnTo>
                  <a:lnTo>
                    <a:pt x="24116" y="109036"/>
                  </a:lnTo>
                  <a:lnTo>
                    <a:pt x="25135" y="104962"/>
                  </a:lnTo>
                  <a:lnTo>
                    <a:pt x="27228" y="101548"/>
                  </a:lnTo>
                  <a:lnTo>
                    <a:pt x="33565" y="96038"/>
                  </a:lnTo>
                  <a:lnTo>
                    <a:pt x="37237" y="94439"/>
                  </a:lnTo>
                  <a:lnTo>
                    <a:pt x="41412" y="93996"/>
                  </a:lnTo>
                  <a:lnTo>
                    <a:pt x="45924" y="90236"/>
                  </a:lnTo>
                  <a:lnTo>
                    <a:pt x="29584" y="59048"/>
                  </a:lnTo>
                  <a:lnTo>
                    <a:pt x="29477" y="58577"/>
                  </a:lnTo>
                  <a:lnTo>
                    <a:pt x="43913" y="15588"/>
                  </a:lnTo>
                  <a:lnTo>
                    <a:pt x="76162" y="0"/>
                  </a:lnTo>
                  <a:lnTo>
                    <a:pt x="81266" y="0"/>
                  </a:lnTo>
                  <a:lnTo>
                    <a:pt x="91214" y="804"/>
                  </a:lnTo>
                  <a:lnTo>
                    <a:pt x="91542" y="804"/>
                  </a:lnTo>
                  <a:lnTo>
                    <a:pt x="101278" y="3628"/>
                  </a:lnTo>
                  <a:lnTo>
                    <a:pt x="110093" y="8361"/>
                  </a:lnTo>
                  <a:lnTo>
                    <a:pt x="118113" y="15039"/>
                  </a:lnTo>
                  <a:lnTo>
                    <a:pt x="119330" y="16530"/>
                  </a:lnTo>
                  <a:lnTo>
                    <a:pt x="76832" y="16530"/>
                  </a:lnTo>
                  <a:lnTo>
                    <a:pt x="72534" y="17293"/>
                  </a:lnTo>
                  <a:lnTo>
                    <a:pt x="44141" y="51886"/>
                  </a:lnTo>
                  <a:lnTo>
                    <a:pt x="44204" y="56823"/>
                  </a:lnTo>
                  <a:lnTo>
                    <a:pt x="70739" y="88732"/>
                  </a:lnTo>
                  <a:lnTo>
                    <a:pt x="68483" y="103772"/>
                  </a:lnTo>
                  <a:lnTo>
                    <a:pt x="54195" y="103772"/>
                  </a:lnTo>
                  <a:lnTo>
                    <a:pt x="46676" y="110540"/>
                  </a:lnTo>
                  <a:lnTo>
                    <a:pt x="42164" y="110540"/>
                  </a:lnTo>
                  <a:lnTo>
                    <a:pt x="39881" y="110859"/>
                  </a:lnTo>
                  <a:lnTo>
                    <a:pt x="38377" y="112112"/>
                  </a:lnTo>
                  <a:lnTo>
                    <a:pt x="37652" y="114300"/>
                  </a:lnTo>
                  <a:lnTo>
                    <a:pt x="27952" y="150488"/>
                  </a:lnTo>
                  <a:lnTo>
                    <a:pt x="21578" y="173893"/>
                  </a:lnTo>
                  <a:lnTo>
                    <a:pt x="17454" y="188533"/>
                  </a:lnTo>
                  <a:lnTo>
                    <a:pt x="15125" y="196159"/>
                  </a:lnTo>
                  <a:lnTo>
                    <a:pt x="14775" y="196159"/>
                  </a:lnTo>
                  <a:lnTo>
                    <a:pt x="17318" y="197007"/>
                  </a:lnTo>
                  <a:lnTo>
                    <a:pt x="34648" y="197007"/>
                  </a:lnTo>
                  <a:lnTo>
                    <a:pt x="31649" y="204505"/>
                  </a:lnTo>
                  <a:lnTo>
                    <a:pt x="30575" y="207263"/>
                  </a:lnTo>
                  <a:lnTo>
                    <a:pt x="30377" y="207544"/>
                  </a:lnTo>
                  <a:lnTo>
                    <a:pt x="28597" y="209456"/>
                  </a:lnTo>
                  <a:lnTo>
                    <a:pt x="23081" y="212069"/>
                  </a:lnTo>
                  <a:lnTo>
                    <a:pt x="20250" y="212250"/>
                  </a:lnTo>
                  <a:close/>
                </a:path>
                <a:path w="163195" h="285750">
                  <a:moveTo>
                    <a:pt x="162619" y="197007"/>
                  </a:moveTo>
                  <a:lnTo>
                    <a:pt x="144462" y="197007"/>
                  </a:lnTo>
                  <a:lnTo>
                    <a:pt x="147006" y="196159"/>
                  </a:lnTo>
                  <a:lnTo>
                    <a:pt x="146661" y="196159"/>
                  </a:lnTo>
                  <a:lnTo>
                    <a:pt x="144988" y="189497"/>
                  </a:lnTo>
                  <a:lnTo>
                    <a:pt x="141236" y="174739"/>
                  </a:lnTo>
                  <a:lnTo>
                    <a:pt x="134864" y="149948"/>
                  </a:lnTo>
                  <a:lnTo>
                    <a:pt x="125633" y="114300"/>
                  </a:lnTo>
                  <a:lnTo>
                    <a:pt x="125172" y="112112"/>
                  </a:lnTo>
                  <a:lnTo>
                    <a:pt x="125119" y="111858"/>
                  </a:lnTo>
                  <a:lnTo>
                    <a:pt x="123537" y="110540"/>
                  </a:lnTo>
                  <a:lnTo>
                    <a:pt x="116609" y="110540"/>
                  </a:lnTo>
                  <a:lnTo>
                    <a:pt x="108337" y="103772"/>
                  </a:lnTo>
                  <a:lnTo>
                    <a:pt x="94050" y="103772"/>
                  </a:lnTo>
                  <a:lnTo>
                    <a:pt x="92020" y="90236"/>
                  </a:lnTo>
                  <a:lnTo>
                    <a:pt x="91907" y="89484"/>
                  </a:lnTo>
                  <a:lnTo>
                    <a:pt x="91794" y="88732"/>
                  </a:lnTo>
                  <a:lnTo>
                    <a:pt x="95621" y="87636"/>
                  </a:lnTo>
                  <a:lnTo>
                    <a:pt x="99172" y="85957"/>
                  </a:lnTo>
                  <a:lnTo>
                    <a:pt x="118234" y="48597"/>
                  </a:lnTo>
                  <a:lnTo>
                    <a:pt x="117429" y="43966"/>
                  </a:lnTo>
                  <a:lnTo>
                    <a:pt x="87141" y="16530"/>
                  </a:lnTo>
                  <a:lnTo>
                    <a:pt x="119330" y="16530"/>
                  </a:lnTo>
                  <a:lnTo>
                    <a:pt x="133215" y="59048"/>
                  </a:lnTo>
                  <a:lnTo>
                    <a:pt x="131889" y="65493"/>
                  </a:lnTo>
                  <a:lnTo>
                    <a:pt x="131804" y="65906"/>
                  </a:lnTo>
                  <a:lnTo>
                    <a:pt x="126035" y="79018"/>
                  </a:lnTo>
                  <a:lnTo>
                    <a:pt x="121932" y="84692"/>
                  </a:lnTo>
                  <a:lnTo>
                    <a:pt x="116609" y="89484"/>
                  </a:lnTo>
                  <a:lnTo>
                    <a:pt x="121873" y="93244"/>
                  </a:lnTo>
                  <a:lnTo>
                    <a:pt x="150824" y="150488"/>
                  </a:lnTo>
                  <a:lnTo>
                    <a:pt x="161728" y="193257"/>
                  </a:lnTo>
                  <a:lnTo>
                    <a:pt x="162673" y="196159"/>
                  </a:lnTo>
                  <a:lnTo>
                    <a:pt x="162619" y="197007"/>
                  </a:lnTo>
                  <a:close/>
                </a:path>
                <a:path w="163195" h="285750">
                  <a:moveTo>
                    <a:pt x="34648" y="197007"/>
                  </a:moveTo>
                  <a:lnTo>
                    <a:pt x="17353" y="197007"/>
                  </a:lnTo>
                  <a:lnTo>
                    <a:pt x="36027" y="149948"/>
                  </a:lnTo>
                  <a:lnTo>
                    <a:pt x="36148" y="149642"/>
                  </a:lnTo>
                  <a:lnTo>
                    <a:pt x="50435" y="151898"/>
                  </a:lnTo>
                  <a:lnTo>
                    <a:pt x="50714" y="173893"/>
                  </a:lnTo>
                  <a:lnTo>
                    <a:pt x="50787" y="179662"/>
                  </a:lnTo>
                  <a:lnTo>
                    <a:pt x="50911" y="189497"/>
                  </a:lnTo>
                  <a:lnTo>
                    <a:pt x="37652" y="189497"/>
                  </a:lnTo>
                  <a:lnTo>
                    <a:pt x="34648" y="197007"/>
                  </a:lnTo>
                  <a:close/>
                </a:path>
                <a:path w="163195" h="285750">
                  <a:moveTo>
                    <a:pt x="124999" y="270710"/>
                  </a:moveTo>
                  <a:lnTo>
                    <a:pt x="110593" y="270710"/>
                  </a:lnTo>
                  <a:lnTo>
                    <a:pt x="112097" y="151898"/>
                  </a:lnTo>
                  <a:lnTo>
                    <a:pt x="126385" y="149642"/>
                  </a:lnTo>
                  <a:lnTo>
                    <a:pt x="141854" y="190249"/>
                  </a:lnTo>
                  <a:lnTo>
                    <a:pt x="125633" y="190249"/>
                  </a:lnTo>
                  <a:lnTo>
                    <a:pt x="125053" y="263942"/>
                  </a:lnTo>
                  <a:lnTo>
                    <a:pt x="124999" y="270710"/>
                  </a:lnTo>
                  <a:close/>
                </a:path>
                <a:path w="163195" h="285750">
                  <a:moveTo>
                    <a:pt x="80514" y="285749"/>
                  </a:moveTo>
                  <a:lnTo>
                    <a:pt x="39156" y="285749"/>
                  </a:lnTo>
                  <a:lnTo>
                    <a:pt x="38007" y="212250"/>
                  </a:lnTo>
                  <a:lnTo>
                    <a:pt x="37886" y="204505"/>
                  </a:lnTo>
                  <a:lnTo>
                    <a:pt x="37769" y="197007"/>
                  </a:lnTo>
                  <a:lnTo>
                    <a:pt x="37652" y="189497"/>
                  </a:lnTo>
                  <a:lnTo>
                    <a:pt x="50911" y="189497"/>
                  </a:lnTo>
                  <a:lnTo>
                    <a:pt x="51854" y="263942"/>
                  </a:lnTo>
                  <a:lnTo>
                    <a:pt x="51939" y="270710"/>
                  </a:lnTo>
                  <a:lnTo>
                    <a:pt x="81552" y="270710"/>
                  </a:lnTo>
                  <a:lnTo>
                    <a:pt x="80514" y="285749"/>
                  </a:lnTo>
                  <a:close/>
                </a:path>
                <a:path w="163195" h="285750">
                  <a:moveTo>
                    <a:pt x="142341" y="211304"/>
                  </a:moveTo>
                  <a:lnTo>
                    <a:pt x="142170" y="211304"/>
                  </a:lnTo>
                  <a:lnTo>
                    <a:pt x="139503" y="211058"/>
                  </a:lnTo>
                  <a:lnTo>
                    <a:pt x="125633" y="190249"/>
                  </a:lnTo>
                  <a:lnTo>
                    <a:pt x="141854" y="190249"/>
                  </a:lnTo>
                  <a:lnTo>
                    <a:pt x="144428" y="197007"/>
                  </a:lnTo>
                  <a:lnTo>
                    <a:pt x="162619" y="197007"/>
                  </a:lnTo>
                  <a:lnTo>
                    <a:pt x="145184" y="210552"/>
                  </a:lnTo>
                  <a:lnTo>
                    <a:pt x="142341" y="211304"/>
                  </a:lnTo>
                  <a:close/>
                </a:path>
                <a:path w="163195" h="285750">
                  <a:moveTo>
                    <a:pt x="81552" y="270710"/>
                  </a:moveTo>
                  <a:lnTo>
                    <a:pt x="63971" y="270710"/>
                  </a:lnTo>
                  <a:lnTo>
                    <a:pt x="68147" y="212250"/>
                  </a:lnTo>
                  <a:lnTo>
                    <a:pt x="68232" y="211058"/>
                  </a:lnTo>
                  <a:lnTo>
                    <a:pt x="68346" y="209456"/>
                  </a:lnTo>
                  <a:lnTo>
                    <a:pt x="76903" y="197007"/>
                  </a:lnTo>
                  <a:lnTo>
                    <a:pt x="82727" y="197007"/>
                  </a:lnTo>
                  <a:lnTo>
                    <a:pt x="91023" y="207263"/>
                  </a:lnTo>
                  <a:lnTo>
                    <a:pt x="97085" y="263942"/>
                  </a:lnTo>
                  <a:lnTo>
                    <a:pt x="82018" y="263942"/>
                  </a:lnTo>
                  <a:lnTo>
                    <a:pt x="81552" y="270710"/>
                  </a:lnTo>
                  <a:close/>
                </a:path>
                <a:path w="163195" h="285750">
                  <a:moveTo>
                    <a:pt x="124881" y="285749"/>
                  </a:moveTo>
                  <a:lnTo>
                    <a:pt x="83522" y="285749"/>
                  </a:lnTo>
                  <a:lnTo>
                    <a:pt x="82018" y="263942"/>
                  </a:lnTo>
                  <a:lnTo>
                    <a:pt x="97085" y="263942"/>
                  </a:lnTo>
                  <a:lnTo>
                    <a:pt x="97810" y="270710"/>
                  </a:lnTo>
                  <a:lnTo>
                    <a:pt x="124999" y="270710"/>
                  </a:lnTo>
                  <a:lnTo>
                    <a:pt x="124881" y="285749"/>
                  </a:lnTo>
                  <a:close/>
                </a:path>
              </a:pathLst>
            </a:custGeom>
            <a:solidFill>
              <a:srgbClr val="333333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9619" y="5856621"/>
              <a:ext cx="147287" cy="270710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10424148" y="6449059"/>
              <a:ext cx="469900" cy="863600"/>
            </a:xfrm>
            <a:custGeom>
              <a:avLst/>
              <a:gdLst/>
              <a:ahLst/>
              <a:cxnLst/>
              <a:rect l="l" t="t" r="r" b="b"/>
              <a:pathLst>
                <a:path w="469900" h="863600">
                  <a:moveTo>
                    <a:pt x="53340" y="50800"/>
                  </a:moveTo>
                  <a:lnTo>
                    <a:pt x="43815" y="50800"/>
                  </a:lnTo>
                  <a:lnTo>
                    <a:pt x="43815" y="47002"/>
                  </a:lnTo>
                  <a:lnTo>
                    <a:pt x="0" y="47002"/>
                  </a:lnTo>
                  <a:lnTo>
                    <a:pt x="0" y="50800"/>
                  </a:lnTo>
                  <a:lnTo>
                    <a:pt x="0" y="796290"/>
                  </a:lnTo>
                  <a:lnTo>
                    <a:pt x="53340" y="796290"/>
                  </a:lnTo>
                  <a:lnTo>
                    <a:pt x="53340" y="50800"/>
                  </a:lnTo>
                  <a:close/>
                </a:path>
                <a:path w="469900" h="863600">
                  <a:moveTo>
                    <a:pt x="469392" y="796302"/>
                  </a:moveTo>
                  <a:lnTo>
                    <a:pt x="424815" y="796302"/>
                  </a:lnTo>
                  <a:lnTo>
                    <a:pt x="424815" y="798830"/>
                  </a:lnTo>
                  <a:lnTo>
                    <a:pt x="43815" y="798830"/>
                  </a:lnTo>
                  <a:lnTo>
                    <a:pt x="43815" y="796302"/>
                  </a:lnTo>
                  <a:lnTo>
                    <a:pt x="0" y="796302"/>
                  </a:lnTo>
                  <a:lnTo>
                    <a:pt x="0" y="798830"/>
                  </a:lnTo>
                  <a:lnTo>
                    <a:pt x="0" y="863600"/>
                  </a:lnTo>
                  <a:lnTo>
                    <a:pt x="469392" y="863600"/>
                  </a:lnTo>
                  <a:lnTo>
                    <a:pt x="469392" y="798842"/>
                  </a:lnTo>
                  <a:lnTo>
                    <a:pt x="469392" y="796302"/>
                  </a:lnTo>
                  <a:close/>
                </a:path>
                <a:path w="469900" h="863600">
                  <a:moveTo>
                    <a:pt x="469392" y="47002"/>
                  </a:moveTo>
                  <a:lnTo>
                    <a:pt x="424815" y="47002"/>
                  </a:lnTo>
                  <a:lnTo>
                    <a:pt x="424815" y="50800"/>
                  </a:lnTo>
                  <a:lnTo>
                    <a:pt x="415290" y="50800"/>
                  </a:lnTo>
                  <a:lnTo>
                    <a:pt x="415290" y="796290"/>
                  </a:lnTo>
                  <a:lnTo>
                    <a:pt x="469392" y="796290"/>
                  </a:lnTo>
                  <a:lnTo>
                    <a:pt x="469392" y="50812"/>
                  </a:lnTo>
                  <a:lnTo>
                    <a:pt x="469392" y="47002"/>
                  </a:lnTo>
                  <a:close/>
                </a:path>
                <a:path w="469900" h="863600">
                  <a:moveTo>
                    <a:pt x="469392" y="0"/>
                  </a:moveTo>
                  <a:lnTo>
                    <a:pt x="0" y="0"/>
                  </a:lnTo>
                  <a:lnTo>
                    <a:pt x="0" y="46990"/>
                  </a:lnTo>
                  <a:lnTo>
                    <a:pt x="469392" y="4699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0467962" y="6486524"/>
              <a:ext cx="381000" cy="771525"/>
            </a:xfrm>
            <a:custGeom>
              <a:avLst/>
              <a:gdLst/>
              <a:ahLst/>
              <a:cxnLst/>
              <a:rect l="l" t="t" r="r" b="b"/>
              <a:pathLst>
                <a:path w="381000" h="771525">
                  <a:moveTo>
                    <a:pt x="381000" y="0"/>
                  </a:moveTo>
                  <a:lnTo>
                    <a:pt x="364477" y="0"/>
                  </a:lnTo>
                  <a:lnTo>
                    <a:pt x="16535" y="0"/>
                  </a:lnTo>
                  <a:lnTo>
                    <a:pt x="0" y="0"/>
                  </a:lnTo>
                  <a:lnTo>
                    <a:pt x="0" y="16535"/>
                  </a:lnTo>
                  <a:lnTo>
                    <a:pt x="0" y="381000"/>
                  </a:lnTo>
                  <a:lnTo>
                    <a:pt x="0" y="752475"/>
                  </a:lnTo>
                  <a:lnTo>
                    <a:pt x="0" y="755002"/>
                  </a:lnTo>
                  <a:lnTo>
                    <a:pt x="482" y="757440"/>
                  </a:lnTo>
                  <a:lnTo>
                    <a:pt x="16535" y="771525"/>
                  </a:lnTo>
                  <a:lnTo>
                    <a:pt x="364477" y="771525"/>
                  </a:lnTo>
                  <a:lnTo>
                    <a:pt x="381000" y="755002"/>
                  </a:lnTo>
                  <a:lnTo>
                    <a:pt x="381000" y="381000"/>
                  </a:lnTo>
                  <a:lnTo>
                    <a:pt x="381000" y="16535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0580675" y="6599554"/>
              <a:ext cx="155575" cy="154940"/>
            </a:xfrm>
            <a:custGeom>
              <a:avLst/>
              <a:gdLst/>
              <a:ahLst/>
              <a:cxnLst/>
              <a:rect l="l" t="t" r="r" b="b"/>
              <a:pathLst>
                <a:path w="155575" h="154940">
                  <a:moveTo>
                    <a:pt x="155575" y="66040"/>
                  </a:moveTo>
                  <a:lnTo>
                    <a:pt x="88900" y="66040"/>
                  </a:lnTo>
                  <a:lnTo>
                    <a:pt x="88900" y="0"/>
                  </a:lnTo>
                  <a:lnTo>
                    <a:pt x="66675" y="0"/>
                  </a:lnTo>
                  <a:lnTo>
                    <a:pt x="66675" y="66040"/>
                  </a:lnTo>
                  <a:lnTo>
                    <a:pt x="0" y="66040"/>
                  </a:lnTo>
                  <a:lnTo>
                    <a:pt x="0" y="88900"/>
                  </a:lnTo>
                  <a:lnTo>
                    <a:pt x="66675" y="88900"/>
                  </a:lnTo>
                  <a:lnTo>
                    <a:pt x="66675" y="154940"/>
                  </a:lnTo>
                  <a:lnTo>
                    <a:pt x="88900" y="154940"/>
                  </a:lnTo>
                  <a:lnTo>
                    <a:pt x="88900" y="88900"/>
                  </a:lnTo>
                  <a:lnTo>
                    <a:pt x="155575" y="88900"/>
                  </a:lnTo>
                  <a:lnTo>
                    <a:pt x="155575" y="6604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0515599" y="6867524"/>
              <a:ext cx="285750" cy="9525"/>
            </a:xfrm>
            <a:custGeom>
              <a:avLst/>
              <a:gdLst/>
              <a:ahLst/>
              <a:cxnLst/>
              <a:rect l="l" t="t" r="r" b="b"/>
              <a:pathLst>
                <a:path w="285750" h="9525">
                  <a:moveTo>
                    <a:pt x="2857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285749" y="0"/>
                  </a:lnTo>
                  <a:lnTo>
                    <a:pt x="285749" y="9524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0467974" y="68770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09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380999" y="0"/>
                  </a:lnTo>
                  <a:lnTo>
                    <a:pt x="380999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0580687" y="7056436"/>
              <a:ext cx="155575" cy="22225"/>
            </a:xfrm>
            <a:custGeom>
              <a:avLst/>
              <a:gdLst/>
              <a:ahLst/>
              <a:cxnLst/>
              <a:rect l="l" t="t" r="r" b="b"/>
              <a:pathLst>
                <a:path w="155575" h="22225">
                  <a:moveTo>
                    <a:pt x="155574" y="22224"/>
                  </a:moveTo>
                  <a:lnTo>
                    <a:pt x="0" y="22224"/>
                  </a:lnTo>
                  <a:lnTo>
                    <a:pt x="0" y="0"/>
                  </a:lnTo>
                  <a:lnTo>
                    <a:pt x="155574" y="0"/>
                  </a:lnTo>
                  <a:lnTo>
                    <a:pt x="155574" y="222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>
              <a:hlinkClick r:id="rId8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84338" y="7266285"/>
              <a:ext cx="551098" cy="193864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7724762" y="7353299"/>
              <a:ext cx="3219450" cy="133350"/>
            </a:xfrm>
            <a:custGeom>
              <a:avLst/>
              <a:gdLst/>
              <a:ahLst/>
              <a:cxnLst/>
              <a:rect l="l" t="t" r="r" b="b"/>
              <a:pathLst>
                <a:path w="3219450" h="133350">
                  <a:moveTo>
                    <a:pt x="885825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885825" y="133350"/>
                  </a:lnTo>
                  <a:lnTo>
                    <a:pt x="885825" y="0"/>
                  </a:lnTo>
                  <a:close/>
                </a:path>
                <a:path w="3219450" h="133350">
                  <a:moveTo>
                    <a:pt x="2781300" y="0"/>
                  </a:moveTo>
                  <a:lnTo>
                    <a:pt x="895350" y="0"/>
                  </a:lnTo>
                  <a:lnTo>
                    <a:pt x="895350" y="133350"/>
                  </a:lnTo>
                  <a:lnTo>
                    <a:pt x="2781300" y="133350"/>
                  </a:lnTo>
                  <a:lnTo>
                    <a:pt x="2781300" y="0"/>
                  </a:lnTo>
                  <a:close/>
                </a:path>
                <a:path w="3219450" h="133350">
                  <a:moveTo>
                    <a:pt x="3219450" y="0"/>
                  </a:moveTo>
                  <a:lnTo>
                    <a:pt x="2790825" y="0"/>
                  </a:lnTo>
                  <a:lnTo>
                    <a:pt x="2790825" y="133350"/>
                  </a:lnTo>
                  <a:lnTo>
                    <a:pt x="3219450" y="133350"/>
                  </a:lnTo>
                  <a:lnTo>
                    <a:pt x="3219450" y="0"/>
                  </a:lnTo>
                  <a:close/>
                </a:path>
              </a:pathLst>
            </a:custGeom>
            <a:solidFill>
              <a:srgbClr val="F5F5F5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7772400" y="7340600"/>
            <a:ext cx="312928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50" spc="-10">
                <a:latin typeface="Roboto"/>
                <a:cs typeface="Roboto"/>
              </a:rPr>
              <a:t>Atalhos</a:t>
            </a:r>
            <a:r>
              <a:rPr dirty="0" sz="750" spc="-45">
                <a:latin typeface="Roboto"/>
                <a:cs typeface="Roboto"/>
              </a:rPr>
              <a:t> </a:t>
            </a:r>
            <a:r>
              <a:rPr dirty="0" sz="750">
                <a:latin typeface="Roboto"/>
                <a:cs typeface="Roboto"/>
              </a:rPr>
              <a:t>do teclado</a:t>
            </a:r>
            <a:r>
              <a:rPr dirty="0" sz="750" spc="305">
                <a:latin typeface="Roboto"/>
                <a:cs typeface="Roboto"/>
              </a:rPr>
              <a:t>  </a:t>
            </a:r>
            <a:r>
              <a:rPr dirty="0" sz="750" spc="-10">
                <a:latin typeface="Roboto"/>
                <a:cs typeface="Roboto"/>
              </a:rPr>
              <a:t>Dados</a:t>
            </a:r>
            <a:r>
              <a:rPr dirty="0" sz="750" spc="-35">
                <a:latin typeface="Roboto"/>
                <a:cs typeface="Roboto"/>
              </a:rPr>
              <a:t> </a:t>
            </a:r>
            <a:r>
              <a:rPr dirty="0" sz="750" spc="-20">
                <a:latin typeface="Roboto"/>
                <a:cs typeface="Roboto"/>
              </a:rPr>
              <a:t>cartográficos</a:t>
            </a:r>
            <a:r>
              <a:rPr dirty="0" sz="750" spc="-40">
                <a:latin typeface="Roboto"/>
                <a:cs typeface="Roboto"/>
              </a:rPr>
              <a:t> </a:t>
            </a:r>
            <a:r>
              <a:rPr dirty="0" sz="750">
                <a:latin typeface="Roboto"/>
                <a:cs typeface="Roboto"/>
              </a:rPr>
              <a:t>©2025 Google,</a:t>
            </a:r>
            <a:r>
              <a:rPr dirty="0" sz="750" spc="-25">
                <a:latin typeface="Roboto"/>
                <a:cs typeface="Roboto"/>
              </a:rPr>
              <a:t> </a:t>
            </a:r>
            <a:r>
              <a:rPr dirty="0" sz="750">
                <a:latin typeface="Roboto"/>
                <a:cs typeface="Roboto"/>
              </a:rPr>
              <a:t>INEGI</a:t>
            </a:r>
            <a:r>
              <a:rPr dirty="0" sz="750" spc="305">
                <a:latin typeface="Roboto"/>
                <a:cs typeface="Roboto"/>
              </a:rPr>
              <a:t>  </a:t>
            </a:r>
            <a:r>
              <a:rPr dirty="0" sz="750" spc="-10">
                <a:latin typeface="Roboto"/>
                <a:cs typeface="Roboto"/>
                <a:hlinkClick r:id="rId10"/>
              </a:rPr>
              <a:t>Termos</a:t>
            </a:r>
            <a:endParaRPr sz="750">
              <a:latin typeface="Roboto"/>
              <a:cs typeface="Roboto"/>
            </a:endParaRPr>
          </a:p>
        </p:txBody>
      </p:sp>
      <p:pic>
        <p:nvPicPr>
          <p:cNvPr id="55" name="object 5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91400" y="7581899"/>
            <a:ext cx="685799" cy="190499"/>
          </a:xfrm>
          <a:prstGeom prst="rect">
            <a:avLst/>
          </a:prstGeom>
        </p:spPr>
      </p:pic>
      <p:sp>
        <p:nvSpPr>
          <p:cNvPr id="56" name="object 56" descr=""/>
          <p:cNvSpPr txBox="1"/>
          <p:nvPr/>
        </p:nvSpPr>
        <p:spPr>
          <a:xfrm>
            <a:off x="7038975" y="7588250"/>
            <a:ext cx="1372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56540" algn="l"/>
                <a:tab pos="1066165" algn="l"/>
              </a:tabLst>
            </a:pPr>
            <a:r>
              <a:rPr dirty="0" sz="900" spc="-25" b="1">
                <a:latin typeface="Roboto"/>
                <a:cs typeface="Roboto"/>
              </a:rPr>
              <a:t>ID</a:t>
            </a:r>
            <a:r>
              <a:rPr dirty="0" sz="900" b="1">
                <a:latin typeface="Roboto"/>
                <a:cs typeface="Roboto"/>
              </a:rPr>
              <a:t>	</a:t>
            </a:r>
            <a:r>
              <a:rPr dirty="0" sz="900" spc="-50">
                <a:latin typeface="Roboto"/>
                <a:cs typeface="Roboto"/>
              </a:rPr>
              <a:t>0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20">
                <a:latin typeface="Roboto"/>
                <a:cs typeface="Roboto"/>
              </a:rPr>
              <a:t>1.745</a:t>
            </a:r>
            <a:endParaRPr sz="9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4799" y="4457699"/>
            <a:ext cx="5772150" cy="3886200"/>
          </a:xfrm>
          <a:custGeom>
            <a:avLst/>
            <a:gdLst/>
            <a:ahLst/>
            <a:cxnLst/>
            <a:rect l="l" t="t" r="r" b="b"/>
            <a:pathLst>
              <a:path w="5772150" h="3886200">
                <a:moveTo>
                  <a:pt x="5772149" y="3886199"/>
                </a:moveTo>
                <a:lnTo>
                  <a:pt x="0" y="3886199"/>
                </a:lnTo>
                <a:lnTo>
                  <a:pt x="0" y="0"/>
                </a:lnTo>
                <a:lnTo>
                  <a:pt x="5772149" y="0"/>
                </a:lnTo>
                <a:lnTo>
                  <a:pt x="5772149" y="3886199"/>
                </a:lnTo>
                <a:close/>
              </a:path>
            </a:pathLst>
          </a:custGeom>
          <a:solidFill>
            <a:srgbClr val="614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334124" y="5124449"/>
            <a:ext cx="4762500" cy="3219450"/>
          </a:xfrm>
          <a:custGeom>
            <a:avLst/>
            <a:gdLst/>
            <a:ahLst/>
            <a:cxnLst/>
            <a:rect l="l" t="t" r="r" b="b"/>
            <a:pathLst>
              <a:path w="4762500" h="3219450">
                <a:moveTo>
                  <a:pt x="4762499" y="3219449"/>
                </a:moveTo>
                <a:lnTo>
                  <a:pt x="0" y="3219449"/>
                </a:lnTo>
                <a:lnTo>
                  <a:pt x="0" y="0"/>
                </a:lnTo>
                <a:lnTo>
                  <a:pt x="4762499" y="0"/>
                </a:lnTo>
                <a:lnTo>
                  <a:pt x="4762499" y="3219449"/>
                </a:lnTo>
                <a:close/>
              </a:path>
            </a:pathLst>
          </a:custGeom>
          <a:solidFill>
            <a:srgbClr val="614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334124" y="1523999"/>
            <a:ext cx="4762500" cy="3476625"/>
          </a:xfrm>
          <a:custGeom>
            <a:avLst/>
            <a:gdLst/>
            <a:ahLst/>
            <a:cxnLst/>
            <a:rect l="l" t="t" r="r" b="b"/>
            <a:pathLst>
              <a:path w="4762500" h="3476625">
                <a:moveTo>
                  <a:pt x="4762499" y="3476624"/>
                </a:moveTo>
                <a:lnTo>
                  <a:pt x="0" y="3476624"/>
                </a:lnTo>
                <a:lnTo>
                  <a:pt x="0" y="0"/>
                </a:lnTo>
                <a:lnTo>
                  <a:pt x="4762499" y="0"/>
                </a:lnTo>
                <a:lnTo>
                  <a:pt x="4762499" y="3476624"/>
                </a:lnTo>
                <a:close/>
              </a:path>
            </a:pathLst>
          </a:custGeom>
          <a:solidFill>
            <a:srgbClr val="614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04799" y="1162049"/>
            <a:ext cx="5772150" cy="3162300"/>
          </a:xfrm>
          <a:custGeom>
            <a:avLst/>
            <a:gdLst/>
            <a:ahLst/>
            <a:cxnLst/>
            <a:rect l="l" t="t" r="r" b="b"/>
            <a:pathLst>
              <a:path w="5772150" h="3162300">
                <a:moveTo>
                  <a:pt x="5772149" y="3162299"/>
                </a:moveTo>
                <a:lnTo>
                  <a:pt x="0" y="3162299"/>
                </a:lnTo>
                <a:lnTo>
                  <a:pt x="0" y="0"/>
                </a:lnTo>
                <a:lnTo>
                  <a:pt x="5772149" y="0"/>
                </a:lnTo>
                <a:lnTo>
                  <a:pt x="5772149" y="3162299"/>
                </a:lnTo>
                <a:close/>
              </a:path>
            </a:pathLst>
          </a:custGeom>
          <a:solidFill>
            <a:srgbClr val="614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04799" y="1162049"/>
            <a:ext cx="5772150" cy="316230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L="15875">
              <a:lnSpc>
                <a:spcPct val="100000"/>
              </a:lnSpc>
            </a:pP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Gráfico</a:t>
            </a:r>
            <a:r>
              <a:rPr dirty="0" sz="1350" spc="-2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spc="-70" b="1">
                <a:solidFill>
                  <a:srgbClr val="E7E6F1"/>
                </a:solidFill>
                <a:latin typeface="Roboto"/>
                <a:cs typeface="Roboto"/>
              </a:rPr>
              <a:t>-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 Gênero</a:t>
            </a:r>
            <a:r>
              <a:rPr dirty="0" sz="1350" spc="-2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x</a:t>
            </a:r>
            <a:r>
              <a:rPr dirty="0" sz="1350" spc="-15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spc="-10" b="1">
                <a:solidFill>
                  <a:srgbClr val="E7E6F1"/>
                </a:solidFill>
                <a:latin typeface="Roboto"/>
                <a:cs typeface="Roboto"/>
              </a:rPr>
              <a:t>Escolaridade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61975" y="1638299"/>
            <a:ext cx="5276850" cy="2533650"/>
            <a:chOff x="561975" y="1638299"/>
            <a:chExt cx="5276850" cy="2533650"/>
          </a:xfrm>
        </p:grpSpPr>
        <p:sp>
          <p:nvSpPr>
            <p:cNvPr id="8" name="object 8" descr=""/>
            <p:cNvSpPr/>
            <p:nvPr/>
          </p:nvSpPr>
          <p:spPr>
            <a:xfrm>
              <a:off x="561975" y="1638299"/>
              <a:ext cx="5276850" cy="2533650"/>
            </a:xfrm>
            <a:custGeom>
              <a:avLst/>
              <a:gdLst/>
              <a:ahLst/>
              <a:cxnLst/>
              <a:rect l="l" t="t" r="r" b="b"/>
              <a:pathLst>
                <a:path w="5276850" h="2533650">
                  <a:moveTo>
                    <a:pt x="5276849" y="2533649"/>
                  </a:moveTo>
                  <a:lnTo>
                    <a:pt x="0" y="2533649"/>
                  </a:lnTo>
                  <a:lnTo>
                    <a:pt x="0" y="0"/>
                  </a:lnTo>
                  <a:lnTo>
                    <a:pt x="5276849" y="0"/>
                  </a:lnTo>
                  <a:lnTo>
                    <a:pt x="5276849" y="2533649"/>
                  </a:lnTo>
                  <a:close/>
                </a:path>
              </a:pathLst>
            </a:custGeom>
            <a:solidFill>
              <a:srgbClr val="E7E6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124074" y="1847849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614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114674" y="1847849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400299" y="1817885"/>
            <a:ext cx="29946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89965" algn="l"/>
                <a:tab pos="1932939" algn="l"/>
              </a:tabLst>
            </a:pPr>
            <a:r>
              <a:rPr dirty="0" sz="900" spc="-10">
                <a:latin typeface="Roboto"/>
                <a:cs typeface="Roboto"/>
              </a:rPr>
              <a:t>Masculino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10">
                <a:latin typeface="Roboto"/>
                <a:cs typeface="Roboto"/>
              </a:rPr>
              <a:t>Feminino</a:t>
            </a:r>
            <a:r>
              <a:rPr dirty="0" sz="900">
                <a:latin typeface="Roboto"/>
                <a:cs typeface="Roboto"/>
              </a:rPr>
              <a:t>	Prefiro</a:t>
            </a:r>
            <a:r>
              <a:rPr dirty="0" sz="900" spc="-5">
                <a:latin typeface="Roboto"/>
                <a:cs typeface="Roboto"/>
              </a:rPr>
              <a:t> </a:t>
            </a:r>
            <a:r>
              <a:rPr dirty="0" sz="900">
                <a:latin typeface="Roboto"/>
                <a:cs typeface="Roboto"/>
              </a:rPr>
              <a:t>não </a:t>
            </a:r>
            <a:r>
              <a:rPr dirty="0" sz="900" spc="-10">
                <a:latin typeface="Roboto"/>
                <a:cs typeface="Roboto"/>
              </a:rPr>
              <a:t>informar</a:t>
            </a:r>
            <a:endParaRPr sz="900">
              <a:latin typeface="Roboto"/>
              <a:cs typeface="Roboto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124074" y="1847849"/>
            <a:ext cx="3476625" cy="1847850"/>
            <a:chOff x="2124074" y="1847849"/>
            <a:chExt cx="3476625" cy="1847850"/>
          </a:xfrm>
        </p:grpSpPr>
        <p:sp>
          <p:nvSpPr>
            <p:cNvPr id="13" name="object 13" descr=""/>
            <p:cNvSpPr/>
            <p:nvPr/>
          </p:nvSpPr>
          <p:spPr>
            <a:xfrm>
              <a:off x="4057649" y="1847849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8B7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24062" y="2114549"/>
              <a:ext cx="3476625" cy="1581150"/>
            </a:xfrm>
            <a:custGeom>
              <a:avLst/>
              <a:gdLst/>
              <a:ahLst/>
              <a:cxnLst/>
              <a:rect l="l" t="t" r="r" b="b"/>
              <a:pathLst>
                <a:path w="3476625" h="1581150">
                  <a:moveTo>
                    <a:pt x="9525" y="0"/>
                  </a:moveTo>
                  <a:lnTo>
                    <a:pt x="0" y="0"/>
                  </a:lnTo>
                  <a:lnTo>
                    <a:pt x="0" y="1581150"/>
                  </a:lnTo>
                  <a:lnTo>
                    <a:pt x="9525" y="1581150"/>
                  </a:lnTo>
                  <a:lnTo>
                    <a:pt x="9525" y="0"/>
                  </a:lnTo>
                  <a:close/>
                </a:path>
                <a:path w="3476625" h="1581150">
                  <a:moveTo>
                    <a:pt x="352425" y="1552575"/>
                  </a:moveTo>
                  <a:lnTo>
                    <a:pt x="342900" y="1552575"/>
                  </a:lnTo>
                  <a:lnTo>
                    <a:pt x="342900" y="1581150"/>
                  </a:lnTo>
                  <a:lnTo>
                    <a:pt x="352425" y="1581150"/>
                  </a:lnTo>
                  <a:lnTo>
                    <a:pt x="352425" y="1552575"/>
                  </a:lnTo>
                  <a:close/>
                </a:path>
                <a:path w="3476625" h="1581150">
                  <a:moveTo>
                    <a:pt x="352425" y="1333500"/>
                  </a:moveTo>
                  <a:lnTo>
                    <a:pt x="342900" y="1333500"/>
                  </a:lnTo>
                  <a:lnTo>
                    <a:pt x="342900" y="1371600"/>
                  </a:lnTo>
                  <a:lnTo>
                    <a:pt x="352425" y="1371600"/>
                  </a:lnTo>
                  <a:lnTo>
                    <a:pt x="352425" y="1333500"/>
                  </a:lnTo>
                  <a:close/>
                </a:path>
                <a:path w="3476625" h="1581150">
                  <a:moveTo>
                    <a:pt x="352425" y="1104900"/>
                  </a:moveTo>
                  <a:lnTo>
                    <a:pt x="342900" y="1104900"/>
                  </a:lnTo>
                  <a:lnTo>
                    <a:pt x="342900" y="1152525"/>
                  </a:lnTo>
                  <a:lnTo>
                    <a:pt x="352425" y="1152525"/>
                  </a:lnTo>
                  <a:lnTo>
                    <a:pt x="352425" y="1104900"/>
                  </a:lnTo>
                  <a:close/>
                </a:path>
                <a:path w="3476625" h="1581150">
                  <a:moveTo>
                    <a:pt x="352425" y="876300"/>
                  </a:moveTo>
                  <a:lnTo>
                    <a:pt x="342900" y="876300"/>
                  </a:lnTo>
                  <a:lnTo>
                    <a:pt x="342900" y="923925"/>
                  </a:lnTo>
                  <a:lnTo>
                    <a:pt x="352425" y="923925"/>
                  </a:lnTo>
                  <a:lnTo>
                    <a:pt x="352425" y="876300"/>
                  </a:lnTo>
                  <a:close/>
                </a:path>
                <a:path w="3476625" h="1581150">
                  <a:moveTo>
                    <a:pt x="352425" y="657225"/>
                  </a:moveTo>
                  <a:lnTo>
                    <a:pt x="342900" y="657225"/>
                  </a:lnTo>
                  <a:lnTo>
                    <a:pt x="342900" y="704850"/>
                  </a:lnTo>
                  <a:lnTo>
                    <a:pt x="352425" y="704850"/>
                  </a:lnTo>
                  <a:lnTo>
                    <a:pt x="352425" y="657225"/>
                  </a:lnTo>
                  <a:close/>
                </a:path>
                <a:path w="3476625" h="1581150">
                  <a:moveTo>
                    <a:pt x="352425" y="428625"/>
                  </a:moveTo>
                  <a:lnTo>
                    <a:pt x="342900" y="428625"/>
                  </a:lnTo>
                  <a:lnTo>
                    <a:pt x="342900" y="476250"/>
                  </a:lnTo>
                  <a:lnTo>
                    <a:pt x="352425" y="476250"/>
                  </a:lnTo>
                  <a:lnTo>
                    <a:pt x="352425" y="428625"/>
                  </a:lnTo>
                  <a:close/>
                </a:path>
                <a:path w="3476625" h="1581150">
                  <a:moveTo>
                    <a:pt x="352425" y="209550"/>
                  </a:moveTo>
                  <a:lnTo>
                    <a:pt x="342900" y="209550"/>
                  </a:lnTo>
                  <a:lnTo>
                    <a:pt x="342900" y="247650"/>
                  </a:lnTo>
                  <a:lnTo>
                    <a:pt x="352425" y="247650"/>
                  </a:lnTo>
                  <a:lnTo>
                    <a:pt x="352425" y="209550"/>
                  </a:lnTo>
                  <a:close/>
                </a:path>
                <a:path w="3476625" h="1581150">
                  <a:moveTo>
                    <a:pt x="352425" y="0"/>
                  </a:moveTo>
                  <a:lnTo>
                    <a:pt x="342900" y="0"/>
                  </a:lnTo>
                  <a:lnTo>
                    <a:pt x="342900" y="28575"/>
                  </a:lnTo>
                  <a:lnTo>
                    <a:pt x="352425" y="28575"/>
                  </a:lnTo>
                  <a:lnTo>
                    <a:pt x="352425" y="0"/>
                  </a:lnTo>
                  <a:close/>
                </a:path>
                <a:path w="3476625" h="1581150">
                  <a:moveTo>
                    <a:pt x="704850" y="1552575"/>
                  </a:moveTo>
                  <a:lnTo>
                    <a:pt x="695325" y="1552575"/>
                  </a:lnTo>
                  <a:lnTo>
                    <a:pt x="695325" y="1581150"/>
                  </a:lnTo>
                  <a:lnTo>
                    <a:pt x="704850" y="1581150"/>
                  </a:lnTo>
                  <a:lnTo>
                    <a:pt x="704850" y="1552575"/>
                  </a:lnTo>
                  <a:close/>
                </a:path>
                <a:path w="3476625" h="1581150">
                  <a:moveTo>
                    <a:pt x="704850" y="1333500"/>
                  </a:moveTo>
                  <a:lnTo>
                    <a:pt x="695325" y="1333500"/>
                  </a:lnTo>
                  <a:lnTo>
                    <a:pt x="695325" y="1371600"/>
                  </a:lnTo>
                  <a:lnTo>
                    <a:pt x="704850" y="1371600"/>
                  </a:lnTo>
                  <a:lnTo>
                    <a:pt x="704850" y="1333500"/>
                  </a:lnTo>
                  <a:close/>
                </a:path>
                <a:path w="3476625" h="1581150">
                  <a:moveTo>
                    <a:pt x="704850" y="1104900"/>
                  </a:moveTo>
                  <a:lnTo>
                    <a:pt x="695325" y="1104900"/>
                  </a:lnTo>
                  <a:lnTo>
                    <a:pt x="695325" y="1152525"/>
                  </a:lnTo>
                  <a:lnTo>
                    <a:pt x="704850" y="1152525"/>
                  </a:lnTo>
                  <a:lnTo>
                    <a:pt x="704850" y="1104900"/>
                  </a:lnTo>
                  <a:close/>
                </a:path>
                <a:path w="3476625" h="1581150">
                  <a:moveTo>
                    <a:pt x="704850" y="876300"/>
                  </a:moveTo>
                  <a:lnTo>
                    <a:pt x="695325" y="876300"/>
                  </a:lnTo>
                  <a:lnTo>
                    <a:pt x="695325" y="923925"/>
                  </a:lnTo>
                  <a:lnTo>
                    <a:pt x="704850" y="923925"/>
                  </a:lnTo>
                  <a:lnTo>
                    <a:pt x="704850" y="876300"/>
                  </a:lnTo>
                  <a:close/>
                </a:path>
                <a:path w="3476625" h="1581150">
                  <a:moveTo>
                    <a:pt x="704850" y="657225"/>
                  </a:moveTo>
                  <a:lnTo>
                    <a:pt x="695325" y="657225"/>
                  </a:lnTo>
                  <a:lnTo>
                    <a:pt x="695325" y="704850"/>
                  </a:lnTo>
                  <a:lnTo>
                    <a:pt x="704850" y="704850"/>
                  </a:lnTo>
                  <a:lnTo>
                    <a:pt x="704850" y="657225"/>
                  </a:lnTo>
                  <a:close/>
                </a:path>
                <a:path w="3476625" h="1581150">
                  <a:moveTo>
                    <a:pt x="704850" y="428625"/>
                  </a:moveTo>
                  <a:lnTo>
                    <a:pt x="695325" y="428625"/>
                  </a:lnTo>
                  <a:lnTo>
                    <a:pt x="695325" y="476250"/>
                  </a:lnTo>
                  <a:lnTo>
                    <a:pt x="704850" y="476250"/>
                  </a:lnTo>
                  <a:lnTo>
                    <a:pt x="704850" y="428625"/>
                  </a:lnTo>
                  <a:close/>
                </a:path>
                <a:path w="3476625" h="1581150">
                  <a:moveTo>
                    <a:pt x="704850" y="209550"/>
                  </a:moveTo>
                  <a:lnTo>
                    <a:pt x="695325" y="209550"/>
                  </a:lnTo>
                  <a:lnTo>
                    <a:pt x="695325" y="247650"/>
                  </a:lnTo>
                  <a:lnTo>
                    <a:pt x="704850" y="247650"/>
                  </a:lnTo>
                  <a:lnTo>
                    <a:pt x="704850" y="209550"/>
                  </a:lnTo>
                  <a:close/>
                </a:path>
                <a:path w="3476625" h="1581150">
                  <a:moveTo>
                    <a:pt x="704850" y="0"/>
                  </a:moveTo>
                  <a:lnTo>
                    <a:pt x="695325" y="0"/>
                  </a:lnTo>
                  <a:lnTo>
                    <a:pt x="695325" y="28575"/>
                  </a:lnTo>
                  <a:lnTo>
                    <a:pt x="704850" y="28575"/>
                  </a:lnTo>
                  <a:lnTo>
                    <a:pt x="704850" y="0"/>
                  </a:lnTo>
                  <a:close/>
                </a:path>
                <a:path w="3476625" h="1581150">
                  <a:moveTo>
                    <a:pt x="1047750" y="1552575"/>
                  </a:moveTo>
                  <a:lnTo>
                    <a:pt x="1038225" y="1552575"/>
                  </a:lnTo>
                  <a:lnTo>
                    <a:pt x="1038225" y="1581150"/>
                  </a:lnTo>
                  <a:lnTo>
                    <a:pt x="1047750" y="1581150"/>
                  </a:lnTo>
                  <a:lnTo>
                    <a:pt x="1047750" y="1552575"/>
                  </a:lnTo>
                  <a:close/>
                </a:path>
                <a:path w="3476625" h="1581150">
                  <a:moveTo>
                    <a:pt x="1047750" y="1333500"/>
                  </a:moveTo>
                  <a:lnTo>
                    <a:pt x="1038225" y="1333500"/>
                  </a:lnTo>
                  <a:lnTo>
                    <a:pt x="1038225" y="1371600"/>
                  </a:lnTo>
                  <a:lnTo>
                    <a:pt x="1047750" y="1371600"/>
                  </a:lnTo>
                  <a:lnTo>
                    <a:pt x="1047750" y="1333500"/>
                  </a:lnTo>
                  <a:close/>
                </a:path>
                <a:path w="3476625" h="1581150">
                  <a:moveTo>
                    <a:pt x="1047750" y="1104900"/>
                  </a:moveTo>
                  <a:lnTo>
                    <a:pt x="1038225" y="1104900"/>
                  </a:lnTo>
                  <a:lnTo>
                    <a:pt x="1038225" y="1152525"/>
                  </a:lnTo>
                  <a:lnTo>
                    <a:pt x="1047750" y="1152525"/>
                  </a:lnTo>
                  <a:lnTo>
                    <a:pt x="1047750" y="1104900"/>
                  </a:lnTo>
                  <a:close/>
                </a:path>
                <a:path w="3476625" h="1581150">
                  <a:moveTo>
                    <a:pt x="1047750" y="876300"/>
                  </a:moveTo>
                  <a:lnTo>
                    <a:pt x="1038225" y="876300"/>
                  </a:lnTo>
                  <a:lnTo>
                    <a:pt x="1038225" y="923925"/>
                  </a:lnTo>
                  <a:lnTo>
                    <a:pt x="1047750" y="923925"/>
                  </a:lnTo>
                  <a:lnTo>
                    <a:pt x="1047750" y="876300"/>
                  </a:lnTo>
                  <a:close/>
                </a:path>
                <a:path w="3476625" h="1581150">
                  <a:moveTo>
                    <a:pt x="1047750" y="657225"/>
                  </a:moveTo>
                  <a:lnTo>
                    <a:pt x="1038225" y="657225"/>
                  </a:lnTo>
                  <a:lnTo>
                    <a:pt x="1038225" y="704850"/>
                  </a:lnTo>
                  <a:lnTo>
                    <a:pt x="1047750" y="704850"/>
                  </a:lnTo>
                  <a:lnTo>
                    <a:pt x="1047750" y="657225"/>
                  </a:lnTo>
                  <a:close/>
                </a:path>
                <a:path w="3476625" h="1581150">
                  <a:moveTo>
                    <a:pt x="1047750" y="428625"/>
                  </a:moveTo>
                  <a:lnTo>
                    <a:pt x="1038225" y="428625"/>
                  </a:lnTo>
                  <a:lnTo>
                    <a:pt x="1038225" y="476250"/>
                  </a:lnTo>
                  <a:lnTo>
                    <a:pt x="1047750" y="476250"/>
                  </a:lnTo>
                  <a:lnTo>
                    <a:pt x="1047750" y="428625"/>
                  </a:lnTo>
                  <a:close/>
                </a:path>
                <a:path w="3476625" h="1581150">
                  <a:moveTo>
                    <a:pt x="1047750" y="209550"/>
                  </a:moveTo>
                  <a:lnTo>
                    <a:pt x="1038225" y="209550"/>
                  </a:lnTo>
                  <a:lnTo>
                    <a:pt x="1038225" y="247650"/>
                  </a:lnTo>
                  <a:lnTo>
                    <a:pt x="1047750" y="247650"/>
                  </a:lnTo>
                  <a:lnTo>
                    <a:pt x="1047750" y="209550"/>
                  </a:lnTo>
                  <a:close/>
                </a:path>
                <a:path w="3476625" h="1581150">
                  <a:moveTo>
                    <a:pt x="1047750" y="0"/>
                  </a:moveTo>
                  <a:lnTo>
                    <a:pt x="1038225" y="0"/>
                  </a:lnTo>
                  <a:lnTo>
                    <a:pt x="1038225" y="28575"/>
                  </a:lnTo>
                  <a:lnTo>
                    <a:pt x="1047750" y="28575"/>
                  </a:lnTo>
                  <a:lnTo>
                    <a:pt x="1047750" y="0"/>
                  </a:lnTo>
                  <a:close/>
                </a:path>
                <a:path w="3476625" h="1581150">
                  <a:moveTo>
                    <a:pt x="1400175" y="1552575"/>
                  </a:moveTo>
                  <a:lnTo>
                    <a:pt x="1390650" y="1552575"/>
                  </a:lnTo>
                  <a:lnTo>
                    <a:pt x="1390650" y="1581150"/>
                  </a:lnTo>
                  <a:lnTo>
                    <a:pt x="1400175" y="1581150"/>
                  </a:lnTo>
                  <a:lnTo>
                    <a:pt x="1400175" y="1552575"/>
                  </a:lnTo>
                  <a:close/>
                </a:path>
                <a:path w="3476625" h="1581150">
                  <a:moveTo>
                    <a:pt x="1400175" y="1333500"/>
                  </a:moveTo>
                  <a:lnTo>
                    <a:pt x="1390650" y="1333500"/>
                  </a:lnTo>
                  <a:lnTo>
                    <a:pt x="1390650" y="1371600"/>
                  </a:lnTo>
                  <a:lnTo>
                    <a:pt x="1400175" y="1371600"/>
                  </a:lnTo>
                  <a:lnTo>
                    <a:pt x="1400175" y="1333500"/>
                  </a:lnTo>
                  <a:close/>
                </a:path>
                <a:path w="3476625" h="1581150">
                  <a:moveTo>
                    <a:pt x="1400175" y="1104900"/>
                  </a:moveTo>
                  <a:lnTo>
                    <a:pt x="1390650" y="1104900"/>
                  </a:lnTo>
                  <a:lnTo>
                    <a:pt x="1390650" y="1152525"/>
                  </a:lnTo>
                  <a:lnTo>
                    <a:pt x="1400175" y="1152525"/>
                  </a:lnTo>
                  <a:lnTo>
                    <a:pt x="1400175" y="1104900"/>
                  </a:lnTo>
                  <a:close/>
                </a:path>
                <a:path w="3476625" h="1581150">
                  <a:moveTo>
                    <a:pt x="1400175" y="876300"/>
                  </a:moveTo>
                  <a:lnTo>
                    <a:pt x="1390650" y="876300"/>
                  </a:lnTo>
                  <a:lnTo>
                    <a:pt x="1390650" y="923925"/>
                  </a:lnTo>
                  <a:lnTo>
                    <a:pt x="1400175" y="923925"/>
                  </a:lnTo>
                  <a:lnTo>
                    <a:pt x="1400175" y="876300"/>
                  </a:lnTo>
                  <a:close/>
                </a:path>
                <a:path w="3476625" h="1581150">
                  <a:moveTo>
                    <a:pt x="1400175" y="657225"/>
                  </a:moveTo>
                  <a:lnTo>
                    <a:pt x="1390650" y="657225"/>
                  </a:lnTo>
                  <a:lnTo>
                    <a:pt x="1390650" y="704850"/>
                  </a:lnTo>
                  <a:lnTo>
                    <a:pt x="1400175" y="704850"/>
                  </a:lnTo>
                  <a:lnTo>
                    <a:pt x="1400175" y="657225"/>
                  </a:lnTo>
                  <a:close/>
                </a:path>
                <a:path w="3476625" h="1581150">
                  <a:moveTo>
                    <a:pt x="1400175" y="428625"/>
                  </a:moveTo>
                  <a:lnTo>
                    <a:pt x="1390650" y="428625"/>
                  </a:lnTo>
                  <a:lnTo>
                    <a:pt x="1390650" y="476250"/>
                  </a:lnTo>
                  <a:lnTo>
                    <a:pt x="1400175" y="476250"/>
                  </a:lnTo>
                  <a:lnTo>
                    <a:pt x="1400175" y="428625"/>
                  </a:lnTo>
                  <a:close/>
                </a:path>
                <a:path w="3476625" h="1581150">
                  <a:moveTo>
                    <a:pt x="1400175" y="209550"/>
                  </a:moveTo>
                  <a:lnTo>
                    <a:pt x="1390650" y="209550"/>
                  </a:lnTo>
                  <a:lnTo>
                    <a:pt x="1390650" y="247650"/>
                  </a:lnTo>
                  <a:lnTo>
                    <a:pt x="1400175" y="247650"/>
                  </a:lnTo>
                  <a:lnTo>
                    <a:pt x="1400175" y="209550"/>
                  </a:lnTo>
                  <a:close/>
                </a:path>
                <a:path w="3476625" h="1581150">
                  <a:moveTo>
                    <a:pt x="1400175" y="0"/>
                  </a:moveTo>
                  <a:lnTo>
                    <a:pt x="1390650" y="0"/>
                  </a:lnTo>
                  <a:lnTo>
                    <a:pt x="1390650" y="28575"/>
                  </a:lnTo>
                  <a:lnTo>
                    <a:pt x="1400175" y="28575"/>
                  </a:lnTo>
                  <a:lnTo>
                    <a:pt x="1400175" y="0"/>
                  </a:lnTo>
                  <a:close/>
                </a:path>
                <a:path w="3476625" h="1581150">
                  <a:moveTo>
                    <a:pt x="1743075" y="1552575"/>
                  </a:moveTo>
                  <a:lnTo>
                    <a:pt x="1733550" y="1552575"/>
                  </a:lnTo>
                  <a:lnTo>
                    <a:pt x="1733550" y="1581150"/>
                  </a:lnTo>
                  <a:lnTo>
                    <a:pt x="1743075" y="1581150"/>
                  </a:lnTo>
                  <a:lnTo>
                    <a:pt x="1743075" y="1552575"/>
                  </a:lnTo>
                  <a:close/>
                </a:path>
                <a:path w="3476625" h="1581150">
                  <a:moveTo>
                    <a:pt x="1743075" y="1333500"/>
                  </a:moveTo>
                  <a:lnTo>
                    <a:pt x="1733550" y="1333500"/>
                  </a:lnTo>
                  <a:lnTo>
                    <a:pt x="1733550" y="1371600"/>
                  </a:lnTo>
                  <a:lnTo>
                    <a:pt x="1743075" y="1371600"/>
                  </a:lnTo>
                  <a:lnTo>
                    <a:pt x="1743075" y="1333500"/>
                  </a:lnTo>
                  <a:close/>
                </a:path>
                <a:path w="3476625" h="1581150">
                  <a:moveTo>
                    <a:pt x="1743075" y="1104900"/>
                  </a:moveTo>
                  <a:lnTo>
                    <a:pt x="1733550" y="1104900"/>
                  </a:lnTo>
                  <a:lnTo>
                    <a:pt x="1733550" y="1152525"/>
                  </a:lnTo>
                  <a:lnTo>
                    <a:pt x="1743075" y="1152525"/>
                  </a:lnTo>
                  <a:lnTo>
                    <a:pt x="1743075" y="1104900"/>
                  </a:lnTo>
                  <a:close/>
                </a:path>
                <a:path w="3476625" h="1581150">
                  <a:moveTo>
                    <a:pt x="1743075" y="876300"/>
                  </a:moveTo>
                  <a:lnTo>
                    <a:pt x="1733550" y="876300"/>
                  </a:lnTo>
                  <a:lnTo>
                    <a:pt x="1733550" y="923925"/>
                  </a:lnTo>
                  <a:lnTo>
                    <a:pt x="1743075" y="923925"/>
                  </a:lnTo>
                  <a:lnTo>
                    <a:pt x="1743075" y="876300"/>
                  </a:lnTo>
                  <a:close/>
                </a:path>
                <a:path w="3476625" h="1581150">
                  <a:moveTo>
                    <a:pt x="1743075" y="657225"/>
                  </a:moveTo>
                  <a:lnTo>
                    <a:pt x="1733550" y="657225"/>
                  </a:lnTo>
                  <a:lnTo>
                    <a:pt x="1733550" y="704850"/>
                  </a:lnTo>
                  <a:lnTo>
                    <a:pt x="1743075" y="704850"/>
                  </a:lnTo>
                  <a:lnTo>
                    <a:pt x="1743075" y="657225"/>
                  </a:lnTo>
                  <a:close/>
                </a:path>
                <a:path w="3476625" h="1581150">
                  <a:moveTo>
                    <a:pt x="1743075" y="428625"/>
                  </a:moveTo>
                  <a:lnTo>
                    <a:pt x="1733550" y="428625"/>
                  </a:lnTo>
                  <a:lnTo>
                    <a:pt x="1733550" y="476250"/>
                  </a:lnTo>
                  <a:lnTo>
                    <a:pt x="1743075" y="476250"/>
                  </a:lnTo>
                  <a:lnTo>
                    <a:pt x="1743075" y="428625"/>
                  </a:lnTo>
                  <a:close/>
                </a:path>
                <a:path w="3476625" h="1581150">
                  <a:moveTo>
                    <a:pt x="1743075" y="209550"/>
                  </a:moveTo>
                  <a:lnTo>
                    <a:pt x="1733550" y="209550"/>
                  </a:lnTo>
                  <a:lnTo>
                    <a:pt x="1733550" y="247650"/>
                  </a:lnTo>
                  <a:lnTo>
                    <a:pt x="1743075" y="247650"/>
                  </a:lnTo>
                  <a:lnTo>
                    <a:pt x="1743075" y="209550"/>
                  </a:lnTo>
                  <a:close/>
                </a:path>
                <a:path w="3476625" h="1581150">
                  <a:moveTo>
                    <a:pt x="1743075" y="0"/>
                  </a:moveTo>
                  <a:lnTo>
                    <a:pt x="1733550" y="0"/>
                  </a:lnTo>
                  <a:lnTo>
                    <a:pt x="1733550" y="28575"/>
                  </a:lnTo>
                  <a:lnTo>
                    <a:pt x="1743075" y="28575"/>
                  </a:lnTo>
                  <a:lnTo>
                    <a:pt x="1743075" y="0"/>
                  </a:lnTo>
                  <a:close/>
                </a:path>
                <a:path w="3476625" h="1581150">
                  <a:moveTo>
                    <a:pt x="2085975" y="1552575"/>
                  </a:moveTo>
                  <a:lnTo>
                    <a:pt x="2076450" y="1552575"/>
                  </a:lnTo>
                  <a:lnTo>
                    <a:pt x="2076450" y="1581150"/>
                  </a:lnTo>
                  <a:lnTo>
                    <a:pt x="2085975" y="1581150"/>
                  </a:lnTo>
                  <a:lnTo>
                    <a:pt x="2085975" y="1552575"/>
                  </a:lnTo>
                  <a:close/>
                </a:path>
                <a:path w="3476625" h="1581150">
                  <a:moveTo>
                    <a:pt x="2085975" y="1333500"/>
                  </a:moveTo>
                  <a:lnTo>
                    <a:pt x="2076450" y="1333500"/>
                  </a:lnTo>
                  <a:lnTo>
                    <a:pt x="2076450" y="1371600"/>
                  </a:lnTo>
                  <a:lnTo>
                    <a:pt x="2085975" y="1371600"/>
                  </a:lnTo>
                  <a:lnTo>
                    <a:pt x="2085975" y="1333500"/>
                  </a:lnTo>
                  <a:close/>
                </a:path>
                <a:path w="3476625" h="1581150">
                  <a:moveTo>
                    <a:pt x="2085975" y="1104900"/>
                  </a:moveTo>
                  <a:lnTo>
                    <a:pt x="2076450" y="1104900"/>
                  </a:lnTo>
                  <a:lnTo>
                    <a:pt x="2076450" y="1152525"/>
                  </a:lnTo>
                  <a:lnTo>
                    <a:pt x="2085975" y="1152525"/>
                  </a:lnTo>
                  <a:lnTo>
                    <a:pt x="2085975" y="1104900"/>
                  </a:lnTo>
                  <a:close/>
                </a:path>
                <a:path w="3476625" h="1581150">
                  <a:moveTo>
                    <a:pt x="2085975" y="876300"/>
                  </a:moveTo>
                  <a:lnTo>
                    <a:pt x="2076450" y="876300"/>
                  </a:lnTo>
                  <a:lnTo>
                    <a:pt x="2076450" y="923925"/>
                  </a:lnTo>
                  <a:lnTo>
                    <a:pt x="2085975" y="923925"/>
                  </a:lnTo>
                  <a:lnTo>
                    <a:pt x="2085975" y="876300"/>
                  </a:lnTo>
                  <a:close/>
                </a:path>
                <a:path w="3476625" h="1581150">
                  <a:moveTo>
                    <a:pt x="2085975" y="657225"/>
                  </a:moveTo>
                  <a:lnTo>
                    <a:pt x="2076450" y="657225"/>
                  </a:lnTo>
                  <a:lnTo>
                    <a:pt x="2076450" y="704850"/>
                  </a:lnTo>
                  <a:lnTo>
                    <a:pt x="2085975" y="704850"/>
                  </a:lnTo>
                  <a:lnTo>
                    <a:pt x="2085975" y="657225"/>
                  </a:lnTo>
                  <a:close/>
                </a:path>
                <a:path w="3476625" h="1581150">
                  <a:moveTo>
                    <a:pt x="2085975" y="428625"/>
                  </a:moveTo>
                  <a:lnTo>
                    <a:pt x="2076450" y="428625"/>
                  </a:lnTo>
                  <a:lnTo>
                    <a:pt x="2076450" y="476250"/>
                  </a:lnTo>
                  <a:lnTo>
                    <a:pt x="2085975" y="476250"/>
                  </a:lnTo>
                  <a:lnTo>
                    <a:pt x="2085975" y="428625"/>
                  </a:lnTo>
                  <a:close/>
                </a:path>
                <a:path w="3476625" h="1581150">
                  <a:moveTo>
                    <a:pt x="2085975" y="209550"/>
                  </a:moveTo>
                  <a:lnTo>
                    <a:pt x="2076450" y="209550"/>
                  </a:lnTo>
                  <a:lnTo>
                    <a:pt x="2076450" y="247650"/>
                  </a:lnTo>
                  <a:lnTo>
                    <a:pt x="2085975" y="247650"/>
                  </a:lnTo>
                  <a:lnTo>
                    <a:pt x="2085975" y="209550"/>
                  </a:lnTo>
                  <a:close/>
                </a:path>
                <a:path w="3476625" h="1581150">
                  <a:moveTo>
                    <a:pt x="2085975" y="0"/>
                  </a:moveTo>
                  <a:lnTo>
                    <a:pt x="2076450" y="0"/>
                  </a:lnTo>
                  <a:lnTo>
                    <a:pt x="2076450" y="28575"/>
                  </a:lnTo>
                  <a:lnTo>
                    <a:pt x="2085975" y="28575"/>
                  </a:lnTo>
                  <a:lnTo>
                    <a:pt x="2085975" y="0"/>
                  </a:lnTo>
                  <a:close/>
                </a:path>
                <a:path w="3476625" h="1581150">
                  <a:moveTo>
                    <a:pt x="2438400" y="1552575"/>
                  </a:moveTo>
                  <a:lnTo>
                    <a:pt x="2428875" y="1552575"/>
                  </a:lnTo>
                  <a:lnTo>
                    <a:pt x="2428875" y="1581150"/>
                  </a:lnTo>
                  <a:lnTo>
                    <a:pt x="2438400" y="1581150"/>
                  </a:lnTo>
                  <a:lnTo>
                    <a:pt x="2438400" y="1552575"/>
                  </a:lnTo>
                  <a:close/>
                </a:path>
                <a:path w="3476625" h="1581150">
                  <a:moveTo>
                    <a:pt x="2438400" y="1333500"/>
                  </a:moveTo>
                  <a:lnTo>
                    <a:pt x="2428875" y="1333500"/>
                  </a:lnTo>
                  <a:lnTo>
                    <a:pt x="2428875" y="1371600"/>
                  </a:lnTo>
                  <a:lnTo>
                    <a:pt x="2438400" y="1371600"/>
                  </a:lnTo>
                  <a:lnTo>
                    <a:pt x="2438400" y="1333500"/>
                  </a:lnTo>
                  <a:close/>
                </a:path>
                <a:path w="3476625" h="1581150">
                  <a:moveTo>
                    <a:pt x="2438400" y="876300"/>
                  </a:moveTo>
                  <a:lnTo>
                    <a:pt x="2428875" y="876300"/>
                  </a:lnTo>
                  <a:lnTo>
                    <a:pt x="2428875" y="1152525"/>
                  </a:lnTo>
                  <a:lnTo>
                    <a:pt x="2438400" y="1152525"/>
                  </a:lnTo>
                  <a:lnTo>
                    <a:pt x="2438400" y="876300"/>
                  </a:lnTo>
                  <a:close/>
                </a:path>
                <a:path w="3476625" h="1581150">
                  <a:moveTo>
                    <a:pt x="2438400" y="657225"/>
                  </a:moveTo>
                  <a:lnTo>
                    <a:pt x="2428875" y="657225"/>
                  </a:lnTo>
                  <a:lnTo>
                    <a:pt x="2428875" y="704850"/>
                  </a:lnTo>
                  <a:lnTo>
                    <a:pt x="2438400" y="704850"/>
                  </a:lnTo>
                  <a:lnTo>
                    <a:pt x="2438400" y="657225"/>
                  </a:lnTo>
                  <a:close/>
                </a:path>
                <a:path w="3476625" h="1581150">
                  <a:moveTo>
                    <a:pt x="2438400" y="428625"/>
                  </a:moveTo>
                  <a:lnTo>
                    <a:pt x="2428875" y="428625"/>
                  </a:lnTo>
                  <a:lnTo>
                    <a:pt x="2428875" y="476250"/>
                  </a:lnTo>
                  <a:lnTo>
                    <a:pt x="2438400" y="476250"/>
                  </a:lnTo>
                  <a:lnTo>
                    <a:pt x="2438400" y="428625"/>
                  </a:lnTo>
                  <a:close/>
                </a:path>
                <a:path w="3476625" h="1581150">
                  <a:moveTo>
                    <a:pt x="2438400" y="209550"/>
                  </a:moveTo>
                  <a:lnTo>
                    <a:pt x="2428875" y="209550"/>
                  </a:lnTo>
                  <a:lnTo>
                    <a:pt x="2428875" y="247650"/>
                  </a:lnTo>
                  <a:lnTo>
                    <a:pt x="2438400" y="247650"/>
                  </a:lnTo>
                  <a:lnTo>
                    <a:pt x="2438400" y="209550"/>
                  </a:lnTo>
                  <a:close/>
                </a:path>
                <a:path w="3476625" h="1581150">
                  <a:moveTo>
                    <a:pt x="2438400" y="0"/>
                  </a:moveTo>
                  <a:lnTo>
                    <a:pt x="2428875" y="0"/>
                  </a:lnTo>
                  <a:lnTo>
                    <a:pt x="2428875" y="28575"/>
                  </a:lnTo>
                  <a:lnTo>
                    <a:pt x="2438400" y="28575"/>
                  </a:lnTo>
                  <a:lnTo>
                    <a:pt x="2438400" y="0"/>
                  </a:lnTo>
                  <a:close/>
                </a:path>
                <a:path w="3476625" h="1581150">
                  <a:moveTo>
                    <a:pt x="2781300" y="1552575"/>
                  </a:moveTo>
                  <a:lnTo>
                    <a:pt x="2771775" y="1552575"/>
                  </a:lnTo>
                  <a:lnTo>
                    <a:pt x="2771775" y="1581150"/>
                  </a:lnTo>
                  <a:lnTo>
                    <a:pt x="2781300" y="1581150"/>
                  </a:lnTo>
                  <a:lnTo>
                    <a:pt x="2781300" y="1552575"/>
                  </a:lnTo>
                  <a:close/>
                </a:path>
                <a:path w="3476625" h="1581150">
                  <a:moveTo>
                    <a:pt x="2781300" y="1333500"/>
                  </a:moveTo>
                  <a:lnTo>
                    <a:pt x="2771775" y="1333500"/>
                  </a:lnTo>
                  <a:lnTo>
                    <a:pt x="2771775" y="1371600"/>
                  </a:lnTo>
                  <a:lnTo>
                    <a:pt x="2781300" y="1371600"/>
                  </a:lnTo>
                  <a:lnTo>
                    <a:pt x="2781300" y="1333500"/>
                  </a:lnTo>
                  <a:close/>
                </a:path>
                <a:path w="3476625" h="1581150">
                  <a:moveTo>
                    <a:pt x="2781300" y="1104900"/>
                  </a:moveTo>
                  <a:lnTo>
                    <a:pt x="2771775" y="1104900"/>
                  </a:lnTo>
                  <a:lnTo>
                    <a:pt x="2771775" y="1152525"/>
                  </a:lnTo>
                  <a:lnTo>
                    <a:pt x="2781300" y="1152525"/>
                  </a:lnTo>
                  <a:lnTo>
                    <a:pt x="2781300" y="1104900"/>
                  </a:lnTo>
                  <a:close/>
                </a:path>
                <a:path w="3476625" h="1581150">
                  <a:moveTo>
                    <a:pt x="2781300" y="876300"/>
                  </a:moveTo>
                  <a:lnTo>
                    <a:pt x="2771775" y="876300"/>
                  </a:lnTo>
                  <a:lnTo>
                    <a:pt x="2771775" y="923925"/>
                  </a:lnTo>
                  <a:lnTo>
                    <a:pt x="2781300" y="923925"/>
                  </a:lnTo>
                  <a:lnTo>
                    <a:pt x="2781300" y="876300"/>
                  </a:lnTo>
                  <a:close/>
                </a:path>
                <a:path w="3476625" h="1581150">
                  <a:moveTo>
                    <a:pt x="2781300" y="657225"/>
                  </a:moveTo>
                  <a:lnTo>
                    <a:pt x="2771775" y="657225"/>
                  </a:lnTo>
                  <a:lnTo>
                    <a:pt x="2771775" y="704850"/>
                  </a:lnTo>
                  <a:lnTo>
                    <a:pt x="2781300" y="704850"/>
                  </a:lnTo>
                  <a:lnTo>
                    <a:pt x="2781300" y="657225"/>
                  </a:lnTo>
                  <a:close/>
                </a:path>
                <a:path w="3476625" h="1581150">
                  <a:moveTo>
                    <a:pt x="2781300" y="428625"/>
                  </a:moveTo>
                  <a:lnTo>
                    <a:pt x="2771775" y="428625"/>
                  </a:lnTo>
                  <a:lnTo>
                    <a:pt x="2771775" y="476250"/>
                  </a:lnTo>
                  <a:lnTo>
                    <a:pt x="2781300" y="476250"/>
                  </a:lnTo>
                  <a:lnTo>
                    <a:pt x="2781300" y="428625"/>
                  </a:lnTo>
                  <a:close/>
                </a:path>
                <a:path w="3476625" h="1581150">
                  <a:moveTo>
                    <a:pt x="2781300" y="209550"/>
                  </a:moveTo>
                  <a:lnTo>
                    <a:pt x="2771775" y="209550"/>
                  </a:lnTo>
                  <a:lnTo>
                    <a:pt x="2771775" y="247650"/>
                  </a:lnTo>
                  <a:lnTo>
                    <a:pt x="2781300" y="247650"/>
                  </a:lnTo>
                  <a:lnTo>
                    <a:pt x="2781300" y="209550"/>
                  </a:lnTo>
                  <a:close/>
                </a:path>
                <a:path w="3476625" h="1581150">
                  <a:moveTo>
                    <a:pt x="2781300" y="0"/>
                  </a:moveTo>
                  <a:lnTo>
                    <a:pt x="2771775" y="0"/>
                  </a:lnTo>
                  <a:lnTo>
                    <a:pt x="2771775" y="28575"/>
                  </a:lnTo>
                  <a:lnTo>
                    <a:pt x="2781300" y="28575"/>
                  </a:lnTo>
                  <a:lnTo>
                    <a:pt x="2781300" y="0"/>
                  </a:lnTo>
                  <a:close/>
                </a:path>
                <a:path w="3476625" h="1581150">
                  <a:moveTo>
                    <a:pt x="3133725" y="1552575"/>
                  </a:moveTo>
                  <a:lnTo>
                    <a:pt x="3124200" y="1552575"/>
                  </a:lnTo>
                  <a:lnTo>
                    <a:pt x="3124200" y="1581150"/>
                  </a:lnTo>
                  <a:lnTo>
                    <a:pt x="3133725" y="1581150"/>
                  </a:lnTo>
                  <a:lnTo>
                    <a:pt x="3133725" y="1552575"/>
                  </a:lnTo>
                  <a:close/>
                </a:path>
                <a:path w="3476625" h="1581150">
                  <a:moveTo>
                    <a:pt x="3133725" y="1333500"/>
                  </a:moveTo>
                  <a:lnTo>
                    <a:pt x="3124200" y="1333500"/>
                  </a:lnTo>
                  <a:lnTo>
                    <a:pt x="3124200" y="1371600"/>
                  </a:lnTo>
                  <a:lnTo>
                    <a:pt x="3133725" y="1371600"/>
                  </a:lnTo>
                  <a:lnTo>
                    <a:pt x="3133725" y="1333500"/>
                  </a:lnTo>
                  <a:close/>
                </a:path>
                <a:path w="3476625" h="1581150">
                  <a:moveTo>
                    <a:pt x="3133725" y="1104900"/>
                  </a:moveTo>
                  <a:lnTo>
                    <a:pt x="3124200" y="1104900"/>
                  </a:lnTo>
                  <a:lnTo>
                    <a:pt x="3124200" y="1152525"/>
                  </a:lnTo>
                  <a:lnTo>
                    <a:pt x="3133725" y="1152525"/>
                  </a:lnTo>
                  <a:lnTo>
                    <a:pt x="3133725" y="1104900"/>
                  </a:lnTo>
                  <a:close/>
                </a:path>
                <a:path w="3476625" h="1581150">
                  <a:moveTo>
                    <a:pt x="3133725" y="876300"/>
                  </a:moveTo>
                  <a:lnTo>
                    <a:pt x="3124200" y="876300"/>
                  </a:lnTo>
                  <a:lnTo>
                    <a:pt x="3124200" y="923925"/>
                  </a:lnTo>
                  <a:lnTo>
                    <a:pt x="3133725" y="923925"/>
                  </a:lnTo>
                  <a:lnTo>
                    <a:pt x="3133725" y="876300"/>
                  </a:lnTo>
                  <a:close/>
                </a:path>
                <a:path w="3476625" h="1581150">
                  <a:moveTo>
                    <a:pt x="3133725" y="657225"/>
                  </a:moveTo>
                  <a:lnTo>
                    <a:pt x="3124200" y="657225"/>
                  </a:lnTo>
                  <a:lnTo>
                    <a:pt x="3124200" y="704850"/>
                  </a:lnTo>
                  <a:lnTo>
                    <a:pt x="3133725" y="704850"/>
                  </a:lnTo>
                  <a:lnTo>
                    <a:pt x="3133725" y="657225"/>
                  </a:lnTo>
                  <a:close/>
                </a:path>
                <a:path w="3476625" h="1581150">
                  <a:moveTo>
                    <a:pt x="3133725" y="428625"/>
                  </a:moveTo>
                  <a:lnTo>
                    <a:pt x="3124200" y="428625"/>
                  </a:lnTo>
                  <a:lnTo>
                    <a:pt x="3124200" y="476250"/>
                  </a:lnTo>
                  <a:lnTo>
                    <a:pt x="3133725" y="476250"/>
                  </a:lnTo>
                  <a:lnTo>
                    <a:pt x="3133725" y="428625"/>
                  </a:lnTo>
                  <a:close/>
                </a:path>
                <a:path w="3476625" h="1581150">
                  <a:moveTo>
                    <a:pt x="3476625" y="0"/>
                  </a:moveTo>
                  <a:lnTo>
                    <a:pt x="3467100" y="0"/>
                  </a:lnTo>
                  <a:lnTo>
                    <a:pt x="3467100" y="1581150"/>
                  </a:lnTo>
                  <a:lnTo>
                    <a:pt x="3476625" y="1581150"/>
                  </a:lnTo>
                  <a:lnTo>
                    <a:pt x="34766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248262" y="2114549"/>
              <a:ext cx="9525" cy="476250"/>
            </a:xfrm>
            <a:custGeom>
              <a:avLst/>
              <a:gdLst/>
              <a:ahLst/>
              <a:cxnLst/>
              <a:rect l="l" t="t" r="r" b="b"/>
              <a:pathLst>
                <a:path w="9525" h="476250">
                  <a:moveTo>
                    <a:pt x="9525" y="428625"/>
                  </a:moveTo>
                  <a:lnTo>
                    <a:pt x="0" y="428625"/>
                  </a:lnTo>
                  <a:lnTo>
                    <a:pt x="0" y="476250"/>
                  </a:lnTo>
                  <a:lnTo>
                    <a:pt x="9525" y="476250"/>
                  </a:lnTo>
                  <a:lnTo>
                    <a:pt x="9525" y="428625"/>
                  </a:lnTo>
                  <a:close/>
                </a:path>
                <a:path w="9525" h="476250">
                  <a:moveTo>
                    <a:pt x="9525" y="209550"/>
                  </a:moveTo>
                  <a:lnTo>
                    <a:pt x="0" y="209550"/>
                  </a:lnTo>
                  <a:lnTo>
                    <a:pt x="0" y="247650"/>
                  </a:lnTo>
                  <a:lnTo>
                    <a:pt x="9525" y="247650"/>
                  </a:lnTo>
                  <a:lnTo>
                    <a:pt x="9525" y="209550"/>
                  </a:lnTo>
                  <a:close/>
                </a:path>
                <a:path w="9525" h="476250">
                  <a:moveTo>
                    <a:pt x="9525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9525" y="2857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133587" y="2143124"/>
              <a:ext cx="2847975" cy="1524000"/>
            </a:xfrm>
            <a:custGeom>
              <a:avLst/>
              <a:gdLst/>
              <a:ahLst/>
              <a:cxnLst/>
              <a:rect l="l" t="t" r="r" b="b"/>
              <a:pathLst>
                <a:path w="2847975" h="1524000">
                  <a:moveTo>
                    <a:pt x="2305050" y="1343025"/>
                  </a:moveTo>
                  <a:lnTo>
                    <a:pt x="0" y="1343025"/>
                  </a:lnTo>
                  <a:lnTo>
                    <a:pt x="0" y="1524000"/>
                  </a:lnTo>
                  <a:lnTo>
                    <a:pt x="2305050" y="1524000"/>
                  </a:lnTo>
                  <a:lnTo>
                    <a:pt x="2305050" y="1343025"/>
                  </a:lnTo>
                  <a:close/>
                </a:path>
                <a:path w="2847975" h="1524000">
                  <a:moveTo>
                    <a:pt x="2419350" y="895350"/>
                  </a:moveTo>
                  <a:lnTo>
                    <a:pt x="0" y="895350"/>
                  </a:lnTo>
                  <a:lnTo>
                    <a:pt x="0" y="1076325"/>
                  </a:lnTo>
                  <a:lnTo>
                    <a:pt x="2419350" y="1076325"/>
                  </a:lnTo>
                  <a:lnTo>
                    <a:pt x="2419350" y="895350"/>
                  </a:lnTo>
                  <a:close/>
                </a:path>
                <a:path w="2847975" h="1524000">
                  <a:moveTo>
                    <a:pt x="2457450" y="219075"/>
                  </a:moveTo>
                  <a:lnTo>
                    <a:pt x="0" y="219075"/>
                  </a:lnTo>
                  <a:lnTo>
                    <a:pt x="0" y="400050"/>
                  </a:lnTo>
                  <a:lnTo>
                    <a:pt x="2457450" y="400050"/>
                  </a:lnTo>
                  <a:lnTo>
                    <a:pt x="2457450" y="219075"/>
                  </a:lnTo>
                  <a:close/>
                </a:path>
                <a:path w="2847975" h="1524000">
                  <a:moveTo>
                    <a:pt x="2562225" y="676275"/>
                  </a:moveTo>
                  <a:lnTo>
                    <a:pt x="0" y="676275"/>
                  </a:lnTo>
                  <a:lnTo>
                    <a:pt x="0" y="847725"/>
                  </a:lnTo>
                  <a:lnTo>
                    <a:pt x="2562225" y="847725"/>
                  </a:lnTo>
                  <a:lnTo>
                    <a:pt x="2562225" y="676275"/>
                  </a:lnTo>
                  <a:close/>
                </a:path>
                <a:path w="2847975" h="1524000">
                  <a:moveTo>
                    <a:pt x="260032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2600325" y="180975"/>
                  </a:lnTo>
                  <a:lnTo>
                    <a:pt x="2600325" y="0"/>
                  </a:lnTo>
                  <a:close/>
                </a:path>
                <a:path w="2847975" h="1524000">
                  <a:moveTo>
                    <a:pt x="2705100" y="1123950"/>
                  </a:moveTo>
                  <a:lnTo>
                    <a:pt x="0" y="1123950"/>
                  </a:lnTo>
                  <a:lnTo>
                    <a:pt x="0" y="1304925"/>
                  </a:lnTo>
                  <a:lnTo>
                    <a:pt x="2705100" y="1304925"/>
                  </a:lnTo>
                  <a:lnTo>
                    <a:pt x="2705100" y="1123950"/>
                  </a:lnTo>
                  <a:close/>
                </a:path>
                <a:path w="2847975" h="1524000">
                  <a:moveTo>
                    <a:pt x="2847975" y="447675"/>
                  </a:moveTo>
                  <a:lnTo>
                    <a:pt x="0" y="447675"/>
                  </a:lnTo>
                  <a:lnTo>
                    <a:pt x="0" y="628650"/>
                  </a:lnTo>
                  <a:lnTo>
                    <a:pt x="2847975" y="628650"/>
                  </a:lnTo>
                  <a:lnTo>
                    <a:pt x="2847975" y="447675"/>
                  </a:lnTo>
                  <a:close/>
                </a:path>
              </a:pathLst>
            </a:custGeom>
            <a:solidFill>
              <a:srgbClr val="614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448162" y="2143124"/>
              <a:ext cx="1143000" cy="1524000"/>
            </a:xfrm>
            <a:custGeom>
              <a:avLst/>
              <a:gdLst/>
              <a:ahLst/>
              <a:cxnLst/>
              <a:rect l="l" t="t" r="r" b="b"/>
              <a:pathLst>
                <a:path w="1143000" h="1524000">
                  <a:moveTo>
                    <a:pt x="857250" y="1343025"/>
                  </a:moveTo>
                  <a:lnTo>
                    <a:pt x="0" y="1343025"/>
                  </a:lnTo>
                  <a:lnTo>
                    <a:pt x="0" y="1524000"/>
                  </a:lnTo>
                  <a:lnTo>
                    <a:pt x="857250" y="1524000"/>
                  </a:lnTo>
                  <a:lnTo>
                    <a:pt x="857250" y="1343025"/>
                  </a:lnTo>
                  <a:close/>
                </a:path>
                <a:path w="1143000" h="1524000">
                  <a:moveTo>
                    <a:pt x="1123950" y="447675"/>
                  </a:moveTo>
                  <a:lnTo>
                    <a:pt x="542925" y="447675"/>
                  </a:lnTo>
                  <a:lnTo>
                    <a:pt x="542925" y="628650"/>
                  </a:lnTo>
                  <a:lnTo>
                    <a:pt x="1123950" y="628650"/>
                  </a:lnTo>
                  <a:lnTo>
                    <a:pt x="1123950" y="447675"/>
                  </a:lnTo>
                  <a:close/>
                </a:path>
                <a:path w="1143000" h="1524000">
                  <a:moveTo>
                    <a:pt x="1123950" y="219075"/>
                  </a:moveTo>
                  <a:lnTo>
                    <a:pt x="152400" y="219075"/>
                  </a:lnTo>
                  <a:lnTo>
                    <a:pt x="152400" y="400050"/>
                  </a:lnTo>
                  <a:lnTo>
                    <a:pt x="1123950" y="400050"/>
                  </a:lnTo>
                  <a:lnTo>
                    <a:pt x="1123950" y="219075"/>
                  </a:lnTo>
                  <a:close/>
                </a:path>
                <a:path w="1143000" h="1524000">
                  <a:moveTo>
                    <a:pt x="1123950" y="0"/>
                  </a:moveTo>
                  <a:lnTo>
                    <a:pt x="295275" y="0"/>
                  </a:lnTo>
                  <a:lnTo>
                    <a:pt x="295275" y="180975"/>
                  </a:lnTo>
                  <a:lnTo>
                    <a:pt x="1123950" y="180975"/>
                  </a:lnTo>
                  <a:lnTo>
                    <a:pt x="1123950" y="0"/>
                  </a:lnTo>
                  <a:close/>
                </a:path>
                <a:path w="1143000" h="1524000">
                  <a:moveTo>
                    <a:pt x="1133475" y="676275"/>
                  </a:moveTo>
                  <a:lnTo>
                    <a:pt x="257175" y="676275"/>
                  </a:lnTo>
                  <a:lnTo>
                    <a:pt x="257175" y="847725"/>
                  </a:lnTo>
                  <a:lnTo>
                    <a:pt x="1133475" y="847725"/>
                  </a:lnTo>
                  <a:lnTo>
                    <a:pt x="1133475" y="676275"/>
                  </a:lnTo>
                  <a:close/>
                </a:path>
                <a:path w="1143000" h="1524000">
                  <a:moveTo>
                    <a:pt x="1143000" y="1123950"/>
                  </a:moveTo>
                  <a:lnTo>
                    <a:pt x="400050" y="1123950"/>
                  </a:lnTo>
                  <a:lnTo>
                    <a:pt x="400050" y="1304925"/>
                  </a:lnTo>
                  <a:lnTo>
                    <a:pt x="1143000" y="1304925"/>
                  </a:lnTo>
                  <a:lnTo>
                    <a:pt x="1143000" y="1123950"/>
                  </a:lnTo>
                  <a:close/>
                </a:path>
                <a:path w="1143000" h="1524000">
                  <a:moveTo>
                    <a:pt x="1143000" y="895350"/>
                  </a:moveTo>
                  <a:lnTo>
                    <a:pt x="114300" y="895350"/>
                  </a:lnTo>
                  <a:lnTo>
                    <a:pt x="114300" y="1076325"/>
                  </a:lnTo>
                  <a:lnTo>
                    <a:pt x="1143000" y="1076325"/>
                  </a:lnTo>
                  <a:lnTo>
                    <a:pt x="1143000" y="895350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314937" y="2143124"/>
              <a:ext cx="281305" cy="1524000"/>
            </a:xfrm>
            <a:custGeom>
              <a:avLst/>
              <a:gdLst/>
              <a:ahLst/>
              <a:cxnLst/>
              <a:rect l="l" t="t" r="r" b="b"/>
              <a:pathLst>
                <a:path w="281304" h="1524000">
                  <a:moveTo>
                    <a:pt x="276225" y="1343025"/>
                  </a:moveTo>
                  <a:lnTo>
                    <a:pt x="0" y="1343025"/>
                  </a:lnTo>
                  <a:lnTo>
                    <a:pt x="0" y="1524000"/>
                  </a:lnTo>
                  <a:lnTo>
                    <a:pt x="276225" y="1524000"/>
                  </a:lnTo>
                  <a:lnTo>
                    <a:pt x="276225" y="1343025"/>
                  </a:lnTo>
                  <a:close/>
                </a:path>
                <a:path w="281304" h="1524000">
                  <a:moveTo>
                    <a:pt x="276225" y="447675"/>
                  </a:moveTo>
                  <a:lnTo>
                    <a:pt x="266700" y="447675"/>
                  </a:lnTo>
                  <a:lnTo>
                    <a:pt x="266700" y="628650"/>
                  </a:lnTo>
                  <a:lnTo>
                    <a:pt x="276225" y="628650"/>
                  </a:lnTo>
                  <a:lnTo>
                    <a:pt x="276225" y="447675"/>
                  </a:lnTo>
                  <a:close/>
                </a:path>
                <a:path w="281304" h="1524000">
                  <a:moveTo>
                    <a:pt x="276225" y="0"/>
                  </a:moveTo>
                  <a:lnTo>
                    <a:pt x="266700" y="0"/>
                  </a:lnTo>
                  <a:lnTo>
                    <a:pt x="266700" y="180975"/>
                  </a:lnTo>
                  <a:lnTo>
                    <a:pt x="276225" y="180975"/>
                  </a:lnTo>
                  <a:lnTo>
                    <a:pt x="276225" y="0"/>
                  </a:lnTo>
                  <a:close/>
                </a:path>
                <a:path w="281304" h="1524000">
                  <a:moveTo>
                    <a:pt x="280987" y="676275"/>
                  </a:moveTo>
                  <a:lnTo>
                    <a:pt x="270344" y="676275"/>
                  </a:lnTo>
                  <a:lnTo>
                    <a:pt x="270344" y="847725"/>
                  </a:lnTo>
                  <a:lnTo>
                    <a:pt x="280987" y="847725"/>
                  </a:lnTo>
                  <a:lnTo>
                    <a:pt x="280987" y="676275"/>
                  </a:lnTo>
                  <a:close/>
                </a:path>
                <a:path w="281304" h="1524000">
                  <a:moveTo>
                    <a:pt x="280987" y="219075"/>
                  </a:moveTo>
                  <a:lnTo>
                    <a:pt x="264134" y="219075"/>
                  </a:lnTo>
                  <a:lnTo>
                    <a:pt x="264134" y="400050"/>
                  </a:lnTo>
                  <a:lnTo>
                    <a:pt x="280987" y="400050"/>
                  </a:lnTo>
                  <a:lnTo>
                    <a:pt x="280987" y="219075"/>
                  </a:lnTo>
                  <a:close/>
                </a:path>
              </a:pathLst>
            </a:custGeom>
            <a:solidFill>
              <a:srgbClr val="8B7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124074" y="2114549"/>
              <a:ext cx="9525" cy="1581150"/>
            </a:xfrm>
            <a:custGeom>
              <a:avLst/>
              <a:gdLst/>
              <a:ahLst/>
              <a:cxnLst/>
              <a:rect l="l" t="t" r="r" b="b"/>
              <a:pathLst>
                <a:path w="9525" h="1581150">
                  <a:moveTo>
                    <a:pt x="9524" y="1581149"/>
                  </a:moveTo>
                  <a:lnTo>
                    <a:pt x="0" y="1581149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1581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591162" y="2228849"/>
              <a:ext cx="9525" cy="685800"/>
            </a:xfrm>
            <a:custGeom>
              <a:avLst/>
              <a:gdLst/>
              <a:ahLst/>
              <a:cxnLst/>
              <a:rect l="l" t="t" r="r" b="b"/>
              <a:pathLst>
                <a:path w="9525" h="685800">
                  <a:moveTo>
                    <a:pt x="9525" y="676275"/>
                  </a:moveTo>
                  <a:lnTo>
                    <a:pt x="4762" y="676275"/>
                  </a:lnTo>
                  <a:lnTo>
                    <a:pt x="4762" y="685800"/>
                  </a:lnTo>
                  <a:lnTo>
                    <a:pt x="9525" y="685800"/>
                  </a:lnTo>
                  <a:lnTo>
                    <a:pt x="9525" y="676275"/>
                  </a:lnTo>
                  <a:close/>
                </a:path>
                <a:path w="9525" h="685800">
                  <a:moveTo>
                    <a:pt x="9525" y="447675"/>
                  </a:moveTo>
                  <a:lnTo>
                    <a:pt x="0" y="447675"/>
                  </a:lnTo>
                  <a:lnTo>
                    <a:pt x="0" y="457200"/>
                  </a:lnTo>
                  <a:lnTo>
                    <a:pt x="9525" y="457200"/>
                  </a:lnTo>
                  <a:lnTo>
                    <a:pt x="9525" y="447675"/>
                  </a:lnTo>
                  <a:close/>
                </a:path>
                <a:path w="9525" h="685800">
                  <a:moveTo>
                    <a:pt x="9525" y="219075"/>
                  </a:moveTo>
                  <a:lnTo>
                    <a:pt x="4762" y="219075"/>
                  </a:lnTo>
                  <a:lnTo>
                    <a:pt x="4762" y="228600"/>
                  </a:lnTo>
                  <a:lnTo>
                    <a:pt x="9525" y="228600"/>
                  </a:lnTo>
                  <a:lnTo>
                    <a:pt x="9525" y="219075"/>
                  </a:lnTo>
                  <a:close/>
                </a:path>
                <a:path w="9525" h="68580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712690" y="3732410"/>
            <a:ext cx="30372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92785" algn="l"/>
                <a:tab pos="1386205" algn="l"/>
                <a:tab pos="2079625" algn="l"/>
                <a:tab pos="2740025" algn="l"/>
              </a:tabLst>
            </a:pPr>
            <a:r>
              <a:rPr dirty="0" sz="900" spc="-25">
                <a:latin typeface="Roboto"/>
                <a:cs typeface="Roboto"/>
              </a:rPr>
              <a:t>20%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25">
                <a:latin typeface="Roboto"/>
                <a:cs typeface="Roboto"/>
              </a:rPr>
              <a:t>40%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25">
                <a:latin typeface="Roboto"/>
                <a:cs typeface="Roboto"/>
              </a:rPr>
              <a:t>60%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25">
                <a:latin typeface="Roboto"/>
                <a:cs typeface="Roboto"/>
              </a:rPr>
              <a:t>80%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20">
                <a:latin typeface="Roboto"/>
                <a:cs typeface="Roboto"/>
              </a:rPr>
              <a:t>100%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90549" y="2144563"/>
            <a:ext cx="1625600" cy="1750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13664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Roboto"/>
                <a:cs typeface="Roboto"/>
              </a:rPr>
              <a:t>Graduação/Bacharelado</a:t>
            </a:r>
            <a:endParaRPr sz="900">
              <a:latin typeface="Roboto"/>
              <a:cs typeface="Roboto"/>
            </a:endParaRPr>
          </a:p>
          <a:p>
            <a:pPr algn="r" marL="227965" marR="113664" indent="485775">
              <a:lnSpc>
                <a:spcPct val="163700"/>
              </a:lnSpc>
            </a:pPr>
            <a:r>
              <a:rPr dirty="0" sz="900" spc="-50">
                <a:latin typeface="Roboto"/>
                <a:cs typeface="Roboto"/>
              </a:rPr>
              <a:t>Pós-</a:t>
            </a:r>
            <a:r>
              <a:rPr dirty="0" sz="900" spc="-10">
                <a:latin typeface="Roboto"/>
                <a:cs typeface="Roboto"/>
              </a:rPr>
              <a:t>graduação </a:t>
            </a:r>
            <a:r>
              <a:rPr dirty="0" sz="900">
                <a:latin typeface="Roboto"/>
                <a:cs typeface="Roboto"/>
              </a:rPr>
              <a:t>Estudante</a:t>
            </a:r>
            <a:r>
              <a:rPr dirty="0" sz="900" spc="-15">
                <a:latin typeface="Roboto"/>
                <a:cs typeface="Roboto"/>
              </a:rPr>
              <a:t> </a:t>
            </a:r>
            <a:r>
              <a:rPr dirty="0" sz="900">
                <a:latin typeface="Roboto"/>
                <a:cs typeface="Roboto"/>
              </a:rPr>
              <a:t>de</a:t>
            </a:r>
            <a:r>
              <a:rPr dirty="0" sz="900" spc="-15">
                <a:latin typeface="Roboto"/>
                <a:cs typeface="Roboto"/>
              </a:rPr>
              <a:t> </a:t>
            </a:r>
            <a:r>
              <a:rPr dirty="0" sz="900" spc="-10">
                <a:latin typeface="Roboto"/>
                <a:cs typeface="Roboto"/>
              </a:rPr>
              <a:t>Graduação</a:t>
            </a:r>
            <a:endParaRPr sz="900">
              <a:latin typeface="Roboto"/>
              <a:cs typeface="Roboto"/>
            </a:endParaRPr>
          </a:p>
          <a:p>
            <a:pPr algn="r" marL="551815" marR="113664" indent="466725">
              <a:lnSpc>
                <a:spcPct val="163700"/>
              </a:lnSpc>
            </a:pPr>
            <a:r>
              <a:rPr dirty="0" sz="900" spc="-20">
                <a:latin typeface="Roboto"/>
                <a:cs typeface="Roboto"/>
              </a:rPr>
              <a:t>Mestrado </a:t>
            </a:r>
            <a:r>
              <a:rPr dirty="0" sz="900">
                <a:latin typeface="Roboto"/>
                <a:cs typeface="Roboto"/>
              </a:rPr>
              <a:t>Doutorado</a:t>
            </a:r>
            <a:r>
              <a:rPr dirty="0" sz="900" spc="10">
                <a:latin typeface="Roboto"/>
                <a:cs typeface="Roboto"/>
              </a:rPr>
              <a:t> </a:t>
            </a:r>
            <a:r>
              <a:rPr dirty="0" sz="900">
                <a:latin typeface="Roboto"/>
                <a:cs typeface="Roboto"/>
              </a:rPr>
              <a:t>ou</a:t>
            </a:r>
            <a:r>
              <a:rPr dirty="0" sz="900" spc="35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Phd</a:t>
            </a:r>
            <a:endParaRPr sz="900">
              <a:latin typeface="Roboto"/>
              <a:cs typeface="Roboto"/>
            </a:endParaRPr>
          </a:p>
          <a:p>
            <a:pPr algn="r" marR="113030">
              <a:lnSpc>
                <a:spcPct val="100000"/>
              </a:lnSpc>
              <a:spcBef>
                <a:spcPts val="685"/>
              </a:spcBef>
            </a:pPr>
            <a:r>
              <a:rPr dirty="0" sz="900">
                <a:latin typeface="Roboto"/>
                <a:cs typeface="Roboto"/>
              </a:rPr>
              <a:t>Não</a:t>
            </a:r>
            <a:r>
              <a:rPr dirty="0" sz="900" spc="30">
                <a:latin typeface="Roboto"/>
                <a:cs typeface="Roboto"/>
              </a:rPr>
              <a:t> </a:t>
            </a:r>
            <a:r>
              <a:rPr dirty="0" sz="900">
                <a:latin typeface="Roboto"/>
                <a:cs typeface="Roboto"/>
              </a:rPr>
              <a:t>tenho</a:t>
            </a:r>
            <a:r>
              <a:rPr dirty="0" sz="900" spc="30">
                <a:latin typeface="Roboto"/>
                <a:cs typeface="Roboto"/>
              </a:rPr>
              <a:t> </a:t>
            </a:r>
            <a:r>
              <a:rPr dirty="0" sz="900">
                <a:latin typeface="Roboto"/>
                <a:cs typeface="Roboto"/>
              </a:rPr>
              <a:t>graduação</a:t>
            </a:r>
            <a:r>
              <a:rPr dirty="0" sz="900" spc="35">
                <a:latin typeface="Roboto"/>
                <a:cs typeface="Roboto"/>
              </a:rPr>
              <a:t> </a:t>
            </a:r>
            <a:r>
              <a:rPr dirty="0" sz="900" spc="-10">
                <a:latin typeface="Roboto"/>
                <a:cs typeface="Roboto"/>
              </a:rPr>
              <a:t>formal</a:t>
            </a:r>
            <a:endParaRPr sz="900">
              <a:latin typeface="Roboto"/>
              <a:cs typeface="Roboto"/>
            </a:endParaRPr>
          </a:p>
          <a:p>
            <a:pPr algn="r" marR="111760">
              <a:lnSpc>
                <a:spcPct val="100000"/>
              </a:lnSpc>
              <a:spcBef>
                <a:spcPts val="690"/>
              </a:spcBef>
            </a:pPr>
            <a:r>
              <a:rPr dirty="0" sz="900">
                <a:latin typeface="Roboto"/>
                <a:cs typeface="Roboto"/>
              </a:rPr>
              <a:t>Prefiro</a:t>
            </a:r>
            <a:r>
              <a:rPr dirty="0" sz="900" spc="-5">
                <a:latin typeface="Roboto"/>
                <a:cs typeface="Roboto"/>
              </a:rPr>
              <a:t> </a:t>
            </a:r>
            <a:r>
              <a:rPr dirty="0" sz="900">
                <a:latin typeface="Roboto"/>
                <a:cs typeface="Roboto"/>
              </a:rPr>
              <a:t>não </a:t>
            </a:r>
            <a:r>
              <a:rPr dirty="0" sz="900" spc="-10">
                <a:latin typeface="Roboto"/>
                <a:cs typeface="Roboto"/>
              </a:rPr>
              <a:t>informar</a:t>
            </a:r>
            <a:endParaRPr sz="900">
              <a:latin typeface="Roboto"/>
              <a:cs typeface="Roboto"/>
            </a:endParaRPr>
          </a:p>
          <a:p>
            <a:pPr algn="r" marR="5080">
              <a:lnSpc>
                <a:spcPct val="100000"/>
              </a:lnSpc>
              <a:spcBef>
                <a:spcPts val="815"/>
              </a:spcBef>
            </a:pPr>
            <a:r>
              <a:rPr dirty="0" sz="900" spc="-25">
                <a:latin typeface="Roboto"/>
                <a:cs typeface="Roboto"/>
              </a:rPr>
              <a:t>0%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52925" y="2141735"/>
            <a:ext cx="353695" cy="381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Roboto"/>
                <a:cs typeface="Roboto"/>
              </a:rPr>
              <a:t>1.138</a:t>
            </a:r>
            <a:endParaRPr sz="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dirty="0" sz="900" spc="-25">
                <a:solidFill>
                  <a:srgbClr val="FFFFFF"/>
                </a:solidFill>
                <a:latin typeface="Roboto"/>
                <a:cs typeface="Roboto"/>
              </a:rPr>
              <a:t>936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743449" y="2589410"/>
            <a:ext cx="210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FF"/>
                </a:solidFill>
                <a:latin typeface="Roboto"/>
                <a:cs typeface="Roboto"/>
              </a:rPr>
              <a:t>506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314825" y="2818010"/>
            <a:ext cx="353695" cy="381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224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FF"/>
                </a:solidFill>
                <a:latin typeface="Roboto"/>
                <a:cs typeface="Roboto"/>
              </a:rPr>
              <a:t>386</a:t>
            </a:r>
            <a:endParaRPr sz="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dirty="0" sz="900" spc="-25">
                <a:solidFill>
                  <a:srgbClr val="FFFFFF"/>
                </a:solidFill>
                <a:latin typeface="Roboto"/>
                <a:cs typeface="Roboto"/>
              </a:rPr>
              <a:t>134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667249" y="3265685"/>
            <a:ext cx="1441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FF"/>
                </a:solidFill>
                <a:latin typeface="Roboto"/>
                <a:cs typeface="Roboto"/>
              </a:rPr>
              <a:t>86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333875" y="2141735"/>
            <a:ext cx="1453515" cy="1505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9525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dirty="0" sz="900" spc="-25">
                <a:solidFill>
                  <a:srgbClr val="FFFFFF"/>
                </a:solidFill>
                <a:latin typeface="Roboto"/>
                <a:cs typeface="Roboto"/>
              </a:rPr>
              <a:t>365</a:t>
            </a:r>
            <a:r>
              <a:rPr dirty="0" sz="90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dirty="0" sz="900" spc="-50">
                <a:solidFill>
                  <a:srgbClr val="8B79B5"/>
                </a:solidFill>
                <a:latin typeface="Roboto"/>
                <a:cs typeface="Roboto"/>
              </a:rPr>
              <a:t>7</a:t>
            </a:r>
            <a:endParaRPr sz="900">
              <a:latin typeface="Roboto"/>
              <a:cs typeface="Roboto"/>
            </a:endParaRPr>
          </a:p>
          <a:p>
            <a:pPr algn="r" marR="5080">
              <a:lnSpc>
                <a:spcPct val="100000"/>
              </a:lnSpc>
              <a:spcBef>
                <a:spcPts val="645"/>
              </a:spcBef>
              <a:tabLst>
                <a:tab pos="375920" algn="l"/>
              </a:tabLst>
            </a:pPr>
            <a:r>
              <a:rPr dirty="0" sz="900" spc="-25">
                <a:solidFill>
                  <a:srgbClr val="FFFFFF"/>
                </a:solidFill>
                <a:latin typeface="Roboto"/>
                <a:cs typeface="Roboto"/>
              </a:rPr>
              <a:t>372</a:t>
            </a:r>
            <a:r>
              <a:rPr dirty="0" sz="90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dirty="0" sz="900" spc="-50">
                <a:solidFill>
                  <a:srgbClr val="8B79B5"/>
                </a:solidFill>
                <a:latin typeface="Roboto"/>
                <a:cs typeface="Roboto"/>
              </a:rPr>
              <a:t>8</a:t>
            </a:r>
            <a:endParaRPr sz="900">
              <a:latin typeface="Roboto"/>
              <a:cs typeface="Roboto"/>
            </a:endParaRPr>
          </a:p>
          <a:p>
            <a:pPr algn="r" marR="9525">
              <a:lnSpc>
                <a:spcPct val="100000"/>
              </a:lnSpc>
              <a:spcBef>
                <a:spcPts val="720"/>
              </a:spcBef>
              <a:tabLst>
                <a:tab pos="370840" algn="l"/>
              </a:tabLst>
            </a:pPr>
            <a:r>
              <a:rPr dirty="0" sz="900" spc="-25">
                <a:solidFill>
                  <a:srgbClr val="FFFFFF"/>
                </a:solidFill>
                <a:latin typeface="Roboto"/>
                <a:cs typeface="Roboto"/>
              </a:rPr>
              <a:t>104</a:t>
            </a:r>
            <a:r>
              <a:rPr dirty="0" sz="90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dirty="0" sz="900" spc="-50">
                <a:solidFill>
                  <a:srgbClr val="8B79B5"/>
                </a:solidFill>
                <a:latin typeface="Roboto"/>
                <a:cs typeface="Roboto"/>
              </a:rPr>
              <a:t>3</a:t>
            </a:r>
            <a:endParaRPr sz="900">
              <a:latin typeface="Roboto"/>
              <a:cs typeface="Roboto"/>
            </a:endParaRPr>
          </a:p>
          <a:p>
            <a:pPr algn="r" marR="5080">
              <a:lnSpc>
                <a:spcPct val="100000"/>
              </a:lnSpc>
              <a:spcBef>
                <a:spcPts val="720"/>
              </a:spcBef>
              <a:tabLst>
                <a:tab pos="366395" algn="l"/>
              </a:tabLst>
            </a:pPr>
            <a:r>
              <a:rPr dirty="0" sz="900" spc="-25">
                <a:solidFill>
                  <a:srgbClr val="FFFFFF"/>
                </a:solidFill>
                <a:latin typeface="Roboto"/>
                <a:cs typeface="Roboto"/>
              </a:rPr>
              <a:t>133</a:t>
            </a:r>
            <a:r>
              <a:rPr dirty="0" sz="90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dirty="0" sz="900" spc="-50">
                <a:solidFill>
                  <a:srgbClr val="8B79B5"/>
                </a:solidFill>
                <a:latin typeface="Roboto"/>
                <a:cs typeface="Roboto"/>
              </a:rPr>
              <a:t>2</a:t>
            </a:r>
            <a:endParaRPr sz="900">
              <a:latin typeface="Roboto"/>
              <a:cs typeface="Roboto"/>
            </a:endParaRPr>
          </a:p>
          <a:p>
            <a:pPr marL="1085215">
              <a:lnSpc>
                <a:spcPct val="100000"/>
              </a:lnSpc>
              <a:spcBef>
                <a:spcPts val="645"/>
              </a:spcBef>
            </a:pPr>
            <a:r>
              <a:rPr dirty="0" sz="900" spc="-25">
                <a:solidFill>
                  <a:srgbClr val="FFFFFF"/>
                </a:solidFill>
                <a:latin typeface="Roboto"/>
                <a:cs typeface="Roboto"/>
              </a:rPr>
              <a:t>57</a:t>
            </a:r>
            <a:endParaRPr sz="900">
              <a:latin typeface="Roboto"/>
              <a:cs typeface="Roboto"/>
            </a:endParaRPr>
          </a:p>
          <a:p>
            <a:pPr marL="1085215">
              <a:lnSpc>
                <a:spcPct val="100000"/>
              </a:lnSpc>
              <a:spcBef>
                <a:spcPts val="720"/>
              </a:spcBef>
            </a:pPr>
            <a:r>
              <a:rPr dirty="0" sz="900" spc="-25">
                <a:solidFill>
                  <a:srgbClr val="FFFFFF"/>
                </a:solidFill>
                <a:latin typeface="Roboto"/>
                <a:cs typeface="Roboto"/>
              </a:rPr>
              <a:t>24</a:t>
            </a:r>
            <a:endParaRPr sz="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45"/>
              </a:spcBef>
              <a:tabLst>
                <a:tab pos="866140" algn="l"/>
                <a:tab pos="1151890" algn="l"/>
              </a:tabLst>
            </a:pPr>
            <a:r>
              <a:rPr dirty="0" sz="900" spc="-50">
                <a:solidFill>
                  <a:srgbClr val="FFFFFF"/>
                </a:solidFill>
                <a:latin typeface="Roboto"/>
                <a:cs typeface="Roboto"/>
              </a:rPr>
              <a:t>8</a:t>
            </a:r>
            <a:r>
              <a:rPr dirty="0" sz="90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dirty="0" sz="900" spc="-5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r>
              <a:rPr dirty="0" sz="90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dirty="0" sz="900" spc="-5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900">
              <a:latin typeface="Roboto"/>
              <a:cs typeface="Roboto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334124" y="1523999"/>
            <a:ext cx="4762500" cy="3476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endParaRPr sz="1350">
              <a:latin typeface="Times New Roman"/>
              <a:cs typeface="Times New Roman"/>
            </a:endParaRPr>
          </a:p>
          <a:p>
            <a:pPr marL="1199515">
              <a:lnSpc>
                <a:spcPct val="100000"/>
              </a:lnSpc>
            </a:pP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Gráfico</a:t>
            </a:r>
            <a:r>
              <a:rPr dirty="0" sz="1350" spc="-2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spc="-70" b="1">
                <a:solidFill>
                  <a:srgbClr val="E7E6F1"/>
                </a:solidFill>
                <a:latin typeface="Roboto"/>
                <a:cs typeface="Roboto"/>
              </a:rPr>
              <a:t>-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 Gênero</a:t>
            </a:r>
            <a:r>
              <a:rPr dirty="0" sz="1350" spc="-2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x</a:t>
            </a:r>
            <a:r>
              <a:rPr dirty="0" sz="1350" spc="-15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spc="-10" b="1">
                <a:solidFill>
                  <a:srgbClr val="E7E6F1"/>
                </a:solidFill>
                <a:latin typeface="Roboto"/>
                <a:cs typeface="Roboto"/>
              </a:rPr>
              <a:t>Senioridade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629400" y="2009774"/>
            <a:ext cx="4171950" cy="2838450"/>
            <a:chOff x="6629400" y="2009774"/>
            <a:chExt cx="4171950" cy="2838450"/>
          </a:xfrm>
        </p:grpSpPr>
        <p:sp>
          <p:nvSpPr>
            <p:cNvPr id="30" name="object 30" descr=""/>
            <p:cNvSpPr/>
            <p:nvPr/>
          </p:nvSpPr>
          <p:spPr>
            <a:xfrm>
              <a:off x="6629400" y="2009774"/>
              <a:ext cx="4171950" cy="2838450"/>
            </a:xfrm>
            <a:custGeom>
              <a:avLst/>
              <a:gdLst/>
              <a:ahLst/>
              <a:cxnLst/>
              <a:rect l="l" t="t" r="r" b="b"/>
              <a:pathLst>
                <a:path w="4171950" h="2838450">
                  <a:moveTo>
                    <a:pt x="4171949" y="2838449"/>
                  </a:moveTo>
                  <a:lnTo>
                    <a:pt x="0" y="2838449"/>
                  </a:lnTo>
                  <a:lnTo>
                    <a:pt x="0" y="0"/>
                  </a:lnTo>
                  <a:lnTo>
                    <a:pt x="4171949" y="0"/>
                  </a:lnTo>
                  <a:lnTo>
                    <a:pt x="4171949" y="2838449"/>
                  </a:lnTo>
                  <a:close/>
                </a:path>
              </a:pathLst>
            </a:custGeom>
            <a:solidFill>
              <a:srgbClr val="E7E6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105649" y="2219324"/>
              <a:ext cx="209550" cy="104775"/>
            </a:xfrm>
            <a:custGeom>
              <a:avLst/>
              <a:gdLst/>
              <a:ahLst/>
              <a:cxnLst/>
              <a:rect l="l" t="t" r="r" b="b"/>
              <a:pathLst>
                <a:path w="209550" h="104775">
                  <a:moveTo>
                    <a:pt x="209549" y="104774"/>
                  </a:moveTo>
                  <a:lnTo>
                    <a:pt x="0" y="104774"/>
                  </a:lnTo>
                  <a:lnTo>
                    <a:pt x="0" y="0"/>
                  </a:lnTo>
                  <a:lnTo>
                    <a:pt x="209549" y="0"/>
                  </a:lnTo>
                  <a:lnTo>
                    <a:pt x="209549" y="104774"/>
                  </a:lnTo>
                  <a:close/>
                </a:path>
              </a:pathLst>
            </a:custGeom>
            <a:solidFill>
              <a:srgbClr val="614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020049" y="2219324"/>
              <a:ext cx="209550" cy="104775"/>
            </a:xfrm>
            <a:custGeom>
              <a:avLst/>
              <a:gdLst/>
              <a:ahLst/>
              <a:cxnLst/>
              <a:rect l="l" t="t" r="r" b="b"/>
              <a:pathLst>
                <a:path w="209550" h="104775">
                  <a:moveTo>
                    <a:pt x="209549" y="104774"/>
                  </a:moveTo>
                  <a:lnTo>
                    <a:pt x="0" y="104774"/>
                  </a:lnTo>
                  <a:lnTo>
                    <a:pt x="0" y="0"/>
                  </a:lnTo>
                  <a:lnTo>
                    <a:pt x="209549" y="0"/>
                  </a:lnTo>
                  <a:lnTo>
                    <a:pt x="209549" y="104774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7353300" y="2190849"/>
            <a:ext cx="273431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913765" algn="l"/>
                <a:tab pos="1771014" algn="l"/>
              </a:tabLst>
            </a:pPr>
            <a:r>
              <a:rPr dirty="0" sz="800" spc="-10">
                <a:latin typeface="Roboto"/>
                <a:cs typeface="Roboto"/>
              </a:rPr>
              <a:t>Masculino</a:t>
            </a:r>
            <a:r>
              <a:rPr dirty="0" sz="800">
                <a:latin typeface="Roboto"/>
                <a:cs typeface="Roboto"/>
              </a:rPr>
              <a:t>	</a:t>
            </a:r>
            <a:r>
              <a:rPr dirty="0" sz="800" spc="-10">
                <a:latin typeface="Roboto"/>
                <a:cs typeface="Roboto"/>
              </a:rPr>
              <a:t>Feminino</a:t>
            </a:r>
            <a:r>
              <a:rPr dirty="0" sz="800">
                <a:latin typeface="Roboto"/>
                <a:cs typeface="Roboto"/>
              </a:rPr>
              <a:t>	Prefiro</a:t>
            </a:r>
            <a:r>
              <a:rPr dirty="0" sz="800" spc="45">
                <a:latin typeface="Roboto"/>
                <a:cs typeface="Roboto"/>
              </a:rPr>
              <a:t> </a:t>
            </a:r>
            <a:r>
              <a:rPr dirty="0" sz="800">
                <a:latin typeface="Roboto"/>
                <a:cs typeface="Roboto"/>
              </a:rPr>
              <a:t>não</a:t>
            </a:r>
            <a:r>
              <a:rPr dirty="0" sz="800" spc="50">
                <a:latin typeface="Roboto"/>
                <a:cs typeface="Roboto"/>
              </a:rPr>
              <a:t> </a:t>
            </a:r>
            <a:r>
              <a:rPr dirty="0" sz="800" spc="-10">
                <a:latin typeface="Roboto"/>
                <a:cs typeface="Roboto"/>
              </a:rPr>
              <a:t>informar</a:t>
            </a:r>
            <a:endParaRPr sz="800">
              <a:latin typeface="Roboto"/>
              <a:cs typeface="Roboto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7105650" y="2219324"/>
            <a:ext cx="3457575" cy="2152650"/>
            <a:chOff x="7105650" y="2219324"/>
            <a:chExt cx="3457575" cy="2152650"/>
          </a:xfrm>
        </p:grpSpPr>
        <p:sp>
          <p:nvSpPr>
            <p:cNvPr id="35" name="object 35" descr=""/>
            <p:cNvSpPr/>
            <p:nvPr/>
          </p:nvSpPr>
          <p:spPr>
            <a:xfrm>
              <a:off x="8877299" y="2219324"/>
              <a:ext cx="209550" cy="104775"/>
            </a:xfrm>
            <a:custGeom>
              <a:avLst/>
              <a:gdLst/>
              <a:ahLst/>
              <a:cxnLst/>
              <a:rect l="l" t="t" r="r" b="b"/>
              <a:pathLst>
                <a:path w="209550" h="104775">
                  <a:moveTo>
                    <a:pt x="209549" y="104774"/>
                  </a:moveTo>
                  <a:lnTo>
                    <a:pt x="0" y="104774"/>
                  </a:lnTo>
                  <a:lnTo>
                    <a:pt x="0" y="0"/>
                  </a:lnTo>
                  <a:lnTo>
                    <a:pt x="209549" y="0"/>
                  </a:lnTo>
                  <a:lnTo>
                    <a:pt x="209549" y="104774"/>
                  </a:lnTo>
                  <a:close/>
                </a:path>
              </a:pathLst>
            </a:custGeom>
            <a:solidFill>
              <a:srgbClr val="8B7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105637" y="2486024"/>
              <a:ext cx="3457575" cy="1885950"/>
            </a:xfrm>
            <a:custGeom>
              <a:avLst/>
              <a:gdLst/>
              <a:ahLst/>
              <a:cxnLst/>
              <a:rect l="l" t="t" r="r" b="b"/>
              <a:pathLst>
                <a:path w="3457575" h="1885950">
                  <a:moveTo>
                    <a:pt x="95250" y="1638300"/>
                  </a:moveTo>
                  <a:lnTo>
                    <a:pt x="0" y="1638300"/>
                  </a:lnTo>
                  <a:lnTo>
                    <a:pt x="0" y="1647825"/>
                  </a:lnTo>
                  <a:lnTo>
                    <a:pt x="95250" y="1647825"/>
                  </a:lnTo>
                  <a:lnTo>
                    <a:pt x="95250" y="1638300"/>
                  </a:lnTo>
                  <a:close/>
                </a:path>
                <a:path w="3457575" h="1885950">
                  <a:moveTo>
                    <a:pt x="95250" y="1409700"/>
                  </a:moveTo>
                  <a:lnTo>
                    <a:pt x="0" y="1409700"/>
                  </a:lnTo>
                  <a:lnTo>
                    <a:pt x="0" y="1419225"/>
                  </a:lnTo>
                  <a:lnTo>
                    <a:pt x="95250" y="1419225"/>
                  </a:lnTo>
                  <a:lnTo>
                    <a:pt x="95250" y="1409700"/>
                  </a:lnTo>
                  <a:close/>
                </a:path>
                <a:path w="3457575" h="1885950">
                  <a:moveTo>
                    <a:pt x="95250" y="1171575"/>
                  </a:moveTo>
                  <a:lnTo>
                    <a:pt x="0" y="1171575"/>
                  </a:lnTo>
                  <a:lnTo>
                    <a:pt x="0" y="1181100"/>
                  </a:lnTo>
                  <a:lnTo>
                    <a:pt x="95250" y="1181100"/>
                  </a:lnTo>
                  <a:lnTo>
                    <a:pt x="95250" y="1171575"/>
                  </a:lnTo>
                  <a:close/>
                </a:path>
                <a:path w="3457575" h="1885950">
                  <a:moveTo>
                    <a:pt x="95250" y="942975"/>
                  </a:moveTo>
                  <a:lnTo>
                    <a:pt x="0" y="942975"/>
                  </a:lnTo>
                  <a:lnTo>
                    <a:pt x="0" y="952500"/>
                  </a:lnTo>
                  <a:lnTo>
                    <a:pt x="95250" y="952500"/>
                  </a:lnTo>
                  <a:lnTo>
                    <a:pt x="95250" y="942975"/>
                  </a:lnTo>
                  <a:close/>
                </a:path>
                <a:path w="3457575" h="1885950">
                  <a:moveTo>
                    <a:pt x="95250" y="704850"/>
                  </a:moveTo>
                  <a:lnTo>
                    <a:pt x="0" y="704850"/>
                  </a:lnTo>
                  <a:lnTo>
                    <a:pt x="0" y="714375"/>
                  </a:lnTo>
                  <a:lnTo>
                    <a:pt x="95250" y="714375"/>
                  </a:lnTo>
                  <a:lnTo>
                    <a:pt x="95250" y="704850"/>
                  </a:lnTo>
                  <a:close/>
                </a:path>
                <a:path w="3457575" h="1885950">
                  <a:moveTo>
                    <a:pt x="95250" y="466725"/>
                  </a:moveTo>
                  <a:lnTo>
                    <a:pt x="0" y="466725"/>
                  </a:lnTo>
                  <a:lnTo>
                    <a:pt x="0" y="476250"/>
                  </a:lnTo>
                  <a:lnTo>
                    <a:pt x="95250" y="476250"/>
                  </a:lnTo>
                  <a:lnTo>
                    <a:pt x="95250" y="466725"/>
                  </a:lnTo>
                  <a:close/>
                </a:path>
                <a:path w="3457575" h="1885950">
                  <a:moveTo>
                    <a:pt x="95250" y="238125"/>
                  </a:moveTo>
                  <a:lnTo>
                    <a:pt x="0" y="238125"/>
                  </a:lnTo>
                  <a:lnTo>
                    <a:pt x="0" y="247650"/>
                  </a:lnTo>
                  <a:lnTo>
                    <a:pt x="95250" y="247650"/>
                  </a:lnTo>
                  <a:lnTo>
                    <a:pt x="95250" y="238125"/>
                  </a:lnTo>
                  <a:close/>
                </a:path>
                <a:path w="3457575" h="1885950">
                  <a:moveTo>
                    <a:pt x="323850" y="1638300"/>
                  </a:moveTo>
                  <a:lnTo>
                    <a:pt x="314325" y="1638300"/>
                  </a:lnTo>
                  <a:lnTo>
                    <a:pt x="314325" y="1647825"/>
                  </a:lnTo>
                  <a:lnTo>
                    <a:pt x="323850" y="1647825"/>
                  </a:lnTo>
                  <a:lnTo>
                    <a:pt x="323850" y="1638300"/>
                  </a:lnTo>
                  <a:close/>
                </a:path>
                <a:path w="3457575" h="1885950">
                  <a:moveTo>
                    <a:pt x="323850" y="1409700"/>
                  </a:moveTo>
                  <a:lnTo>
                    <a:pt x="314325" y="1409700"/>
                  </a:lnTo>
                  <a:lnTo>
                    <a:pt x="314325" y="1419225"/>
                  </a:lnTo>
                  <a:lnTo>
                    <a:pt x="323850" y="1419225"/>
                  </a:lnTo>
                  <a:lnTo>
                    <a:pt x="323850" y="1409700"/>
                  </a:lnTo>
                  <a:close/>
                </a:path>
                <a:path w="3457575" h="1885950">
                  <a:moveTo>
                    <a:pt x="952500" y="1638300"/>
                  </a:moveTo>
                  <a:lnTo>
                    <a:pt x="542925" y="1638300"/>
                  </a:lnTo>
                  <a:lnTo>
                    <a:pt x="542925" y="1647825"/>
                  </a:lnTo>
                  <a:lnTo>
                    <a:pt x="952500" y="1647825"/>
                  </a:lnTo>
                  <a:lnTo>
                    <a:pt x="952500" y="1638300"/>
                  </a:lnTo>
                  <a:close/>
                </a:path>
                <a:path w="3457575" h="1885950">
                  <a:moveTo>
                    <a:pt x="952500" y="1409700"/>
                  </a:moveTo>
                  <a:lnTo>
                    <a:pt x="542925" y="1409700"/>
                  </a:lnTo>
                  <a:lnTo>
                    <a:pt x="542925" y="1419225"/>
                  </a:lnTo>
                  <a:lnTo>
                    <a:pt x="952500" y="1419225"/>
                  </a:lnTo>
                  <a:lnTo>
                    <a:pt x="952500" y="1409700"/>
                  </a:lnTo>
                  <a:close/>
                </a:path>
                <a:path w="3457575" h="1885950">
                  <a:moveTo>
                    <a:pt x="952500" y="1171575"/>
                  </a:moveTo>
                  <a:lnTo>
                    <a:pt x="314325" y="1171575"/>
                  </a:lnTo>
                  <a:lnTo>
                    <a:pt x="314325" y="1181100"/>
                  </a:lnTo>
                  <a:lnTo>
                    <a:pt x="952500" y="1181100"/>
                  </a:lnTo>
                  <a:lnTo>
                    <a:pt x="952500" y="1171575"/>
                  </a:lnTo>
                  <a:close/>
                </a:path>
                <a:path w="3457575" h="1885950">
                  <a:moveTo>
                    <a:pt x="952500" y="942975"/>
                  </a:moveTo>
                  <a:lnTo>
                    <a:pt x="314325" y="942975"/>
                  </a:lnTo>
                  <a:lnTo>
                    <a:pt x="314325" y="952500"/>
                  </a:lnTo>
                  <a:lnTo>
                    <a:pt x="952500" y="952500"/>
                  </a:lnTo>
                  <a:lnTo>
                    <a:pt x="952500" y="942975"/>
                  </a:lnTo>
                  <a:close/>
                </a:path>
                <a:path w="3457575" h="1885950">
                  <a:moveTo>
                    <a:pt x="952500" y="704850"/>
                  </a:moveTo>
                  <a:lnTo>
                    <a:pt x="314325" y="704850"/>
                  </a:lnTo>
                  <a:lnTo>
                    <a:pt x="314325" y="714375"/>
                  </a:lnTo>
                  <a:lnTo>
                    <a:pt x="952500" y="714375"/>
                  </a:lnTo>
                  <a:lnTo>
                    <a:pt x="952500" y="704850"/>
                  </a:lnTo>
                  <a:close/>
                </a:path>
                <a:path w="3457575" h="1885950">
                  <a:moveTo>
                    <a:pt x="952500" y="466725"/>
                  </a:moveTo>
                  <a:lnTo>
                    <a:pt x="314325" y="466725"/>
                  </a:lnTo>
                  <a:lnTo>
                    <a:pt x="314325" y="476250"/>
                  </a:lnTo>
                  <a:lnTo>
                    <a:pt x="952500" y="476250"/>
                  </a:lnTo>
                  <a:lnTo>
                    <a:pt x="952500" y="466725"/>
                  </a:lnTo>
                  <a:close/>
                </a:path>
                <a:path w="3457575" h="1885950">
                  <a:moveTo>
                    <a:pt x="952500" y="238125"/>
                  </a:moveTo>
                  <a:lnTo>
                    <a:pt x="314325" y="238125"/>
                  </a:lnTo>
                  <a:lnTo>
                    <a:pt x="314325" y="247650"/>
                  </a:lnTo>
                  <a:lnTo>
                    <a:pt x="952500" y="247650"/>
                  </a:lnTo>
                  <a:lnTo>
                    <a:pt x="952500" y="238125"/>
                  </a:lnTo>
                  <a:close/>
                </a:path>
                <a:path w="3457575" h="1885950">
                  <a:moveTo>
                    <a:pt x="1190625" y="1638300"/>
                  </a:moveTo>
                  <a:lnTo>
                    <a:pt x="1181100" y="1638300"/>
                  </a:lnTo>
                  <a:lnTo>
                    <a:pt x="1181100" y="1647825"/>
                  </a:lnTo>
                  <a:lnTo>
                    <a:pt x="1190625" y="1647825"/>
                  </a:lnTo>
                  <a:lnTo>
                    <a:pt x="1190625" y="1638300"/>
                  </a:lnTo>
                  <a:close/>
                </a:path>
                <a:path w="3457575" h="1885950">
                  <a:moveTo>
                    <a:pt x="1190625" y="1409700"/>
                  </a:moveTo>
                  <a:lnTo>
                    <a:pt x="1181100" y="1409700"/>
                  </a:lnTo>
                  <a:lnTo>
                    <a:pt x="1181100" y="1419225"/>
                  </a:lnTo>
                  <a:lnTo>
                    <a:pt x="1190625" y="1419225"/>
                  </a:lnTo>
                  <a:lnTo>
                    <a:pt x="1190625" y="1409700"/>
                  </a:lnTo>
                  <a:close/>
                </a:path>
                <a:path w="3457575" h="1885950">
                  <a:moveTo>
                    <a:pt x="1819275" y="1638300"/>
                  </a:moveTo>
                  <a:lnTo>
                    <a:pt x="1409700" y="1638300"/>
                  </a:lnTo>
                  <a:lnTo>
                    <a:pt x="1409700" y="1647825"/>
                  </a:lnTo>
                  <a:lnTo>
                    <a:pt x="1819275" y="1647825"/>
                  </a:lnTo>
                  <a:lnTo>
                    <a:pt x="1819275" y="1638300"/>
                  </a:lnTo>
                  <a:close/>
                </a:path>
                <a:path w="3457575" h="1885950">
                  <a:moveTo>
                    <a:pt x="1819275" y="1409700"/>
                  </a:moveTo>
                  <a:lnTo>
                    <a:pt x="1409700" y="1409700"/>
                  </a:lnTo>
                  <a:lnTo>
                    <a:pt x="1409700" y="1419225"/>
                  </a:lnTo>
                  <a:lnTo>
                    <a:pt x="1819275" y="1419225"/>
                  </a:lnTo>
                  <a:lnTo>
                    <a:pt x="1819275" y="1409700"/>
                  </a:lnTo>
                  <a:close/>
                </a:path>
                <a:path w="3457575" h="1885950">
                  <a:moveTo>
                    <a:pt x="1819275" y="1171575"/>
                  </a:moveTo>
                  <a:lnTo>
                    <a:pt x="1181100" y="1171575"/>
                  </a:lnTo>
                  <a:lnTo>
                    <a:pt x="1181100" y="1181100"/>
                  </a:lnTo>
                  <a:lnTo>
                    <a:pt x="1819275" y="1181100"/>
                  </a:lnTo>
                  <a:lnTo>
                    <a:pt x="1819275" y="1171575"/>
                  </a:lnTo>
                  <a:close/>
                </a:path>
                <a:path w="3457575" h="1885950">
                  <a:moveTo>
                    <a:pt x="1819275" y="942975"/>
                  </a:moveTo>
                  <a:lnTo>
                    <a:pt x="1181100" y="942975"/>
                  </a:lnTo>
                  <a:lnTo>
                    <a:pt x="1181100" y="952500"/>
                  </a:lnTo>
                  <a:lnTo>
                    <a:pt x="1819275" y="952500"/>
                  </a:lnTo>
                  <a:lnTo>
                    <a:pt x="1819275" y="942975"/>
                  </a:lnTo>
                  <a:close/>
                </a:path>
                <a:path w="3457575" h="1885950">
                  <a:moveTo>
                    <a:pt x="1819275" y="704850"/>
                  </a:moveTo>
                  <a:lnTo>
                    <a:pt x="1181100" y="704850"/>
                  </a:lnTo>
                  <a:lnTo>
                    <a:pt x="1181100" y="714375"/>
                  </a:lnTo>
                  <a:lnTo>
                    <a:pt x="1819275" y="714375"/>
                  </a:lnTo>
                  <a:lnTo>
                    <a:pt x="1819275" y="704850"/>
                  </a:lnTo>
                  <a:close/>
                </a:path>
                <a:path w="3457575" h="1885950">
                  <a:moveTo>
                    <a:pt x="1819275" y="466725"/>
                  </a:moveTo>
                  <a:lnTo>
                    <a:pt x="1181100" y="466725"/>
                  </a:lnTo>
                  <a:lnTo>
                    <a:pt x="1181100" y="476250"/>
                  </a:lnTo>
                  <a:lnTo>
                    <a:pt x="1819275" y="476250"/>
                  </a:lnTo>
                  <a:lnTo>
                    <a:pt x="1819275" y="466725"/>
                  </a:lnTo>
                  <a:close/>
                </a:path>
                <a:path w="3457575" h="1885950">
                  <a:moveTo>
                    <a:pt x="1819275" y="238125"/>
                  </a:moveTo>
                  <a:lnTo>
                    <a:pt x="1181100" y="238125"/>
                  </a:lnTo>
                  <a:lnTo>
                    <a:pt x="1181100" y="247650"/>
                  </a:lnTo>
                  <a:lnTo>
                    <a:pt x="1819275" y="247650"/>
                  </a:lnTo>
                  <a:lnTo>
                    <a:pt x="1819275" y="238125"/>
                  </a:lnTo>
                  <a:close/>
                </a:path>
                <a:path w="3457575" h="1885950">
                  <a:moveTo>
                    <a:pt x="2047875" y="1638300"/>
                  </a:moveTo>
                  <a:lnTo>
                    <a:pt x="2038350" y="1638300"/>
                  </a:lnTo>
                  <a:lnTo>
                    <a:pt x="2038350" y="1647825"/>
                  </a:lnTo>
                  <a:lnTo>
                    <a:pt x="2047875" y="1647825"/>
                  </a:lnTo>
                  <a:lnTo>
                    <a:pt x="2047875" y="1638300"/>
                  </a:lnTo>
                  <a:close/>
                </a:path>
                <a:path w="3457575" h="1885950">
                  <a:moveTo>
                    <a:pt x="2676525" y="1638300"/>
                  </a:moveTo>
                  <a:lnTo>
                    <a:pt x="2266950" y="1638300"/>
                  </a:lnTo>
                  <a:lnTo>
                    <a:pt x="2266950" y="1647825"/>
                  </a:lnTo>
                  <a:lnTo>
                    <a:pt x="2676525" y="1647825"/>
                  </a:lnTo>
                  <a:lnTo>
                    <a:pt x="2676525" y="1638300"/>
                  </a:lnTo>
                  <a:close/>
                </a:path>
                <a:path w="3457575" h="1885950">
                  <a:moveTo>
                    <a:pt x="2676525" y="1409700"/>
                  </a:moveTo>
                  <a:lnTo>
                    <a:pt x="2038350" y="1409700"/>
                  </a:lnTo>
                  <a:lnTo>
                    <a:pt x="2038350" y="1419225"/>
                  </a:lnTo>
                  <a:lnTo>
                    <a:pt x="2676525" y="1419225"/>
                  </a:lnTo>
                  <a:lnTo>
                    <a:pt x="2676525" y="1409700"/>
                  </a:lnTo>
                  <a:close/>
                </a:path>
                <a:path w="3457575" h="1885950">
                  <a:moveTo>
                    <a:pt x="2676525" y="1171575"/>
                  </a:moveTo>
                  <a:lnTo>
                    <a:pt x="2038350" y="1171575"/>
                  </a:lnTo>
                  <a:lnTo>
                    <a:pt x="2038350" y="1181100"/>
                  </a:lnTo>
                  <a:lnTo>
                    <a:pt x="2676525" y="1181100"/>
                  </a:lnTo>
                  <a:lnTo>
                    <a:pt x="2676525" y="1171575"/>
                  </a:lnTo>
                  <a:close/>
                </a:path>
                <a:path w="3457575" h="1885950">
                  <a:moveTo>
                    <a:pt x="2676525" y="942975"/>
                  </a:moveTo>
                  <a:lnTo>
                    <a:pt x="2038350" y="942975"/>
                  </a:lnTo>
                  <a:lnTo>
                    <a:pt x="2038350" y="952500"/>
                  </a:lnTo>
                  <a:lnTo>
                    <a:pt x="2676525" y="952500"/>
                  </a:lnTo>
                  <a:lnTo>
                    <a:pt x="2676525" y="942975"/>
                  </a:lnTo>
                  <a:close/>
                </a:path>
                <a:path w="3457575" h="1885950">
                  <a:moveTo>
                    <a:pt x="2676525" y="704850"/>
                  </a:moveTo>
                  <a:lnTo>
                    <a:pt x="2038350" y="704850"/>
                  </a:lnTo>
                  <a:lnTo>
                    <a:pt x="2038350" y="714375"/>
                  </a:lnTo>
                  <a:lnTo>
                    <a:pt x="2676525" y="714375"/>
                  </a:lnTo>
                  <a:lnTo>
                    <a:pt x="2676525" y="704850"/>
                  </a:lnTo>
                  <a:close/>
                </a:path>
                <a:path w="3457575" h="1885950">
                  <a:moveTo>
                    <a:pt x="2914650" y="1638300"/>
                  </a:moveTo>
                  <a:lnTo>
                    <a:pt x="2905125" y="1638300"/>
                  </a:lnTo>
                  <a:lnTo>
                    <a:pt x="2905125" y="1647825"/>
                  </a:lnTo>
                  <a:lnTo>
                    <a:pt x="2914650" y="1647825"/>
                  </a:lnTo>
                  <a:lnTo>
                    <a:pt x="2914650" y="1638300"/>
                  </a:lnTo>
                  <a:close/>
                </a:path>
                <a:path w="3457575" h="1885950">
                  <a:moveTo>
                    <a:pt x="3457575" y="1876425"/>
                  </a:moveTo>
                  <a:lnTo>
                    <a:pt x="0" y="1876425"/>
                  </a:lnTo>
                  <a:lnTo>
                    <a:pt x="0" y="1885950"/>
                  </a:lnTo>
                  <a:lnTo>
                    <a:pt x="3457575" y="1885950"/>
                  </a:lnTo>
                  <a:lnTo>
                    <a:pt x="3457575" y="1876425"/>
                  </a:lnTo>
                  <a:close/>
                </a:path>
                <a:path w="3457575" h="1885950">
                  <a:moveTo>
                    <a:pt x="3457575" y="1638300"/>
                  </a:moveTo>
                  <a:lnTo>
                    <a:pt x="3133725" y="1638300"/>
                  </a:lnTo>
                  <a:lnTo>
                    <a:pt x="3133725" y="1647825"/>
                  </a:lnTo>
                  <a:lnTo>
                    <a:pt x="3457575" y="1647825"/>
                  </a:lnTo>
                  <a:lnTo>
                    <a:pt x="3457575" y="1638300"/>
                  </a:lnTo>
                  <a:close/>
                </a:path>
                <a:path w="3457575" h="1885950">
                  <a:moveTo>
                    <a:pt x="3457575" y="1409700"/>
                  </a:moveTo>
                  <a:lnTo>
                    <a:pt x="2905125" y="1409700"/>
                  </a:lnTo>
                  <a:lnTo>
                    <a:pt x="2905125" y="1419225"/>
                  </a:lnTo>
                  <a:lnTo>
                    <a:pt x="3457575" y="1419225"/>
                  </a:lnTo>
                  <a:lnTo>
                    <a:pt x="3457575" y="1409700"/>
                  </a:lnTo>
                  <a:close/>
                </a:path>
                <a:path w="3457575" h="1885950">
                  <a:moveTo>
                    <a:pt x="3457575" y="1171575"/>
                  </a:moveTo>
                  <a:lnTo>
                    <a:pt x="2905125" y="1171575"/>
                  </a:lnTo>
                  <a:lnTo>
                    <a:pt x="2905125" y="1181100"/>
                  </a:lnTo>
                  <a:lnTo>
                    <a:pt x="3457575" y="1181100"/>
                  </a:lnTo>
                  <a:lnTo>
                    <a:pt x="3457575" y="1171575"/>
                  </a:lnTo>
                  <a:close/>
                </a:path>
                <a:path w="3457575" h="1885950">
                  <a:moveTo>
                    <a:pt x="3457575" y="942975"/>
                  </a:moveTo>
                  <a:lnTo>
                    <a:pt x="2905125" y="942975"/>
                  </a:lnTo>
                  <a:lnTo>
                    <a:pt x="2905125" y="952500"/>
                  </a:lnTo>
                  <a:lnTo>
                    <a:pt x="3457575" y="952500"/>
                  </a:lnTo>
                  <a:lnTo>
                    <a:pt x="3457575" y="942975"/>
                  </a:lnTo>
                  <a:close/>
                </a:path>
                <a:path w="3457575" h="1885950">
                  <a:moveTo>
                    <a:pt x="3457575" y="704850"/>
                  </a:moveTo>
                  <a:lnTo>
                    <a:pt x="2905125" y="704850"/>
                  </a:lnTo>
                  <a:lnTo>
                    <a:pt x="2905125" y="714375"/>
                  </a:lnTo>
                  <a:lnTo>
                    <a:pt x="3457575" y="714375"/>
                  </a:lnTo>
                  <a:lnTo>
                    <a:pt x="3457575" y="704850"/>
                  </a:lnTo>
                  <a:close/>
                </a:path>
                <a:path w="3457575" h="1885950">
                  <a:moveTo>
                    <a:pt x="3457575" y="466725"/>
                  </a:moveTo>
                  <a:lnTo>
                    <a:pt x="2038350" y="466725"/>
                  </a:lnTo>
                  <a:lnTo>
                    <a:pt x="2038350" y="476250"/>
                  </a:lnTo>
                  <a:lnTo>
                    <a:pt x="3457575" y="476250"/>
                  </a:lnTo>
                  <a:lnTo>
                    <a:pt x="3457575" y="466725"/>
                  </a:lnTo>
                  <a:close/>
                </a:path>
                <a:path w="3457575" h="1885950">
                  <a:moveTo>
                    <a:pt x="3457575" y="238125"/>
                  </a:moveTo>
                  <a:lnTo>
                    <a:pt x="2038350" y="238125"/>
                  </a:lnTo>
                  <a:lnTo>
                    <a:pt x="2038350" y="247650"/>
                  </a:lnTo>
                  <a:lnTo>
                    <a:pt x="3457575" y="247650"/>
                  </a:lnTo>
                  <a:lnTo>
                    <a:pt x="3457575" y="238125"/>
                  </a:lnTo>
                  <a:close/>
                </a:path>
                <a:path w="3457575" h="1885950">
                  <a:moveTo>
                    <a:pt x="34575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457575" y="9525"/>
                  </a:lnTo>
                  <a:lnTo>
                    <a:pt x="345757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200887" y="2590799"/>
              <a:ext cx="2809875" cy="1771650"/>
            </a:xfrm>
            <a:custGeom>
              <a:avLst/>
              <a:gdLst/>
              <a:ahLst/>
              <a:cxnLst/>
              <a:rect l="l" t="t" r="r" b="b"/>
              <a:pathLst>
                <a:path w="2809875" h="1771650">
                  <a:moveTo>
                    <a:pt x="219075" y="0"/>
                  </a:moveTo>
                  <a:lnTo>
                    <a:pt x="0" y="0"/>
                  </a:lnTo>
                  <a:lnTo>
                    <a:pt x="0" y="1771650"/>
                  </a:lnTo>
                  <a:lnTo>
                    <a:pt x="219075" y="1771650"/>
                  </a:lnTo>
                  <a:lnTo>
                    <a:pt x="219075" y="0"/>
                  </a:lnTo>
                  <a:close/>
                </a:path>
                <a:path w="2809875" h="1771650">
                  <a:moveTo>
                    <a:pt x="1085850" y="38100"/>
                  </a:moveTo>
                  <a:lnTo>
                    <a:pt x="857250" y="38100"/>
                  </a:lnTo>
                  <a:lnTo>
                    <a:pt x="857250" y="1771650"/>
                  </a:lnTo>
                  <a:lnTo>
                    <a:pt x="1085850" y="1771650"/>
                  </a:lnTo>
                  <a:lnTo>
                    <a:pt x="1085850" y="38100"/>
                  </a:lnTo>
                  <a:close/>
                </a:path>
                <a:path w="2809875" h="1771650">
                  <a:moveTo>
                    <a:pt x="1943100" y="114300"/>
                  </a:moveTo>
                  <a:lnTo>
                    <a:pt x="1724025" y="114300"/>
                  </a:lnTo>
                  <a:lnTo>
                    <a:pt x="1724025" y="1771650"/>
                  </a:lnTo>
                  <a:lnTo>
                    <a:pt x="1943100" y="1771650"/>
                  </a:lnTo>
                  <a:lnTo>
                    <a:pt x="1943100" y="114300"/>
                  </a:lnTo>
                  <a:close/>
                </a:path>
                <a:path w="2809875" h="1771650">
                  <a:moveTo>
                    <a:pt x="2809875" y="428625"/>
                  </a:moveTo>
                  <a:lnTo>
                    <a:pt x="2581275" y="428625"/>
                  </a:lnTo>
                  <a:lnTo>
                    <a:pt x="2581275" y="1771650"/>
                  </a:lnTo>
                  <a:lnTo>
                    <a:pt x="2809875" y="1771650"/>
                  </a:lnTo>
                  <a:lnTo>
                    <a:pt x="2809875" y="428625"/>
                  </a:lnTo>
                  <a:close/>
                </a:path>
              </a:pathLst>
            </a:custGeom>
            <a:solidFill>
              <a:srgbClr val="614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429487" y="3676649"/>
              <a:ext cx="2809875" cy="685800"/>
            </a:xfrm>
            <a:custGeom>
              <a:avLst/>
              <a:gdLst/>
              <a:ahLst/>
              <a:cxnLst/>
              <a:rect l="l" t="t" r="r" b="b"/>
              <a:pathLst>
                <a:path w="2809875" h="685800">
                  <a:moveTo>
                    <a:pt x="219075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19075" y="685800"/>
                  </a:lnTo>
                  <a:lnTo>
                    <a:pt x="219075" y="0"/>
                  </a:lnTo>
                  <a:close/>
                </a:path>
                <a:path w="2809875" h="685800">
                  <a:moveTo>
                    <a:pt x="1085850" y="57150"/>
                  </a:moveTo>
                  <a:lnTo>
                    <a:pt x="866775" y="57150"/>
                  </a:lnTo>
                  <a:lnTo>
                    <a:pt x="866775" y="685800"/>
                  </a:lnTo>
                  <a:lnTo>
                    <a:pt x="1085850" y="685800"/>
                  </a:lnTo>
                  <a:lnTo>
                    <a:pt x="1085850" y="57150"/>
                  </a:lnTo>
                  <a:close/>
                </a:path>
                <a:path w="2809875" h="685800">
                  <a:moveTo>
                    <a:pt x="1943100" y="257175"/>
                  </a:moveTo>
                  <a:lnTo>
                    <a:pt x="1724025" y="257175"/>
                  </a:lnTo>
                  <a:lnTo>
                    <a:pt x="1724025" y="685800"/>
                  </a:lnTo>
                  <a:lnTo>
                    <a:pt x="1943100" y="685800"/>
                  </a:lnTo>
                  <a:lnTo>
                    <a:pt x="1943100" y="257175"/>
                  </a:lnTo>
                  <a:close/>
                </a:path>
                <a:path w="2809875" h="685800">
                  <a:moveTo>
                    <a:pt x="2809875" y="381000"/>
                  </a:moveTo>
                  <a:lnTo>
                    <a:pt x="2590800" y="381000"/>
                  </a:lnTo>
                  <a:lnTo>
                    <a:pt x="2590800" y="685800"/>
                  </a:lnTo>
                  <a:lnTo>
                    <a:pt x="2809875" y="685800"/>
                  </a:lnTo>
                  <a:lnTo>
                    <a:pt x="2809875" y="381000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658087" y="4352200"/>
              <a:ext cx="2809875" cy="16510"/>
            </a:xfrm>
            <a:custGeom>
              <a:avLst/>
              <a:gdLst/>
              <a:ahLst/>
              <a:cxnLst/>
              <a:rect l="l" t="t" r="r" b="b"/>
              <a:pathLst>
                <a:path w="2809875" h="16510">
                  <a:moveTo>
                    <a:pt x="228600" y="5638"/>
                  </a:moveTo>
                  <a:lnTo>
                    <a:pt x="0" y="5638"/>
                  </a:lnTo>
                  <a:lnTo>
                    <a:pt x="0" y="15011"/>
                  </a:lnTo>
                  <a:lnTo>
                    <a:pt x="228600" y="15011"/>
                  </a:lnTo>
                  <a:lnTo>
                    <a:pt x="228600" y="5638"/>
                  </a:lnTo>
                  <a:close/>
                </a:path>
                <a:path w="2809875" h="16510">
                  <a:moveTo>
                    <a:pt x="1085850" y="0"/>
                  </a:moveTo>
                  <a:lnTo>
                    <a:pt x="866775" y="0"/>
                  </a:lnTo>
                  <a:lnTo>
                    <a:pt x="866775" y="15011"/>
                  </a:lnTo>
                  <a:lnTo>
                    <a:pt x="1085850" y="15011"/>
                  </a:lnTo>
                  <a:lnTo>
                    <a:pt x="1085850" y="0"/>
                  </a:lnTo>
                  <a:close/>
                </a:path>
                <a:path w="2809875" h="16510">
                  <a:moveTo>
                    <a:pt x="1952625" y="11264"/>
                  </a:moveTo>
                  <a:lnTo>
                    <a:pt x="1724025" y="11264"/>
                  </a:lnTo>
                  <a:lnTo>
                    <a:pt x="1724025" y="16027"/>
                  </a:lnTo>
                  <a:lnTo>
                    <a:pt x="1952625" y="16027"/>
                  </a:lnTo>
                  <a:lnTo>
                    <a:pt x="1952625" y="11264"/>
                  </a:lnTo>
                  <a:close/>
                </a:path>
                <a:path w="2809875" h="16510">
                  <a:moveTo>
                    <a:pt x="2809875" y="9385"/>
                  </a:moveTo>
                  <a:lnTo>
                    <a:pt x="2590800" y="9385"/>
                  </a:lnTo>
                  <a:lnTo>
                    <a:pt x="2590800" y="15011"/>
                  </a:lnTo>
                  <a:lnTo>
                    <a:pt x="2809875" y="15011"/>
                  </a:lnTo>
                  <a:lnTo>
                    <a:pt x="2809875" y="9385"/>
                  </a:lnTo>
                  <a:close/>
                </a:path>
              </a:pathLst>
            </a:custGeom>
            <a:solidFill>
              <a:srgbClr val="8B7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105650" y="4362449"/>
              <a:ext cx="3457575" cy="9525"/>
            </a:xfrm>
            <a:custGeom>
              <a:avLst/>
              <a:gdLst/>
              <a:ahLst/>
              <a:cxnLst/>
              <a:rect l="l" t="t" r="r" b="b"/>
              <a:pathLst>
                <a:path w="3457575" h="9525">
                  <a:moveTo>
                    <a:pt x="345757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3457574" y="0"/>
                  </a:lnTo>
                  <a:lnTo>
                    <a:pt x="3457574" y="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7393781" y="4408685"/>
            <a:ext cx="29140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42644" algn="l"/>
                <a:tab pos="1709420" algn="l"/>
                <a:tab pos="2566670" algn="l"/>
              </a:tabLst>
            </a:pPr>
            <a:r>
              <a:rPr dirty="0" sz="900" spc="-10">
                <a:latin typeface="Roboto"/>
                <a:cs typeface="Roboto"/>
              </a:rPr>
              <a:t>Pleno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10">
                <a:latin typeface="Roboto"/>
                <a:cs typeface="Roboto"/>
              </a:rPr>
              <a:t>Júnior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10">
                <a:latin typeface="Roboto"/>
                <a:cs typeface="Roboto"/>
              </a:rPr>
              <a:t>Sênior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10">
                <a:latin typeface="Roboto"/>
                <a:cs typeface="Roboto"/>
              </a:rPr>
              <a:t>Gestor</a:t>
            </a:r>
            <a:endParaRPr sz="900">
              <a:latin typeface="Roboto"/>
              <a:cs typeface="Roboto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924675" y="4280098"/>
            <a:ext cx="774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latin typeface="Roboto"/>
                <a:cs typeface="Roboto"/>
              </a:rPr>
              <a:t>0</a:t>
            </a:r>
            <a:endParaRPr sz="900">
              <a:latin typeface="Roboto"/>
              <a:cs typeface="Roboto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791325" y="3810991"/>
            <a:ext cx="210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Roboto"/>
                <a:cs typeface="Roboto"/>
              </a:rPr>
              <a:t>200</a:t>
            </a:r>
            <a:endParaRPr sz="900">
              <a:latin typeface="Roboto"/>
              <a:cs typeface="Roboto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6791325" y="3341885"/>
            <a:ext cx="210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Roboto"/>
                <a:cs typeface="Roboto"/>
              </a:rPr>
              <a:t>400</a:t>
            </a:r>
            <a:endParaRPr sz="900">
              <a:latin typeface="Roboto"/>
              <a:cs typeface="Roboto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6791325" y="2872779"/>
            <a:ext cx="210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Roboto"/>
                <a:cs typeface="Roboto"/>
              </a:rPr>
              <a:t>600</a:t>
            </a:r>
            <a:endParaRPr sz="900">
              <a:latin typeface="Roboto"/>
              <a:cs typeface="Roboto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791325" y="2403673"/>
            <a:ext cx="210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Roboto"/>
                <a:cs typeface="Roboto"/>
              </a:rPr>
              <a:t>800</a:t>
            </a:r>
            <a:endParaRPr sz="900">
              <a:latin typeface="Roboto"/>
              <a:cs typeface="Roboto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04799" y="4457699"/>
            <a:ext cx="5772150" cy="3886200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algn="ctr" marL="20320">
              <a:lnSpc>
                <a:spcPct val="100000"/>
              </a:lnSpc>
              <a:spcBef>
                <a:spcPts val="1125"/>
              </a:spcBef>
            </a:pP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Média</a:t>
            </a:r>
            <a:r>
              <a:rPr dirty="0" sz="1350" spc="25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Salarial</a:t>
            </a:r>
            <a:r>
              <a:rPr dirty="0" sz="1350" spc="2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por</a:t>
            </a:r>
            <a:r>
              <a:rPr dirty="0" sz="1350" spc="3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spc="-10" b="1">
                <a:solidFill>
                  <a:srgbClr val="E7E6F1"/>
                </a:solidFill>
                <a:latin typeface="Roboto"/>
                <a:cs typeface="Roboto"/>
              </a:rPr>
              <a:t>Gênero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581025" y="4876799"/>
            <a:ext cx="5238750" cy="3209925"/>
            <a:chOff x="581025" y="4876799"/>
            <a:chExt cx="5238750" cy="3209925"/>
          </a:xfrm>
        </p:grpSpPr>
        <p:sp>
          <p:nvSpPr>
            <p:cNvPr id="49" name="object 49" descr=""/>
            <p:cNvSpPr/>
            <p:nvPr/>
          </p:nvSpPr>
          <p:spPr>
            <a:xfrm>
              <a:off x="581025" y="4876799"/>
              <a:ext cx="5238750" cy="3209925"/>
            </a:xfrm>
            <a:custGeom>
              <a:avLst/>
              <a:gdLst/>
              <a:ahLst/>
              <a:cxnLst/>
              <a:rect l="l" t="t" r="r" b="b"/>
              <a:pathLst>
                <a:path w="5238750" h="3209925">
                  <a:moveTo>
                    <a:pt x="5238749" y="3209924"/>
                  </a:moveTo>
                  <a:lnTo>
                    <a:pt x="0" y="3209924"/>
                  </a:lnTo>
                  <a:lnTo>
                    <a:pt x="0" y="0"/>
                  </a:lnTo>
                  <a:lnTo>
                    <a:pt x="5238749" y="0"/>
                  </a:lnTo>
                  <a:lnTo>
                    <a:pt x="5238749" y="3209924"/>
                  </a:lnTo>
                  <a:close/>
                </a:path>
              </a:pathLst>
            </a:custGeom>
            <a:solidFill>
              <a:srgbClr val="E7E6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057274" y="5086349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614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047874" y="5086349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1333499" y="5056385"/>
            <a:ext cx="29946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89965" algn="l"/>
                <a:tab pos="1932939" algn="l"/>
              </a:tabLst>
            </a:pPr>
            <a:r>
              <a:rPr dirty="0" sz="900" spc="-10">
                <a:latin typeface="Roboto"/>
                <a:cs typeface="Roboto"/>
              </a:rPr>
              <a:t>Masculino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10">
                <a:latin typeface="Roboto"/>
                <a:cs typeface="Roboto"/>
              </a:rPr>
              <a:t>Feminino</a:t>
            </a:r>
            <a:r>
              <a:rPr dirty="0" sz="900">
                <a:latin typeface="Roboto"/>
                <a:cs typeface="Roboto"/>
              </a:rPr>
              <a:t>	Prefiro</a:t>
            </a:r>
            <a:r>
              <a:rPr dirty="0" sz="900" spc="-5">
                <a:latin typeface="Roboto"/>
                <a:cs typeface="Roboto"/>
              </a:rPr>
              <a:t> </a:t>
            </a:r>
            <a:r>
              <a:rPr dirty="0" sz="900">
                <a:latin typeface="Roboto"/>
                <a:cs typeface="Roboto"/>
              </a:rPr>
              <a:t>não </a:t>
            </a:r>
            <a:r>
              <a:rPr dirty="0" sz="900" spc="-10">
                <a:latin typeface="Roboto"/>
                <a:cs typeface="Roboto"/>
              </a:rPr>
              <a:t>informar</a:t>
            </a:r>
            <a:endParaRPr sz="900">
              <a:latin typeface="Roboto"/>
              <a:cs typeface="Roboto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1057274" y="5086349"/>
            <a:ext cx="4524375" cy="2524125"/>
            <a:chOff x="1057274" y="5086349"/>
            <a:chExt cx="4524375" cy="2524125"/>
          </a:xfrm>
        </p:grpSpPr>
        <p:sp>
          <p:nvSpPr>
            <p:cNvPr id="54" name="object 54" descr=""/>
            <p:cNvSpPr/>
            <p:nvPr/>
          </p:nvSpPr>
          <p:spPr>
            <a:xfrm>
              <a:off x="2990849" y="5086349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8B7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057262" y="5353049"/>
              <a:ext cx="4524375" cy="2257425"/>
            </a:xfrm>
            <a:custGeom>
              <a:avLst/>
              <a:gdLst/>
              <a:ahLst/>
              <a:cxnLst/>
              <a:rect l="l" t="t" r="r" b="b"/>
              <a:pathLst>
                <a:path w="4524375" h="2257425">
                  <a:moveTo>
                    <a:pt x="152400" y="1800225"/>
                  </a:moveTo>
                  <a:lnTo>
                    <a:pt x="0" y="1800225"/>
                  </a:lnTo>
                  <a:lnTo>
                    <a:pt x="0" y="1809750"/>
                  </a:lnTo>
                  <a:lnTo>
                    <a:pt x="152400" y="1809750"/>
                  </a:lnTo>
                  <a:lnTo>
                    <a:pt x="152400" y="1800225"/>
                  </a:lnTo>
                  <a:close/>
                </a:path>
                <a:path w="4524375" h="2257425">
                  <a:moveTo>
                    <a:pt x="152400" y="1352550"/>
                  </a:moveTo>
                  <a:lnTo>
                    <a:pt x="0" y="1352550"/>
                  </a:lnTo>
                  <a:lnTo>
                    <a:pt x="0" y="1362075"/>
                  </a:lnTo>
                  <a:lnTo>
                    <a:pt x="152400" y="1362075"/>
                  </a:lnTo>
                  <a:lnTo>
                    <a:pt x="152400" y="1352550"/>
                  </a:lnTo>
                  <a:close/>
                </a:path>
                <a:path w="4524375" h="2257425">
                  <a:moveTo>
                    <a:pt x="152400" y="895350"/>
                  </a:moveTo>
                  <a:lnTo>
                    <a:pt x="0" y="895350"/>
                  </a:lnTo>
                  <a:lnTo>
                    <a:pt x="0" y="904875"/>
                  </a:lnTo>
                  <a:lnTo>
                    <a:pt x="152400" y="904875"/>
                  </a:lnTo>
                  <a:lnTo>
                    <a:pt x="152400" y="895350"/>
                  </a:lnTo>
                  <a:close/>
                </a:path>
                <a:path w="4524375" h="2257425">
                  <a:moveTo>
                    <a:pt x="152400" y="447675"/>
                  </a:moveTo>
                  <a:lnTo>
                    <a:pt x="0" y="447675"/>
                  </a:lnTo>
                  <a:lnTo>
                    <a:pt x="0" y="457200"/>
                  </a:lnTo>
                  <a:lnTo>
                    <a:pt x="152400" y="457200"/>
                  </a:lnTo>
                  <a:lnTo>
                    <a:pt x="152400" y="447675"/>
                  </a:lnTo>
                  <a:close/>
                </a:path>
                <a:path w="4524375" h="2257425">
                  <a:moveTo>
                    <a:pt x="2066925" y="1800225"/>
                  </a:moveTo>
                  <a:lnTo>
                    <a:pt x="552450" y="1800225"/>
                  </a:lnTo>
                  <a:lnTo>
                    <a:pt x="552450" y="1809750"/>
                  </a:lnTo>
                  <a:lnTo>
                    <a:pt x="2066925" y="1809750"/>
                  </a:lnTo>
                  <a:lnTo>
                    <a:pt x="2066925" y="1800225"/>
                  </a:lnTo>
                  <a:close/>
                </a:path>
                <a:path w="4524375" h="2257425">
                  <a:moveTo>
                    <a:pt x="2066925" y="1352550"/>
                  </a:moveTo>
                  <a:lnTo>
                    <a:pt x="552450" y="1352550"/>
                  </a:lnTo>
                  <a:lnTo>
                    <a:pt x="552450" y="1362075"/>
                  </a:lnTo>
                  <a:lnTo>
                    <a:pt x="2066925" y="1362075"/>
                  </a:lnTo>
                  <a:lnTo>
                    <a:pt x="2066925" y="1352550"/>
                  </a:lnTo>
                  <a:close/>
                </a:path>
                <a:path w="4524375" h="2257425">
                  <a:moveTo>
                    <a:pt x="2066925" y="895350"/>
                  </a:moveTo>
                  <a:lnTo>
                    <a:pt x="552450" y="895350"/>
                  </a:lnTo>
                  <a:lnTo>
                    <a:pt x="552450" y="904875"/>
                  </a:lnTo>
                  <a:lnTo>
                    <a:pt x="2066925" y="904875"/>
                  </a:lnTo>
                  <a:lnTo>
                    <a:pt x="2066925" y="895350"/>
                  </a:lnTo>
                  <a:close/>
                </a:path>
                <a:path w="4524375" h="2257425">
                  <a:moveTo>
                    <a:pt x="3971925" y="1800225"/>
                  </a:moveTo>
                  <a:lnTo>
                    <a:pt x="2457450" y="1800225"/>
                  </a:lnTo>
                  <a:lnTo>
                    <a:pt x="2457450" y="1809750"/>
                  </a:lnTo>
                  <a:lnTo>
                    <a:pt x="3971925" y="1809750"/>
                  </a:lnTo>
                  <a:lnTo>
                    <a:pt x="3971925" y="1800225"/>
                  </a:lnTo>
                  <a:close/>
                </a:path>
                <a:path w="4524375" h="2257425">
                  <a:moveTo>
                    <a:pt x="3971925" y="1352550"/>
                  </a:moveTo>
                  <a:lnTo>
                    <a:pt x="2457450" y="1352550"/>
                  </a:lnTo>
                  <a:lnTo>
                    <a:pt x="2457450" y="1362075"/>
                  </a:lnTo>
                  <a:lnTo>
                    <a:pt x="3971925" y="1362075"/>
                  </a:lnTo>
                  <a:lnTo>
                    <a:pt x="3971925" y="1352550"/>
                  </a:lnTo>
                  <a:close/>
                </a:path>
                <a:path w="4524375" h="2257425">
                  <a:moveTo>
                    <a:pt x="4524375" y="2247900"/>
                  </a:moveTo>
                  <a:lnTo>
                    <a:pt x="0" y="2247900"/>
                  </a:lnTo>
                  <a:lnTo>
                    <a:pt x="0" y="2257425"/>
                  </a:lnTo>
                  <a:lnTo>
                    <a:pt x="4524375" y="2257425"/>
                  </a:lnTo>
                  <a:lnTo>
                    <a:pt x="4524375" y="2247900"/>
                  </a:lnTo>
                  <a:close/>
                </a:path>
                <a:path w="4524375" h="2257425">
                  <a:moveTo>
                    <a:pt x="4524375" y="1800225"/>
                  </a:moveTo>
                  <a:lnTo>
                    <a:pt x="4371975" y="1800225"/>
                  </a:lnTo>
                  <a:lnTo>
                    <a:pt x="4371975" y="1809750"/>
                  </a:lnTo>
                  <a:lnTo>
                    <a:pt x="4524375" y="1809750"/>
                  </a:lnTo>
                  <a:lnTo>
                    <a:pt x="4524375" y="1800225"/>
                  </a:lnTo>
                  <a:close/>
                </a:path>
                <a:path w="4524375" h="2257425">
                  <a:moveTo>
                    <a:pt x="4524375" y="1352550"/>
                  </a:moveTo>
                  <a:lnTo>
                    <a:pt x="4371975" y="1352550"/>
                  </a:lnTo>
                  <a:lnTo>
                    <a:pt x="4371975" y="1362075"/>
                  </a:lnTo>
                  <a:lnTo>
                    <a:pt x="4524375" y="1362075"/>
                  </a:lnTo>
                  <a:lnTo>
                    <a:pt x="4524375" y="1352550"/>
                  </a:lnTo>
                  <a:close/>
                </a:path>
                <a:path w="4524375" h="2257425">
                  <a:moveTo>
                    <a:pt x="4524375" y="895350"/>
                  </a:moveTo>
                  <a:lnTo>
                    <a:pt x="2457450" y="895350"/>
                  </a:lnTo>
                  <a:lnTo>
                    <a:pt x="2457450" y="904875"/>
                  </a:lnTo>
                  <a:lnTo>
                    <a:pt x="4524375" y="904875"/>
                  </a:lnTo>
                  <a:lnTo>
                    <a:pt x="4524375" y="895350"/>
                  </a:lnTo>
                  <a:close/>
                </a:path>
                <a:path w="4524375" h="2257425">
                  <a:moveTo>
                    <a:pt x="4524375" y="447675"/>
                  </a:moveTo>
                  <a:lnTo>
                    <a:pt x="552450" y="447675"/>
                  </a:lnTo>
                  <a:lnTo>
                    <a:pt x="552450" y="457200"/>
                  </a:lnTo>
                  <a:lnTo>
                    <a:pt x="4524375" y="457200"/>
                  </a:lnTo>
                  <a:lnTo>
                    <a:pt x="4524375" y="447675"/>
                  </a:lnTo>
                  <a:close/>
                </a:path>
                <a:path w="4524375" h="2257425">
                  <a:moveTo>
                    <a:pt x="45243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4524375" y="9525"/>
                  </a:lnTo>
                  <a:lnTo>
                    <a:pt x="452437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209674" y="5724524"/>
              <a:ext cx="400050" cy="1876425"/>
            </a:xfrm>
            <a:custGeom>
              <a:avLst/>
              <a:gdLst/>
              <a:ahLst/>
              <a:cxnLst/>
              <a:rect l="l" t="t" r="r" b="b"/>
              <a:pathLst>
                <a:path w="400050" h="1876425">
                  <a:moveTo>
                    <a:pt x="400049" y="1876424"/>
                  </a:moveTo>
                  <a:lnTo>
                    <a:pt x="0" y="1876424"/>
                  </a:lnTo>
                  <a:lnTo>
                    <a:pt x="0" y="0"/>
                  </a:lnTo>
                  <a:lnTo>
                    <a:pt x="400049" y="0"/>
                  </a:lnTo>
                  <a:lnTo>
                    <a:pt x="400049" y="1876424"/>
                  </a:lnTo>
                  <a:close/>
                </a:path>
              </a:pathLst>
            </a:custGeom>
            <a:solidFill>
              <a:srgbClr val="614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124199" y="6057899"/>
              <a:ext cx="390525" cy="1543050"/>
            </a:xfrm>
            <a:custGeom>
              <a:avLst/>
              <a:gdLst/>
              <a:ahLst/>
              <a:cxnLst/>
              <a:rect l="l" t="t" r="r" b="b"/>
              <a:pathLst>
                <a:path w="390525" h="1543050">
                  <a:moveTo>
                    <a:pt x="390524" y="1543049"/>
                  </a:moveTo>
                  <a:lnTo>
                    <a:pt x="0" y="1543049"/>
                  </a:lnTo>
                  <a:lnTo>
                    <a:pt x="0" y="0"/>
                  </a:lnTo>
                  <a:lnTo>
                    <a:pt x="390524" y="0"/>
                  </a:lnTo>
                  <a:lnTo>
                    <a:pt x="390524" y="1543049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5029199" y="6362699"/>
              <a:ext cx="400050" cy="1238250"/>
            </a:xfrm>
            <a:custGeom>
              <a:avLst/>
              <a:gdLst/>
              <a:ahLst/>
              <a:cxnLst/>
              <a:rect l="l" t="t" r="r" b="b"/>
              <a:pathLst>
                <a:path w="400050" h="1238250">
                  <a:moveTo>
                    <a:pt x="400049" y="1238249"/>
                  </a:moveTo>
                  <a:lnTo>
                    <a:pt x="0" y="1238249"/>
                  </a:lnTo>
                  <a:lnTo>
                    <a:pt x="0" y="0"/>
                  </a:lnTo>
                  <a:lnTo>
                    <a:pt x="400049" y="0"/>
                  </a:lnTo>
                  <a:lnTo>
                    <a:pt x="400049" y="1238249"/>
                  </a:lnTo>
                  <a:close/>
                </a:path>
              </a:pathLst>
            </a:custGeom>
            <a:solidFill>
              <a:srgbClr val="8B7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057274" y="7600949"/>
              <a:ext cx="4524375" cy="9525"/>
            </a:xfrm>
            <a:custGeom>
              <a:avLst/>
              <a:gdLst/>
              <a:ahLst/>
              <a:cxnLst/>
              <a:rect l="l" t="t" r="r" b="b"/>
              <a:pathLst>
                <a:path w="4524375" h="9525">
                  <a:moveTo>
                    <a:pt x="452437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4524374" y="0"/>
                  </a:lnTo>
                  <a:lnTo>
                    <a:pt x="4524374" y="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1547812" y="7647185"/>
            <a:ext cx="38138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528445" algn="l"/>
                <a:tab pos="2752090" algn="l"/>
              </a:tabLst>
            </a:pPr>
            <a:r>
              <a:rPr dirty="0" sz="900" spc="-10">
                <a:latin typeface="Roboto"/>
                <a:cs typeface="Roboto"/>
              </a:rPr>
              <a:t>Masculino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10">
                <a:latin typeface="Roboto"/>
                <a:cs typeface="Roboto"/>
              </a:rPr>
              <a:t>Feminino</a:t>
            </a:r>
            <a:r>
              <a:rPr dirty="0" sz="900">
                <a:latin typeface="Roboto"/>
                <a:cs typeface="Roboto"/>
              </a:rPr>
              <a:t>	Prefiro</a:t>
            </a:r>
            <a:r>
              <a:rPr dirty="0" sz="900" spc="-5">
                <a:latin typeface="Roboto"/>
                <a:cs typeface="Roboto"/>
              </a:rPr>
              <a:t> </a:t>
            </a:r>
            <a:r>
              <a:rPr dirty="0" sz="900">
                <a:latin typeface="Roboto"/>
                <a:cs typeface="Roboto"/>
              </a:rPr>
              <a:t>não </a:t>
            </a:r>
            <a:r>
              <a:rPr dirty="0" sz="900" spc="-10">
                <a:latin typeface="Roboto"/>
                <a:cs typeface="Roboto"/>
              </a:rPr>
              <a:t>informar</a:t>
            </a:r>
            <a:endParaRPr sz="900">
              <a:latin typeface="Roboto"/>
              <a:cs typeface="Roboto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957262" y="7518598"/>
            <a:ext cx="774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latin typeface="Roboto"/>
                <a:cs typeface="Roboto"/>
              </a:rPr>
              <a:t>0</a:t>
            </a:r>
            <a:endParaRPr sz="900">
              <a:latin typeface="Roboto"/>
              <a:cs typeface="Roboto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681037" y="7069137"/>
            <a:ext cx="3549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2,5</a:t>
            </a:r>
            <a:r>
              <a:rPr dirty="0" sz="900" spc="-2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mil</a:t>
            </a:r>
            <a:endParaRPr sz="900">
              <a:latin typeface="Roboto"/>
              <a:cs typeface="Roboto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766762" y="6619527"/>
            <a:ext cx="2692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5</a:t>
            </a:r>
            <a:r>
              <a:rPr dirty="0" sz="900" spc="5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mil</a:t>
            </a:r>
            <a:endParaRPr sz="900">
              <a:latin typeface="Roboto"/>
              <a:cs typeface="Roboto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681037" y="6169917"/>
            <a:ext cx="3549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7,5</a:t>
            </a:r>
            <a:r>
              <a:rPr dirty="0" sz="900" spc="-2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mil</a:t>
            </a:r>
            <a:endParaRPr sz="900">
              <a:latin typeface="Roboto"/>
              <a:cs typeface="Roboto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700087" y="5720307"/>
            <a:ext cx="3359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10</a:t>
            </a:r>
            <a:r>
              <a:rPr dirty="0" sz="900" spc="1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mil</a:t>
            </a:r>
            <a:endParaRPr sz="900">
              <a:latin typeface="Roboto"/>
              <a:cs typeface="Roboto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614362" y="5270698"/>
            <a:ext cx="4216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12,5</a:t>
            </a:r>
            <a:r>
              <a:rPr dirty="0" sz="900" spc="-15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mil</a:t>
            </a:r>
            <a:endParaRPr sz="900">
              <a:latin typeface="Roboto"/>
              <a:cs typeface="Roboto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6334124" y="5124449"/>
            <a:ext cx="4762500" cy="321945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4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Gráfico</a:t>
            </a:r>
            <a:r>
              <a:rPr dirty="0" sz="1350" spc="-2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spc="-70" b="1">
                <a:solidFill>
                  <a:srgbClr val="E7E6F1"/>
                </a:solidFill>
                <a:latin typeface="Roboto"/>
                <a:cs typeface="Roboto"/>
              </a:rPr>
              <a:t>-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 Gênero</a:t>
            </a:r>
            <a:r>
              <a:rPr dirty="0" sz="1350" spc="-2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x</a:t>
            </a:r>
            <a:r>
              <a:rPr dirty="0" sz="1350" spc="-15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spc="-20" b="1">
                <a:solidFill>
                  <a:srgbClr val="E7E6F1"/>
                </a:solidFill>
                <a:latin typeface="Roboto"/>
                <a:cs typeface="Roboto"/>
              </a:rPr>
              <a:t>Etnia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6629400" y="5629274"/>
            <a:ext cx="4171950" cy="2533650"/>
            <a:chOff x="6629400" y="5629274"/>
            <a:chExt cx="4171950" cy="2533650"/>
          </a:xfrm>
        </p:grpSpPr>
        <p:sp>
          <p:nvSpPr>
            <p:cNvPr id="69" name="object 69" descr=""/>
            <p:cNvSpPr/>
            <p:nvPr/>
          </p:nvSpPr>
          <p:spPr>
            <a:xfrm>
              <a:off x="6629400" y="5629274"/>
              <a:ext cx="4171950" cy="2533650"/>
            </a:xfrm>
            <a:custGeom>
              <a:avLst/>
              <a:gdLst/>
              <a:ahLst/>
              <a:cxnLst/>
              <a:rect l="l" t="t" r="r" b="b"/>
              <a:pathLst>
                <a:path w="4171950" h="2533650">
                  <a:moveTo>
                    <a:pt x="4171949" y="2533649"/>
                  </a:moveTo>
                  <a:lnTo>
                    <a:pt x="0" y="2533649"/>
                  </a:lnTo>
                  <a:lnTo>
                    <a:pt x="0" y="0"/>
                  </a:lnTo>
                  <a:lnTo>
                    <a:pt x="4171949" y="0"/>
                  </a:lnTo>
                  <a:lnTo>
                    <a:pt x="4171949" y="2533649"/>
                  </a:lnTo>
                  <a:close/>
                </a:path>
              </a:pathLst>
            </a:custGeom>
            <a:solidFill>
              <a:srgbClr val="E7E6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7105649" y="5838824"/>
              <a:ext cx="209550" cy="104775"/>
            </a:xfrm>
            <a:custGeom>
              <a:avLst/>
              <a:gdLst/>
              <a:ahLst/>
              <a:cxnLst/>
              <a:rect l="l" t="t" r="r" b="b"/>
              <a:pathLst>
                <a:path w="209550" h="104775">
                  <a:moveTo>
                    <a:pt x="209549" y="104774"/>
                  </a:moveTo>
                  <a:lnTo>
                    <a:pt x="0" y="104774"/>
                  </a:lnTo>
                  <a:lnTo>
                    <a:pt x="0" y="0"/>
                  </a:lnTo>
                  <a:lnTo>
                    <a:pt x="209549" y="0"/>
                  </a:lnTo>
                  <a:lnTo>
                    <a:pt x="209549" y="104774"/>
                  </a:lnTo>
                  <a:close/>
                </a:path>
              </a:pathLst>
            </a:custGeom>
            <a:solidFill>
              <a:srgbClr val="614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8020049" y="5838824"/>
              <a:ext cx="209550" cy="104775"/>
            </a:xfrm>
            <a:custGeom>
              <a:avLst/>
              <a:gdLst/>
              <a:ahLst/>
              <a:cxnLst/>
              <a:rect l="l" t="t" r="r" b="b"/>
              <a:pathLst>
                <a:path w="209550" h="104775">
                  <a:moveTo>
                    <a:pt x="209549" y="104774"/>
                  </a:moveTo>
                  <a:lnTo>
                    <a:pt x="0" y="104774"/>
                  </a:lnTo>
                  <a:lnTo>
                    <a:pt x="0" y="0"/>
                  </a:lnTo>
                  <a:lnTo>
                    <a:pt x="209549" y="0"/>
                  </a:lnTo>
                  <a:lnTo>
                    <a:pt x="209549" y="104774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7353300" y="5810348"/>
            <a:ext cx="273431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913765" algn="l"/>
                <a:tab pos="1771014" algn="l"/>
              </a:tabLst>
            </a:pPr>
            <a:r>
              <a:rPr dirty="0" sz="800" spc="-10">
                <a:latin typeface="Roboto"/>
                <a:cs typeface="Roboto"/>
              </a:rPr>
              <a:t>Masculino</a:t>
            </a:r>
            <a:r>
              <a:rPr dirty="0" sz="800">
                <a:latin typeface="Roboto"/>
                <a:cs typeface="Roboto"/>
              </a:rPr>
              <a:t>	</a:t>
            </a:r>
            <a:r>
              <a:rPr dirty="0" sz="800" spc="-10">
                <a:latin typeface="Roboto"/>
                <a:cs typeface="Roboto"/>
              </a:rPr>
              <a:t>Feminino</a:t>
            </a:r>
            <a:r>
              <a:rPr dirty="0" sz="800">
                <a:latin typeface="Roboto"/>
                <a:cs typeface="Roboto"/>
              </a:rPr>
              <a:t>	Prefiro</a:t>
            </a:r>
            <a:r>
              <a:rPr dirty="0" sz="800" spc="45">
                <a:latin typeface="Roboto"/>
                <a:cs typeface="Roboto"/>
              </a:rPr>
              <a:t> </a:t>
            </a:r>
            <a:r>
              <a:rPr dirty="0" sz="800">
                <a:latin typeface="Roboto"/>
                <a:cs typeface="Roboto"/>
              </a:rPr>
              <a:t>não</a:t>
            </a:r>
            <a:r>
              <a:rPr dirty="0" sz="800" spc="50">
                <a:latin typeface="Roboto"/>
                <a:cs typeface="Roboto"/>
              </a:rPr>
              <a:t> </a:t>
            </a:r>
            <a:r>
              <a:rPr dirty="0" sz="800" spc="-10">
                <a:latin typeface="Roboto"/>
                <a:cs typeface="Roboto"/>
              </a:rPr>
              <a:t>informar</a:t>
            </a:r>
            <a:endParaRPr sz="800">
              <a:latin typeface="Roboto"/>
              <a:cs typeface="Roboto"/>
            </a:endParaRPr>
          </a:p>
        </p:txBody>
      </p:sp>
      <p:grpSp>
        <p:nvGrpSpPr>
          <p:cNvPr id="73" name="object 73" descr=""/>
          <p:cNvGrpSpPr/>
          <p:nvPr/>
        </p:nvGrpSpPr>
        <p:grpSpPr>
          <a:xfrm>
            <a:off x="7105650" y="5838824"/>
            <a:ext cx="3457575" cy="2114550"/>
            <a:chOff x="7105650" y="5838824"/>
            <a:chExt cx="3457575" cy="2114550"/>
          </a:xfrm>
        </p:grpSpPr>
        <p:sp>
          <p:nvSpPr>
            <p:cNvPr id="74" name="object 74" descr=""/>
            <p:cNvSpPr/>
            <p:nvPr/>
          </p:nvSpPr>
          <p:spPr>
            <a:xfrm>
              <a:off x="8877299" y="5838824"/>
              <a:ext cx="209550" cy="104775"/>
            </a:xfrm>
            <a:custGeom>
              <a:avLst/>
              <a:gdLst/>
              <a:ahLst/>
              <a:cxnLst/>
              <a:rect l="l" t="t" r="r" b="b"/>
              <a:pathLst>
                <a:path w="209550" h="104775">
                  <a:moveTo>
                    <a:pt x="209549" y="104774"/>
                  </a:moveTo>
                  <a:lnTo>
                    <a:pt x="0" y="104774"/>
                  </a:lnTo>
                  <a:lnTo>
                    <a:pt x="0" y="0"/>
                  </a:lnTo>
                  <a:lnTo>
                    <a:pt x="209549" y="0"/>
                  </a:lnTo>
                  <a:lnTo>
                    <a:pt x="209549" y="104774"/>
                  </a:lnTo>
                  <a:close/>
                </a:path>
              </a:pathLst>
            </a:custGeom>
            <a:solidFill>
              <a:srgbClr val="8B7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7105637" y="6105524"/>
              <a:ext cx="3457575" cy="1847850"/>
            </a:xfrm>
            <a:custGeom>
              <a:avLst/>
              <a:gdLst/>
              <a:ahLst/>
              <a:cxnLst/>
              <a:rect l="l" t="t" r="r" b="b"/>
              <a:pathLst>
                <a:path w="3457575" h="1847850">
                  <a:moveTo>
                    <a:pt x="9525" y="0"/>
                  </a:moveTo>
                  <a:lnTo>
                    <a:pt x="0" y="0"/>
                  </a:lnTo>
                  <a:lnTo>
                    <a:pt x="0" y="1847850"/>
                  </a:lnTo>
                  <a:lnTo>
                    <a:pt x="9525" y="1847850"/>
                  </a:lnTo>
                  <a:lnTo>
                    <a:pt x="9525" y="0"/>
                  </a:lnTo>
                  <a:close/>
                </a:path>
                <a:path w="3457575" h="1847850">
                  <a:moveTo>
                    <a:pt x="352425" y="1819275"/>
                  </a:moveTo>
                  <a:lnTo>
                    <a:pt x="342900" y="1819275"/>
                  </a:lnTo>
                  <a:lnTo>
                    <a:pt x="342900" y="1847850"/>
                  </a:lnTo>
                  <a:lnTo>
                    <a:pt x="352425" y="1847850"/>
                  </a:lnTo>
                  <a:lnTo>
                    <a:pt x="352425" y="1819275"/>
                  </a:lnTo>
                  <a:close/>
                </a:path>
                <a:path w="3457575" h="1847850">
                  <a:moveTo>
                    <a:pt x="352425" y="1552575"/>
                  </a:moveTo>
                  <a:lnTo>
                    <a:pt x="342900" y="1552575"/>
                  </a:lnTo>
                  <a:lnTo>
                    <a:pt x="342900" y="1609725"/>
                  </a:lnTo>
                  <a:lnTo>
                    <a:pt x="352425" y="1609725"/>
                  </a:lnTo>
                  <a:lnTo>
                    <a:pt x="352425" y="1552575"/>
                  </a:lnTo>
                  <a:close/>
                </a:path>
                <a:path w="3457575" h="1847850">
                  <a:moveTo>
                    <a:pt x="352425" y="1295400"/>
                  </a:moveTo>
                  <a:lnTo>
                    <a:pt x="342900" y="1295400"/>
                  </a:lnTo>
                  <a:lnTo>
                    <a:pt x="342900" y="1343025"/>
                  </a:lnTo>
                  <a:lnTo>
                    <a:pt x="352425" y="1343025"/>
                  </a:lnTo>
                  <a:lnTo>
                    <a:pt x="352425" y="1295400"/>
                  </a:lnTo>
                  <a:close/>
                </a:path>
                <a:path w="3457575" h="1847850">
                  <a:moveTo>
                    <a:pt x="352425" y="1028700"/>
                  </a:moveTo>
                  <a:lnTo>
                    <a:pt x="342900" y="1028700"/>
                  </a:lnTo>
                  <a:lnTo>
                    <a:pt x="342900" y="1085850"/>
                  </a:lnTo>
                  <a:lnTo>
                    <a:pt x="352425" y="1085850"/>
                  </a:lnTo>
                  <a:lnTo>
                    <a:pt x="352425" y="1028700"/>
                  </a:lnTo>
                  <a:close/>
                </a:path>
                <a:path w="3457575" h="1847850">
                  <a:moveTo>
                    <a:pt x="352425" y="762000"/>
                  </a:moveTo>
                  <a:lnTo>
                    <a:pt x="342900" y="762000"/>
                  </a:lnTo>
                  <a:lnTo>
                    <a:pt x="342900" y="819150"/>
                  </a:lnTo>
                  <a:lnTo>
                    <a:pt x="352425" y="819150"/>
                  </a:lnTo>
                  <a:lnTo>
                    <a:pt x="352425" y="762000"/>
                  </a:lnTo>
                  <a:close/>
                </a:path>
                <a:path w="3457575" h="1847850">
                  <a:moveTo>
                    <a:pt x="352425" y="504825"/>
                  </a:moveTo>
                  <a:lnTo>
                    <a:pt x="342900" y="504825"/>
                  </a:lnTo>
                  <a:lnTo>
                    <a:pt x="342900" y="552450"/>
                  </a:lnTo>
                  <a:lnTo>
                    <a:pt x="352425" y="552450"/>
                  </a:lnTo>
                  <a:lnTo>
                    <a:pt x="352425" y="504825"/>
                  </a:lnTo>
                  <a:close/>
                </a:path>
                <a:path w="3457575" h="1847850">
                  <a:moveTo>
                    <a:pt x="352425" y="238125"/>
                  </a:moveTo>
                  <a:lnTo>
                    <a:pt x="342900" y="238125"/>
                  </a:lnTo>
                  <a:lnTo>
                    <a:pt x="342900" y="295275"/>
                  </a:lnTo>
                  <a:lnTo>
                    <a:pt x="352425" y="295275"/>
                  </a:lnTo>
                  <a:lnTo>
                    <a:pt x="352425" y="238125"/>
                  </a:lnTo>
                  <a:close/>
                </a:path>
                <a:path w="3457575" h="1847850">
                  <a:moveTo>
                    <a:pt x="352425" y="0"/>
                  </a:moveTo>
                  <a:lnTo>
                    <a:pt x="342900" y="0"/>
                  </a:lnTo>
                  <a:lnTo>
                    <a:pt x="342900" y="28575"/>
                  </a:lnTo>
                  <a:lnTo>
                    <a:pt x="352425" y="28575"/>
                  </a:lnTo>
                  <a:lnTo>
                    <a:pt x="352425" y="0"/>
                  </a:lnTo>
                  <a:close/>
                </a:path>
                <a:path w="3457575" h="1847850">
                  <a:moveTo>
                    <a:pt x="695325" y="1819275"/>
                  </a:moveTo>
                  <a:lnTo>
                    <a:pt x="685800" y="1819275"/>
                  </a:lnTo>
                  <a:lnTo>
                    <a:pt x="685800" y="1847850"/>
                  </a:lnTo>
                  <a:lnTo>
                    <a:pt x="695325" y="1847850"/>
                  </a:lnTo>
                  <a:lnTo>
                    <a:pt x="695325" y="1819275"/>
                  </a:lnTo>
                  <a:close/>
                </a:path>
                <a:path w="3457575" h="1847850">
                  <a:moveTo>
                    <a:pt x="695325" y="1552575"/>
                  </a:moveTo>
                  <a:lnTo>
                    <a:pt x="685800" y="1552575"/>
                  </a:lnTo>
                  <a:lnTo>
                    <a:pt x="685800" y="1609725"/>
                  </a:lnTo>
                  <a:lnTo>
                    <a:pt x="695325" y="1609725"/>
                  </a:lnTo>
                  <a:lnTo>
                    <a:pt x="695325" y="1552575"/>
                  </a:lnTo>
                  <a:close/>
                </a:path>
                <a:path w="3457575" h="1847850">
                  <a:moveTo>
                    <a:pt x="695325" y="1295400"/>
                  </a:moveTo>
                  <a:lnTo>
                    <a:pt x="685800" y="1295400"/>
                  </a:lnTo>
                  <a:lnTo>
                    <a:pt x="685800" y="1343025"/>
                  </a:lnTo>
                  <a:lnTo>
                    <a:pt x="695325" y="1343025"/>
                  </a:lnTo>
                  <a:lnTo>
                    <a:pt x="695325" y="1295400"/>
                  </a:lnTo>
                  <a:close/>
                </a:path>
                <a:path w="3457575" h="1847850">
                  <a:moveTo>
                    <a:pt x="695325" y="1028700"/>
                  </a:moveTo>
                  <a:lnTo>
                    <a:pt x="685800" y="1028700"/>
                  </a:lnTo>
                  <a:lnTo>
                    <a:pt x="685800" y="1085850"/>
                  </a:lnTo>
                  <a:lnTo>
                    <a:pt x="695325" y="1085850"/>
                  </a:lnTo>
                  <a:lnTo>
                    <a:pt x="695325" y="1028700"/>
                  </a:lnTo>
                  <a:close/>
                </a:path>
                <a:path w="3457575" h="1847850">
                  <a:moveTo>
                    <a:pt x="695325" y="762000"/>
                  </a:moveTo>
                  <a:lnTo>
                    <a:pt x="685800" y="762000"/>
                  </a:lnTo>
                  <a:lnTo>
                    <a:pt x="685800" y="819150"/>
                  </a:lnTo>
                  <a:lnTo>
                    <a:pt x="695325" y="819150"/>
                  </a:lnTo>
                  <a:lnTo>
                    <a:pt x="695325" y="762000"/>
                  </a:lnTo>
                  <a:close/>
                </a:path>
                <a:path w="3457575" h="1847850">
                  <a:moveTo>
                    <a:pt x="695325" y="504825"/>
                  </a:moveTo>
                  <a:lnTo>
                    <a:pt x="685800" y="504825"/>
                  </a:lnTo>
                  <a:lnTo>
                    <a:pt x="685800" y="552450"/>
                  </a:lnTo>
                  <a:lnTo>
                    <a:pt x="695325" y="552450"/>
                  </a:lnTo>
                  <a:lnTo>
                    <a:pt x="695325" y="504825"/>
                  </a:lnTo>
                  <a:close/>
                </a:path>
                <a:path w="3457575" h="1847850">
                  <a:moveTo>
                    <a:pt x="695325" y="238125"/>
                  </a:moveTo>
                  <a:lnTo>
                    <a:pt x="685800" y="238125"/>
                  </a:lnTo>
                  <a:lnTo>
                    <a:pt x="685800" y="295275"/>
                  </a:lnTo>
                  <a:lnTo>
                    <a:pt x="695325" y="295275"/>
                  </a:lnTo>
                  <a:lnTo>
                    <a:pt x="695325" y="238125"/>
                  </a:lnTo>
                  <a:close/>
                </a:path>
                <a:path w="3457575" h="1847850">
                  <a:moveTo>
                    <a:pt x="695325" y="0"/>
                  </a:moveTo>
                  <a:lnTo>
                    <a:pt x="685800" y="0"/>
                  </a:lnTo>
                  <a:lnTo>
                    <a:pt x="685800" y="28575"/>
                  </a:lnTo>
                  <a:lnTo>
                    <a:pt x="695325" y="28575"/>
                  </a:lnTo>
                  <a:lnTo>
                    <a:pt x="695325" y="0"/>
                  </a:lnTo>
                  <a:close/>
                </a:path>
                <a:path w="3457575" h="1847850">
                  <a:moveTo>
                    <a:pt x="1047750" y="1819275"/>
                  </a:moveTo>
                  <a:lnTo>
                    <a:pt x="1038225" y="1819275"/>
                  </a:lnTo>
                  <a:lnTo>
                    <a:pt x="1038225" y="1847850"/>
                  </a:lnTo>
                  <a:lnTo>
                    <a:pt x="1047750" y="1847850"/>
                  </a:lnTo>
                  <a:lnTo>
                    <a:pt x="1047750" y="1819275"/>
                  </a:lnTo>
                  <a:close/>
                </a:path>
                <a:path w="3457575" h="1847850">
                  <a:moveTo>
                    <a:pt x="1047750" y="1552575"/>
                  </a:moveTo>
                  <a:lnTo>
                    <a:pt x="1038225" y="1552575"/>
                  </a:lnTo>
                  <a:lnTo>
                    <a:pt x="1038225" y="1609725"/>
                  </a:lnTo>
                  <a:lnTo>
                    <a:pt x="1047750" y="1609725"/>
                  </a:lnTo>
                  <a:lnTo>
                    <a:pt x="1047750" y="1552575"/>
                  </a:lnTo>
                  <a:close/>
                </a:path>
                <a:path w="3457575" h="1847850">
                  <a:moveTo>
                    <a:pt x="1047750" y="1295400"/>
                  </a:moveTo>
                  <a:lnTo>
                    <a:pt x="1038225" y="1295400"/>
                  </a:lnTo>
                  <a:lnTo>
                    <a:pt x="1038225" y="1343025"/>
                  </a:lnTo>
                  <a:lnTo>
                    <a:pt x="1047750" y="1343025"/>
                  </a:lnTo>
                  <a:lnTo>
                    <a:pt x="1047750" y="1295400"/>
                  </a:lnTo>
                  <a:close/>
                </a:path>
                <a:path w="3457575" h="1847850">
                  <a:moveTo>
                    <a:pt x="1047750" y="1028700"/>
                  </a:moveTo>
                  <a:lnTo>
                    <a:pt x="1038225" y="1028700"/>
                  </a:lnTo>
                  <a:lnTo>
                    <a:pt x="1038225" y="1085850"/>
                  </a:lnTo>
                  <a:lnTo>
                    <a:pt x="1047750" y="1085850"/>
                  </a:lnTo>
                  <a:lnTo>
                    <a:pt x="1047750" y="1028700"/>
                  </a:lnTo>
                  <a:close/>
                </a:path>
                <a:path w="3457575" h="1847850">
                  <a:moveTo>
                    <a:pt x="1047750" y="762000"/>
                  </a:moveTo>
                  <a:lnTo>
                    <a:pt x="1038225" y="762000"/>
                  </a:lnTo>
                  <a:lnTo>
                    <a:pt x="1038225" y="819150"/>
                  </a:lnTo>
                  <a:lnTo>
                    <a:pt x="1047750" y="819150"/>
                  </a:lnTo>
                  <a:lnTo>
                    <a:pt x="1047750" y="762000"/>
                  </a:lnTo>
                  <a:close/>
                </a:path>
                <a:path w="3457575" h="1847850">
                  <a:moveTo>
                    <a:pt x="1047750" y="504825"/>
                  </a:moveTo>
                  <a:lnTo>
                    <a:pt x="1038225" y="504825"/>
                  </a:lnTo>
                  <a:lnTo>
                    <a:pt x="1038225" y="552450"/>
                  </a:lnTo>
                  <a:lnTo>
                    <a:pt x="1047750" y="552450"/>
                  </a:lnTo>
                  <a:lnTo>
                    <a:pt x="1047750" y="504825"/>
                  </a:lnTo>
                  <a:close/>
                </a:path>
                <a:path w="3457575" h="1847850">
                  <a:moveTo>
                    <a:pt x="1047750" y="238125"/>
                  </a:moveTo>
                  <a:lnTo>
                    <a:pt x="1038225" y="238125"/>
                  </a:lnTo>
                  <a:lnTo>
                    <a:pt x="1038225" y="295275"/>
                  </a:lnTo>
                  <a:lnTo>
                    <a:pt x="1047750" y="295275"/>
                  </a:lnTo>
                  <a:lnTo>
                    <a:pt x="1047750" y="238125"/>
                  </a:lnTo>
                  <a:close/>
                </a:path>
                <a:path w="3457575" h="1847850">
                  <a:moveTo>
                    <a:pt x="1047750" y="0"/>
                  </a:moveTo>
                  <a:lnTo>
                    <a:pt x="1038225" y="0"/>
                  </a:lnTo>
                  <a:lnTo>
                    <a:pt x="1038225" y="28575"/>
                  </a:lnTo>
                  <a:lnTo>
                    <a:pt x="1047750" y="28575"/>
                  </a:lnTo>
                  <a:lnTo>
                    <a:pt x="1047750" y="0"/>
                  </a:lnTo>
                  <a:close/>
                </a:path>
                <a:path w="3457575" h="1847850">
                  <a:moveTo>
                    <a:pt x="1390650" y="1819275"/>
                  </a:moveTo>
                  <a:lnTo>
                    <a:pt x="1381125" y="1819275"/>
                  </a:lnTo>
                  <a:lnTo>
                    <a:pt x="1381125" y="1847850"/>
                  </a:lnTo>
                  <a:lnTo>
                    <a:pt x="1390650" y="1847850"/>
                  </a:lnTo>
                  <a:lnTo>
                    <a:pt x="1390650" y="1819275"/>
                  </a:lnTo>
                  <a:close/>
                </a:path>
                <a:path w="3457575" h="1847850">
                  <a:moveTo>
                    <a:pt x="1390650" y="1552575"/>
                  </a:moveTo>
                  <a:lnTo>
                    <a:pt x="1381125" y="1552575"/>
                  </a:lnTo>
                  <a:lnTo>
                    <a:pt x="1381125" y="1609725"/>
                  </a:lnTo>
                  <a:lnTo>
                    <a:pt x="1390650" y="1609725"/>
                  </a:lnTo>
                  <a:lnTo>
                    <a:pt x="1390650" y="1552575"/>
                  </a:lnTo>
                  <a:close/>
                </a:path>
                <a:path w="3457575" h="1847850">
                  <a:moveTo>
                    <a:pt x="1390650" y="1295400"/>
                  </a:moveTo>
                  <a:lnTo>
                    <a:pt x="1381125" y="1295400"/>
                  </a:lnTo>
                  <a:lnTo>
                    <a:pt x="1381125" y="1343025"/>
                  </a:lnTo>
                  <a:lnTo>
                    <a:pt x="1390650" y="1343025"/>
                  </a:lnTo>
                  <a:lnTo>
                    <a:pt x="1390650" y="1295400"/>
                  </a:lnTo>
                  <a:close/>
                </a:path>
                <a:path w="3457575" h="1847850">
                  <a:moveTo>
                    <a:pt x="1390650" y="1028700"/>
                  </a:moveTo>
                  <a:lnTo>
                    <a:pt x="1381125" y="1028700"/>
                  </a:lnTo>
                  <a:lnTo>
                    <a:pt x="1381125" y="1085850"/>
                  </a:lnTo>
                  <a:lnTo>
                    <a:pt x="1390650" y="1085850"/>
                  </a:lnTo>
                  <a:lnTo>
                    <a:pt x="1390650" y="1028700"/>
                  </a:lnTo>
                  <a:close/>
                </a:path>
                <a:path w="3457575" h="1847850">
                  <a:moveTo>
                    <a:pt x="1390650" y="762000"/>
                  </a:moveTo>
                  <a:lnTo>
                    <a:pt x="1381125" y="762000"/>
                  </a:lnTo>
                  <a:lnTo>
                    <a:pt x="1381125" y="819150"/>
                  </a:lnTo>
                  <a:lnTo>
                    <a:pt x="1390650" y="819150"/>
                  </a:lnTo>
                  <a:lnTo>
                    <a:pt x="1390650" y="762000"/>
                  </a:lnTo>
                  <a:close/>
                </a:path>
                <a:path w="3457575" h="1847850">
                  <a:moveTo>
                    <a:pt x="1390650" y="504825"/>
                  </a:moveTo>
                  <a:lnTo>
                    <a:pt x="1381125" y="504825"/>
                  </a:lnTo>
                  <a:lnTo>
                    <a:pt x="1381125" y="552450"/>
                  </a:lnTo>
                  <a:lnTo>
                    <a:pt x="1390650" y="552450"/>
                  </a:lnTo>
                  <a:lnTo>
                    <a:pt x="1390650" y="504825"/>
                  </a:lnTo>
                  <a:close/>
                </a:path>
                <a:path w="3457575" h="1847850">
                  <a:moveTo>
                    <a:pt x="1390650" y="238125"/>
                  </a:moveTo>
                  <a:lnTo>
                    <a:pt x="1381125" y="238125"/>
                  </a:lnTo>
                  <a:lnTo>
                    <a:pt x="1381125" y="295275"/>
                  </a:lnTo>
                  <a:lnTo>
                    <a:pt x="1390650" y="295275"/>
                  </a:lnTo>
                  <a:lnTo>
                    <a:pt x="1390650" y="238125"/>
                  </a:lnTo>
                  <a:close/>
                </a:path>
                <a:path w="3457575" h="1847850">
                  <a:moveTo>
                    <a:pt x="1390650" y="0"/>
                  </a:moveTo>
                  <a:lnTo>
                    <a:pt x="1381125" y="0"/>
                  </a:lnTo>
                  <a:lnTo>
                    <a:pt x="1381125" y="28575"/>
                  </a:lnTo>
                  <a:lnTo>
                    <a:pt x="1390650" y="28575"/>
                  </a:lnTo>
                  <a:lnTo>
                    <a:pt x="1390650" y="0"/>
                  </a:lnTo>
                  <a:close/>
                </a:path>
                <a:path w="3457575" h="1847850">
                  <a:moveTo>
                    <a:pt x="1733550" y="1819275"/>
                  </a:moveTo>
                  <a:lnTo>
                    <a:pt x="1724025" y="1819275"/>
                  </a:lnTo>
                  <a:lnTo>
                    <a:pt x="1724025" y="1847850"/>
                  </a:lnTo>
                  <a:lnTo>
                    <a:pt x="1733550" y="1847850"/>
                  </a:lnTo>
                  <a:lnTo>
                    <a:pt x="1733550" y="1819275"/>
                  </a:lnTo>
                  <a:close/>
                </a:path>
                <a:path w="3457575" h="1847850">
                  <a:moveTo>
                    <a:pt x="1733550" y="1552575"/>
                  </a:moveTo>
                  <a:lnTo>
                    <a:pt x="1724025" y="1552575"/>
                  </a:lnTo>
                  <a:lnTo>
                    <a:pt x="1724025" y="1609725"/>
                  </a:lnTo>
                  <a:lnTo>
                    <a:pt x="1733550" y="1609725"/>
                  </a:lnTo>
                  <a:lnTo>
                    <a:pt x="1733550" y="1552575"/>
                  </a:lnTo>
                  <a:close/>
                </a:path>
                <a:path w="3457575" h="1847850">
                  <a:moveTo>
                    <a:pt x="1733550" y="1295400"/>
                  </a:moveTo>
                  <a:lnTo>
                    <a:pt x="1724025" y="1295400"/>
                  </a:lnTo>
                  <a:lnTo>
                    <a:pt x="1724025" y="1343025"/>
                  </a:lnTo>
                  <a:lnTo>
                    <a:pt x="1733550" y="1343025"/>
                  </a:lnTo>
                  <a:lnTo>
                    <a:pt x="1733550" y="1295400"/>
                  </a:lnTo>
                  <a:close/>
                </a:path>
                <a:path w="3457575" h="1847850">
                  <a:moveTo>
                    <a:pt x="1733550" y="1028700"/>
                  </a:moveTo>
                  <a:lnTo>
                    <a:pt x="1724025" y="1028700"/>
                  </a:lnTo>
                  <a:lnTo>
                    <a:pt x="1724025" y="1085850"/>
                  </a:lnTo>
                  <a:lnTo>
                    <a:pt x="1733550" y="1085850"/>
                  </a:lnTo>
                  <a:lnTo>
                    <a:pt x="1733550" y="1028700"/>
                  </a:lnTo>
                  <a:close/>
                </a:path>
                <a:path w="3457575" h="1847850">
                  <a:moveTo>
                    <a:pt x="1733550" y="762000"/>
                  </a:moveTo>
                  <a:lnTo>
                    <a:pt x="1724025" y="762000"/>
                  </a:lnTo>
                  <a:lnTo>
                    <a:pt x="1724025" y="819150"/>
                  </a:lnTo>
                  <a:lnTo>
                    <a:pt x="1733550" y="819150"/>
                  </a:lnTo>
                  <a:lnTo>
                    <a:pt x="1733550" y="762000"/>
                  </a:lnTo>
                  <a:close/>
                </a:path>
                <a:path w="3457575" h="1847850">
                  <a:moveTo>
                    <a:pt x="1733550" y="504825"/>
                  </a:moveTo>
                  <a:lnTo>
                    <a:pt x="1724025" y="504825"/>
                  </a:lnTo>
                  <a:lnTo>
                    <a:pt x="1724025" y="552450"/>
                  </a:lnTo>
                  <a:lnTo>
                    <a:pt x="1733550" y="552450"/>
                  </a:lnTo>
                  <a:lnTo>
                    <a:pt x="1733550" y="504825"/>
                  </a:lnTo>
                  <a:close/>
                </a:path>
                <a:path w="3457575" h="1847850">
                  <a:moveTo>
                    <a:pt x="1733550" y="238125"/>
                  </a:moveTo>
                  <a:lnTo>
                    <a:pt x="1724025" y="238125"/>
                  </a:lnTo>
                  <a:lnTo>
                    <a:pt x="1724025" y="295275"/>
                  </a:lnTo>
                  <a:lnTo>
                    <a:pt x="1733550" y="295275"/>
                  </a:lnTo>
                  <a:lnTo>
                    <a:pt x="1733550" y="238125"/>
                  </a:lnTo>
                  <a:close/>
                </a:path>
                <a:path w="3457575" h="1847850">
                  <a:moveTo>
                    <a:pt x="1733550" y="0"/>
                  </a:moveTo>
                  <a:lnTo>
                    <a:pt x="1724025" y="0"/>
                  </a:lnTo>
                  <a:lnTo>
                    <a:pt x="1724025" y="28575"/>
                  </a:lnTo>
                  <a:lnTo>
                    <a:pt x="1733550" y="28575"/>
                  </a:lnTo>
                  <a:lnTo>
                    <a:pt x="1733550" y="0"/>
                  </a:lnTo>
                  <a:close/>
                </a:path>
                <a:path w="3457575" h="1847850">
                  <a:moveTo>
                    <a:pt x="2076450" y="1819275"/>
                  </a:moveTo>
                  <a:lnTo>
                    <a:pt x="2066925" y="1819275"/>
                  </a:lnTo>
                  <a:lnTo>
                    <a:pt x="2066925" y="1847850"/>
                  </a:lnTo>
                  <a:lnTo>
                    <a:pt x="2076450" y="1847850"/>
                  </a:lnTo>
                  <a:lnTo>
                    <a:pt x="2076450" y="1819275"/>
                  </a:lnTo>
                  <a:close/>
                </a:path>
                <a:path w="3457575" h="1847850">
                  <a:moveTo>
                    <a:pt x="2076450" y="1552575"/>
                  </a:moveTo>
                  <a:lnTo>
                    <a:pt x="2066925" y="1552575"/>
                  </a:lnTo>
                  <a:lnTo>
                    <a:pt x="2066925" y="1609725"/>
                  </a:lnTo>
                  <a:lnTo>
                    <a:pt x="2076450" y="1609725"/>
                  </a:lnTo>
                  <a:lnTo>
                    <a:pt x="2076450" y="1552575"/>
                  </a:lnTo>
                  <a:close/>
                </a:path>
                <a:path w="3457575" h="1847850">
                  <a:moveTo>
                    <a:pt x="2076450" y="1295400"/>
                  </a:moveTo>
                  <a:lnTo>
                    <a:pt x="2066925" y="1295400"/>
                  </a:lnTo>
                  <a:lnTo>
                    <a:pt x="2066925" y="1343025"/>
                  </a:lnTo>
                  <a:lnTo>
                    <a:pt x="2076450" y="1343025"/>
                  </a:lnTo>
                  <a:lnTo>
                    <a:pt x="2076450" y="1295400"/>
                  </a:lnTo>
                  <a:close/>
                </a:path>
                <a:path w="3457575" h="1847850">
                  <a:moveTo>
                    <a:pt x="2076450" y="1028700"/>
                  </a:moveTo>
                  <a:lnTo>
                    <a:pt x="2066925" y="1028700"/>
                  </a:lnTo>
                  <a:lnTo>
                    <a:pt x="2066925" y="1085850"/>
                  </a:lnTo>
                  <a:lnTo>
                    <a:pt x="2076450" y="1085850"/>
                  </a:lnTo>
                  <a:lnTo>
                    <a:pt x="2076450" y="1028700"/>
                  </a:lnTo>
                  <a:close/>
                </a:path>
                <a:path w="3457575" h="1847850">
                  <a:moveTo>
                    <a:pt x="2076450" y="762000"/>
                  </a:moveTo>
                  <a:lnTo>
                    <a:pt x="2066925" y="762000"/>
                  </a:lnTo>
                  <a:lnTo>
                    <a:pt x="2066925" y="819150"/>
                  </a:lnTo>
                  <a:lnTo>
                    <a:pt x="2076450" y="819150"/>
                  </a:lnTo>
                  <a:lnTo>
                    <a:pt x="2076450" y="762000"/>
                  </a:lnTo>
                  <a:close/>
                </a:path>
                <a:path w="3457575" h="1847850">
                  <a:moveTo>
                    <a:pt x="2076450" y="504825"/>
                  </a:moveTo>
                  <a:lnTo>
                    <a:pt x="2066925" y="504825"/>
                  </a:lnTo>
                  <a:lnTo>
                    <a:pt x="2066925" y="552450"/>
                  </a:lnTo>
                  <a:lnTo>
                    <a:pt x="2076450" y="552450"/>
                  </a:lnTo>
                  <a:lnTo>
                    <a:pt x="2076450" y="504825"/>
                  </a:lnTo>
                  <a:close/>
                </a:path>
                <a:path w="3457575" h="1847850">
                  <a:moveTo>
                    <a:pt x="2076450" y="238125"/>
                  </a:moveTo>
                  <a:lnTo>
                    <a:pt x="2066925" y="238125"/>
                  </a:lnTo>
                  <a:lnTo>
                    <a:pt x="2066925" y="295275"/>
                  </a:lnTo>
                  <a:lnTo>
                    <a:pt x="2076450" y="295275"/>
                  </a:lnTo>
                  <a:lnTo>
                    <a:pt x="2076450" y="238125"/>
                  </a:lnTo>
                  <a:close/>
                </a:path>
                <a:path w="3457575" h="1847850">
                  <a:moveTo>
                    <a:pt x="2076450" y="0"/>
                  </a:moveTo>
                  <a:lnTo>
                    <a:pt x="2066925" y="0"/>
                  </a:lnTo>
                  <a:lnTo>
                    <a:pt x="2066925" y="28575"/>
                  </a:lnTo>
                  <a:lnTo>
                    <a:pt x="2076450" y="28575"/>
                  </a:lnTo>
                  <a:lnTo>
                    <a:pt x="2076450" y="0"/>
                  </a:lnTo>
                  <a:close/>
                </a:path>
                <a:path w="3457575" h="1847850">
                  <a:moveTo>
                    <a:pt x="2419350" y="1819275"/>
                  </a:moveTo>
                  <a:lnTo>
                    <a:pt x="2409825" y="1819275"/>
                  </a:lnTo>
                  <a:lnTo>
                    <a:pt x="2409825" y="1847850"/>
                  </a:lnTo>
                  <a:lnTo>
                    <a:pt x="2419350" y="1847850"/>
                  </a:lnTo>
                  <a:lnTo>
                    <a:pt x="2419350" y="1819275"/>
                  </a:lnTo>
                  <a:close/>
                </a:path>
                <a:path w="3457575" h="1847850">
                  <a:moveTo>
                    <a:pt x="2419350" y="1552575"/>
                  </a:moveTo>
                  <a:lnTo>
                    <a:pt x="2409825" y="1552575"/>
                  </a:lnTo>
                  <a:lnTo>
                    <a:pt x="2409825" y="1609725"/>
                  </a:lnTo>
                  <a:lnTo>
                    <a:pt x="2419350" y="1609725"/>
                  </a:lnTo>
                  <a:lnTo>
                    <a:pt x="2419350" y="1552575"/>
                  </a:lnTo>
                  <a:close/>
                </a:path>
                <a:path w="3457575" h="1847850">
                  <a:moveTo>
                    <a:pt x="2419350" y="1295400"/>
                  </a:moveTo>
                  <a:lnTo>
                    <a:pt x="2409825" y="1295400"/>
                  </a:lnTo>
                  <a:lnTo>
                    <a:pt x="2409825" y="1343025"/>
                  </a:lnTo>
                  <a:lnTo>
                    <a:pt x="2419350" y="1343025"/>
                  </a:lnTo>
                  <a:lnTo>
                    <a:pt x="2419350" y="1295400"/>
                  </a:lnTo>
                  <a:close/>
                </a:path>
                <a:path w="3457575" h="1847850">
                  <a:moveTo>
                    <a:pt x="2419350" y="1028700"/>
                  </a:moveTo>
                  <a:lnTo>
                    <a:pt x="2409825" y="1028700"/>
                  </a:lnTo>
                  <a:lnTo>
                    <a:pt x="2409825" y="1085850"/>
                  </a:lnTo>
                  <a:lnTo>
                    <a:pt x="2419350" y="1085850"/>
                  </a:lnTo>
                  <a:lnTo>
                    <a:pt x="2419350" y="1028700"/>
                  </a:lnTo>
                  <a:close/>
                </a:path>
                <a:path w="3457575" h="1847850">
                  <a:moveTo>
                    <a:pt x="2419350" y="762000"/>
                  </a:moveTo>
                  <a:lnTo>
                    <a:pt x="2409825" y="762000"/>
                  </a:lnTo>
                  <a:lnTo>
                    <a:pt x="2409825" y="819150"/>
                  </a:lnTo>
                  <a:lnTo>
                    <a:pt x="2419350" y="819150"/>
                  </a:lnTo>
                  <a:lnTo>
                    <a:pt x="2419350" y="762000"/>
                  </a:lnTo>
                  <a:close/>
                </a:path>
                <a:path w="3457575" h="1847850">
                  <a:moveTo>
                    <a:pt x="2419350" y="504825"/>
                  </a:moveTo>
                  <a:lnTo>
                    <a:pt x="2409825" y="504825"/>
                  </a:lnTo>
                  <a:lnTo>
                    <a:pt x="2409825" y="552450"/>
                  </a:lnTo>
                  <a:lnTo>
                    <a:pt x="2419350" y="552450"/>
                  </a:lnTo>
                  <a:lnTo>
                    <a:pt x="2419350" y="504825"/>
                  </a:lnTo>
                  <a:close/>
                </a:path>
                <a:path w="3457575" h="1847850">
                  <a:moveTo>
                    <a:pt x="2419350" y="238125"/>
                  </a:moveTo>
                  <a:lnTo>
                    <a:pt x="2409825" y="238125"/>
                  </a:lnTo>
                  <a:lnTo>
                    <a:pt x="2409825" y="295275"/>
                  </a:lnTo>
                  <a:lnTo>
                    <a:pt x="2419350" y="295275"/>
                  </a:lnTo>
                  <a:lnTo>
                    <a:pt x="2419350" y="238125"/>
                  </a:lnTo>
                  <a:close/>
                </a:path>
                <a:path w="3457575" h="1847850">
                  <a:moveTo>
                    <a:pt x="2419350" y="0"/>
                  </a:moveTo>
                  <a:lnTo>
                    <a:pt x="2409825" y="0"/>
                  </a:lnTo>
                  <a:lnTo>
                    <a:pt x="2409825" y="28575"/>
                  </a:lnTo>
                  <a:lnTo>
                    <a:pt x="2419350" y="28575"/>
                  </a:lnTo>
                  <a:lnTo>
                    <a:pt x="2419350" y="0"/>
                  </a:lnTo>
                  <a:close/>
                </a:path>
                <a:path w="3457575" h="1847850">
                  <a:moveTo>
                    <a:pt x="2771775" y="1819275"/>
                  </a:moveTo>
                  <a:lnTo>
                    <a:pt x="2762250" y="1819275"/>
                  </a:lnTo>
                  <a:lnTo>
                    <a:pt x="2762250" y="1847850"/>
                  </a:lnTo>
                  <a:lnTo>
                    <a:pt x="2771775" y="1847850"/>
                  </a:lnTo>
                  <a:lnTo>
                    <a:pt x="2771775" y="1819275"/>
                  </a:lnTo>
                  <a:close/>
                </a:path>
                <a:path w="3457575" h="1847850">
                  <a:moveTo>
                    <a:pt x="2771775" y="1552575"/>
                  </a:moveTo>
                  <a:lnTo>
                    <a:pt x="2762250" y="1552575"/>
                  </a:lnTo>
                  <a:lnTo>
                    <a:pt x="2762250" y="1609725"/>
                  </a:lnTo>
                  <a:lnTo>
                    <a:pt x="2771775" y="1609725"/>
                  </a:lnTo>
                  <a:lnTo>
                    <a:pt x="2771775" y="1552575"/>
                  </a:lnTo>
                  <a:close/>
                </a:path>
                <a:path w="3457575" h="1847850">
                  <a:moveTo>
                    <a:pt x="2771775" y="1295400"/>
                  </a:moveTo>
                  <a:lnTo>
                    <a:pt x="2762250" y="1295400"/>
                  </a:lnTo>
                  <a:lnTo>
                    <a:pt x="2762250" y="1343025"/>
                  </a:lnTo>
                  <a:lnTo>
                    <a:pt x="2771775" y="1343025"/>
                  </a:lnTo>
                  <a:lnTo>
                    <a:pt x="2771775" y="1295400"/>
                  </a:lnTo>
                  <a:close/>
                </a:path>
                <a:path w="3457575" h="1847850">
                  <a:moveTo>
                    <a:pt x="2771775" y="1028700"/>
                  </a:moveTo>
                  <a:lnTo>
                    <a:pt x="2762250" y="1028700"/>
                  </a:lnTo>
                  <a:lnTo>
                    <a:pt x="2762250" y="1085850"/>
                  </a:lnTo>
                  <a:lnTo>
                    <a:pt x="2771775" y="1085850"/>
                  </a:lnTo>
                  <a:lnTo>
                    <a:pt x="2771775" y="1028700"/>
                  </a:lnTo>
                  <a:close/>
                </a:path>
                <a:path w="3457575" h="1847850">
                  <a:moveTo>
                    <a:pt x="2771775" y="762000"/>
                  </a:moveTo>
                  <a:lnTo>
                    <a:pt x="2762250" y="762000"/>
                  </a:lnTo>
                  <a:lnTo>
                    <a:pt x="2762250" y="819150"/>
                  </a:lnTo>
                  <a:lnTo>
                    <a:pt x="2771775" y="819150"/>
                  </a:lnTo>
                  <a:lnTo>
                    <a:pt x="2771775" y="762000"/>
                  </a:lnTo>
                  <a:close/>
                </a:path>
                <a:path w="3457575" h="1847850">
                  <a:moveTo>
                    <a:pt x="2771775" y="504825"/>
                  </a:moveTo>
                  <a:lnTo>
                    <a:pt x="2762250" y="504825"/>
                  </a:lnTo>
                  <a:lnTo>
                    <a:pt x="2762250" y="552450"/>
                  </a:lnTo>
                  <a:lnTo>
                    <a:pt x="2771775" y="552450"/>
                  </a:lnTo>
                  <a:lnTo>
                    <a:pt x="2771775" y="504825"/>
                  </a:lnTo>
                  <a:close/>
                </a:path>
                <a:path w="3457575" h="1847850">
                  <a:moveTo>
                    <a:pt x="2771775" y="238125"/>
                  </a:moveTo>
                  <a:lnTo>
                    <a:pt x="2762250" y="238125"/>
                  </a:lnTo>
                  <a:lnTo>
                    <a:pt x="2762250" y="295275"/>
                  </a:lnTo>
                  <a:lnTo>
                    <a:pt x="2771775" y="295275"/>
                  </a:lnTo>
                  <a:lnTo>
                    <a:pt x="2771775" y="238125"/>
                  </a:lnTo>
                  <a:close/>
                </a:path>
                <a:path w="3457575" h="1847850">
                  <a:moveTo>
                    <a:pt x="2771775" y="0"/>
                  </a:moveTo>
                  <a:lnTo>
                    <a:pt x="2762250" y="0"/>
                  </a:lnTo>
                  <a:lnTo>
                    <a:pt x="2762250" y="28575"/>
                  </a:lnTo>
                  <a:lnTo>
                    <a:pt x="2771775" y="28575"/>
                  </a:lnTo>
                  <a:lnTo>
                    <a:pt x="2771775" y="0"/>
                  </a:lnTo>
                  <a:close/>
                </a:path>
                <a:path w="3457575" h="1847850">
                  <a:moveTo>
                    <a:pt x="3114675" y="1819275"/>
                  </a:moveTo>
                  <a:lnTo>
                    <a:pt x="3105150" y="1819275"/>
                  </a:lnTo>
                  <a:lnTo>
                    <a:pt x="3105150" y="1847850"/>
                  </a:lnTo>
                  <a:lnTo>
                    <a:pt x="3114675" y="1847850"/>
                  </a:lnTo>
                  <a:lnTo>
                    <a:pt x="3114675" y="1819275"/>
                  </a:lnTo>
                  <a:close/>
                </a:path>
                <a:path w="3457575" h="1847850">
                  <a:moveTo>
                    <a:pt x="3114675" y="1552575"/>
                  </a:moveTo>
                  <a:lnTo>
                    <a:pt x="3105150" y="1552575"/>
                  </a:lnTo>
                  <a:lnTo>
                    <a:pt x="3105150" y="1609725"/>
                  </a:lnTo>
                  <a:lnTo>
                    <a:pt x="3114675" y="1609725"/>
                  </a:lnTo>
                  <a:lnTo>
                    <a:pt x="3114675" y="1552575"/>
                  </a:lnTo>
                  <a:close/>
                </a:path>
                <a:path w="3457575" h="1847850">
                  <a:moveTo>
                    <a:pt x="3114675" y="1295400"/>
                  </a:moveTo>
                  <a:lnTo>
                    <a:pt x="3105150" y="1295400"/>
                  </a:lnTo>
                  <a:lnTo>
                    <a:pt x="3105150" y="1343025"/>
                  </a:lnTo>
                  <a:lnTo>
                    <a:pt x="3114675" y="1343025"/>
                  </a:lnTo>
                  <a:lnTo>
                    <a:pt x="3114675" y="1295400"/>
                  </a:lnTo>
                  <a:close/>
                </a:path>
                <a:path w="3457575" h="1847850">
                  <a:moveTo>
                    <a:pt x="3114675" y="1028700"/>
                  </a:moveTo>
                  <a:lnTo>
                    <a:pt x="3105150" y="1028700"/>
                  </a:lnTo>
                  <a:lnTo>
                    <a:pt x="3105150" y="1085850"/>
                  </a:lnTo>
                  <a:lnTo>
                    <a:pt x="3114675" y="1085850"/>
                  </a:lnTo>
                  <a:lnTo>
                    <a:pt x="3114675" y="1028700"/>
                  </a:lnTo>
                  <a:close/>
                </a:path>
                <a:path w="3457575" h="1847850">
                  <a:moveTo>
                    <a:pt x="3114675" y="762000"/>
                  </a:moveTo>
                  <a:lnTo>
                    <a:pt x="3105150" y="762000"/>
                  </a:lnTo>
                  <a:lnTo>
                    <a:pt x="3105150" y="819150"/>
                  </a:lnTo>
                  <a:lnTo>
                    <a:pt x="3114675" y="819150"/>
                  </a:lnTo>
                  <a:lnTo>
                    <a:pt x="3114675" y="762000"/>
                  </a:lnTo>
                  <a:close/>
                </a:path>
                <a:path w="3457575" h="1847850">
                  <a:moveTo>
                    <a:pt x="3457575" y="0"/>
                  </a:moveTo>
                  <a:lnTo>
                    <a:pt x="3448050" y="0"/>
                  </a:lnTo>
                  <a:lnTo>
                    <a:pt x="3448050" y="1847850"/>
                  </a:lnTo>
                  <a:lnTo>
                    <a:pt x="3457575" y="1847850"/>
                  </a:lnTo>
                  <a:lnTo>
                    <a:pt x="345757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0210788" y="6105524"/>
              <a:ext cx="9525" cy="819150"/>
            </a:xfrm>
            <a:custGeom>
              <a:avLst/>
              <a:gdLst/>
              <a:ahLst/>
              <a:cxnLst/>
              <a:rect l="l" t="t" r="r" b="b"/>
              <a:pathLst>
                <a:path w="9525" h="819150">
                  <a:moveTo>
                    <a:pt x="9525" y="762000"/>
                  </a:moveTo>
                  <a:lnTo>
                    <a:pt x="0" y="762000"/>
                  </a:lnTo>
                  <a:lnTo>
                    <a:pt x="0" y="819150"/>
                  </a:lnTo>
                  <a:lnTo>
                    <a:pt x="9525" y="819150"/>
                  </a:lnTo>
                  <a:lnTo>
                    <a:pt x="9525" y="762000"/>
                  </a:lnTo>
                  <a:close/>
                </a:path>
                <a:path w="9525" h="819150">
                  <a:moveTo>
                    <a:pt x="9525" y="504825"/>
                  </a:moveTo>
                  <a:lnTo>
                    <a:pt x="0" y="504825"/>
                  </a:lnTo>
                  <a:lnTo>
                    <a:pt x="0" y="552450"/>
                  </a:lnTo>
                  <a:lnTo>
                    <a:pt x="9525" y="552450"/>
                  </a:lnTo>
                  <a:lnTo>
                    <a:pt x="9525" y="504825"/>
                  </a:lnTo>
                  <a:close/>
                </a:path>
                <a:path w="9525" h="819150">
                  <a:moveTo>
                    <a:pt x="9525" y="238125"/>
                  </a:moveTo>
                  <a:lnTo>
                    <a:pt x="0" y="238125"/>
                  </a:lnTo>
                  <a:lnTo>
                    <a:pt x="0" y="295275"/>
                  </a:lnTo>
                  <a:lnTo>
                    <a:pt x="9525" y="295275"/>
                  </a:lnTo>
                  <a:lnTo>
                    <a:pt x="9525" y="238125"/>
                  </a:lnTo>
                  <a:close/>
                </a:path>
                <a:path w="9525" h="819150">
                  <a:moveTo>
                    <a:pt x="9525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9525" y="2857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7115162" y="6134099"/>
              <a:ext cx="2600325" cy="1790700"/>
            </a:xfrm>
            <a:custGeom>
              <a:avLst/>
              <a:gdLst/>
              <a:ahLst/>
              <a:cxnLst/>
              <a:rect l="l" t="t" r="r" b="b"/>
              <a:pathLst>
                <a:path w="2600325" h="1790700">
                  <a:moveTo>
                    <a:pt x="2219325" y="1314450"/>
                  </a:moveTo>
                  <a:lnTo>
                    <a:pt x="0" y="1314450"/>
                  </a:lnTo>
                  <a:lnTo>
                    <a:pt x="0" y="1524000"/>
                  </a:lnTo>
                  <a:lnTo>
                    <a:pt x="2219325" y="1524000"/>
                  </a:lnTo>
                  <a:lnTo>
                    <a:pt x="2219325" y="1314450"/>
                  </a:lnTo>
                  <a:close/>
                </a:path>
                <a:path w="2600325" h="1790700">
                  <a:moveTo>
                    <a:pt x="2247900" y="1057275"/>
                  </a:moveTo>
                  <a:lnTo>
                    <a:pt x="0" y="1057275"/>
                  </a:lnTo>
                  <a:lnTo>
                    <a:pt x="0" y="1266825"/>
                  </a:lnTo>
                  <a:lnTo>
                    <a:pt x="2247900" y="1266825"/>
                  </a:lnTo>
                  <a:lnTo>
                    <a:pt x="2247900" y="1057275"/>
                  </a:lnTo>
                  <a:close/>
                </a:path>
                <a:path w="2600325" h="1790700">
                  <a:moveTo>
                    <a:pt x="2419350" y="790575"/>
                  </a:moveTo>
                  <a:lnTo>
                    <a:pt x="0" y="790575"/>
                  </a:lnTo>
                  <a:lnTo>
                    <a:pt x="0" y="1000125"/>
                  </a:lnTo>
                  <a:lnTo>
                    <a:pt x="2419350" y="1000125"/>
                  </a:lnTo>
                  <a:lnTo>
                    <a:pt x="2419350" y="790575"/>
                  </a:lnTo>
                  <a:close/>
                </a:path>
                <a:path w="2600325" h="1790700">
                  <a:moveTo>
                    <a:pt x="2428875" y="523875"/>
                  </a:moveTo>
                  <a:lnTo>
                    <a:pt x="0" y="523875"/>
                  </a:lnTo>
                  <a:lnTo>
                    <a:pt x="0" y="733425"/>
                  </a:lnTo>
                  <a:lnTo>
                    <a:pt x="2428875" y="733425"/>
                  </a:lnTo>
                  <a:lnTo>
                    <a:pt x="2428875" y="523875"/>
                  </a:lnTo>
                  <a:close/>
                </a:path>
                <a:path w="2600325" h="1790700">
                  <a:moveTo>
                    <a:pt x="2495550" y="1581150"/>
                  </a:moveTo>
                  <a:lnTo>
                    <a:pt x="0" y="1581150"/>
                  </a:lnTo>
                  <a:lnTo>
                    <a:pt x="0" y="1790700"/>
                  </a:lnTo>
                  <a:lnTo>
                    <a:pt x="2495550" y="1790700"/>
                  </a:lnTo>
                  <a:lnTo>
                    <a:pt x="2495550" y="1581150"/>
                  </a:lnTo>
                  <a:close/>
                </a:path>
                <a:path w="2600325" h="1790700">
                  <a:moveTo>
                    <a:pt x="2543175" y="266700"/>
                  </a:moveTo>
                  <a:lnTo>
                    <a:pt x="0" y="266700"/>
                  </a:lnTo>
                  <a:lnTo>
                    <a:pt x="0" y="476250"/>
                  </a:lnTo>
                  <a:lnTo>
                    <a:pt x="2543175" y="476250"/>
                  </a:lnTo>
                  <a:lnTo>
                    <a:pt x="2543175" y="266700"/>
                  </a:lnTo>
                  <a:close/>
                </a:path>
                <a:path w="2600325" h="1790700">
                  <a:moveTo>
                    <a:pt x="2600325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2600325" y="209550"/>
                  </a:lnTo>
                  <a:lnTo>
                    <a:pt x="2600325" y="0"/>
                  </a:lnTo>
                  <a:close/>
                </a:path>
              </a:pathLst>
            </a:custGeom>
            <a:solidFill>
              <a:srgbClr val="614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9344012" y="6134099"/>
              <a:ext cx="1209675" cy="1790700"/>
            </a:xfrm>
            <a:custGeom>
              <a:avLst/>
              <a:gdLst/>
              <a:ahLst/>
              <a:cxnLst/>
              <a:rect l="l" t="t" r="r" b="b"/>
              <a:pathLst>
                <a:path w="1209675" h="1790700">
                  <a:moveTo>
                    <a:pt x="809625" y="1057275"/>
                  </a:moveTo>
                  <a:lnTo>
                    <a:pt x="28575" y="1057275"/>
                  </a:lnTo>
                  <a:lnTo>
                    <a:pt x="28575" y="1266825"/>
                  </a:lnTo>
                  <a:lnTo>
                    <a:pt x="809625" y="1266825"/>
                  </a:lnTo>
                  <a:lnTo>
                    <a:pt x="809625" y="1057275"/>
                  </a:lnTo>
                  <a:close/>
                </a:path>
                <a:path w="1209675" h="1790700">
                  <a:moveTo>
                    <a:pt x="895350" y="1581150"/>
                  </a:moveTo>
                  <a:lnTo>
                    <a:pt x="276225" y="1581150"/>
                  </a:lnTo>
                  <a:lnTo>
                    <a:pt x="276225" y="1790700"/>
                  </a:lnTo>
                  <a:lnTo>
                    <a:pt x="895350" y="1790700"/>
                  </a:lnTo>
                  <a:lnTo>
                    <a:pt x="895350" y="1581150"/>
                  </a:lnTo>
                  <a:close/>
                </a:path>
                <a:path w="1209675" h="1790700">
                  <a:moveTo>
                    <a:pt x="1009650" y="1314450"/>
                  </a:moveTo>
                  <a:lnTo>
                    <a:pt x="0" y="1314450"/>
                  </a:lnTo>
                  <a:lnTo>
                    <a:pt x="0" y="1524000"/>
                  </a:lnTo>
                  <a:lnTo>
                    <a:pt x="1009650" y="1524000"/>
                  </a:lnTo>
                  <a:lnTo>
                    <a:pt x="1009650" y="1314450"/>
                  </a:lnTo>
                  <a:close/>
                </a:path>
                <a:path w="1209675" h="1790700">
                  <a:moveTo>
                    <a:pt x="1162050" y="523875"/>
                  </a:moveTo>
                  <a:lnTo>
                    <a:pt x="209550" y="523875"/>
                  </a:lnTo>
                  <a:lnTo>
                    <a:pt x="209550" y="733425"/>
                  </a:lnTo>
                  <a:lnTo>
                    <a:pt x="1162050" y="733425"/>
                  </a:lnTo>
                  <a:lnTo>
                    <a:pt x="1162050" y="523875"/>
                  </a:lnTo>
                  <a:close/>
                </a:path>
                <a:path w="1209675" h="1790700">
                  <a:moveTo>
                    <a:pt x="1200150" y="266700"/>
                  </a:moveTo>
                  <a:lnTo>
                    <a:pt x="323850" y="266700"/>
                  </a:lnTo>
                  <a:lnTo>
                    <a:pt x="323850" y="476250"/>
                  </a:lnTo>
                  <a:lnTo>
                    <a:pt x="1200150" y="476250"/>
                  </a:lnTo>
                  <a:lnTo>
                    <a:pt x="1200150" y="266700"/>
                  </a:lnTo>
                  <a:close/>
                </a:path>
                <a:path w="1209675" h="1790700">
                  <a:moveTo>
                    <a:pt x="1200150" y="0"/>
                  </a:moveTo>
                  <a:lnTo>
                    <a:pt x="381000" y="0"/>
                  </a:lnTo>
                  <a:lnTo>
                    <a:pt x="381000" y="209550"/>
                  </a:lnTo>
                  <a:lnTo>
                    <a:pt x="1200150" y="209550"/>
                  </a:lnTo>
                  <a:lnTo>
                    <a:pt x="1200150" y="0"/>
                  </a:lnTo>
                  <a:close/>
                </a:path>
                <a:path w="1209675" h="1790700">
                  <a:moveTo>
                    <a:pt x="1209675" y="790575"/>
                  </a:moveTo>
                  <a:lnTo>
                    <a:pt x="200025" y="790575"/>
                  </a:lnTo>
                  <a:lnTo>
                    <a:pt x="200025" y="1000125"/>
                  </a:lnTo>
                  <a:lnTo>
                    <a:pt x="1209675" y="1000125"/>
                  </a:lnTo>
                  <a:lnTo>
                    <a:pt x="1209675" y="790575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0163163" y="6134099"/>
              <a:ext cx="395605" cy="1790700"/>
            </a:xfrm>
            <a:custGeom>
              <a:avLst/>
              <a:gdLst/>
              <a:ahLst/>
              <a:cxnLst/>
              <a:rect l="l" t="t" r="r" b="b"/>
              <a:pathLst>
                <a:path w="395604" h="1790700">
                  <a:moveTo>
                    <a:pt x="390525" y="1581150"/>
                  </a:moveTo>
                  <a:lnTo>
                    <a:pt x="85725" y="1581150"/>
                  </a:lnTo>
                  <a:lnTo>
                    <a:pt x="85725" y="1790700"/>
                  </a:lnTo>
                  <a:lnTo>
                    <a:pt x="390525" y="1790700"/>
                  </a:lnTo>
                  <a:lnTo>
                    <a:pt x="390525" y="1581150"/>
                  </a:lnTo>
                  <a:close/>
                </a:path>
                <a:path w="395604" h="1790700">
                  <a:moveTo>
                    <a:pt x="390525" y="1314450"/>
                  </a:moveTo>
                  <a:lnTo>
                    <a:pt x="200025" y="1314450"/>
                  </a:lnTo>
                  <a:lnTo>
                    <a:pt x="200025" y="1524000"/>
                  </a:lnTo>
                  <a:lnTo>
                    <a:pt x="390525" y="1524000"/>
                  </a:lnTo>
                  <a:lnTo>
                    <a:pt x="390525" y="1314450"/>
                  </a:lnTo>
                  <a:close/>
                </a:path>
                <a:path w="395604" h="1790700">
                  <a:moveTo>
                    <a:pt x="390525" y="1057275"/>
                  </a:moveTo>
                  <a:lnTo>
                    <a:pt x="0" y="1057275"/>
                  </a:lnTo>
                  <a:lnTo>
                    <a:pt x="0" y="1266825"/>
                  </a:lnTo>
                  <a:lnTo>
                    <a:pt x="390525" y="1266825"/>
                  </a:lnTo>
                  <a:lnTo>
                    <a:pt x="390525" y="1057275"/>
                  </a:lnTo>
                  <a:close/>
                </a:path>
                <a:path w="395604" h="1790700">
                  <a:moveTo>
                    <a:pt x="390525" y="523875"/>
                  </a:moveTo>
                  <a:lnTo>
                    <a:pt x="352425" y="523875"/>
                  </a:lnTo>
                  <a:lnTo>
                    <a:pt x="352425" y="733425"/>
                  </a:lnTo>
                  <a:lnTo>
                    <a:pt x="390525" y="733425"/>
                  </a:lnTo>
                  <a:lnTo>
                    <a:pt x="390525" y="523875"/>
                  </a:lnTo>
                  <a:close/>
                </a:path>
                <a:path w="395604" h="1790700">
                  <a:moveTo>
                    <a:pt x="395287" y="266700"/>
                  </a:moveTo>
                  <a:lnTo>
                    <a:pt x="384822" y="266700"/>
                  </a:lnTo>
                  <a:lnTo>
                    <a:pt x="384822" y="476250"/>
                  </a:lnTo>
                  <a:lnTo>
                    <a:pt x="395287" y="476250"/>
                  </a:lnTo>
                  <a:lnTo>
                    <a:pt x="395287" y="266700"/>
                  </a:lnTo>
                  <a:close/>
                </a:path>
                <a:path w="395604" h="1790700">
                  <a:moveTo>
                    <a:pt x="395287" y="0"/>
                  </a:moveTo>
                  <a:lnTo>
                    <a:pt x="387261" y="0"/>
                  </a:lnTo>
                  <a:lnTo>
                    <a:pt x="387261" y="209550"/>
                  </a:lnTo>
                  <a:lnTo>
                    <a:pt x="395287" y="209550"/>
                  </a:lnTo>
                  <a:lnTo>
                    <a:pt x="395287" y="0"/>
                  </a:lnTo>
                  <a:close/>
                </a:path>
              </a:pathLst>
            </a:custGeom>
            <a:solidFill>
              <a:srgbClr val="8B7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7105650" y="6105524"/>
              <a:ext cx="9525" cy="1847850"/>
            </a:xfrm>
            <a:custGeom>
              <a:avLst/>
              <a:gdLst/>
              <a:ahLst/>
              <a:cxnLst/>
              <a:rect l="l" t="t" r="r" b="b"/>
              <a:pathLst>
                <a:path w="9525" h="1847850">
                  <a:moveTo>
                    <a:pt x="9524" y="1847849"/>
                  </a:moveTo>
                  <a:lnTo>
                    <a:pt x="0" y="1847849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1847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0553687" y="6238874"/>
              <a:ext cx="9525" cy="533400"/>
            </a:xfrm>
            <a:custGeom>
              <a:avLst/>
              <a:gdLst/>
              <a:ahLst/>
              <a:cxnLst/>
              <a:rect l="l" t="t" r="r" b="b"/>
              <a:pathLst>
                <a:path w="9525" h="533400">
                  <a:moveTo>
                    <a:pt x="9525" y="523875"/>
                  </a:moveTo>
                  <a:lnTo>
                    <a:pt x="0" y="523875"/>
                  </a:lnTo>
                  <a:lnTo>
                    <a:pt x="0" y="533400"/>
                  </a:lnTo>
                  <a:lnTo>
                    <a:pt x="9525" y="533400"/>
                  </a:lnTo>
                  <a:lnTo>
                    <a:pt x="9525" y="523875"/>
                  </a:lnTo>
                  <a:close/>
                </a:path>
                <a:path w="9525" h="533400">
                  <a:moveTo>
                    <a:pt x="9525" y="266700"/>
                  </a:moveTo>
                  <a:lnTo>
                    <a:pt x="4762" y="266700"/>
                  </a:lnTo>
                  <a:lnTo>
                    <a:pt x="4762" y="276225"/>
                  </a:lnTo>
                  <a:lnTo>
                    <a:pt x="9525" y="276225"/>
                  </a:lnTo>
                  <a:lnTo>
                    <a:pt x="9525" y="266700"/>
                  </a:lnTo>
                  <a:close/>
                </a:path>
                <a:path w="9525" h="533400">
                  <a:moveTo>
                    <a:pt x="9525" y="0"/>
                  </a:moveTo>
                  <a:lnTo>
                    <a:pt x="4762" y="0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 descr=""/>
          <p:cNvSpPr txBox="1"/>
          <p:nvPr/>
        </p:nvSpPr>
        <p:spPr>
          <a:xfrm>
            <a:off x="6772275" y="6417121"/>
            <a:ext cx="3225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Roboto"/>
                <a:cs typeface="Roboto"/>
              </a:rPr>
              <a:t>Parda</a:t>
            </a:r>
            <a:endParaRPr sz="900">
              <a:latin typeface="Roboto"/>
              <a:cs typeface="Roboto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6810375" y="6679803"/>
            <a:ext cx="2844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Roboto"/>
                <a:cs typeface="Roboto"/>
              </a:rPr>
              <a:t>Preta</a:t>
            </a:r>
            <a:endParaRPr sz="900">
              <a:latin typeface="Roboto"/>
              <a:cs typeface="Roboto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9448799" y="6424711"/>
            <a:ext cx="18605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25">
                <a:solidFill>
                  <a:srgbClr val="FFFFFF"/>
                </a:solidFill>
                <a:latin typeface="Roboto"/>
                <a:cs typeface="Roboto"/>
              </a:rPr>
              <a:t>780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9334499" y="6681886"/>
            <a:ext cx="18605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25">
                <a:solidFill>
                  <a:srgbClr val="FFFFFF"/>
                </a:solidFill>
                <a:latin typeface="Roboto"/>
                <a:cs typeface="Roboto"/>
              </a:rPr>
              <a:t>206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6648450" y="6942335"/>
            <a:ext cx="28625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33040" algn="l"/>
              </a:tabLst>
            </a:pPr>
            <a:r>
              <a:rPr dirty="0" sz="900" spc="-10">
                <a:latin typeface="Roboto"/>
                <a:cs typeface="Roboto"/>
              </a:rPr>
              <a:t>Amarela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baseline="3472" sz="1200" spc="-37">
                <a:solidFill>
                  <a:srgbClr val="FFFFFF"/>
                </a:solidFill>
                <a:latin typeface="Roboto"/>
                <a:cs typeface="Roboto"/>
              </a:rPr>
              <a:t>90</a:t>
            </a:r>
            <a:endParaRPr baseline="3472" sz="1200">
              <a:latin typeface="Roboto"/>
              <a:cs typeface="Roboto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6800850" y="7467550"/>
            <a:ext cx="25101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380615" algn="l"/>
              </a:tabLst>
            </a:pPr>
            <a:r>
              <a:rPr dirty="0" sz="900" spc="-10">
                <a:latin typeface="Roboto"/>
                <a:cs typeface="Roboto"/>
              </a:rPr>
              <a:t>Outra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baseline="3472" sz="1200" spc="-37">
                <a:solidFill>
                  <a:srgbClr val="FFFFFF"/>
                </a:solidFill>
                <a:latin typeface="Roboto"/>
                <a:cs typeface="Roboto"/>
              </a:rPr>
              <a:t>11</a:t>
            </a:r>
            <a:endParaRPr baseline="3472" sz="1200">
              <a:latin typeface="Roboto"/>
              <a:cs typeface="Roboto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10401299" y="6948586"/>
            <a:ext cx="12890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25">
                <a:solidFill>
                  <a:srgbClr val="FFFFFF"/>
                </a:solidFill>
                <a:latin typeface="Roboto"/>
                <a:cs typeface="Roboto"/>
              </a:rPr>
              <a:t>38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9210675" y="7215286"/>
            <a:ext cx="91948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847090" algn="l"/>
              </a:tabLst>
            </a:pPr>
            <a:r>
              <a:rPr dirty="0" sz="800" spc="-25">
                <a:solidFill>
                  <a:srgbClr val="FFFFFF"/>
                </a:solidFill>
                <a:latin typeface="Roboto"/>
                <a:cs typeface="Roboto"/>
              </a:rPr>
              <a:t>17</a:t>
            </a:r>
            <a:r>
              <a:rPr dirty="0" sz="80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dirty="0" sz="800" spc="-50">
                <a:solidFill>
                  <a:srgbClr val="FFFFFF"/>
                </a:solidFill>
                <a:latin typeface="Roboto"/>
                <a:cs typeface="Roboto"/>
              </a:rPr>
              <a:t>6</a:t>
            </a:r>
            <a:endParaRPr sz="800">
              <a:latin typeface="Roboto"/>
              <a:cs typeface="Roboto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6696075" y="7730232"/>
            <a:ext cx="4016375" cy="40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818765" algn="l"/>
                <a:tab pos="3447415" algn="l"/>
              </a:tabLst>
            </a:pPr>
            <a:r>
              <a:rPr dirty="0" sz="900" spc="-10">
                <a:latin typeface="Roboto"/>
                <a:cs typeface="Roboto"/>
              </a:rPr>
              <a:t>Indíge…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800" spc="-50">
                <a:solidFill>
                  <a:srgbClr val="FFFFFF"/>
                </a:solidFill>
                <a:latin typeface="Roboto"/>
                <a:cs typeface="Roboto"/>
              </a:rPr>
              <a:t>8</a:t>
            </a:r>
            <a:r>
              <a:rPr dirty="0" sz="80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dirty="0" sz="800" spc="-5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800">
              <a:latin typeface="Roboto"/>
              <a:cs typeface="Roboto"/>
            </a:endParaRPr>
          </a:p>
          <a:p>
            <a:pPr marL="337820">
              <a:lnSpc>
                <a:spcPct val="100000"/>
              </a:lnSpc>
              <a:spcBef>
                <a:spcPts val="815"/>
              </a:spcBef>
              <a:tabLst>
                <a:tab pos="993775" algn="l"/>
                <a:tab pos="1683385" algn="l"/>
                <a:tab pos="2372995" algn="l"/>
                <a:tab pos="3062605" algn="l"/>
                <a:tab pos="3719195" algn="l"/>
              </a:tabLst>
            </a:pPr>
            <a:r>
              <a:rPr dirty="0" sz="900" spc="-25">
                <a:latin typeface="Roboto"/>
                <a:cs typeface="Roboto"/>
              </a:rPr>
              <a:t>0%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25">
                <a:latin typeface="Roboto"/>
                <a:cs typeface="Roboto"/>
              </a:rPr>
              <a:t>20%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25">
                <a:latin typeface="Roboto"/>
                <a:cs typeface="Roboto"/>
              </a:rPr>
              <a:t>40%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25">
                <a:latin typeface="Roboto"/>
                <a:cs typeface="Roboto"/>
              </a:rPr>
              <a:t>60%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25">
                <a:latin typeface="Roboto"/>
                <a:cs typeface="Roboto"/>
              </a:rPr>
              <a:t>80%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20">
                <a:latin typeface="Roboto"/>
                <a:cs typeface="Roboto"/>
              </a:rPr>
              <a:t>100%</a:t>
            </a:r>
            <a:endParaRPr sz="900">
              <a:latin typeface="Roboto"/>
              <a:cs typeface="Roboto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6724650" y="6154588"/>
            <a:ext cx="40201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694940" algn="l"/>
                <a:tab pos="3609340" algn="l"/>
                <a:tab pos="3947795" algn="l"/>
              </a:tabLst>
            </a:pPr>
            <a:r>
              <a:rPr dirty="0" sz="900" spc="-10">
                <a:latin typeface="Roboto"/>
                <a:cs typeface="Roboto"/>
              </a:rPr>
              <a:t>Branca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baseline="3472" sz="1200" spc="-30">
                <a:solidFill>
                  <a:srgbClr val="FFFFFF"/>
                </a:solidFill>
                <a:latin typeface="Roboto"/>
                <a:cs typeface="Roboto"/>
              </a:rPr>
              <a:t>2.082</a:t>
            </a:r>
            <a:r>
              <a:rPr dirty="0" baseline="3472" sz="120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dirty="0" baseline="3472" sz="1200" spc="-37">
                <a:solidFill>
                  <a:srgbClr val="FFFFFF"/>
                </a:solidFill>
                <a:latin typeface="Roboto"/>
                <a:cs typeface="Roboto"/>
              </a:rPr>
              <a:t>656</a:t>
            </a:r>
            <a:r>
              <a:rPr dirty="0" baseline="3472" sz="120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dirty="0" baseline="3472" sz="1200" spc="-75">
                <a:solidFill>
                  <a:srgbClr val="8B79B5"/>
                </a:solidFill>
                <a:latin typeface="Roboto"/>
                <a:cs typeface="Roboto"/>
              </a:rPr>
              <a:t>8</a:t>
            </a:r>
            <a:endParaRPr baseline="3472" sz="1200">
              <a:latin typeface="Roboto"/>
              <a:cs typeface="Roboto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10334624" y="6424711"/>
            <a:ext cx="410209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37820" algn="l"/>
              </a:tabLst>
            </a:pPr>
            <a:r>
              <a:rPr dirty="0" sz="800" spc="-25">
                <a:solidFill>
                  <a:srgbClr val="FFFFFF"/>
                </a:solidFill>
                <a:latin typeface="Roboto"/>
                <a:cs typeface="Roboto"/>
              </a:rPr>
              <a:t>270</a:t>
            </a:r>
            <a:r>
              <a:rPr dirty="0" sz="80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dirty="0" sz="800" spc="-50">
                <a:solidFill>
                  <a:srgbClr val="8B79B5"/>
                </a:solidFill>
                <a:latin typeface="Roboto"/>
                <a:cs typeface="Roboto"/>
              </a:rPr>
              <a:t>4</a:t>
            </a:r>
            <a:endParaRPr sz="800">
              <a:latin typeface="Roboto"/>
              <a:cs typeface="Roboto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10353674" y="6681886"/>
            <a:ext cx="38608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13690" algn="l"/>
              </a:tabLst>
            </a:pPr>
            <a:r>
              <a:rPr dirty="0" sz="800" spc="-25">
                <a:solidFill>
                  <a:srgbClr val="FFFFFF"/>
                </a:solidFill>
                <a:latin typeface="Roboto"/>
                <a:cs typeface="Roboto"/>
              </a:rPr>
              <a:t>81</a:t>
            </a:r>
            <a:r>
              <a:rPr dirty="0" sz="80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dirty="0" sz="800" spc="-50">
                <a:solidFill>
                  <a:srgbClr val="8B79B5"/>
                </a:solidFill>
                <a:latin typeface="Roboto"/>
                <a:cs typeface="Roboto"/>
              </a:rPr>
              <a:t>4</a:t>
            </a:r>
            <a:endParaRPr sz="800">
              <a:latin typeface="Roboto"/>
              <a:cs typeface="Roboto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10458449" y="7215286"/>
            <a:ext cx="7175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5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800">
              <a:latin typeface="Roboto"/>
              <a:cs typeface="Roboto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10258424" y="7472461"/>
            <a:ext cx="27178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99390" algn="l"/>
              </a:tabLst>
            </a:pPr>
            <a:r>
              <a:rPr dirty="0" sz="800" spc="-5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r>
              <a:rPr dirty="0" sz="80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dirty="0" sz="800" spc="-5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800">
              <a:latin typeface="Roboto"/>
              <a:cs typeface="Roboto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10458449" y="7739161"/>
            <a:ext cx="7175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5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800">
              <a:latin typeface="Roboto"/>
              <a:cs typeface="Roboto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304799" y="123824"/>
            <a:ext cx="10791825" cy="904875"/>
          </a:xfrm>
          <a:prstGeom prst="rect"/>
          <a:solidFill>
            <a:srgbClr val="614699"/>
          </a:solidFill>
        </p:spPr>
        <p:txBody>
          <a:bodyPr wrap="square" lIns="0" tIns="219075" rIns="0" bIns="0" rtlCol="0" vert="horz">
            <a:spAutoFit/>
          </a:bodyPr>
          <a:lstStyle/>
          <a:p>
            <a:pPr algn="ctr" marR="33655">
              <a:lnSpc>
                <a:spcPct val="100000"/>
              </a:lnSpc>
              <a:spcBef>
                <a:spcPts val="1725"/>
              </a:spcBef>
            </a:pPr>
            <a:r>
              <a:rPr dirty="0"/>
              <a:t>Análise</a:t>
            </a:r>
            <a:r>
              <a:rPr dirty="0" spc="10"/>
              <a:t> </a:t>
            </a:r>
            <a:r>
              <a:rPr dirty="0"/>
              <a:t>Detalhada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15"/>
              <a:t> </a:t>
            </a:r>
            <a:r>
              <a:rPr dirty="0" spc="-10"/>
              <a:t>Gênero</a:t>
            </a:r>
          </a:p>
        </p:txBody>
      </p:sp>
      <p:grpSp>
        <p:nvGrpSpPr>
          <p:cNvPr id="98" name="object 98" descr=""/>
          <p:cNvGrpSpPr/>
          <p:nvPr/>
        </p:nvGrpSpPr>
        <p:grpSpPr>
          <a:xfrm>
            <a:off x="8942831" y="1057909"/>
            <a:ext cx="2087880" cy="429259"/>
            <a:chOff x="8942831" y="1057909"/>
            <a:chExt cx="2087880" cy="429259"/>
          </a:xfrm>
        </p:grpSpPr>
        <p:sp>
          <p:nvSpPr>
            <p:cNvPr id="99" name="object 99" descr=""/>
            <p:cNvSpPr/>
            <p:nvPr/>
          </p:nvSpPr>
          <p:spPr>
            <a:xfrm>
              <a:off x="8942819" y="1057909"/>
              <a:ext cx="2087880" cy="429259"/>
            </a:xfrm>
            <a:custGeom>
              <a:avLst/>
              <a:gdLst/>
              <a:ahLst/>
              <a:cxnLst/>
              <a:rect l="l" t="t" r="r" b="b"/>
              <a:pathLst>
                <a:path w="2087879" h="429259">
                  <a:moveTo>
                    <a:pt x="2087880" y="66052"/>
                  </a:moveTo>
                  <a:lnTo>
                    <a:pt x="2020443" y="66052"/>
                  </a:lnTo>
                  <a:lnTo>
                    <a:pt x="2020443" y="342277"/>
                  </a:lnTo>
                  <a:lnTo>
                    <a:pt x="2087880" y="342277"/>
                  </a:lnTo>
                  <a:lnTo>
                    <a:pt x="2087880" y="66052"/>
                  </a:lnTo>
                  <a:close/>
                </a:path>
                <a:path w="2087879" h="429259">
                  <a:moveTo>
                    <a:pt x="2087880" y="0"/>
                  </a:moveTo>
                  <a:lnTo>
                    <a:pt x="0" y="0"/>
                  </a:lnTo>
                  <a:lnTo>
                    <a:pt x="0" y="66040"/>
                  </a:lnTo>
                  <a:lnTo>
                    <a:pt x="0" y="342900"/>
                  </a:lnTo>
                  <a:lnTo>
                    <a:pt x="0" y="429260"/>
                  </a:lnTo>
                  <a:lnTo>
                    <a:pt x="2087880" y="429260"/>
                  </a:lnTo>
                  <a:lnTo>
                    <a:pt x="2087880" y="342900"/>
                  </a:lnTo>
                  <a:lnTo>
                    <a:pt x="67818" y="342900"/>
                  </a:lnTo>
                  <a:lnTo>
                    <a:pt x="67818" y="66040"/>
                  </a:lnTo>
                  <a:lnTo>
                    <a:pt x="2087880" y="66040"/>
                  </a:lnTo>
                  <a:lnTo>
                    <a:pt x="2087880" y="0"/>
                  </a:lnTo>
                  <a:close/>
                </a:path>
              </a:pathLst>
            </a:custGeom>
            <a:solidFill>
              <a:srgbClr val="000000">
                <a:alpha val="121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8994635" y="1109979"/>
              <a:ext cx="1984375" cy="325120"/>
            </a:xfrm>
            <a:custGeom>
              <a:avLst/>
              <a:gdLst/>
              <a:ahLst/>
              <a:cxnLst/>
              <a:rect l="l" t="t" r="r" b="b"/>
              <a:pathLst>
                <a:path w="1984375" h="325119">
                  <a:moveTo>
                    <a:pt x="1984248" y="13982"/>
                  </a:moveTo>
                  <a:lnTo>
                    <a:pt x="1968627" y="13982"/>
                  </a:lnTo>
                  <a:lnTo>
                    <a:pt x="1968627" y="290207"/>
                  </a:lnTo>
                  <a:lnTo>
                    <a:pt x="1984248" y="290207"/>
                  </a:lnTo>
                  <a:lnTo>
                    <a:pt x="1984248" y="13982"/>
                  </a:lnTo>
                  <a:close/>
                </a:path>
                <a:path w="1984375" h="325119">
                  <a:moveTo>
                    <a:pt x="1984248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290830"/>
                  </a:lnTo>
                  <a:lnTo>
                    <a:pt x="0" y="325120"/>
                  </a:lnTo>
                  <a:lnTo>
                    <a:pt x="1984248" y="325120"/>
                  </a:lnTo>
                  <a:lnTo>
                    <a:pt x="1984248" y="290830"/>
                  </a:lnTo>
                  <a:lnTo>
                    <a:pt x="16002" y="290830"/>
                  </a:lnTo>
                  <a:lnTo>
                    <a:pt x="16002" y="13970"/>
                  </a:lnTo>
                  <a:lnTo>
                    <a:pt x="1984248" y="13970"/>
                  </a:lnTo>
                  <a:lnTo>
                    <a:pt x="1984248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8982443" y="1106169"/>
              <a:ext cx="2009139" cy="350520"/>
            </a:xfrm>
            <a:custGeom>
              <a:avLst/>
              <a:gdLst/>
              <a:ahLst/>
              <a:cxnLst/>
              <a:rect l="l" t="t" r="r" b="b"/>
              <a:pathLst>
                <a:path w="2009140" h="350519">
                  <a:moveTo>
                    <a:pt x="2008632" y="17792"/>
                  </a:moveTo>
                  <a:lnTo>
                    <a:pt x="1980819" y="17792"/>
                  </a:lnTo>
                  <a:lnTo>
                    <a:pt x="1980819" y="294017"/>
                  </a:lnTo>
                  <a:lnTo>
                    <a:pt x="2008632" y="294017"/>
                  </a:lnTo>
                  <a:lnTo>
                    <a:pt x="2008632" y="17792"/>
                  </a:lnTo>
                  <a:close/>
                </a:path>
                <a:path w="2009140" h="350519">
                  <a:moveTo>
                    <a:pt x="2008632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294640"/>
                  </a:lnTo>
                  <a:lnTo>
                    <a:pt x="0" y="350520"/>
                  </a:lnTo>
                  <a:lnTo>
                    <a:pt x="2008632" y="350520"/>
                  </a:lnTo>
                  <a:lnTo>
                    <a:pt x="2008632" y="294640"/>
                  </a:lnTo>
                  <a:lnTo>
                    <a:pt x="28194" y="294640"/>
                  </a:lnTo>
                  <a:lnTo>
                    <a:pt x="28194" y="17780"/>
                  </a:lnTo>
                  <a:lnTo>
                    <a:pt x="2008632" y="17780"/>
                  </a:lnTo>
                  <a:lnTo>
                    <a:pt x="2008632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9010649" y="1114424"/>
              <a:ext cx="1952625" cy="295275"/>
            </a:xfrm>
            <a:custGeom>
              <a:avLst/>
              <a:gdLst/>
              <a:ahLst/>
              <a:cxnLst/>
              <a:rect l="l" t="t" r="r" b="b"/>
              <a:pathLst>
                <a:path w="1952625" h="295275">
                  <a:moveTo>
                    <a:pt x="1952624" y="295274"/>
                  </a:moveTo>
                  <a:lnTo>
                    <a:pt x="0" y="295274"/>
                  </a:lnTo>
                  <a:lnTo>
                    <a:pt x="0" y="0"/>
                  </a:lnTo>
                  <a:lnTo>
                    <a:pt x="1952624" y="0"/>
                  </a:lnTo>
                  <a:lnTo>
                    <a:pt x="1952624" y="295274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" name="object 103" descr=""/>
          <p:cNvSpPr txBox="1"/>
          <p:nvPr/>
        </p:nvSpPr>
        <p:spPr>
          <a:xfrm>
            <a:off x="9239250" y="1168400"/>
            <a:ext cx="78803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FFFFFF"/>
                </a:solidFill>
                <a:latin typeface="Roboto"/>
                <a:cs typeface="Roboto"/>
              </a:rPr>
              <a:t>FAIXA</a:t>
            </a:r>
            <a:r>
              <a:rPr dirty="0" sz="1050" spc="-10">
                <a:solidFill>
                  <a:srgbClr val="FFFFFF"/>
                </a:solidFill>
                <a:latin typeface="Roboto"/>
                <a:cs typeface="Roboto"/>
              </a:rPr>
              <a:t> IDADE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10673714" y="1228407"/>
            <a:ext cx="92075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300" spc="270">
                <a:solidFill>
                  <a:srgbClr val="FFFFFF"/>
                </a:solidFill>
                <a:latin typeface="Tahoma"/>
                <a:cs typeface="Tahoma"/>
              </a:rPr>
              <a:t>▼</a:t>
            </a:r>
            <a:endParaRPr sz="300">
              <a:latin typeface="Tahoma"/>
              <a:cs typeface="Tahoma"/>
            </a:endParaRPr>
          </a:p>
        </p:txBody>
      </p:sp>
      <p:grpSp>
        <p:nvGrpSpPr>
          <p:cNvPr id="105" name="object 105" descr=""/>
          <p:cNvGrpSpPr/>
          <p:nvPr/>
        </p:nvGrpSpPr>
        <p:grpSpPr>
          <a:xfrm>
            <a:off x="6924675" y="1104899"/>
            <a:ext cx="1905000" cy="342900"/>
            <a:chOff x="6924675" y="1104899"/>
            <a:chExt cx="1905000" cy="342900"/>
          </a:xfrm>
        </p:grpSpPr>
        <p:sp>
          <p:nvSpPr>
            <p:cNvPr id="106" name="object 106" descr="">
              <a:hlinkClick r:id="rId2"/>
            </p:cNvPr>
            <p:cNvSpPr/>
            <p:nvPr/>
          </p:nvSpPr>
          <p:spPr>
            <a:xfrm>
              <a:off x="6924675" y="1104899"/>
              <a:ext cx="1905000" cy="342900"/>
            </a:xfrm>
            <a:custGeom>
              <a:avLst/>
              <a:gdLst/>
              <a:ahLst/>
              <a:cxnLst/>
              <a:rect l="l" t="t" r="r" b="b"/>
              <a:pathLst>
                <a:path w="1905000" h="342900">
                  <a:moveTo>
                    <a:pt x="1871952" y="342899"/>
                  </a:moveTo>
                  <a:lnTo>
                    <a:pt x="33047" y="342899"/>
                  </a:lnTo>
                  <a:lnTo>
                    <a:pt x="28187" y="341933"/>
                  </a:lnTo>
                  <a:lnTo>
                    <a:pt x="966" y="314712"/>
                  </a:lnTo>
                  <a:lnTo>
                    <a:pt x="0" y="309852"/>
                  </a:lnTo>
                  <a:lnTo>
                    <a:pt x="0" y="304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871952" y="0"/>
                  </a:lnTo>
                  <a:lnTo>
                    <a:pt x="1904032" y="28187"/>
                  </a:lnTo>
                  <a:lnTo>
                    <a:pt x="1904999" y="33047"/>
                  </a:lnTo>
                  <a:lnTo>
                    <a:pt x="1904999" y="309852"/>
                  </a:lnTo>
                  <a:lnTo>
                    <a:pt x="1876812" y="341933"/>
                  </a:lnTo>
                  <a:lnTo>
                    <a:pt x="1871952" y="342899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>
              <a:hlinkClick r:id="rId2"/>
            </p:cNvPr>
            <p:cNvSpPr/>
            <p:nvPr/>
          </p:nvSpPr>
          <p:spPr>
            <a:xfrm>
              <a:off x="6924675" y="1104899"/>
              <a:ext cx="1905000" cy="342900"/>
            </a:xfrm>
            <a:custGeom>
              <a:avLst/>
              <a:gdLst/>
              <a:ahLst/>
              <a:cxnLst/>
              <a:rect l="l" t="t" r="r" b="b"/>
              <a:pathLst>
                <a:path w="1905000" h="342900">
                  <a:moveTo>
                    <a:pt x="1871952" y="342899"/>
                  </a:moveTo>
                  <a:lnTo>
                    <a:pt x="33047" y="342899"/>
                  </a:lnTo>
                  <a:lnTo>
                    <a:pt x="28187" y="341933"/>
                  </a:lnTo>
                  <a:lnTo>
                    <a:pt x="966" y="314712"/>
                  </a:lnTo>
                  <a:lnTo>
                    <a:pt x="0" y="309852"/>
                  </a:lnTo>
                  <a:lnTo>
                    <a:pt x="0" y="304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871952" y="0"/>
                  </a:lnTo>
                  <a:lnTo>
                    <a:pt x="1904032" y="28187"/>
                  </a:lnTo>
                  <a:lnTo>
                    <a:pt x="1904999" y="33047"/>
                  </a:lnTo>
                  <a:lnTo>
                    <a:pt x="1904999" y="309852"/>
                  </a:lnTo>
                  <a:lnTo>
                    <a:pt x="1876812" y="341933"/>
                  </a:lnTo>
                  <a:lnTo>
                    <a:pt x="1871952" y="342899"/>
                  </a:lnTo>
                  <a:close/>
                </a:path>
              </a:pathLst>
            </a:custGeom>
            <a:solidFill>
              <a:srgbClr val="E7E6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>
              <a:hlinkClick r:id="rId2"/>
            </p:cNvPr>
            <p:cNvSpPr/>
            <p:nvPr/>
          </p:nvSpPr>
          <p:spPr>
            <a:xfrm>
              <a:off x="6924675" y="1104899"/>
              <a:ext cx="1905000" cy="342900"/>
            </a:xfrm>
            <a:custGeom>
              <a:avLst/>
              <a:gdLst/>
              <a:ahLst/>
              <a:cxnLst/>
              <a:rect l="l" t="t" r="r" b="b"/>
              <a:pathLst>
                <a:path w="1905000" h="342900">
                  <a:moveTo>
                    <a:pt x="1871952" y="342899"/>
                  </a:moveTo>
                  <a:lnTo>
                    <a:pt x="33047" y="342899"/>
                  </a:lnTo>
                  <a:lnTo>
                    <a:pt x="28187" y="341933"/>
                  </a:lnTo>
                  <a:lnTo>
                    <a:pt x="966" y="314712"/>
                  </a:lnTo>
                  <a:lnTo>
                    <a:pt x="0" y="309852"/>
                  </a:lnTo>
                  <a:lnTo>
                    <a:pt x="0" y="304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871952" y="0"/>
                  </a:lnTo>
                  <a:lnTo>
                    <a:pt x="1904032" y="28187"/>
                  </a:lnTo>
                  <a:lnTo>
                    <a:pt x="1904999" y="33047"/>
                  </a:lnTo>
                  <a:lnTo>
                    <a:pt x="1904999" y="309852"/>
                  </a:lnTo>
                  <a:lnTo>
                    <a:pt x="1876812" y="341933"/>
                  </a:lnTo>
                  <a:lnTo>
                    <a:pt x="1871952" y="342899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 descr=""/>
          <p:cNvSpPr txBox="1"/>
          <p:nvPr/>
        </p:nvSpPr>
        <p:spPr>
          <a:xfrm>
            <a:off x="7483475" y="1130300"/>
            <a:ext cx="78930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Download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4799" y="4791074"/>
            <a:ext cx="5238750" cy="3581400"/>
          </a:xfrm>
          <a:custGeom>
            <a:avLst/>
            <a:gdLst/>
            <a:ahLst/>
            <a:cxnLst/>
            <a:rect l="l" t="t" r="r" b="b"/>
            <a:pathLst>
              <a:path w="5238750" h="3581400">
                <a:moveTo>
                  <a:pt x="5238749" y="3581399"/>
                </a:moveTo>
                <a:lnTo>
                  <a:pt x="0" y="3581399"/>
                </a:lnTo>
                <a:lnTo>
                  <a:pt x="0" y="0"/>
                </a:lnTo>
                <a:lnTo>
                  <a:pt x="5238749" y="0"/>
                </a:lnTo>
                <a:lnTo>
                  <a:pt x="5238749" y="3581399"/>
                </a:lnTo>
                <a:close/>
              </a:path>
            </a:pathLst>
          </a:custGeom>
          <a:solidFill>
            <a:srgbClr val="614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04799" y="1285874"/>
            <a:ext cx="5238750" cy="3333750"/>
          </a:xfrm>
          <a:custGeom>
            <a:avLst/>
            <a:gdLst/>
            <a:ahLst/>
            <a:cxnLst/>
            <a:rect l="l" t="t" r="r" b="b"/>
            <a:pathLst>
              <a:path w="5238750" h="3333750">
                <a:moveTo>
                  <a:pt x="5238749" y="3333749"/>
                </a:moveTo>
                <a:lnTo>
                  <a:pt x="0" y="3333749"/>
                </a:lnTo>
                <a:lnTo>
                  <a:pt x="0" y="0"/>
                </a:lnTo>
                <a:lnTo>
                  <a:pt x="5238749" y="0"/>
                </a:lnTo>
                <a:lnTo>
                  <a:pt x="5238749" y="3333749"/>
                </a:lnTo>
                <a:close/>
              </a:path>
            </a:pathLst>
          </a:custGeom>
          <a:solidFill>
            <a:srgbClr val="614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791199" y="1647824"/>
            <a:ext cx="5305425" cy="3200400"/>
          </a:xfrm>
          <a:custGeom>
            <a:avLst/>
            <a:gdLst/>
            <a:ahLst/>
            <a:cxnLst/>
            <a:rect l="l" t="t" r="r" b="b"/>
            <a:pathLst>
              <a:path w="5305425" h="3200400">
                <a:moveTo>
                  <a:pt x="5305424" y="3200399"/>
                </a:moveTo>
                <a:lnTo>
                  <a:pt x="0" y="3200399"/>
                </a:lnTo>
                <a:lnTo>
                  <a:pt x="0" y="0"/>
                </a:lnTo>
                <a:lnTo>
                  <a:pt x="5305424" y="0"/>
                </a:lnTo>
                <a:lnTo>
                  <a:pt x="5305424" y="3200399"/>
                </a:lnTo>
                <a:close/>
              </a:path>
            </a:pathLst>
          </a:custGeom>
          <a:solidFill>
            <a:srgbClr val="614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791199" y="5038724"/>
            <a:ext cx="5305425" cy="3333750"/>
          </a:xfrm>
          <a:custGeom>
            <a:avLst/>
            <a:gdLst/>
            <a:ahLst/>
            <a:cxnLst/>
            <a:rect l="l" t="t" r="r" b="b"/>
            <a:pathLst>
              <a:path w="5305425" h="3333750">
                <a:moveTo>
                  <a:pt x="5305424" y="3333749"/>
                </a:moveTo>
                <a:lnTo>
                  <a:pt x="0" y="3333749"/>
                </a:lnTo>
                <a:lnTo>
                  <a:pt x="0" y="0"/>
                </a:lnTo>
                <a:lnTo>
                  <a:pt x="5305424" y="0"/>
                </a:lnTo>
                <a:lnTo>
                  <a:pt x="5305424" y="3333749"/>
                </a:lnTo>
                <a:close/>
              </a:path>
            </a:pathLst>
          </a:custGeom>
          <a:solidFill>
            <a:srgbClr val="614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04799" y="1285874"/>
            <a:ext cx="5238750" cy="333375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4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L="20320">
              <a:lnSpc>
                <a:spcPct val="100000"/>
              </a:lnSpc>
            </a:pP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Gráfico</a:t>
            </a:r>
            <a:r>
              <a:rPr dirty="0" sz="1350" spc="-70" b="1">
                <a:solidFill>
                  <a:srgbClr val="E7E6F1"/>
                </a:solidFill>
                <a:latin typeface="Roboto"/>
                <a:cs typeface="Roboto"/>
              </a:rPr>
              <a:t> -</a:t>
            </a:r>
            <a:r>
              <a:rPr dirty="0" sz="1350" spc="-35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Etnia</a:t>
            </a:r>
            <a:r>
              <a:rPr dirty="0" sz="1350" spc="-2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x</a:t>
            </a:r>
            <a:r>
              <a:rPr dirty="0" sz="1350" spc="-6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spc="-10" b="1">
                <a:solidFill>
                  <a:srgbClr val="E7E6F1"/>
                </a:solidFill>
                <a:latin typeface="Roboto"/>
                <a:cs typeface="Roboto"/>
              </a:rPr>
              <a:t>Salário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628649" y="1828799"/>
            <a:ext cx="4610100" cy="2571750"/>
            <a:chOff x="628649" y="1828799"/>
            <a:chExt cx="4610100" cy="2571750"/>
          </a:xfrm>
        </p:grpSpPr>
        <p:sp>
          <p:nvSpPr>
            <p:cNvPr id="8" name="object 8" descr=""/>
            <p:cNvSpPr/>
            <p:nvPr/>
          </p:nvSpPr>
          <p:spPr>
            <a:xfrm>
              <a:off x="628649" y="1828799"/>
              <a:ext cx="4610100" cy="2571750"/>
            </a:xfrm>
            <a:custGeom>
              <a:avLst/>
              <a:gdLst/>
              <a:ahLst/>
              <a:cxnLst/>
              <a:rect l="l" t="t" r="r" b="b"/>
              <a:pathLst>
                <a:path w="4610100" h="2571750">
                  <a:moveTo>
                    <a:pt x="4610099" y="2571749"/>
                  </a:moveTo>
                  <a:lnTo>
                    <a:pt x="0" y="2571749"/>
                  </a:lnTo>
                  <a:lnTo>
                    <a:pt x="0" y="0"/>
                  </a:lnTo>
                  <a:lnTo>
                    <a:pt x="4610099" y="0"/>
                  </a:lnTo>
                  <a:lnTo>
                    <a:pt x="4610099" y="2571749"/>
                  </a:lnTo>
                  <a:close/>
                </a:path>
              </a:pathLst>
            </a:custGeom>
            <a:solidFill>
              <a:srgbClr val="E7E6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04899" y="1952624"/>
              <a:ext cx="209550" cy="104775"/>
            </a:xfrm>
            <a:custGeom>
              <a:avLst/>
              <a:gdLst/>
              <a:ahLst/>
              <a:cxnLst/>
              <a:rect l="l" t="t" r="r" b="b"/>
              <a:pathLst>
                <a:path w="209550" h="104775">
                  <a:moveTo>
                    <a:pt x="209549" y="104774"/>
                  </a:moveTo>
                  <a:lnTo>
                    <a:pt x="0" y="104774"/>
                  </a:lnTo>
                  <a:lnTo>
                    <a:pt x="0" y="0"/>
                  </a:lnTo>
                  <a:lnTo>
                    <a:pt x="209549" y="0"/>
                  </a:lnTo>
                  <a:lnTo>
                    <a:pt x="209549" y="104774"/>
                  </a:lnTo>
                  <a:close/>
                </a:path>
              </a:pathLst>
            </a:custGeom>
            <a:solidFill>
              <a:srgbClr val="614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90699" y="1952624"/>
              <a:ext cx="209550" cy="104775"/>
            </a:xfrm>
            <a:custGeom>
              <a:avLst/>
              <a:gdLst/>
              <a:ahLst/>
              <a:cxnLst/>
              <a:rect l="l" t="t" r="r" b="b"/>
              <a:pathLst>
                <a:path w="209550" h="104775">
                  <a:moveTo>
                    <a:pt x="209549" y="104774"/>
                  </a:moveTo>
                  <a:lnTo>
                    <a:pt x="0" y="104774"/>
                  </a:lnTo>
                  <a:lnTo>
                    <a:pt x="0" y="0"/>
                  </a:lnTo>
                  <a:lnTo>
                    <a:pt x="209549" y="0"/>
                  </a:lnTo>
                  <a:lnTo>
                    <a:pt x="209549" y="104774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609849" y="1952624"/>
              <a:ext cx="209550" cy="104775"/>
            </a:xfrm>
            <a:custGeom>
              <a:avLst/>
              <a:gdLst/>
              <a:ahLst/>
              <a:cxnLst/>
              <a:rect l="l" t="t" r="r" b="b"/>
              <a:pathLst>
                <a:path w="209550" h="104775">
                  <a:moveTo>
                    <a:pt x="209549" y="104774"/>
                  </a:moveTo>
                  <a:lnTo>
                    <a:pt x="0" y="104774"/>
                  </a:lnTo>
                  <a:lnTo>
                    <a:pt x="0" y="0"/>
                  </a:lnTo>
                  <a:lnTo>
                    <a:pt x="209549" y="0"/>
                  </a:lnTo>
                  <a:lnTo>
                    <a:pt x="209549" y="104774"/>
                  </a:lnTo>
                  <a:close/>
                </a:path>
              </a:pathLst>
            </a:custGeom>
            <a:solidFill>
              <a:srgbClr val="8B7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428999" y="1952624"/>
              <a:ext cx="209550" cy="104775"/>
            </a:xfrm>
            <a:custGeom>
              <a:avLst/>
              <a:gdLst/>
              <a:ahLst/>
              <a:cxnLst/>
              <a:rect l="l" t="t" r="r" b="b"/>
              <a:pathLst>
                <a:path w="209550" h="104775">
                  <a:moveTo>
                    <a:pt x="209549" y="104774"/>
                  </a:moveTo>
                  <a:lnTo>
                    <a:pt x="0" y="104774"/>
                  </a:lnTo>
                  <a:lnTo>
                    <a:pt x="0" y="0"/>
                  </a:lnTo>
                  <a:lnTo>
                    <a:pt x="209549" y="0"/>
                  </a:lnTo>
                  <a:lnTo>
                    <a:pt x="209549" y="104774"/>
                  </a:lnTo>
                  <a:close/>
                </a:path>
              </a:pathLst>
            </a:custGeom>
            <a:solidFill>
              <a:srgbClr val="666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181474" y="1952624"/>
              <a:ext cx="209550" cy="104775"/>
            </a:xfrm>
            <a:custGeom>
              <a:avLst/>
              <a:gdLst/>
              <a:ahLst/>
              <a:cxnLst/>
              <a:rect l="l" t="t" r="r" b="b"/>
              <a:pathLst>
                <a:path w="209550" h="104775">
                  <a:moveTo>
                    <a:pt x="209549" y="104774"/>
                  </a:moveTo>
                  <a:lnTo>
                    <a:pt x="0" y="104774"/>
                  </a:lnTo>
                  <a:lnTo>
                    <a:pt x="0" y="0"/>
                  </a:lnTo>
                  <a:lnTo>
                    <a:pt x="209549" y="0"/>
                  </a:lnTo>
                  <a:lnTo>
                    <a:pt x="209549" y="104774"/>
                  </a:lnTo>
                  <a:close/>
                </a:path>
              </a:pathLst>
            </a:custGeom>
            <a:solidFill>
              <a:srgbClr val="588F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04899" y="2124074"/>
              <a:ext cx="209550" cy="104775"/>
            </a:xfrm>
            <a:custGeom>
              <a:avLst/>
              <a:gdLst/>
              <a:ahLst/>
              <a:cxnLst/>
              <a:rect l="l" t="t" r="r" b="b"/>
              <a:pathLst>
                <a:path w="209550" h="104775">
                  <a:moveTo>
                    <a:pt x="209549" y="104774"/>
                  </a:moveTo>
                  <a:lnTo>
                    <a:pt x="0" y="104774"/>
                  </a:lnTo>
                  <a:lnTo>
                    <a:pt x="0" y="0"/>
                  </a:lnTo>
                  <a:lnTo>
                    <a:pt x="209549" y="0"/>
                  </a:lnTo>
                  <a:lnTo>
                    <a:pt x="209549" y="104774"/>
                  </a:lnTo>
                  <a:close/>
                </a:path>
              </a:pathLst>
            </a:custGeom>
            <a:solidFill>
              <a:srgbClr val="E1BE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352549" y="1878429"/>
            <a:ext cx="3365500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40600"/>
              </a:lnSpc>
              <a:spcBef>
                <a:spcPts val="95"/>
              </a:spcBef>
              <a:tabLst>
                <a:tab pos="675640" algn="l"/>
                <a:tab pos="1504315" algn="l"/>
                <a:tab pos="2323465" algn="l"/>
                <a:tab pos="3075940" algn="l"/>
              </a:tabLst>
            </a:pPr>
            <a:r>
              <a:rPr dirty="0" sz="800" spc="-10">
                <a:latin typeface="Roboto"/>
                <a:cs typeface="Roboto"/>
              </a:rPr>
              <a:t>Outra</a:t>
            </a:r>
            <a:r>
              <a:rPr dirty="0" sz="800">
                <a:latin typeface="Roboto"/>
                <a:cs typeface="Roboto"/>
              </a:rPr>
              <a:t>	</a:t>
            </a:r>
            <a:r>
              <a:rPr dirty="0" sz="800" spc="-130">
                <a:latin typeface="Roboto"/>
                <a:cs typeface="Roboto"/>
              </a:rPr>
              <a:t> </a:t>
            </a:r>
            <a:r>
              <a:rPr dirty="0" sz="800">
                <a:latin typeface="Roboto"/>
                <a:cs typeface="Roboto"/>
              </a:rPr>
              <a:t>Amarela	</a:t>
            </a:r>
            <a:r>
              <a:rPr dirty="0" sz="800" spc="-10">
                <a:latin typeface="Roboto"/>
                <a:cs typeface="Roboto"/>
              </a:rPr>
              <a:t>Indígena</a:t>
            </a:r>
            <a:r>
              <a:rPr dirty="0" sz="800">
                <a:latin typeface="Roboto"/>
                <a:cs typeface="Roboto"/>
              </a:rPr>
              <a:t>	</a:t>
            </a:r>
            <a:r>
              <a:rPr dirty="0" sz="800" spc="-10">
                <a:latin typeface="Roboto"/>
                <a:cs typeface="Roboto"/>
              </a:rPr>
              <a:t>Branca</a:t>
            </a:r>
            <a:r>
              <a:rPr dirty="0" sz="800">
                <a:latin typeface="Roboto"/>
                <a:cs typeface="Roboto"/>
              </a:rPr>
              <a:t>	</a:t>
            </a:r>
            <a:r>
              <a:rPr dirty="0" sz="800" spc="-10">
                <a:latin typeface="Roboto"/>
                <a:cs typeface="Roboto"/>
              </a:rPr>
              <a:t>Parda</a:t>
            </a:r>
            <a:r>
              <a:rPr dirty="0" sz="800" spc="500">
                <a:latin typeface="Roboto"/>
                <a:cs typeface="Roboto"/>
              </a:rPr>
              <a:t> </a:t>
            </a:r>
            <a:r>
              <a:rPr dirty="0" sz="800" spc="-10">
                <a:latin typeface="Roboto"/>
                <a:cs typeface="Roboto"/>
              </a:rPr>
              <a:t>Preta</a:t>
            </a:r>
            <a:r>
              <a:rPr dirty="0" sz="800">
                <a:latin typeface="Roboto"/>
                <a:cs typeface="Roboto"/>
              </a:rPr>
              <a:t>	Prefiro</a:t>
            </a:r>
            <a:r>
              <a:rPr dirty="0" sz="800" spc="45">
                <a:latin typeface="Roboto"/>
                <a:cs typeface="Roboto"/>
              </a:rPr>
              <a:t> </a:t>
            </a:r>
            <a:r>
              <a:rPr dirty="0" sz="800">
                <a:latin typeface="Roboto"/>
                <a:cs typeface="Roboto"/>
              </a:rPr>
              <a:t>não</a:t>
            </a:r>
            <a:r>
              <a:rPr dirty="0" sz="800" spc="50">
                <a:latin typeface="Roboto"/>
                <a:cs typeface="Roboto"/>
              </a:rPr>
              <a:t> </a:t>
            </a:r>
            <a:r>
              <a:rPr dirty="0" sz="800" spc="-10">
                <a:latin typeface="Roboto"/>
                <a:cs typeface="Roboto"/>
              </a:rPr>
              <a:t>informar</a:t>
            </a:r>
            <a:endParaRPr sz="800">
              <a:latin typeface="Roboto"/>
              <a:cs typeface="Roboto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104899" y="2124074"/>
            <a:ext cx="3895725" cy="1800225"/>
            <a:chOff x="1104899" y="2124074"/>
            <a:chExt cx="3895725" cy="1800225"/>
          </a:xfrm>
        </p:grpSpPr>
        <p:sp>
          <p:nvSpPr>
            <p:cNvPr id="17" name="object 17" descr=""/>
            <p:cNvSpPr/>
            <p:nvPr/>
          </p:nvSpPr>
          <p:spPr>
            <a:xfrm>
              <a:off x="1781174" y="2124074"/>
              <a:ext cx="209550" cy="104775"/>
            </a:xfrm>
            <a:custGeom>
              <a:avLst/>
              <a:gdLst/>
              <a:ahLst/>
              <a:cxnLst/>
              <a:rect l="l" t="t" r="r" b="b"/>
              <a:pathLst>
                <a:path w="209550" h="104775">
                  <a:moveTo>
                    <a:pt x="209549" y="104774"/>
                  </a:moveTo>
                  <a:lnTo>
                    <a:pt x="0" y="104774"/>
                  </a:lnTo>
                  <a:lnTo>
                    <a:pt x="0" y="0"/>
                  </a:lnTo>
                  <a:lnTo>
                    <a:pt x="209549" y="0"/>
                  </a:lnTo>
                  <a:lnTo>
                    <a:pt x="209549" y="104774"/>
                  </a:lnTo>
                  <a:close/>
                </a:path>
              </a:pathLst>
            </a:custGeom>
            <a:solidFill>
              <a:srgbClr val="CD93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104887" y="2305049"/>
              <a:ext cx="3895725" cy="1619250"/>
            </a:xfrm>
            <a:custGeom>
              <a:avLst/>
              <a:gdLst/>
              <a:ahLst/>
              <a:cxnLst/>
              <a:rect l="l" t="t" r="r" b="b"/>
              <a:pathLst>
                <a:path w="3895725" h="1619250">
                  <a:moveTo>
                    <a:pt x="3895725" y="1609725"/>
                  </a:moveTo>
                  <a:lnTo>
                    <a:pt x="0" y="1609725"/>
                  </a:lnTo>
                  <a:lnTo>
                    <a:pt x="0" y="1619250"/>
                  </a:lnTo>
                  <a:lnTo>
                    <a:pt x="3895725" y="1619250"/>
                  </a:lnTo>
                  <a:lnTo>
                    <a:pt x="3895725" y="1609725"/>
                  </a:lnTo>
                  <a:close/>
                </a:path>
                <a:path w="3895725" h="1619250">
                  <a:moveTo>
                    <a:pt x="3895725" y="1343025"/>
                  </a:moveTo>
                  <a:lnTo>
                    <a:pt x="0" y="1343025"/>
                  </a:lnTo>
                  <a:lnTo>
                    <a:pt x="0" y="1352550"/>
                  </a:lnTo>
                  <a:lnTo>
                    <a:pt x="3895725" y="1352550"/>
                  </a:lnTo>
                  <a:lnTo>
                    <a:pt x="3895725" y="1343025"/>
                  </a:lnTo>
                  <a:close/>
                </a:path>
                <a:path w="3895725" h="1619250">
                  <a:moveTo>
                    <a:pt x="3895725" y="1076325"/>
                  </a:moveTo>
                  <a:lnTo>
                    <a:pt x="0" y="1076325"/>
                  </a:lnTo>
                  <a:lnTo>
                    <a:pt x="0" y="1085850"/>
                  </a:lnTo>
                  <a:lnTo>
                    <a:pt x="3895725" y="1085850"/>
                  </a:lnTo>
                  <a:lnTo>
                    <a:pt x="3895725" y="1076325"/>
                  </a:lnTo>
                  <a:close/>
                </a:path>
                <a:path w="3895725" h="1619250">
                  <a:moveTo>
                    <a:pt x="3895725" y="809625"/>
                  </a:moveTo>
                  <a:lnTo>
                    <a:pt x="0" y="809625"/>
                  </a:lnTo>
                  <a:lnTo>
                    <a:pt x="0" y="819150"/>
                  </a:lnTo>
                  <a:lnTo>
                    <a:pt x="3895725" y="819150"/>
                  </a:lnTo>
                  <a:lnTo>
                    <a:pt x="3895725" y="809625"/>
                  </a:lnTo>
                  <a:close/>
                </a:path>
                <a:path w="3895725" h="1619250">
                  <a:moveTo>
                    <a:pt x="3895725" y="533400"/>
                  </a:moveTo>
                  <a:lnTo>
                    <a:pt x="0" y="533400"/>
                  </a:lnTo>
                  <a:lnTo>
                    <a:pt x="0" y="542925"/>
                  </a:lnTo>
                  <a:lnTo>
                    <a:pt x="3895725" y="542925"/>
                  </a:lnTo>
                  <a:lnTo>
                    <a:pt x="3895725" y="533400"/>
                  </a:lnTo>
                  <a:close/>
                </a:path>
                <a:path w="3895725" h="1619250">
                  <a:moveTo>
                    <a:pt x="3895725" y="266700"/>
                  </a:moveTo>
                  <a:lnTo>
                    <a:pt x="0" y="266700"/>
                  </a:lnTo>
                  <a:lnTo>
                    <a:pt x="0" y="276225"/>
                  </a:lnTo>
                  <a:lnTo>
                    <a:pt x="3895725" y="276225"/>
                  </a:lnTo>
                  <a:lnTo>
                    <a:pt x="3895725" y="266700"/>
                  </a:lnTo>
                  <a:close/>
                </a:path>
                <a:path w="3895725" h="1619250">
                  <a:moveTo>
                    <a:pt x="38957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162049" y="2400299"/>
              <a:ext cx="47625" cy="1514475"/>
            </a:xfrm>
            <a:custGeom>
              <a:avLst/>
              <a:gdLst/>
              <a:ahLst/>
              <a:cxnLst/>
              <a:rect l="l" t="t" r="r" b="b"/>
              <a:pathLst>
                <a:path w="47625" h="1514475">
                  <a:moveTo>
                    <a:pt x="47624" y="1514474"/>
                  </a:moveTo>
                  <a:lnTo>
                    <a:pt x="0" y="1514474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1514474"/>
                  </a:lnTo>
                  <a:close/>
                </a:path>
              </a:pathLst>
            </a:custGeom>
            <a:solidFill>
              <a:srgbClr val="614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781174" y="2505074"/>
              <a:ext cx="47625" cy="1409700"/>
            </a:xfrm>
            <a:custGeom>
              <a:avLst/>
              <a:gdLst/>
              <a:ahLst/>
              <a:cxnLst/>
              <a:rect l="l" t="t" r="r" b="b"/>
              <a:pathLst>
                <a:path w="47625" h="1409700">
                  <a:moveTo>
                    <a:pt x="47624" y="1409699"/>
                  </a:moveTo>
                  <a:lnTo>
                    <a:pt x="0" y="1409699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1409699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390774" y="2724149"/>
              <a:ext cx="47625" cy="1190625"/>
            </a:xfrm>
            <a:custGeom>
              <a:avLst/>
              <a:gdLst/>
              <a:ahLst/>
              <a:cxnLst/>
              <a:rect l="l" t="t" r="r" b="b"/>
              <a:pathLst>
                <a:path w="47625" h="1190625">
                  <a:moveTo>
                    <a:pt x="47624" y="1190624"/>
                  </a:moveTo>
                  <a:lnTo>
                    <a:pt x="0" y="1190624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1190624"/>
                  </a:lnTo>
                  <a:close/>
                </a:path>
              </a:pathLst>
            </a:custGeom>
            <a:solidFill>
              <a:srgbClr val="8B7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000374" y="2790824"/>
              <a:ext cx="47625" cy="1123950"/>
            </a:xfrm>
            <a:custGeom>
              <a:avLst/>
              <a:gdLst/>
              <a:ahLst/>
              <a:cxnLst/>
              <a:rect l="l" t="t" r="r" b="b"/>
              <a:pathLst>
                <a:path w="47625" h="1123950">
                  <a:moveTo>
                    <a:pt x="47624" y="1123949"/>
                  </a:moveTo>
                  <a:lnTo>
                    <a:pt x="0" y="1123949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1123949"/>
                  </a:lnTo>
                  <a:close/>
                </a:path>
              </a:pathLst>
            </a:custGeom>
            <a:solidFill>
              <a:srgbClr val="666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609974" y="2981324"/>
              <a:ext cx="47625" cy="933450"/>
            </a:xfrm>
            <a:custGeom>
              <a:avLst/>
              <a:gdLst/>
              <a:ahLst/>
              <a:cxnLst/>
              <a:rect l="l" t="t" r="r" b="b"/>
              <a:pathLst>
                <a:path w="47625" h="933450">
                  <a:moveTo>
                    <a:pt x="47624" y="933449"/>
                  </a:moveTo>
                  <a:lnTo>
                    <a:pt x="0" y="933449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933449"/>
                  </a:lnTo>
                  <a:close/>
                </a:path>
              </a:pathLst>
            </a:custGeom>
            <a:solidFill>
              <a:srgbClr val="588F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229099" y="3095624"/>
              <a:ext cx="47625" cy="819150"/>
            </a:xfrm>
            <a:custGeom>
              <a:avLst/>
              <a:gdLst/>
              <a:ahLst/>
              <a:cxnLst/>
              <a:rect l="l" t="t" r="r" b="b"/>
              <a:pathLst>
                <a:path w="47625" h="819150">
                  <a:moveTo>
                    <a:pt x="47624" y="819149"/>
                  </a:moveTo>
                  <a:lnTo>
                    <a:pt x="0" y="819149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819149"/>
                  </a:lnTo>
                  <a:close/>
                </a:path>
              </a:pathLst>
            </a:custGeom>
            <a:solidFill>
              <a:srgbClr val="E1BE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838699" y="3124199"/>
              <a:ext cx="47625" cy="790575"/>
            </a:xfrm>
            <a:custGeom>
              <a:avLst/>
              <a:gdLst/>
              <a:ahLst/>
              <a:cxnLst/>
              <a:rect l="l" t="t" r="r" b="b"/>
              <a:pathLst>
                <a:path w="47625" h="790575">
                  <a:moveTo>
                    <a:pt x="47624" y="790574"/>
                  </a:moveTo>
                  <a:lnTo>
                    <a:pt x="0" y="790574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790574"/>
                  </a:lnTo>
                  <a:close/>
                </a:path>
              </a:pathLst>
            </a:custGeom>
            <a:solidFill>
              <a:srgbClr val="CD93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104899" y="3914774"/>
              <a:ext cx="3895725" cy="9525"/>
            </a:xfrm>
            <a:custGeom>
              <a:avLst/>
              <a:gdLst/>
              <a:ahLst/>
              <a:cxnLst/>
              <a:rect l="l" t="t" r="r" b="b"/>
              <a:pathLst>
                <a:path w="3895725" h="9525">
                  <a:moveTo>
                    <a:pt x="38957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3895724" y="0"/>
                  </a:lnTo>
                  <a:lnTo>
                    <a:pt x="3895724" y="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 rot="19860000">
            <a:off x="1112033" y="4022028"/>
            <a:ext cx="305994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20">
                <a:latin typeface="Roboto"/>
                <a:cs typeface="Roboto"/>
              </a:rPr>
              <a:t>Outr</a:t>
            </a:r>
            <a:r>
              <a:rPr dirty="0" baseline="3086" sz="1350" spc="-30">
                <a:latin typeface="Roboto"/>
                <a:cs typeface="Roboto"/>
              </a:rPr>
              <a:t>a</a:t>
            </a:r>
            <a:endParaRPr baseline="3086" sz="1350">
              <a:latin typeface="Roboto"/>
              <a:cs typeface="Roboto"/>
            </a:endParaRPr>
          </a:p>
        </p:txBody>
      </p:sp>
      <p:sp>
        <p:nvSpPr>
          <p:cNvPr id="28" name="object 28" descr=""/>
          <p:cNvSpPr txBox="1"/>
          <p:nvPr/>
        </p:nvSpPr>
        <p:spPr>
          <a:xfrm rot="19860000">
            <a:off x="1529022" y="4060731"/>
            <a:ext cx="4509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0">
                <a:latin typeface="Roboto"/>
                <a:cs typeface="Roboto"/>
              </a:rPr>
              <a:t>Ama</a:t>
            </a:r>
            <a:r>
              <a:rPr dirty="0" baseline="3086" sz="1350" spc="-15">
                <a:latin typeface="Roboto"/>
                <a:cs typeface="Roboto"/>
              </a:rPr>
              <a:t>rela</a:t>
            </a:r>
            <a:endParaRPr baseline="3086" sz="1350">
              <a:latin typeface="Roboto"/>
              <a:cs typeface="Roboto"/>
            </a:endParaRPr>
          </a:p>
        </p:txBody>
      </p:sp>
      <p:sp>
        <p:nvSpPr>
          <p:cNvPr id="29" name="object 29" descr=""/>
          <p:cNvSpPr txBox="1"/>
          <p:nvPr/>
        </p:nvSpPr>
        <p:spPr>
          <a:xfrm rot="19860000">
            <a:off x="2075572" y="4063095"/>
            <a:ext cx="46019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0">
                <a:latin typeface="Roboto"/>
                <a:cs typeface="Roboto"/>
              </a:rPr>
              <a:t>Indí</a:t>
            </a:r>
            <a:r>
              <a:rPr dirty="0" baseline="3086" sz="1350" spc="-15">
                <a:latin typeface="Roboto"/>
                <a:cs typeface="Roboto"/>
              </a:rPr>
              <a:t>gena</a:t>
            </a:r>
            <a:endParaRPr baseline="3086" sz="1350">
              <a:latin typeface="Roboto"/>
              <a:cs typeface="Roboto"/>
            </a:endParaRPr>
          </a:p>
        </p:txBody>
      </p:sp>
      <p:sp>
        <p:nvSpPr>
          <p:cNvPr id="30" name="object 30" descr=""/>
          <p:cNvSpPr txBox="1"/>
          <p:nvPr/>
        </p:nvSpPr>
        <p:spPr>
          <a:xfrm rot="19860000">
            <a:off x="2708858" y="4041358"/>
            <a:ext cx="377752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5">
                <a:latin typeface="Roboto"/>
                <a:cs typeface="Roboto"/>
              </a:rPr>
              <a:t>Bran</a:t>
            </a:r>
            <a:r>
              <a:rPr dirty="0" baseline="3086" sz="1350" spc="-22">
                <a:latin typeface="Roboto"/>
                <a:cs typeface="Roboto"/>
              </a:rPr>
              <a:t>ca</a:t>
            </a:r>
            <a:endParaRPr baseline="3086" sz="1350">
              <a:latin typeface="Roboto"/>
              <a:cs typeface="Roboto"/>
            </a:endParaRPr>
          </a:p>
        </p:txBody>
      </p:sp>
      <p:sp>
        <p:nvSpPr>
          <p:cNvPr id="31" name="object 31" descr=""/>
          <p:cNvSpPr txBox="1"/>
          <p:nvPr/>
        </p:nvSpPr>
        <p:spPr>
          <a:xfrm rot="19860000">
            <a:off x="3307050" y="4029291"/>
            <a:ext cx="332672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0">
                <a:latin typeface="Roboto"/>
                <a:cs typeface="Roboto"/>
              </a:rPr>
              <a:t>Pard</a:t>
            </a:r>
            <a:r>
              <a:rPr dirty="0" baseline="3086" sz="1350" spc="-15">
                <a:latin typeface="Roboto"/>
                <a:cs typeface="Roboto"/>
              </a:rPr>
              <a:t>a</a:t>
            </a:r>
            <a:endParaRPr baseline="3086" sz="1350">
              <a:latin typeface="Roboto"/>
              <a:cs typeface="Roboto"/>
            </a:endParaRPr>
          </a:p>
        </p:txBody>
      </p:sp>
      <p:sp>
        <p:nvSpPr>
          <p:cNvPr id="32" name="object 32" descr=""/>
          <p:cNvSpPr txBox="1"/>
          <p:nvPr/>
        </p:nvSpPr>
        <p:spPr>
          <a:xfrm rot="19860000">
            <a:off x="3896345" y="4019642"/>
            <a:ext cx="29718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20">
                <a:latin typeface="Roboto"/>
                <a:cs typeface="Roboto"/>
              </a:rPr>
              <a:t>Pret</a:t>
            </a:r>
            <a:r>
              <a:rPr dirty="0" baseline="3086" sz="1350" spc="-30">
                <a:latin typeface="Roboto"/>
                <a:cs typeface="Roboto"/>
              </a:rPr>
              <a:t>a</a:t>
            </a:r>
            <a:endParaRPr baseline="3086" sz="1350">
              <a:latin typeface="Roboto"/>
              <a:cs typeface="Roboto"/>
            </a:endParaRPr>
          </a:p>
        </p:txBody>
      </p:sp>
      <p:sp>
        <p:nvSpPr>
          <p:cNvPr id="33" name="object 33" descr=""/>
          <p:cNvSpPr txBox="1"/>
          <p:nvPr/>
        </p:nvSpPr>
        <p:spPr>
          <a:xfrm rot="19860000">
            <a:off x="4111969" y="4112703"/>
            <a:ext cx="660209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20">
                <a:latin typeface="Roboto"/>
                <a:cs typeface="Roboto"/>
              </a:rPr>
              <a:t>Prefi</a:t>
            </a:r>
            <a:r>
              <a:rPr dirty="0" baseline="3086" sz="1350" spc="-30">
                <a:latin typeface="Roboto"/>
                <a:cs typeface="Roboto"/>
              </a:rPr>
              <a:t>ro não</a:t>
            </a:r>
            <a:r>
              <a:rPr dirty="0" baseline="6172" sz="1350" spc="-30">
                <a:latin typeface="Roboto"/>
                <a:cs typeface="Roboto"/>
              </a:rPr>
              <a:t>…</a:t>
            </a:r>
            <a:endParaRPr baseline="6172" sz="1350">
              <a:latin typeface="Roboto"/>
              <a:cs typeface="Roboto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62025" y="3832423"/>
            <a:ext cx="774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latin typeface="Roboto"/>
                <a:cs typeface="Roboto"/>
              </a:rPr>
              <a:t>0</a:t>
            </a:r>
            <a:endParaRPr sz="900">
              <a:latin typeface="Roboto"/>
              <a:cs typeface="Roboto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71524" y="3295897"/>
            <a:ext cx="2692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5</a:t>
            </a:r>
            <a:r>
              <a:rPr dirty="0" sz="900" spc="5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mil</a:t>
            </a:r>
            <a:endParaRPr sz="900">
              <a:latin typeface="Roboto"/>
              <a:cs typeface="Roboto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04849" y="2759372"/>
            <a:ext cx="3359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10</a:t>
            </a:r>
            <a:r>
              <a:rPr dirty="0" sz="900" spc="1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mil</a:t>
            </a:r>
            <a:endParaRPr sz="900">
              <a:latin typeface="Roboto"/>
              <a:cs typeface="Roboto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04849" y="2222698"/>
            <a:ext cx="3359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15</a:t>
            </a:r>
            <a:r>
              <a:rPr dirty="0" sz="900" spc="1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mil</a:t>
            </a:r>
            <a:endParaRPr sz="900">
              <a:latin typeface="Roboto"/>
              <a:cs typeface="Roboto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304799" y="133349"/>
            <a:ext cx="10791825" cy="904875"/>
          </a:xfrm>
          <a:prstGeom prst="rect"/>
          <a:solidFill>
            <a:srgbClr val="614699"/>
          </a:solidFill>
        </p:spPr>
        <p:txBody>
          <a:bodyPr wrap="square" lIns="0" tIns="219075" rIns="0" bIns="0" rtlCol="0" vert="horz">
            <a:spAutoFit/>
          </a:bodyPr>
          <a:lstStyle/>
          <a:p>
            <a:pPr algn="ctr" marL="32384">
              <a:lnSpc>
                <a:spcPct val="100000"/>
              </a:lnSpc>
              <a:spcBef>
                <a:spcPts val="1725"/>
              </a:spcBef>
            </a:pPr>
            <a:r>
              <a:rPr dirty="0"/>
              <a:t>Análise</a:t>
            </a:r>
            <a:r>
              <a:rPr dirty="0" spc="10"/>
              <a:t> </a:t>
            </a:r>
            <a:r>
              <a:rPr dirty="0"/>
              <a:t>Detalhada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15"/>
              <a:t> </a:t>
            </a:r>
            <a:r>
              <a:rPr dirty="0" spc="-10"/>
              <a:t>Etnia</a:t>
            </a:r>
          </a:p>
        </p:txBody>
      </p:sp>
      <p:sp>
        <p:nvSpPr>
          <p:cNvPr id="39" name="object 39" descr=""/>
          <p:cNvSpPr txBox="1"/>
          <p:nvPr/>
        </p:nvSpPr>
        <p:spPr>
          <a:xfrm>
            <a:off x="5791199" y="5038724"/>
            <a:ext cx="5305425" cy="333375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L="6350">
              <a:lnSpc>
                <a:spcPct val="100000"/>
              </a:lnSpc>
            </a:pP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Gráfico</a:t>
            </a:r>
            <a:r>
              <a:rPr dirty="0" sz="1350" spc="-5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spc="-70" b="1">
                <a:solidFill>
                  <a:srgbClr val="E7E6F1"/>
                </a:solidFill>
                <a:latin typeface="Roboto"/>
                <a:cs typeface="Roboto"/>
              </a:rPr>
              <a:t>-</a:t>
            </a:r>
            <a:r>
              <a:rPr dirty="0" sz="1350" spc="-35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Etnia</a:t>
            </a:r>
            <a:r>
              <a:rPr dirty="0" sz="1350" spc="-1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x</a:t>
            </a:r>
            <a:r>
              <a:rPr dirty="0" sz="1350" spc="-45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Nível</a:t>
            </a:r>
            <a:r>
              <a:rPr dirty="0" sz="1350" spc="-2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de</a:t>
            </a:r>
            <a:r>
              <a:rPr dirty="0" sz="1350" spc="-2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spc="-10" b="1">
                <a:solidFill>
                  <a:srgbClr val="E7E6F1"/>
                </a:solidFill>
                <a:latin typeface="Roboto"/>
                <a:cs typeface="Roboto"/>
              </a:rPr>
              <a:t>Senioridade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6029324" y="5600699"/>
            <a:ext cx="4838700" cy="2533650"/>
            <a:chOff x="6029324" y="5600699"/>
            <a:chExt cx="4838700" cy="2533650"/>
          </a:xfrm>
        </p:grpSpPr>
        <p:sp>
          <p:nvSpPr>
            <p:cNvPr id="41" name="object 41" descr=""/>
            <p:cNvSpPr/>
            <p:nvPr/>
          </p:nvSpPr>
          <p:spPr>
            <a:xfrm>
              <a:off x="6029324" y="5600699"/>
              <a:ext cx="4838700" cy="2533650"/>
            </a:xfrm>
            <a:custGeom>
              <a:avLst/>
              <a:gdLst/>
              <a:ahLst/>
              <a:cxnLst/>
              <a:rect l="l" t="t" r="r" b="b"/>
              <a:pathLst>
                <a:path w="4838700" h="2533650">
                  <a:moveTo>
                    <a:pt x="4838699" y="2533649"/>
                  </a:moveTo>
                  <a:lnTo>
                    <a:pt x="0" y="2533649"/>
                  </a:lnTo>
                  <a:lnTo>
                    <a:pt x="0" y="0"/>
                  </a:lnTo>
                  <a:lnTo>
                    <a:pt x="4838699" y="0"/>
                  </a:lnTo>
                  <a:lnTo>
                    <a:pt x="4838699" y="2533649"/>
                  </a:lnTo>
                  <a:close/>
                </a:path>
              </a:pathLst>
            </a:custGeom>
            <a:solidFill>
              <a:srgbClr val="E7E6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505574" y="5714999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6146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6781800" y="5685035"/>
            <a:ext cx="11417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18515" algn="l"/>
              </a:tabLst>
            </a:pPr>
            <a:r>
              <a:rPr dirty="0" sz="900" spc="-10">
                <a:latin typeface="Roboto"/>
                <a:cs typeface="Roboto"/>
              </a:rPr>
              <a:t>Branca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20">
                <a:latin typeface="Roboto"/>
                <a:cs typeface="Roboto"/>
              </a:rPr>
              <a:t>Parda</a:t>
            </a:r>
            <a:endParaRPr sz="900">
              <a:latin typeface="Roboto"/>
              <a:cs typeface="Roboto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7324725" y="5714999"/>
            <a:ext cx="1733550" cy="114300"/>
            <a:chOff x="7324725" y="5714999"/>
            <a:chExt cx="1733550" cy="114300"/>
          </a:xfrm>
        </p:grpSpPr>
        <p:sp>
          <p:nvSpPr>
            <p:cNvPr id="45" name="object 45" descr=""/>
            <p:cNvSpPr/>
            <p:nvPr/>
          </p:nvSpPr>
          <p:spPr>
            <a:xfrm>
              <a:off x="7324725" y="5714999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096249" y="5714999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8B7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8829674" y="5714999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666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6781800" y="5866010"/>
            <a:ext cx="1061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Prefiro</a:t>
            </a:r>
            <a:r>
              <a:rPr dirty="0" sz="900" spc="-5">
                <a:latin typeface="Roboto"/>
                <a:cs typeface="Roboto"/>
              </a:rPr>
              <a:t> </a:t>
            </a:r>
            <a:r>
              <a:rPr dirty="0" sz="900">
                <a:latin typeface="Roboto"/>
                <a:cs typeface="Roboto"/>
              </a:rPr>
              <a:t>não </a:t>
            </a:r>
            <a:r>
              <a:rPr dirty="0" sz="900" spc="-10">
                <a:latin typeface="Roboto"/>
                <a:cs typeface="Roboto"/>
              </a:rPr>
              <a:t>informar</a:t>
            </a:r>
            <a:endParaRPr sz="900">
              <a:latin typeface="Roboto"/>
              <a:cs typeface="Roboto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6505575" y="5895974"/>
            <a:ext cx="4124325" cy="1762125"/>
            <a:chOff x="6505575" y="5895974"/>
            <a:chExt cx="4124325" cy="1762125"/>
          </a:xfrm>
        </p:grpSpPr>
        <p:sp>
          <p:nvSpPr>
            <p:cNvPr id="50" name="object 50" descr=""/>
            <p:cNvSpPr/>
            <p:nvPr/>
          </p:nvSpPr>
          <p:spPr>
            <a:xfrm>
              <a:off x="6505575" y="5895974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588F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8010524" y="5895974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8099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8753474" y="5895974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998B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505562" y="6076949"/>
              <a:ext cx="4124325" cy="1581150"/>
            </a:xfrm>
            <a:custGeom>
              <a:avLst/>
              <a:gdLst/>
              <a:ahLst/>
              <a:cxnLst/>
              <a:rect l="l" t="t" r="r" b="b"/>
              <a:pathLst>
                <a:path w="4124325" h="1581150">
                  <a:moveTo>
                    <a:pt x="9525" y="0"/>
                  </a:moveTo>
                  <a:lnTo>
                    <a:pt x="0" y="0"/>
                  </a:lnTo>
                  <a:lnTo>
                    <a:pt x="0" y="1581150"/>
                  </a:lnTo>
                  <a:lnTo>
                    <a:pt x="9525" y="1581150"/>
                  </a:lnTo>
                  <a:lnTo>
                    <a:pt x="9525" y="0"/>
                  </a:lnTo>
                  <a:close/>
                </a:path>
                <a:path w="4124325" h="1581150">
                  <a:moveTo>
                    <a:pt x="352425" y="1533525"/>
                  </a:moveTo>
                  <a:lnTo>
                    <a:pt x="342900" y="1533525"/>
                  </a:lnTo>
                  <a:lnTo>
                    <a:pt x="342900" y="1581150"/>
                  </a:lnTo>
                  <a:lnTo>
                    <a:pt x="352425" y="1581150"/>
                  </a:lnTo>
                  <a:lnTo>
                    <a:pt x="352425" y="1533525"/>
                  </a:lnTo>
                  <a:close/>
                </a:path>
                <a:path w="4124325" h="1581150">
                  <a:moveTo>
                    <a:pt x="352425" y="1143000"/>
                  </a:moveTo>
                  <a:lnTo>
                    <a:pt x="342900" y="1143000"/>
                  </a:lnTo>
                  <a:lnTo>
                    <a:pt x="342900" y="1219200"/>
                  </a:lnTo>
                  <a:lnTo>
                    <a:pt x="352425" y="1219200"/>
                  </a:lnTo>
                  <a:lnTo>
                    <a:pt x="352425" y="1143000"/>
                  </a:lnTo>
                  <a:close/>
                </a:path>
                <a:path w="4124325" h="1581150">
                  <a:moveTo>
                    <a:pt x="352425" y="752475"/>
                  </a:moveTo>
                  <a:lnTo>
                    <a:pt x="342900" y="752475"/>
                  </a:lnTo>
                  <a:lnTo>
                    <a:pt x="342900" y="828675"/>
                  </a:lnTo>
                  <a:lnTo>
                    <a:pt x="352425" y="828675"/>
                  </a:lnTo>
                  <a:lnTo>
                    <a:pt x="352425" y="752475"/>
                  </a:lnTo>
                  <a:close/>
                </a:path>
                <a:path w="4124325" h="1581150">
                  <a:moveTo>
                    <a:pt x="352425" y="361950"/>
                  </a:moveTo>
                  <a:lnTo>
                    <a:pt x="342900" y="361950"/>
                  </a:lnTo>
                  <a:lnTo>
                    <a:pt x="342900" y="438150"/>
                  </a:lnTo>
                  <a:lnTo>
                    <a:pt x="352425" y="438150"/>
                  </a:lnTo>
                  <a:lnTo>
                    <a:pt x="352425" y="361950"/>
                  </a:lnTo>
                  <a:close/>
                </a:path>
                <a:path w="4124325" h="1581150">
                  <a:moveTo>
                    <a:pt x="352425" y="0"/>
                  </a:moveTo>
                  <a:lnTo>
                    <a:pt x="342900" y="0"/>
                  </a:lnTo>
                  <a:lnTo>
                    <a:pt x="342900" y="47625"/>
                  </a:lnTo>
                  <a:lnTo>
                    <a:pt x="352425" y="47625"/>
                  </a:lnTo>
                  <a:lnTo>
                    <a:pt x="352425" y="0"/>
                  </a:lnTo>
                  <a:close/>
                </a:path>
                <a:path w="4124325" h="1581150">
                  <a:moveTo>
                    <a:pt x="695325" y="1533525"/>
                  </a:moveTo>
                  <a:lnTo>
                    <a:pt x="685800" y="1533525"/>
                  </a:lnTo>
                  <a:lnTo>
                    <a:pt x="685800" y="1581150"/>
                  </a:lnTo>
                  <a:lnTo>
                    <a:pt x="695325" y="1581150"/>
                  </a:lnTo>
                  <a:lnTo>
                    <a:pt x="695325" y="1533525"/>
                  </a:lnTo>
                  <a:close/>
                </a:path>
                <a:path w="4124325" h="1581150">
                  <a:moveTo>
                    <a:pt x="695325" y="1143000"/>
                  </a:moveTo>
                  <a:lnTo>
                    <a:pt x="685800" y="1143000"/>
                  </a:lnTo>
                  <a:lnTo>
                    <a:pt x="685800" y="1219200"/>
                  </a:lnTo>
                  <a:lnTo>
                    <a:pt x="695325" y="1219200"/>
                  </a:lnTo>
                  <a:lnTo>
                    <a:pt x="695325" y="1143000"/>
                  </a:lnTo>
                  <a:close/>
                </a:path>
                <a:path w="4124325" h="1581150">
                  <a:moveTo>
                    <a:pt x="695325" y="752475"/>
                  </a:moveTo>
                  <a:lnTo>
                    <a:pt x="685800" y="752475"/>
                  </a:lnTo>
                  <a:lnTo>
                    <a:pt x="685800" y="828675"/>
                  </a:lnTo>
                  <a:lnTo>
                    <a:pt x="695325" y="828675"/>
                  </a:lnTo>
                  <a:lnTo>
                    <a:pt x="695325" y="752475"/>
                  </a:lnTo>
                  <a:close/>
                </a:path>
                <a:path w="4124325" h="1581150">
                  <a:moveTo>
                    <a:pt x="695325" y="361950"/>
                  </a:moveTo>
                  <a:lnTo>
                    <a:pt x="685800" y="361950"/>
                  </a:lnTo>
                  <a:lnTo>
                    <a:pt x="685800" y="438150"/>
                  </a:lnTo>
                  <a:lnTo>
                    <a:pt x="695325" y="438150"/>
                  </a:lnTo>
                  <a:lnTo>
                    <a:pt x="695325" y="361950"/>
                  </a:lnTo>
                  <a:close/>
                </a:path>
                <a:path w="4124325" h="1581150">
                  <a:moveTo>
                    <a:pt x="695325" y="0"/>
                  </a:moveTo>
                  <a:lnTo>
                    <a:pt x="685800" y="0"/>
                  </a:lnTo>
                  <a:lnTo>
                    <a:pt x="685800" y="47625"/>
                  </a:lnTo>
                  <a:lnTo>
                    <a:pt x="695325" y="47625"/>
                  </a:lnTo>
                  <a:lnTo>
                    <a:pt x="695325" y="0"/>
                  </a:lnTo>
                  <a:close/>
                </a:path>
                <a:path w="4124325" h="1581150">
                  <a:moveTo>
                    <a:pt x="1038225" y="1533525"/>
                  </a:moveTo>
                  <a:lnTo>
                    <a:pt x="1028700" y="1533525"/>
                  </a:lnTo>
                  <a:lnTo>
                    <a:pt x="1028700" y="1581150"/>
                  </a:lnTo>
                  <a:lnTo>
                    <a:pt x="1038225" y="1581150"/>
                  </a:lnTo>
                  <a:lnTo>
                    <a:pt x="1038225" y="1533525"/>
                  </a:lnTo>
                  <a:close/>
                </a:path>
                <a:path w="4124325" h="1581150">
                  <a:moveTo>
                    <a:pt x="1038225" y="1143000"/>
                  </a:moveTo>
                  <a:lnTo>
                    <a:pt x="1028700" y="1143000"/>
                  </a:lnTo>
                  <a:lnTo>
                    <a:pt x="1028700" y="1219200"/>
                  </a:lnTo>
                  <a:lnTo>
                    <a:pt x="1038225" y="1219200"/>
                  </a:lnTo>
                  <a:lnTo>
                    <a:pt x="1038225" y="1143000"/>
                  </a:lnTo>
                  <a:close/>
                </a:path>
                <a:path w="4124325" h="1581150">
                  <a:moveTo>
                    <a:pt x="1038225" y="752475"/>
                  </a:moveTo>
                  <a:lnTo>
                    <a:pt x="1028700" y="752475"/>
                  </a:lnTo>
                  <a:lnTo>
                    <a:pt x="1028700" y="828675"/>
                  </a:lnTo>
                  <a:lnTo>
                    <a:pt x="1038225" y="828675"/>
                  </a:lnTo>
                  <a:lnTo>
                    <a:pt x="1038225" y="752475"/>
                  </a:lnTo>
                  <a:close/>
                </a:path>
                <a:path w="4124325" h="1581150">
                  <a:moveTo>
                    <a:pt x="1038225" y="361950"/>
                  </a:moveTo>
                  <a:lnTo>
                    <a:pt x="1028700" y="361950"/>
                  </a:lnTo>
                  <a:lnTo>
                    <a:pt x="1028700" y="438150"/>
                  </a:lnTo>
                  <a:lnTo>
                    <a:pt x="1038225" y="438150"/>
                  </a:lnTo>
                  <a:lnTo>
                    <a:pt x="1038225" y="361950"/>
                  </a:lnTo>
                  <a:close/>
                </a:path>
                <a:path w="4124325" h="1581150">
                  <a:moveTo>
                    <a:pt x="1038225" y="0"/>
                  </a:moveTo>
                  <a:lnTo>
                    <a:pt x="1028700" y="0"/>
                  </a:lnTo>
                  <a:lnTo>
                    <a:pt x="1028700" y="47625"/>
                  </a:lnTo>
                  <a:lnTo>
                    <a:pt x="1038225" y="47625"/>
                  </a:lnTo>
                  <a:lnTo>
                    <a:pt x="1038225" y="0"/>
                  </a:lnTo>
                  <a:close/>
                </a:path>
                <a:path w="4124325" h="1581150">
                  <a:moveTo>
                    <a:pt x="1381125" y="1533525"/>
                  </a:moveTo>
                  <a:lnTo>
                    <a:pt x="1371600" y="1533525"/>
                  </a:lnTo>
                  <a:lnTo>
                    <a:pt x="1371600" y="1581150"/>
                  </a:lnTo>
                  <a:lnTo>
                    <a:pt x="1381125" y="1581150"/>
                  </a:lnTo>
                  <a:lnTo>
                    <a:pt x="1381125" y="1533525"/>
                  </a:lnTo>
                  <a:close/>
                </a:path>
                <a:path w="4124325" h="1581150">
                  <a:moveTo>
                    <a:pt x="1381125" y="1143000"/>
                  </a:moveTo>
                  <a:lnTo>
                    <a:pt x="1371600" y="1143000"/>
                  </a:lnTo>
                  <a:lnTo>
                    <a:pt x="1371600" y="1219200"/>
                  </a:lnTo>
                  <a:lnTo>
                    <a:pt x="1381125" y="1219200"/>
                  </a:lnTo>
                  <a:lnTo>
                    <a:pt x="1381125" y="1143000"/>
                  </a:lnTo>
                  <a:close/>
                </a:path>
                <a:path w="4124325" h="1581150">
                  <a:moveTo>
                    <a:pt x="1381125" y="752475"/>
                  </a:moveTo>
                  <a:lnTo>
                    <a:pt x="1371600" y="752475"/>
                  </a:lnTo>
                  <a:lnTo>
                    <a:pt x="1371600" y="828675"/>
                  </a:lnTo>
                  <a:lnTo>
                    <a:pt x="1381125" y="828675"/>
                  </a:lnTo>
                  <a:lnTo>
                    <a:pt x="1381125" y="752475"/>
                  </a:lnTo>
                  <a:close/>
                </a:path>
                <a:path w="4124325" h="1581150">
                  <a:moveTo>
                    <a:pt x="1381125" y="361950"/>
                  </a:moveTo>
                  <a:lnTo>
                    <a:pt x="1371600" y="361950"/>
                  </a:lnTo>
                  <a:lnTo>
                    <a:pt x="1371600" y="438150"/>
                  </a:lnTo>
                  <a:lnTo>
                    <a:pt x="1381125" y="438150"/>
                  </a:lnTo>
                  <a:lnTo>
                    <a:pt x="1381125" y="361950"/>
                  </a:lnTo>
                  <a:close/>
                </a:path>
                <a:path w="4124325" h="1581150">
                  <a:moveTo>
                    <a:pt x="1381125" y="0"/>
                  </a:moveTo>
                  <a:lnTo>
                    <a:pt x="1371600" y="0"/>
                  </a:lnTo>
                  <a:lnTo>
                    <a:pt x="1371600" y="47625"/>
                  </a:lnTo>
                  <a:lnTo>
                    <a:pt x="1381125" y="47625"/>
                  </a:lnTo>
                  <a:lnTo>
                    <a:pt x="1381125" y="0"/>
                  </a:lnTo>
                  <a:close/>
                </a:path>
                <a:path w="4124325" h="1581150">
                  <a:moveTo>
                    <a:pt x="1724025" y="1533525"/>
                  </a:moveTo>
                  <a:lnTo>
                    <a:pt x="1714500" y="1533525"/>
                  </a:lnTo>
                  <a:lnTo>
                    <a:pt x="1714500" y="1581150"/>
                  </a:lnTo>
                  <a:lnTo>
                    <a:pt x="1724025" y="1581150"/>
                  </a:lnTo>
                  <a:lnTo>
                    <a:pt x="1724025" y="1533525"/>
                  </a:lnTo>
                  <a:close/>
                </a:path>
                <a:path w="4124325" h="1581150">
                  <a:moveTo>
                    <a:pt x="1724025" y="1143000"/>
                  </a:moveTo>
                  <a:lnTo>
                    <a:pt x="1714500" y="1143000"/>
                  </a:lnTo>
                  <a:lnTo>
                    <a:pt x="1714500" y="1219200"/>
                  </a:lnTo>
                  <a:lnTo>
                    <a:pt x="1724025" y="1219200"/>
                  </a:lnTo>
                  <a:lnTo>
                    <a:pt x="1724025" y="1143000"/>
                  </a:lnTo>
                  <a:close/>
                </a:path>
                <a:path w="4124325" h="1581150">
                  <a:moveTo>
                    <a:pt x="1724025" y="752475"/>
                  </a:moveTo>
                  <a:lnTo>
                    <a:pt x="1714500" y="752475"/>
                  </a:lnTo>
                  <a:lnTo>
                    <a:pt x="1714500" y="828675"/>
                  </a:lnTo>
                  <a:lnTo>
                    <a:pt x="1724025" y="828675"/>
                  </a:lnTo>
                  <a:lnTo>
                    <a:pt x="1724025" y="752475"/>
                  </a:lnTo>
                  <a:close/>
                </a:path>
                <a:path w="4124325" h="1581150">
                  <a:moveTo>
                    <a:pt x="1724025" y="361950"/>
                  </a:moveTo>
                  <a:lnTo>
                    <a:pt x="1714500" y="361950"/>
                  </a:lnTo>
                  <a:lnTo>
                    <a:pt x="1714500" y="438150"/>
                  </a:lnTo>
                  <a:lnTo>
                    <a:pt x="1724025" y="438150"/>
                  </a:lnTo>
                  <a:lnTo>
                    <a:pt x="1724025" y="361950"/>
                  </a:lnTo>
                  <a:close/>
                </a:path>
                <a:path w="4124325" h="1581150">
                  <a:moveTo>
                    <a:pt x="1724025" y="0"/>
                  </a:moveTo>
                  <a:lnTo>
                    <a:pt x="1714500" y="0"/>
                  </a:lnTo>
                  <a:lnTo>
                    <a:pt x="1714500" y="47625"/>
                  </a:lnTo>
                  <a:lnTo>
                    <a:pt x="1724025" y="47625"/>
                  </a:lnTo>
                  <a:lnTo>
                    <a:pt x="1724025" y="0"/>
                  </a:lnTo>
                  <a:close/>
                </a:path>
                <a:path w="4124325" h="1581150">
                  <a:moveTo>
                    <a:pt x="2066925" y="1533525"/>
                  </a:moveTo>
                  <a:lnTo>
                    <a:pt x="2057400" y="1533525"/>
                  </a:lnTo>
                  <a:lnTo>
                    <a:pt x="2057400" y="1581150"/>
                  </a:lnTo>
                  <a:lnTo>
                    <a:pt x="2066925" y="1581150"/>
                  </a:lnTo>
                  <a:lnTo>
                    <a:pt x="2066925" y="1533525"/>
                  </a:lnTo>
                  <a:close/>
                </a:path>
                <a:path w="4124325" h="1581150">
                  <a:moveTo>
                    <a:pt x="2066925" y="1143000"/>
                  </a:moveTo>
                  <a:lnTo>
                    <a:pt x="2057400" y="1143000"/>
                  </a:lnTo>
                  <a:lnTo>
                    <a:pt x="2057400" y="1219200"/>
                  </a:lnTo>
                  <a:lnTo>
                    <a:pt x="2066925" y="1219200"/>
                  </a:lnTo>
                  <a:lnTo>
                    <a:pt x="2066925" y="1143000"/>
                  </a:lnTo>
                  <a:close/>
                </a:path>
                <a:path w="4124325" h="1581150">
                  <a:moveTo>
                    <a:pt x="2066925" y="752475"/>
                  </a:moveTo>
                  <a:lnTo>
                    <a:pt x="2057400" y="752475"/>
                  </a:lnTo>
                  <a:lnTo>
                    <a:pt x="2057400" y="828675"/>
                  </a:lnTo>
                  <a:lnTo>
                    <a:pt x="2066925" y="828675"/>
                  </a:lnTo>
                  <a:lnTo>
                    <a:pt x="2066925" y="752475"/>
                  </a:lnTo>
                  <a:close/>
                </a:path>
                <a:path w="4124325" h="1581150">
                  <a:moveTo>
                    <a:pt x="2066925" y="361950"/>
                  </a:moveTo>
                  <a:lnTo>
                    <a:pt x="2057400" y="361950"/>
                  </a:lnTo>
                  <a:lnTo>
                    <a:pt x="2057400" y="438150"/>
                  </a:lnTo>
                  <a:lnTo>
                    <a:pt x="2066925" y="438150"/>
                  </a:lnTo>
                  <a:lnTo>
                    <a:pt x="2066925" y="361950"/>
                  </a:lnTo>
                  <a:close/>
                </a:path>
                <a:path w="4124325" h="1581150">
                  <a:moveTo>
                    <a:pt x="2066925" y="0"/>
                  </a:moveTo>
                  <a:lnTo>
                    <a:pt x="2057400" y="0"/>
                  </a:lnTo>
                  <a:lnTo>
                    <a:pt x="2057400" y="47625"/>
                  </a:lnTo>
                  <a:lnTo>
                    <a:pt x="2066925" y="47625"/>
                  </a:lnTo>
                  <a:lnTo>
                    <a:pt x="2066925" y="0"/>
                  </a:lnTo>
                  <a:close/>
                </a:path>
                <a:path w="4124325" h="1581150">
                  <a:moveTo>
                    <a:pt x="2409825" y="1533525"/>
                  </a:moveTo>
                  <a:lnTo>
                    <a:pt x="2400300" y="1533525"/>
                  </a:lnTo>
                  <a:lnTo>
                    <a:pt x="2400300" y="1581150"/>
                  </a:lnTo>
                  <a:lnTo>
                    <a:pt x="2409825" y="1581150"/>
                  </a:lnTo>
                  <a:lnTo>
                    <a:pt x="2409825" y="1533525"/>
                  </a:lnTo>
                  <a:close/>
                </a:path>
                <a:path w="4124325" h="1581150">
                  <a:moveTo>
                    <a:pt x="2409825" y="1143000"/>
                  </a:moveTo>
                  <a:lnTo>
                    <a:pt x="2400300" y="1143000"/>
                  </a:lnTo>
                  <a:lnTo>
                    <a:pt x="2400300" y="1219200"/>
                  </a:lnTo>
                  <a:lnTo>
                    <a:pt x="2409825" y="1219200"/>
                  </a:lnTo>
                  <a:lnTo>
                    <a:pt x="2409825" y="1143000"/>
                  </a:lnTo>
                  <a:close/>
                </a:path>
                <a:path w="4124325" h="1581150">
                  <a:moveTo>
                    <a:pt x="2409825" y="752475"/>
                  </a:moveTo>
                  <a:lnTo>
                    <a:pt x="2400300" y="752475"/>
                  </a:lnTo>
                  <a:lnTo>
                    <a:pt x="2400300" y="828675"/>
                  </a:lnTo>
                  <a:lnTo>
                    <a:pt x="2409825" y="828675"/>
                  </a:lnTo>
                  <a:lnTo>
                    <a:pt x="2409825" y="752475"/>
                  </a:lnTo>
                  <a:close/>
                </a:path>
                <a:path w="4124325" h="1581150">
                  <a:moveTo>
                    <a:pt x="2409825" y="361950"/>
                  </a:moveTo>
                  <a:lnTo>
                    <a:pt x="2400300" y="361950"/>
                  </a:lnTo>
                  <a:lnTo>
                    <a:pt x="2400300" y="438150"/>
                  </a:lnTo>
                  <a:lnTo>
                    <a:pt x="2409825" y="438150"/>
                  </a:lnTo>
                  <a:lnTo>
                    <a:pt x="2409825" y="361950"/>
                  </a:lnTo>
                  <a:close/>
                </a:path>
                <a:path w="4124325" h="1581150">
                  <a:moveTo>
                    <a:pt x="2409825" y="0"/>
                  </a:moveTo>
                  <a:lnTo>
                    <a:pt x="2400300" y="0"/>
                  </a:lnTo>
                  <a:lnTo>
                    <a:pt x="2400300" y="47625"/>
                  </a:lnTo>
                  <a:lnTo>
                    <a:pt x="2409825" y="47625"/>
                  </a:lnTo>
                  <a:lnTo>
                    <a:pt x="2409825" y="0"/>
                  </a:lnTo>
                  <a:close/>
                </a:path>
                <a:path w="4124325" h="1581150">
                  <a:moveTo>
                    <a:pt x="2752725" y="1143000"/>
                  </a:moveTo>
                  <a:lnTo>
                    <a:pt x="2743200" y="1143000"/>
                  </a:lnTo>
                  <a:lnTo>
                    <a:pt x="2743200" y="1581150"/>
                  </a:lnTo>
                  <a:lnTo>
                    <a:pt x="2752725" y="1581150"/>
                  </a:lnTo>
                  <a:lnTo>
                    <a:pt x="2752725" y="1143000"/>
                  </a:lnTo>
                  <a:close/>
                </a:path>
                <a:path w="4124325" h="1581150">
                  <a:moveTo>
                    <a:pt x="2752725" y="752475"/>
                  </a:moveTo>
                  <a:lnTo>
                    <a:pt x="2743200" y="752475"/>
                  </a:lnTo>
                  <a:lnTo>
                    <a:pt x="2743200" y="828675"/>
                  </a:lnTo>
                  <a:lnTo>
                    <a:pt x="2752725" y="828675"/>
                  </a:lnTo>
                  <a:lnTo>
                    <a:pt x="2752725" y="752475"/>
                  </a:lnTo>
                  <a:close/>
                </a:path>
                <a:path w="4124325" h="1581150">
                  <a:moveTo>
                    <a:pt x="2752725" y="361950"/>
                  </a:moveTo>
                  <a:lnTo>
                    <a:pt x="2743200" y="361950"/>
                  </a:lnTo>
                  <a:lnTo>
                    <a:pt x="2743200" y="438150"/>
                  </a:lnTo>
                  <a:lnTo>
                    <a:pt x="2752725" y="438150"/>
                  </a:lnTo>
                  <a:lnTo>
                    <a:pt x="2752725" y="361950"/>
                  </a:lnTo>
                  <a:close/>
                </a:path>
                <a:path w="4124325" h="1581150">
                  <a:moveTo>
                    <a:pt x="2752725" y="0"/>
                  </a:moveTo>
                  <a:lnTo>
                    <a:pt x="2743200" y="0"/>
                  </a:lnTo>
                  <a:lnTo>
                    <a:pt x="2743200" y="47625"/>
                  </a:lnTo>
                  <a:lnTo>
                    <a:pt x="2752725" y="47625"/>
                  </a:lnTo>
                  <a:lnTo>
                    <a:pt x="2752725" y="0"/>
                  </a:lnTo>
                  <a:close/>
                </a:path>
                <a:path w="4124325" h="1581150">
                  <a:moveTo>
                    <a:pt x="3095625" y="752475"/>
                  </a:moveTo>
                  <a:lnTo>
                    <a:pt x="3086100" y="752475"/>
                  </a:lnTo>
                  <a:lnTo>
                    <a:pt x="3086100" y="1581150"/>
                  </a:lnTo>
                  <a:lnTo>
                    <a:pt x="3095625" y="1581150"/>
                  </a:lnTo>
                  <a:lnTo>
                    <a:pt x="3095625" y="752475"/>
                  </a:lnTo>
                  <a:close/>
                </a:path>
                <a:path w="4124325" h="1581150">
                  <a:moveTo>
                    <a:pt x="3095625" y="361950"/>
                  </a:moveTo>
                  <a:lnTo>
                    <a:pt x="3086100" y="361950"/>
                  </a:lnTo>
                  <a:lnTo>
                    <a:pt x="3086100" y="438150"/>
                  </a:lnTo>
                  <a:lnTo>
                    <a:pt x="3095625" y="438150"/>
                  </a:lnTo>
                  <a:lnTo>
                    <a:pt x="3095625" y="361950"/>
                  </a:lnTo>
                  <a:close/>
                </a:path>
                <a:path w="4124325" h="1581150">
                  <a:moveTo>
                    <a:pt x="3095625" y="0"/>
                  </a:moveTo>
                  <a:lnTo>
                    <a:pt x="3086100" y="0"/>
                  </a:lnTo>
                  <a:lnTo>
                    <a:pt x="3086100" y="47625"/>
                  </a:lnTo>
                  <a:lnTo>
                    <a:pt x="3095625" y="47625"/>
                  </a:lnTo>
                  <a:lnTo>
                    <a:pt x="3095625" y="0"/>
                  </a:lnTo>
                  <a:close/>
                </a:path>
                <a:path w="4124325" h="1581150">
                  <a:moveTo>
                    <a:pt x="3438525" y="752475"/>
                  </a:moveTo>
                  <a:lnTo>
                    <a:pt x="3429000" y="752475"/>
                  </a:lnTo>
                  <a:lnTo>
                    <a:pt x="3429000" y="1581150"/>
                  </a:lnTo>
                  <a:lnTo>
                    <a:pt x="3438525" y="1581150"/>
                  </a:lnTo>
                  <a:lnTo>
                    <a:pt x="3438525" y="752475"/>
                  </a:lnTo>
                  <a:close/>
                </a:path>
                <a:path w="4124325" h="1581150">
                  <a:moveTo>
                    <a:pt x="3438525" y="361950"/>
                  </a:moveTo>
                  <a:lnTo>
                    <a:pt x="3429000" y="361950"/>
                  </a:lnTo>
                  <a:lnTo>
                    <a:pt x="3429000" y="438150"/>
                  </a:lnTo>
                  <a:lnTo>
                    <a:pt x="3438525" y="438150"/>
                  </a:lnTo>
                  <a:lnTo>
                    <a:pt x="3438525" y="361950"/>
                  </a:lnTo>
                  <a:close/>
                </a:path>
                <a:path w="4124325" h="1581150">
                  <a:moveTo>
                    <a:pt x="3438525" y="0"/>
                  </a:moveTo>
                  <a:lnTo>
                    <a:pt x="3429000" y="0"/>
                  </a:lnTo>
                  <a:lnTo>
                    <a:pt x="3429000" y="47625"/>
                  </a:lnTo>
                  <a:lnTo>
                    <a:pt x="3438525" y="47625"/>
                  </a:lnTo>
                  <a:lnTo>
                    <a:pt x="3438525" y="0"/>
                  </a:lnTo>
                  <a:close/>
                </a:path>
                <a:path w="4124325" h="1581150">
                  <a:moveTo>
                    <a:pt x="3781425" y="0"/>
                  </a:moveTo>
                  <a:lnTo>
                    <a:pt x="3771900" y="0"/>
                  </a:lnTo>
                  <a:lnTo>
                    <a:pt x="3771900" y="1581150"/>
                  </a:lnTo>
                  <a:lnTo>
                    <a:pt x="3781425" y="1581150"/>
                  </a:lnTo>
                  <a:lnTo>
                    <a:pt x="3781425" y="0"/>
                  </a:lnTo>
                  <a:close/>
                </a:path>
                <a:path w="4124325" h="1581150">
                  <a:moveTo>
                    <a:pt x="4124325" y="0"/>
                  </a:moveTo>
                  <a:lnTo>
                    <a:pt x="4114800" y="0"/>
                  </a:lnTo>
                  <a:lnTo>
                    <a:pt x="4114800" y="1581150"/>
                  </a:lnTo>
                  <a:lnTo>
                    <a:pt x="4124325" y="1581150"/>
                  </a:lnTo>
                  <a:lnTo>
                    <a:pt x="41243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515087" y="6124574"/>
              <a:ext cx="2333625" cy="1485900"/>
            </a:xfrm>
            <a:custGeom>
              <a:avLst/>
              <a:gdLst/>
              <a:ahLst/>
              <a:cxnLst/>
              <a:rect l="l" t="t" r="r" b="b"/>
              <a:pathLst>
                <a:path w="2333625" h="1485900">
                  <a:moveTo>
                    <a:pt x="1647825" y="1171575"/>
                  </a:moveTo>
                  <a:lnTo>
                    <a:pt x="0" y="1171575"/>
                  </a:lnTo>
                  <a:lnTo>
                    <a:pt x="0" y="1485900"/>
                  </a:lnTo>
                  <a:lnTo>
                    <a:pt x="1647825" y="1485900"/>
                  </a:lnTo>
                  <a:lnTo>
                    <a:pt x="1647825" y="1171575"/>
                  </a:lnTo>
                  <a:close/>
                </a:path>
                <a:path w="2333625" h="1485900">
                  <a:moveTo>
                    <a:pt x="2085975" y="390525"/>
                  </a:moveTo>
                  <a:lnTo>
                    <a:pt x="0" y="390525"/>
                  </a:lnTo>
                  <a:lnTo>
                    <a:pt x="0" y="704850"/>
                  </a:lnTo>
                  <a:lnTo>
                    <a:pt x="2085975" y="704850"/>
                  </a:lnTo>
                  <a:lnTo>
                    <a:pt x="2085975" y="390525"/>
                  </a:lnTo>
                  <a:close/>
                </a:path>
                <a:path w="2333625" h="1485900">
                  <a:moveTo>
                    <a:pt x="2124075" y="781050"/>
                  </a:moveTo>
                  <a:lnTo>
                    <a:pt x="0" y="781050"/>
                  </a:lnTo>
                  <a:lnTo>
                    <a:pt x="0" y="1095375"/>
                  </a:lnTo>
                  <a:lnTo>
                    <a:pt x="2124075" y="1095375"/>
                  </a:lnTo>
                  <a:lnTo>
                    <a:pt x="2124075" y="781050"/>
                  </a:lnTo>
                  <a:close/>
                </a:path>
                <a:path w="2333625" h="1485900">
                  <a:moveTo>
                    <a:pt x="2333625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2333625" y="314325"/>
                  </a:lnTo>
                  <a:lnTo>
                    <a:pt x="2333625" y="0"/>
                  </a:lnTo>
                  <a:close/>
                </a:path>
              </a:pathLst>
            </a:custGeom>
            <a:solidFill>
              <a:srgbClr val="614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8172437" y="6124574"/>
              <a:ext cx="1590675" cy="1485900"/>
            </a:xfrm>
            <a:custGeom>
              <a:avLst/>
              <a:gdLst/>
              <a:ahLst/>
              <a:cxnLst/>
              <a:rect l="l" t="t" r="r" b="b"/>
              <a:pathLst>
                <a:path w="1590675" h="1485900">
                  <a:moveTo>
                    <a:pt x="542925" y="1171575"/>
                  </a:moveTo>
                  <a:lnTo>
                    <a:pt x="0" y="1171575"/>
                  </a:lnTo>
                  <a:lnTo>
                    <a:pt x="0" y="1485900"/>
                  </a:lnTo>
                  <a:lnTo>
                    <a:pt x="542925" y="1485900"/>
                  </a:lnTo>
                  <a:lnTo>
                    <a:pt x="542925" y="1171575"/>
                  </a:lnTo>
                  <a:close/>
                </a:path>
                <a:path w="1590675" h="1485900">
                  <a:moveTo>
                    <a:pt x="1152525" y="781050"/>
                  </a:moveTo>
                  <a:lnTo>
                    <a:pt x="476250" y="781050"/>
                  </a:lnTo>
                  <a:lnTo>
                    <a:pt x="476250" y="1095375"/>
                  </a:lnTo>
                  <a:lnTo>
                    <a:pt x="1152525" y="1095375"/>
                  </a:lnTo>
                  <a:lnTo>
                    <a:pt x="1152525" y="781050"/>
                  </a:lnTo>
                  <a:close/>
                </a:path>
                <a:path w="1590675" h="1485900">
                  <a:moveTo>
                    <a:pt x="1343025" y="390525"/>
                  </a:moveTo>
                  <a:lnTo>
                    <a:pt x="438150" y="390525"/>
                  </a:lnTo>
                  <a:lnTo>
                    <a:pt x="438150" y="704850"/>
                  </a:lnTo>
                  <a:lnTo>
                    <a:pt x="1343025" y="704850"/>
                  </a:lnTo>
                  <a:lnTo>
                    <a:pt x="1343025" y="390525"/>
                  </a:lnTo>
                  <a:close/>
                </a:path>
                <a:path w="1590675" h="1485900">
                  <a:moveTo>
                    <a:pt x="1590675" y="0"/>
                  </a:moveTo>
                  <a:lnTo>
                    <a:pt x="685800" y="0"/>
                  </a:lnTo>
                  <a:lnTo>
                    <a:pt x="685800" y="314325"/>
                  </a:lnTo>
                  <a:lnTo>
                    <a:pt x="1590675" y="314325"/>
                  </a:lnTo>
                  <a:lnTo>
                    <a:pt x="1590675" y="0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8724887" y="6124574"/>
              <a:ext cx="1276350" cy="1485900"/>
            </a:xfrm>
            <a:custGeom>
              <a:avLst/>
              <a:gdLst/>
              <a:ahLst/>
              <a:cxnLst/>
              <a:rect l="l" t="t" r="r" b="b"/>
              <a:pathLst>
                <a:path w="1276350" h="1485900">
                  <a:moveTo>
                    <a:pt x="104775" y="1171575"/>
                  </a:moveTo>
                  <a:lnTo>
                    <a:pt x="0" y="1171575"/>
                  </a:lnTo>
                  <a:lnTo>
                    <a:pt x="0" y="1485900"/>
                  </a:lnTo>
                  <a:lnTo>
                    <a:pt x="104775" y="1485900"/>
                  </a:lnTo>
                  <a:lnTo>
                    <a:pt x="104775" y="1171575"/>
                  </a:lnTo>
                  <a:close/>
                </a:path>
                <a:path w="1276350" h="1485900">
                  <a:moveTo>
                    <a:pt x="733425" y="781050"/>
                  </a:moveTo>
                  <a:lnTo>
                    <a:pt x="609600" y="781050"/>
                  </a:lnTo>
                  <a:lnTo>
                    <a:pt x="609600" y="1095375"/>
                  </a:lnTo>
                  <a:lnTo>
                    <a:pt x="733425" y="1095375"/>
                  </a:lnTo>
                  <a:lnTo>
                    <a:pt x="733425" y="781050"/>
                  </a:lnTo>
                  <a:close/>
                </a:path>
                <a:path w="1276350" h="1485900">
                  <a:moveTo>
                    <a:pt x="1123950" y="390525"/>
                  </a:moveTo>
                  <a:lnTo>
                    <a:pt x="800100" y="390525"/>
                  </a:lnTo>
                  <a:lnTo>
                    <a:pt x="800100" y="704850"/>
                  </a:lnTo>
                  <a:lnTo>
                    <a:pt x="1123950" y="704850"/>
                  </a:lnTo>
                  <a:lnTo>
                    <a:pt x="1123950" y="390525"/>
                  </a:lnTo>
                  <a:close/>
                </a:path>
                <a:path w="1276350" h="1485900">
                  <a:moveTo>
                    <a:pt x="1276350" y="0"/>
                  </a:moveTo>
                  <a:lnTo>
                    <a:pt x="1047750" y="0"/>
                  </a:lnTo>
                  <a:lnTo>
                    <a:pt x="1047750" y="314325"/>
                  </a:lnTo>
                  <a:lnTo>
                    <a:pt x="1276350" y="314325"/>
                  </a:lnTo>
                  <a:lnTo>
                    <a:pt x="1276350" y="0"/>
                  </a:lnTo>
                  <a:close/>
                </a:path>
              </a:pathLst>
            </a:custGeom>
            <a:solidFill>
              <a:srgbClr val="8B7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8839187" y="6124574"/>
              <a:ext cx="1257300" cy="1485900"/>
            </a:xfrm>
            <a:custGeom>
              <a:avLst/>
              <a:gdLst/>
              <a:ahLst/>
              <a:cxnLst/>
              <a:rect l="l" t="t" r="r" b="b"/>
              <a:pathLst>
                <a:path w="1257300" h="1485900">
                  <a:moveTo>
                    <a:pt x="95250" y="1171575"/>
                  </a:moveTo>
                  <a:lnTo>
                    <a:pt x="0" y="1171575"/>
                  </a:lnTo>
                  <a:lnTo>
                    <a:pt x="0" y="1485900"/>
                  </a:lnTo>
                  <a:lnTo>
                    <a:pt x="95250" y="1485900"/>
                  </a:lnTo>
                  <a:lnTo>
                    <a:pt x="95250" y="1171575"/>
                  </a:lnTo>
                  <a:close/>
                </a:path>
                <a:path w="1257300" h="1485900">
                  <a:moveTo>
                    <a:pt x="714375" y="781050"/>
                  </a:moveTo>
                  <a:lnTo>
                    <a:pt x="628650" y="781050"/>
                  </a:lnTo>
                  <a:lnTo>
                    <a:pt x="628650" y="1095375"/>
                  </a:lnTo>
                  <a:lnTo>
                    <a:pt x="714375" y="1095375"/>
                  </a:lnTo>
                  <a:lnTo>
                    <a:pt x="714375" y="781050"/>
                  </a:lnTo>
                  <a:close/>
                </a:path>
                <a:path w="1257300" h="1485900">
                  <a:moveTo>
                    <a:pt x="1114425" y="390525"/>
                  </a:moveTo>
                  <a:lnTo>
                    <a:pt x="1019175" y="390525"/>
                  </a:lnTo>
                  <a:lnTo>
                    <a:pt x="1019175" y="704850"/>
                  </a:lnTo>
                  <a:lnTo>
                    <a:pt x="1114425" y="704850"/>
                  </a:lnTo>
                  <a:lnTo>
                    <a:pt x="1114425" y="390525"/>
                  </a:lnTo>
                  <a:close/>
                </a:path>
                <a:path w="1257300" h="1485900">
                  <a:moveTo>
                    <a:pt x="1257300" y="0"/>
                  </a:moveTo>
                  <a:lnTo>
                    <a:pt x="1171575" y="0"/>
                  </a:lnTo>
                  <a:lnTo>
                    <a:pt x="1171575" y="314325"/>
                  </a:lnTo>
                  <a:lnTo>
                    <a:pt x="1257300" y="314325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666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8936000" y="6124574"/>
              <a:ext cx="1189355" cy="1485900"/>
            </a:xfrm>
            <a:custGeom>
              <a:avLst/>
              <a:gdLst/>
              <a:ahLst/>
              <a:cxnLst/>
              <a:rect l="l" t="t" r="r" b="b"/>
              <a:pathLst>
                <a:path w="1189354" h="1485900">
                  <a:moveTo>
                    <a:pt x="5486" y="1171575"/>
                  </a:moveTo>
                  <a:lnTo>
                    <a:pt x="0" y="1171575"/>
                  </a:lnTo>
                  <a:lnTo>
                    <a:pt x="0" y="1485900"/>
                  </a:lnTo>
                  <a:lnTo>
                    <a:pt x="5486" y="1485900"/>
                  </a:lnTo>
                  <a:lnTo>
                    <a:pt x="5486" y="1171575"/>
                  </a:lnTo>
                  <a:close/>
                </a:path>
                <a:path w="1189354" h="1485900">
                  <a:moveTo>
                    <a:pt x="636422" y="781050"/>
                  </a:moveTo>
                  <a:lnTo>
                    <a:pt x="625449" y="781050"/>
                  </a:lnTo>
                  <a:lnTo>
                    <a:pt x="625449" y="1095375"/>
                  </a:lnTo>
                  <a:lnTo>
                    <a:pt x="636422" y="1095375"/>
                  </a:lnTo>
                  <a:lnTo>
                    <a:pt x="636422" y="781050"/>
                  </a:lnTo>
                  <a:close/>
                </a:path>
                <a:path w="1189354" h="1485900">
                  <a:moveTo>
                    <a:pt x="1046187" y="390525"/>
                  </a:moveTo>
                  <a:lnTo>
                    <a:pt x="1027137" y="390525"/>
                  </a:lnTo>
                  <a:lnTo>
                    <a:pt x="1027137" y="704850"/>
                  </a:lnTo>
                  <a:lnTo>
                    <a:pt x="1046187" y="704850"/>
                  </a:lnTo>
                  <a:lnTo>
                    <a:pt x="1046187" y="390525"/>
                  </a:lnTo>
                  <a:close/>
                </a:path>
                <a:path w="1189354" h="1485900">
                  <a:moveTo>
                    <a:pt x="1189062" y="0"/>
                  </a:moveTo>
                  <a:lnTo>
                    <a:pt x="1170012" y="0"/>
                  </a:lnTo>
                  <a:lnTo>
                    <a:pt x="1170012" y="314325"/>
                  </a:lnTo>
                  <a:lnTo>
                    <a:pt x="1189062" y="314325"/>
                  </a:lnTo>
                  <a:lnTo>
                    <a:pt x="1189062" y="0"/>
                  </a:lnTo>
                  <a:close/>
                </a:path>
              </a:pathLst>
            </a:custGeom>
            <a:solidFill>
              <a:srgbClr val="588F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8943962" y="6124574"/>
              <a:ext cx="1193165" cy="1485900"/>
            </a:xfrm>
            <a:custGeom>
              <a:avLst/>
              <a:gdLst/>
              <a:ahLst/>
              <a:cxnLst/>
              <a:rect l="l" t="t" r="r" b="b"/>
              <a:pathLst>
                <a:path w="1193165" h="1485900">
                  <a:moveTo>
                    <a:pt x="9525" y="1171575"/>
                  </a:moveTo>
                  <a:lnTo>
                    <a:pt x="0" y="1171575"/>
                  </a:lnTo>
                  <a:lnTo>
                    <a:pt x="0" y="1485900"/>
                  </a:lnTo>
                  <a:lnTo>
                    <a:pt x="9525" y="1485900"/>
                  </a:lnTo>
                  <a:lnTo>
                    <a:pt x="9525" y="1171575"/>
                  </a:lnTo>
                  <a:close/>
                </a:path>
                <a:path w="1193165" h="1485900">
                  <a:moveTo>
                    <a:pt x="638175" y="781050"/>
                  </a:moveTo>
                  <a:lnTo>
                    <a:pt x="628650" y="781050"/>
                  </a:lnTo>
                  <a:lnTo>
                    <a:pt x="628650" y="1095375"/>
                  </a:lnTo>
                  <a:lnTo>
                    <a:pt x="638175" y="1095375"/>
                  </a:lnTo>
                  <a:lnTo>
                    <a:pt x="638175" y="781050"/>
                  </a:lnTo>
                  <a:close/>
                </a:path>
                <a:path w="1193165" h="1485900">
                  <a:moveTo>
                    <a:pt x="1057275" y="390525"/>
                  </a:moveTo>
                  <a:lnTo>
                    <a:pt x="1047750" y="390525"/>
                  </a:lnTo>
                  <a:lnTo>
                    <a:pt x="1047750" y="704850"/>
                  </a:lnTo>
                  <a:lnTo>
                    <a:pt x="1057275" y="704850"/>
                  </a:lnTo>
                  <a:lnTo>
                    <a:pt x="1057275" y="390525"/>
                  </a:lnTo>
                  <a:close/>
                </a:path>
                <a:path w="1193165" h="1485900">
                  <a:moveTo>
                    <a:pt x="1192834" y="0"/>
                  </a:moveTo>
                  <a:lnTo>
                    <a:pt x="1188072" y="0"/>
                  </a:lnTo>
                  <a:lnTo>
                    <a:pt x="1188072" y="314325"/>
                  </a:lnTo>
                  <a:lnTo>
                    <a:pt x="1192834" y="314325"/>
                  </a:lnTo>
                  <a:lnTo>
                    <a:pt x="1192834" y="0"/>
                  </a:lnTo>
                  <a:close/>
                </a:path>
              </a:pathLst>
            </a:custGeom>
            <a:solidFill>
              <a:srgbClr val="8099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8959317" y="6124574"/>
              <a:ext cx="1186180" cy="1485900"/>
            </a:xfrm>
            <a:custGeom>
              <a:avLst/>
              <a:gdLst/>
              <a:ahLst/>
              <a:cxnLst/>
              <a:rect l="l" t="t" r="r" b="b"/>
              <a:pathLst>
                <a:path w="1186179" h="1485900">
                  <a:moveTo>
                    <a:pt x="4762" y="1171575"/>
                  </a:moveTo>
                  <a:lnTo>
                    <a:pt x="0" y="1171575"/>
                  </a:lnTo>
                  <a:lnTo>
                    <a:pt x="0" y="1485900"/>
                  </a:lnTo>
                  <a:lnTo>
                    <a:pt x="4762" y="1485900"/>
                  </a:lnTo>
                  <a:lnTo>
                    <a:pt x="4762" y="1171575"/>
                  </a:lnTo>
                  <a:close/>
                </a:path>
                <a:path w="1186179" h="1485900">
                  <a:moveTo>
                    <a:pt x="630250" y="781050"/>
                  </a:moveTo>
                  <a:lnTo>
                    <a:pt x="624763" y="781050"/>
                  </a:lnTo>
                  <a:lnTo>
                    <a:pt x="624763" y="1095375"/>
                  </a:lnTo>
                  <a:lnTo>
                    <a:pt x="630250" y="1095375"/>
                  </a:lnTo>
                  <a:lnTo>
                    <a:pt x="630250" y="781050"/>
                  </a:lnTo>
                  <a:close/>
                </a:path>
                <a:path w="1186179" h="1485900">
                  <a:moveTo>
                    <a:pt x="1058875" y="390525"/>
                  </a:moveTo>
                  <a:lnTo>
                    <a:pt x="1047902" y="390525"/>
                  </a:lnTo>
                  <a:lnTo>
                    <a:pt x="1047902" y="704850"/>
                  </a:lnTo>
                  <a:lnTo>
                    <a:pt x="1058875" y="704850"/>
                  </a:lnTo>
                  <a:lnTo>
                    <a:pt x="1058875" y="390525"/>
                  </a:lnTo>
                  <a:close/>
                </a:path>
                <a:path w="1186179" h="1485900">
                  <a:moveTo>
                    <a:pt x="1185748" y="0"/>
                  </a:moveTo>
                  <a:lnTo>
                    <a:pt x="1177518" y="0"/>
                  </a:lnTo>
                  <a:lnTo>
                    <a:pt x="1177518" y="314325"/>
                  </a:lnTo>
                  <a:lnTo>
                    <a:pt x="1185748" y="314325"/>
                  </a:lnTo>
                  <a:lnTo>
                    <a:pt x="1185748" y="0"/>
                  </a:lnTo>
                  <a:close/>
                </a:path>
              </a:pathLst>
            </a:custGeom>
            <a:solidFill>
              <a:srgbClr val="998B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6505575" y="6076949"/>
              <a:ext cx="9525" cy="1581150"/>
            </a:xfrm>
            <a:custGeom>
              <a:avLst/>
              <a:gdLst/>
              <a:ahLst/>
              <a:cxnLst/>
              <a:rect l="l" t="t" r="r" b="b"/>
              <a:pathLst>
                <a:path w="9525" h="1581150">
                  <a:moveTo>
                    <a:pt x="9524" y="1581149"/>
                  </a:moveTo>
                  <a:lnTo>
                    <a:pt x="0" y="1581149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1581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8286750" y="5641220"/>
            <a:ext cx="370205" cy="387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85725">
              <a:lnSpc>
                <a:spcPct val="131900"/>
              </a:lnSpc>
              <a:spcBef>
                <a:spcPts val="100"/>
              </a:spcBef>
            </a:pPr>
            <a:r>
              <a:rPr dirty="0" sz="900" spc="-20">
                <a:latin typeface="Roboto"/>
                <a:cs typeface="Roboto"/>
              </a:rPr>
              <a:t>Preta </a:t>
            </a:r>
            <a:r>
              <a:rPr dirty="0" sz="900" spc="-10">
                <a:latin typeface="Roboto"/>
                <a:cs typeface="Roboto"/>
              </a:rPr>
              <a:t>Outra</a:t>
            </a:r>
            <a:endParaRPr sz="900">
              <a:latin typeface="Roboto"/>
              <a:cs typeface="Roboto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9029700" y="5641220"/>
            <a:ext cx="522605" cy="387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76200">
              <a:lnSpc>
                <a:spcPct val="131900"/>
              </a:lnSpc>
              <a:spcBef>
                <a:spcPts val="100"/>
              </a:spcBef>
            </a:pPr>
            <a:r>
              <a:rPr dirty="0" sz="900" spc="-10">
                <a:latin typeface="Roboto"/>
                <a:cs typeface="Roboto"/>
              </a:rPr>
              <a:t>Amarela Indígena</a:t>
            </a:r>
            <a:endParaRPr sz="900">
              <a:latin typeface="Roboto"/>
              <a:cs typeface="Roboto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6476999" y="7694810"/>
            <a:ext cx="43319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18490" algn="l"/>
                <a:tab pos="1304290" algn="l"/>
                <a:tab pos="1990089" algn="l"/>
                <a:tab pos="2675890" algn="l"/>
                <a:tab pos="3333115" algn="l"/>
                <a:tab pos="3976370" algn="l"/>
              </a:tabLst>
            </a:pPr>
            <a:r>
              <a:rPr dirty="0" sz="900" spc="-50">
                <a:latin typeface="Roboto"/>
                <a:cs typeface="Roboto"/>
              </a:rPr>
              <a:t>0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25">
                <a:latin typeface="Roboto"/>
                <a:cs typeface="Roboto"/>
              </a:rPr>
              <a:t>200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25">
                <a:latin typeface="Roboto"/>
                <a:cs typeface="Roboto"/>
              </a:rPr>
              <a:t>400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25">
                <a:latin typeface="Roboto"/>
                <a:cs typeface="Roboto"/>
              </a:rPr>
              <a:t>600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25">
                <a:latin typeface="Roboto"/>
                <a:cs typeface="Roboto"/>
              </a:rPr>
              <a:t>800</a:t>
            </a:r>
            <a:r>
              <a:rPr dirty="0" sz="900">
                <a:latin typeface="Roboto"/>
                <a:cs typeface="Roboto"/>
              </a:rPr>
              <a:t>	1</a:t>
            </a:r>
            <a:r>
              <a:rPr dirty="0" sz="900" spc="5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mil</a:t>
            </a:r>
            <a:r>
              <a:rPr dirty="0" sz="900">
                <a:latin typeface="Roboto"/>
                <a:cs typeface="Roboto"/>
              </a:rPr>
              <a:t>	1,2</a:t>
            </a:r>
            <a:r>
              <a:rPr dirty="0" sz="900" spc="-2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mil</a:t>
            </a:r>
            <a:endParaRPr sz="900">
              <a:latin typeface="Roboto"/>
              <a:cs typeface="Roboto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6138862" y="6191051"/>
            <a:ext cx="3067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Roboto"/>
                <a:cs typeface="Roboto"/>
              </a:rPr>
              <a:t>Pleno</a:t>
            </a:r>
            <a:endParaRPr sz="900">
              <a:latin typeface="Roboto"/>
              <a:cs typeface="Roboto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6100762" y="6583957"/>
            <a:ext cx="346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Roboto"/>
                <a:cs typeface="Roboto"/>
              </a:rPr>
              <a:t>Júnior</a:t>
            </a:r>
            <a:endParaRPr sz="900">
              <a:latin typeface="Roboto"/>
              <a:cs typeface="Roboto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6110287" y="6976864"/>
            <a:ext cx="3371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Roboto"/>
                <a:cs typeface="Roboto"/>
              </a:rPr>
              <a:t>Sênior</a:t>
            </a:r>
            <a:endParaRPr sz="900">
              <a:latin typeface="Roboto"/>
              <a:cs typeface="Roboto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6100762" y="7369770"/>
            <a:ext cx="346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Roboto"/>
                <a:cs typeface="Roboto"/>
              </a:rPr>
              <a:t>Gestor</a:t>
            </a:r>
            <a:endParaRPr sz="900">
              <a:latin typeface="Roboto"/>
              <a:cs typeface="Roboto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5791199" y="1647824"/>
            <a:ext cx="5305425" cy="3200400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1275"/>
              </a:spcBef>
            </a:pP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Gráfico</a:t>
            </a:r>
            <a:r>
              <a:rPr dirty="0" sz="1350" spc="-70" b="1">
                <a:solidFill>
                  <a:srgbClr val="E7E6F1"/>
                </a:solidFill>
                <a:latin typeface="Roboto"/>
                <a:cs typeface="Roboto"/>
              </a:rPr>
              <a:t> -</a:t>
            </a:r>
            <a:r>
              <a:rPr dirty="0" sz="1350" spc="-35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Etnia</a:t>
            </a:r>
            <a:r>
              <a:rPr dirty="0" sz="1350" spc="-2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x</a:t>
            </a:r>
            <a:r>
              <a:rPr dirty="0" sz="1350" spc="-6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spc="-10" b="1">
                <a:solidFill>
                  <a:srgbClr val="E7E6F1"/>
                </a:solidFill>
                <a:latin typeface="Roboto"/>
                <a:cs typeface="Roboto"/>
              </a:rPr>
              <a:t>Escolaridade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6086474" y="2085974"/>
            <a:ext cx="4733925" cy="2533650"/>
            <a:chOff x="6086474" y="2085974"/>
            <a:chExt cx="4733925" cy="2533650"/>
          </a:xfrm>
        </p:grpSpPr>
        <p:sp>
          <p:nvSpPr>
            <p:cNvPr id="71" name="object 71" descr=""/>
            <p:cNvSpPr/>
            <p:nvPr/>
          </p:nvSpPr>
          <p:spPr>
            <a:xfrm>
              <a:off x="6086474" y="2085974"/>
              <a:ext cx="4733925" cy="2533650"/>
            </a:xfrm>
            <a:custGeom>
              <a:avLst/>
              <a:gdLst/>
              <a:ahLst/>
              <a:cxnLst/>
              <a:rect l="l" t="t" r="r" b="b"/>
              <a:pathLst>
                <a:path w="4733925" h="2533650">
                  <a:moveTo>
                    <a:pt x="4733924" y="2533649"/>
                  </a:moveTo>
                  <a:lnTo>
                    <a:pt x="0" y="2533649"/>
                  </a:lnTo>
                  <a:lnTo>
                    <a:pt x="0" y="0"/>
                  </a:lnTo>
                  <a:lnTo>
                    <a:pt x="4733924" y="0"/>
                  </a:lnTo>
                  <a:lnTo>
                    <a:pt x="4733924" y="2533649"/>
                  </a:lnTo>
                  <a:close/>
                </a:path>
              </a:pathLst>
            </a:custGeom>
            <a:solidFill>
              <a:srgbClr val="E7E6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6686549" y="2181224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6146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 descr=""/>
          <p:cNvSpPr txBox="1"/>
          <p:nvPr/>
        </p:nvSpPr>
        <p:spPr>
          <a:xfrm>
            <a:off x="6962775" y="2151260"/>
            <a:ext cx="22117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09065" algn="l"/>
              </a:tabLst>
            </a:pPr>
            <a:r>
              <a:rPr dirty="0" sz="900" spc="-10">
                <a:latin typeface="Roboto"/>
                <a:cs typeface="Roboto"/>
              </a:rPr>
              <a:t>Graduação/Bach…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50">
                <a:latin typeface="Roboto"/>
                <a:cs typeface="Roboto"/>
              </a:rPr>
              <a:t>Pós-</a:t>
            </a:r>
            <a:r>
              <a:rPr dirty="0" sz="900" spc="-10">
                <a:latin typeface="Roboto"/>
                <a:cs typeface="Roboto"/>
              </a:rPr>
              <a:t>graduação</a:t>
            </a:r>
            <a:endParaRPr sz="900">
              <a:latin typeface="Roboto"/>
              <a:cs typeface="Roboto"/>
            </a:endParaRPr>
          </a:p>
        </p:txBody>
      </p:sp>
      <p:grpSp>
        <p:nvGrpSpPr>
          <p:cNvPr id="74" name="object 74" descr=""/>
          <p:cNvGrpSpPr/>
          <p:nvPr/>
        </p:nvGrpSpPr>
        <p:grpSpPr>
          <a:xfrm>
            <a:off x="6686550" y="2181224"/>
            <a:ext cx="2886075" cy="285750"/>
            <a:chOff x="6686550" y="2181224"/>
            <a:chExt cx="2886075" cy="285750"/>
          </a:xfrm>
        </p:grpSpPr>
        <p:sp>
          <p:nvSpPr>
            <p:cNvPr id="75" name="object 75" descr=""/>
            <p:cNvSpPr/>
            <p:nvPr/>
          </p:nvSpPr>
          <p:spPr>
            <a:xfrm>
              <a:off x="8096249" y="2181224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9344024" y="2181224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8B7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6686550" y="2352674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666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 descr=""/>
          <p:cNvSpPr txBox="1"/>
          <p:nvPr/>
        </p:nvSpPr>
        <p:spPr>
          <a:xfrm>
            <a:off x="6962775" y="2322710"/>
            <a:ext cx="19062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42340" algn="l"/>
              </a:tabLst>
            </a:pPr>
            <a:r>
              <a:rPr dirty="0" sz="900" spc="-10">
                <a:latin typeface="Roboto"/>
                <a:cs typeface="Roboto"/>
              </a:rPr>
              <a:t>Mestrado</a:t>
            </a:r>
            <a:r>
              <a:rPr dirty="0" sz="900">
                <a:latin typeface="Roboto"/>
                <a:cs typeface="Roboto"/>
              </a:rPr>
              <a:t>	Doutorado</a:t>
            </a:r>
            <a:r>
              <a:rPr dirty="0" sz="900" spc="10">
                <a:latin typeface="Roboto"/>
                <a:cs typeface="Roboto"/>
              </a:rPr>
              <a:t> </a:t>
            </a:r>
            <a:r>
              <a:rPr dirty="0" sz="900">
                <a:latin typeface="Roboto"/>
                <a:cs typeface="Roboto"/>
              </a:rPr>
              <a:t>ou</a:t>
            </a:r>
            <a:r>
              <a:rPr dirty="0" sz="900" spc="35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Phd</a:t>
            </a:r>
            <a:endParaRPr sz="900">
              <a:latin typeface="Roboto"/>
              <a:cs typeface="Roboto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7629525" y="2352674"/>
            <a:ext cx="1638300" cy="114300"/>
            <a:chOff x="7629525" y="2352674"/>
            <a:chExt cx="1638300" cy="114300"/>
          </a:xfrm>
        </p:grpSpPr>
        <p:sp>
          <p:nvSpPr>
            <p:cNvPr id="80" name="object 80" descr=""/>
            <p:cNvSpPr/>
            <p:nvPr/>
          </p:nvSpPr>
          <p:spPr>
            <a:xfrm>
              <a:off x="7629525" y="2352674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588F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9039224" y="2352674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E1BE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 descr=""/>
          <p:cNvSpPr txBox="1"/>
          <p:nvPr/>
        </p:nvSpPr>
        <p:spPr>
          <a:xfrm>
            <a:off x="9315449" y="2116970"/>
            <a:ext cx="1223010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304800">
              <a:lnSpc>
                <a:spcPct val="125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Estudante</a:t>
            </a:r>
            <a:r>
              <a:rPr dirty="0" sz="900" spc="-15">
                <a:latin typeface="Roboto"/>
                <a:cs typeface="Roboto"/>
              </a:rPr>
              <a:t> </a:t>
            </a:r>
            <a:r>
              <a:rPr dirty="0" sz="900">
                <a:latin typeface="Roboto"/>
                <a:cs typeface="Roboto"/>
              </a:rPr>
              <a:t>de</a:t>
            </a:r>
            <a:r>
              <a:rPr dirty="0" sz="900" spc="-15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Gr…</a:t>
            </a:r>
            <a:r>
              <a:rPr dirty="0" sz="900">
                <a:latin typeface="Roboto"/>
                <a:cs typeface="Roboto"/>
              </a:rPr>
              <a:t> Não</a:t>
            </a:r>
            <a:r>
              <a:rPr dirty="0" sz="900" spc="20">
                <a:latin typeface="Roboto"/>
                <a:cs typeface="Roboto"/>
              </a:rPr>
              <a:t> </a:t>
            </a:r>
            <a:r>
              <a:rPr dirty="0" sz="900">
                <a:latin typeface="Roboto"/>
                <a:cs typeface="Roboto"/>
              </a:rPr>
              <a:t>tenho</a:t>
            </a:r>
            <a:r>
              <a:rPr dirty="0" sz="900" spc="25">
                <a:latin typeface="Roboto"/>
                <a:cs typeface="Roboto"/>
              </a:rPr>
              <a:t> </a:t>
            </a:r>
            <a:r>
              <a:rPr dirty="0" sz="900" spc="-10">
                <a:latin typeface="Roboto"/>
                <a:cs typeface="Roboto"/>
              </a:rPr>
              <a:t>graduação…</a:t>
            </a:r>
            <a:endParaRPr sz="900">
              <a:latin typeface="Roboto"/>
              <a:cs typeface="Roboto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6962775" y="2494160"/>
            <a:ext cx="1061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Prefiro</a:t>
            </a:r>
            <a:r>
              <a:rPr dirty="0" sz="900" spc="-5">
                <a:latin typeface="Roboto"/>
                <a:cs typeface="Roboto"/>
              </a:rPr>
              <a:t> </a:t>
            </a:r>
            <a:r>
              <a:rPr dirty="0" sz="900">
                <a:latin typeface="Roboto"/>
                <a:cs typeface="Roboto"/>
              </a:rPr>
              <a:t>não </a:t>
            </a:r>
            <a:r>
              <a:rPr dirty="0" sz="900" spc="-10">
                <a:latin typeface="Roboto"/>
                <a:cs typeface="Roboto"/>
              </a:rPr>
              <a:t>informar</a:t>
            </a:r>
            <a:endParaRPr sz="900">
              <a:latin typeface="Roboto"/>
              <a:cs typeface="Roboto"/>
            </a:endParaRPr>
          </a:p>
        </p:txBody>
      </p:sp>
      <p:grpSp>
        <p:nvGrpSpPr>
          <p:cNvPr id="84" name="object 84" descr=""/>
          <p:cNvGrpSpPr/>
          <p:nvPr/>
        </p:nvGrpSpPr>
        <p:grpSpPr>
          <a:xfrm>
            <a:off x="6686550" y="2524124"/>
            <a:ext cx="3886200" cy="1619250"/>
            <a:chOff x="6686550" y="2524124"/>
            <a:chExt cx="3886200" cy="1619250"/>
          </a:xfrm>
        </p:grpSpPr>
        <p:sp>
          <p:nvSpPr>
            <p:cNvPr id="85" name="object 85" descr=""/>
            <p:cNvSpPr/>
            <p:nvPr/>
          </p:nvSpPr>
          <p:spPr>
            <a:xfrm>
              <a:off x="6686550" y="2524124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CD93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6686537" y="2686049"/>
              <a:ext cx="3886200" cy="1457325"/>
            </a:xfrm>
            <a:custGeom>
              <a:avLst/>
              <a:gdLst/>
              <a:ahLst/>
              <a:cxnLst/>
              <a:rect l="l" t="t" r="r" b="b"/>
              <a:pathLst>
                <a:path w="3886200" h="1457325">
                  <a:moveTo>
                    <a:pt x="57150" y="1085850"/>
                  </a:moveTo>
                  <a:lnTo>
                    <a:pt x="0" y="1085850"/>
                  </a:lnTo>
                  <a:lnTo>
                    <a:pt x="0" y="1095375"/>
                  </a:lnTo>
                  <a:lnTo>
                    <a:pt x="57150" y="1095375"/>
                  </a:lnTo>
                  <a:lnTo>
                    <a:pt x="57150" y="1085850"/>
                  </a:lnTo>
                  <a:close/>
                </a:path>
                <a:path w="3886200" h="1457325">
                  <a:moveTo>
                    <a:pt x="57150" y="723900"/>
                  </a:moveTo>
                  <a:lnTo>
                    <a:pt x="0" y="723900"/>
                  </a:lnTo>
                  <a:lnTo>
                    <a:pt x="0" y="733425"/>
                  </a:lnTo>
                  <a:lnTo>
                    <a:pt x="57150" y="733425"/>
                  </a:lnTo>
                  <a:lnTo>
                    <a:pt x="57150" y="723900"/>
                  </a:lnTo>
                  <a:close/>
                </a:path>
                <a:path w="3886200" h="1457325">
                  <a:moveTo>
                    <a:pt x="57150" y="361950"/>
                  </a:moveTo>
                  <a:lnTo>
                    <a:pt x="0" y="361950"/>
                  </a:lnTo>
                  <a:lnTo>
                    <a:pt x="0" y="371475"/>
                  </a:lnTo>
                  <a:lnTo>
                    <a:pt x="57150" y="371475"/>
                  </a:lnTo>
                  <a:lnTo>
                    <a:pt x="57150" y="361950"/>
                  </a:lnTo>
                  <a:close/>
                </a:path>
                <a:path w="3886200" h="1457325">
                  <a:moveTo>
                    <a:pt x="609600" y="1085850"/>
                  </a:moveTo>
                  <a:lnTo>
                    <a:pt x="504825" y="1085850"/>
                  </a:lnTo>
                  <a:lnTo>
                    <a:pt x="504825" y="1095375"/>
                  </a:lnTo>
                  <a:lnTo>
                    <a:pt x="609600" y="1095375"/>
                  </a:lnTo>
                  <a:lnTo>
                    <a:pt x="609600" y="1085850"/>
                  </a:lnTo>
                  <a:close/>
                </a:path>
                <a:path w="3886200" h="1457325">
                  <a:moveTo>
                    <a:pt x="609600" y="723900"/>
                  </a:moveTo>
                  <a:lnTo>
                    <a:pt x="504825" y="723900"/>
                  </a:lnTo>
                  <a:lnTo>
                    <a:pt x="504825" y="733425"/>
                  </a:lnTo>
                  <a:lnTo>
                    <a:pt x="609600" y="733425"/>
                  </a:lnTo>
                  <a:lnTo>
                    <a:pt x="609600" y="723900"/>
                  </a:lnTo>
                  <a:close/>
                </a:path>
                <a:path w="3886200" h="1457325">
                  <a:moveTo>
                    <a:pt x="609600" y="361950"/>
                  </a:moveTo>
                  <a:lnTo>
                    <a:pt x="504825" y="361950"/>
                  </a:lnTo>
                  <a:lnTo>
                    <a:pt x="504825" y="371475"/>
                  </a:lnTo>
                  <a:lnTo>
                    <a:pt x="609600" y="371475"/>
                  </a:lnTo>
                  <a:lnTo>
                    <a:pt x="609600" y="361950"/>
                  </a:lnTo>
                  <a:close/>
                </a:path>
                <a:path w="3886200" h="1457325">
                  <a:moveTo>
                    <a:pt x="1171575" y="1085850"/>
                  </a:moveTo>
                  <a:lnTo>
                    <a:pt x="1057275" y="1085850"/>
                  </a:lnTo>
                  <a:lnTo>
                    <a:pt x="1057275" y="1095375"/>
                  </a:lnTo>
                  <a:lnTo>
                    <a:pt x="1171575" y="1095375"/>
                  </a:lnTo>
                  <a:lnTo>
                    <a:pt x="1171575" y="1085850"/>
                  </a:lnTo>
                  <a:close/>
                </a:path>
                <a:path w="3886200" h="1457325">
                  <a:moveTo>
                    <a:pt x="1171575" y="723900"/>
                  </a:moveTo>
                  <a:lnTo>
                    <a:pt x="1057275" y="723900"/>
                  </a:lnTo>
                  <a:lnTo>
                    <a:pt x="1057275" y="733425"/>
                  </a:lnTo>
                  <a:lnTo>
                    <a:pt x="1171575" y="733425"/>
                  </a:lnTo>
                  <a:lnTo>
                    <a:pt x="1171575" y="723900"/>
                  </a:lnTo>
                  <a:close/>
                </a:path>
                <a:path w="3886200" h="1457325">
                  <a:moveTo>
                    <a:pt x="1171575" y="361950"/>
                  </a:moveTo>
                  <a:lnTo>
                    <a:pt x="1057275" y="361950"/>
                  </a:lnTo>
                  <a:lnTo>
                    <a:pt x="1057275" y="371475"/>
                  </a:lnTo>
                  <a:lnTo>
                    <a:pt x="1171575" y="371475"/>
                  </a:lnTo>
                  <a:lnTo>
                    <a:pt x="1171575" y="361950"/>
                  </a:lnTo>
                  <a:close/>
                </a:path>
                <a:path w="3886200" h="1457325">
                  <a:moveTo>
                    <a:pt x="1724025" y="1085850"/>
                  </a:moveTo>
                  <a:lnTo>
                    <a:pt x="1609725" y="1085850"/>
                  </a:lnTo>
                  <a:lnTo>
                    <a:pt x="1609725" y="1095375"/>
                  </a:lnTo>
                  <a:lnTo>
                    <a:pt x="1724025" y="1095375"/>
                  </a:lnTo>
                  <a:lnTo>
                    <a:pt x="1724025" y="1085850"/>
                  </a:lnTo>
                  <a:close/>
                </a:path>
                <a:path w="3886200" h="1457325">
                  <a:moveTo>
                    <a:pt x="1724025" y="723900"/>
                  </a:moveTo>
                  <a:lnTo>
                    <a:pt x="1609725" y="723900"/>
                  </a:lnTo>
                  <a:lnTo>
                    <a:pt x="1609725" y="733425"/>
                  </a:lnTo>
                  <a:lnTo>
                    <a:pt x="1724025" y="733425"/>
                  </a:lnTo>
                  <a:lnTo>
                    <a:pt x="1724025" y="723900"/>
                  </a:lnTo>
                  <a:close/>
                </a:path>
                <a:path w="3886200" h="1457325">
                  <a:moveTo>
                    <a:pt x="1724025" y="361950"/>
                  </a:moveTo>
                  <a:lnTo>
                    <a:pt x="1609725" y="361950"/>
                  </a:lnTo>
                  <a:lnTo>
                    <a:pt x="1609725" y="371475"/>
                  </a:lnTo>
                  <a:lnTo>
                    <a:pt x="1724025" y="371475"/>
                  </a:lnTo>
                  <a:lnTo>
                    <a:pt x="1724025" y="361950"/>
                  </a:lnTo>
                  <a:close/>
                </a:path>
                <a:path w="3886200" h="1457325">
                  <a:moveTo>
                    <a:pt x="2276475" y="1085850"/>
                  </a:moveTo>
                  <a:lnTo>
                    <a:pt x="2162175" y="1085850"/>
                  </a:lnTo>
                  <a:lnTo>
                    <a:pt x="2162175" y="1095375"/>
                  </a:lnTo>
                  <a:lnTo>
                    <a:pt x="2276475" y="1095375"/>
                  </a:lnTo>
                  <a:lnTo>
                    <a:pt x="2276475" y="1085850"/>
                  </a:lnTo>
                  <a:close/>
                </a:path>
                <a:path w="3886200" h="1457325">
                  <a:moveTo>
                    <a:pt x="2276475" y="723900"/>
                  </a:moveTo>
                  <a:lnTo>
                    <a:pt x="2162175" y="723900"/>
                  </a:lnTo>
                  <a:lnTo>
                    <a:pt x="2162175" y="733425"/>
                  </a:lnTo>
                  <a:lnTo>
                    <a:pt x="2276475" y="733425"/>
                  </a:lnTo>
                  <a:lnTo>
                    <a:pt x="2276475" y="723900"/>
                  </a:lnTo>
                  <a:close/>
                </a:path>
                <a:path w="3886200" h="1457325">
                  <a:moveTo>
                    <a:pt x="2276475" y="361950"/>
                  </a:moveTo>
                  <a:lnTo>
                    <a:pt x="2162175" y="361950"/>
                  </a:lnTo>
                  <a:lnTo>
                    <a:pt x="2162175" y="371475"/>
                  </a:lnTo>
                  <a:lnTo>
                    <a:pt x="2276475" y="371475"/>
                  </a:lnTo>
                  <a:lnTo>
                    <a:pt x="2276475" y="361950"/>
                  </a:lnTo>
                  <a:close/>
                </a:path>
                <a:path w="3886200" h="1457325">
                  <a:moveTo>
                    <a:pt x="2828925" y="1085850"/>
                  </a:moveTo>
                  <a:lnTo>
                    <a:pt x="2714625" y="1085850"/>
                  </a:lnTo>
                  <a:lnTo>
                    <a:pt x="2714625" y="1095375"/>
                  </a:lnTo>
                  <a:lnTo>
                    <a:pt x="2828925" y="1095375"/>
                  </a:lnTo>
                  <a:lnTo>
                    <a:pt x="2828925" y="1085850"/>
                  </a:lnTo>
                  <a:close/>
                </a:path>
                <a:path w="3886200" h="1457325">
                  <a:moveTo>
                    <a:pt x="2828925" y="723900"/>
                  </a:moveTo>
                  <a:lnTo>
                    <a:pt x="2714625" y="723900"/>
                  </a:lnTo>
                  <a:lnTo>
                    <a:pt x="2714625" y="733425"/>
                  </a:lnTo>
                  <a:lnTo>
                    <a:pt x="2828925" y="733425"/>
                  </a:lnTo>
                  <a:lnTo>
                    <a:pt x="2828925" y="723900"/>
                  </a:lnTo>
                  <a:close/>
                </a:path>
                <a:path w="3886200" h="1457325">
                  <a:moveTo>
                    <a:pt x="2828925" y="361950"/>
                  </a:moveTo>
                  <a:lnTo>
                    <a:pt x="2714625" y="361950"/>
                  </a:lnTo>
                  <a:lnTo>
                    <a:pt x="2714625" y="371475"/>
                  </a:lnTo>
                  <a:lnTo>
                    <a:pt x="2828925" y="371475"/>
                  </a:lnTo>
                  <a:lnTo>
                    <a:pt x="2828925" y="361950"/>
                  </a:lnTo>
                  <a:close/>
                </a:path>
                <a:path w="3886200" h="1457325">
                  <a:moveTo>
                    <a:pt x="3381375" y="1085850"/>
                  </a:moveTo>
                  <a:lnTo>
                    <a:pt x="3276600" y="1085850"/>
                  </a:lnTo>
                  <a:lnTo>
                    <a:pt x="3276600" y="1095375"/>
                  </a:lnTo>
                  <a:lnTo>
                    <a:pt x="3381375" y="1095375"/>
                  </a:lnTo>
                  <a:lnTo>
                    <a:pt x="3381375" y="1085850"/>
                  </a:lnTo>
                  <a:close/>
                </a:path>
                <a:path w="3886200" h="1457325">
                  <a:moveTo>
                    <a:pt x="3381375" y="723900"/>
                  </a:moveTo>
                  <a:lnTo>
                    <a:pt x="3276600" y="723900"/>
                  </a:lnTo>
                  <a:lnTo>
                    <a:pt x="3276600" y="733425"/>
                  </a:lnTo>
                  <a:lnTo>
                    <a:pt x="3381375" y="733425"/>
                  </a:lnTo>
                  <a:lnTo>
                    <a:pt x="3381375" y="723900"/>
                  </a:lnTo>
                  <a:close/>
                </a:path>
                <a:path w="3886200" h="1457325">
                  <a:moveTo>
                    <a:pt x="3381375" y="361950"/>
                  </a:moveTo>
                  <a:lnTo>
                    <a:pt x="3276600" y="361950"/>
                  </a:lnTo>
                  <a:lnTo>
                    <a:pt x="3276600" y="371475"/>
                  </a:lnTo>
                  <a:lnTo>
                    <a:pt x="3381375" y="371475"/>
                  </a:lnTo>
                  <a:lnTo>
                    <a:pt x="3381375" y="361950"/>
                  </a:lnTo>
                  <a:close/>
                </a:path>
                <a:path w="3886200" h="1457325">
                  <a:moveTo>
                    <a:pt x="3886200" y="1447800"/>
                  </a:moveTo>
                  <a:lnTo>
                    <a:pt x="0" y="1447800"/>
                  </a:lnTo>
                  <a:lnTo>
                    <a:pt x="0" y="1457325"/>
                  </a:lnTo>
                  <a:lnTo>
                    <a:pt x="3886200" y="1457325"/>
                  </a:lnTo>
                  <a:lnTo>
                    <a:pt x="3886200" y="1447800"/>
                  </a:lnTo>
                  <a:close/>
                </a:path>
                <a:path w="3886200" h="1457325">
                  <a:moveTo>
                    <a:pt x="3886200" y="1085850"/>
                  </a:moveTo>
                  <a:lnTo>
                    <a:pt x="3829050" y="1085850"/>
                  </a:lnTo>
                  <a:lnTo>
                    <a:pt x="3829050" y="1095375"/>
                  </a:lnTo>
                  <a:lnTo>
                    <a:pt x="3886200" y="1095375"/>
                  </a:lnTo>
                  <a:lnTo>
                    <a:pt x="3886200" y="1085850"/>
                  </a:lnTo>
                  <a:close/>
                </a:path>
                <a:path w="3886200" h="1457325">
                  <a:moveTo>
                    <a:pt x="3886200" y="723900"/>
                  </a:moveTo>
                  <a:lnTo>
                    <a:pt x="3829050" y="723900"/>
                  </a:lnTo>
                  <a:lnTo>
                    <a:pt x="3829050" y="733425"/>
                  </a:lnTo>
                  <a:lnTo>
                    <a:pt x="3886200" y="733425"/>
                  </a:lnTo>
                  <a:lnTo>
                    <a:pt x="3886200" y="723900"/>
                  </a:lnTo>
                  <a:close/>
                </a:path>
                <a:path w="3886200" h="1457325">
                  <a:moveTo>
                    <a:pt x="3886200" y="361950"/>
                  </a:moveTo>
                  <a:lnTo>
                    <a:pt x="3829050" y="361950"/>
                  </a:lnTo>
                  <a:lnTo>
                    <a:pt x="3829050" y="371475"/>
                  </a:lnTo>
                  <a:lnTo>
                    <a:pt x="3886200" y="371475"/>
                  </a:lnTo>
                  <a:lnTo>
                    <a:pt x="3886200" y="361950"/>
                  </a:lnTo>
                  <a:close/>
                </a:path>
                <a:path w="3886200" h="1457325">
                  <a:moveTo>
                    <a:pt x="388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886200" y="9525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6743687" y="3362324"/>
              <a:ext cx="3771900" cy="771525"/>
            </a:xfrm>
            <a:custGeom>
              <a:avLst/>
              <a:gdLst/>
              <a:ahLst/>
              <a:cxnLst/>
              <a:rect l="l" t="t" r="r" b="b"/>
              <a:pathLst>
                <a:path w="3771900" h="771525">
                  <a:moveTo>
                    <a:pt x="447675" y="257175"/>
                  </a:moveTo>
                  <a:lnTo>
                    <a:pt x="0" y="257175"/>
                  </a:lnTo>
                  <a:lnTo>
                    <a:pt x="0" y="771525"/>
                  </a:lnTo>
                  <a:lnTo>
                    <a:pt x="447675" y="771525"/>
                  </a:lnTo>
                  <a:lnTo>
                    <a:pt x="447675" y="257175"/>
                  </a:lnTo>
                  <a:close/>
                </a:path>
                <a:path w="3771900" h="771525">
                  <a:moveTo>
                    <a:pt x="1000125" y="323850"/>
                  </a:moveTo>
                  <a:lnTo>
                    <a:pt x="552450" y="323850"/>
                  </a:lnTo>
                  <a:lnTo>
                    <a:pt x="552450" y="771525"/>
                  </a:lnTo>
                  <a:lnTo>
                    <a:pt x="1000125" y="771525"/>
                  </a:lnTo>
                  <a:lnTo>
                    <a:pt x="1000125" y="323850"/>
                  </a:lnTo>
                  <a:close/>
                </a:path>
                <a:path w="3771900" h="771525">
                  <a:moveTo>
                    <a:pt x="1552575" y="266700"/>
                  </a:moveTo>
                  <a:lnTo>
                    <a:pt x="1114425" y="266700"/>
                  </a:lnTo>
                  <a:lnTo>
                    <a:pt x="1114425" y="771525"/>
                  </a:lnTo>
                  <a:lnTo>
                    <a:pt x="1552575" y="771525"/>
                  </a:lnTo>
                  <a:lnTo>
                    <a:pt x="1552575" y="266700"/>
                  </a:lnTo>
                  <a:close/>
                </a:path>
                <a:path w="3771900" h="771525">
                  <a:moveTo>
                    <a:pt x="2105025" y="219075"/>
                  </a:moveTo>
                  <a:lnTo>
                    <a:pt x="1666875" y="219075"/>
                  </a:lnTo>
                  <a:lnTo>
                    <a:pt x="1666875" y="771525"/>
                  </a:lnTo>
                  <a:lnTo>
                    <a:pt x="2105025" y="771525"/>
                  </a:lnTo>
                  <a:lnTo>
                    <a:pt x="2105025" y="219075"/>
                  </a:lnTo>
                  <a:close/>
                </a:path>
                <a:path w="3771900" h="771525">
                  <a:moveTo>
                    <a:pt x="2657475" y="0"/>
                  </a:moveTo>
                  <a:lnTo>
                    <a:pt x="2219325" y="0"/>
                  </a:lnTo>
                  <a:lnTo>
                    <a:pt x="2219325" y="771525"/>
                  </a:lnTo>
                  <a:lnTo>
                    <a:pt x="2657475" y="771525"/>
                  </a:lnTo>
                  <a:lnTo>
                    <a:pt x="2657475" y="0"/>
                  </a:lnTo>
                  <a:close/>
                </a:path>
                <a:path w="3771900" h="771525">
                  <a:moveTo>
                    <a:pt x="3219450" y="266700"/>
                  </a:moveTo>
                  <a:lnTo>
                    <a:pt x="2771775" y="266700"/>
                  </a:lnTo>
                  <a:lnTo>
                    <a:pt x="2771775" y="771525"/>
                  </a:lnTo>
                  <a:lnTo>
                    <a:pt x="3219450" y="771525"/>
                  </a:lnTo>
                  <a:lnTo>
                    <a:pt x="3219450" y="266700"/>
                  </a:lnTo>
                  <a:close/>
                </a:path>
                <a:path w="3771900" h="771525">
                  <a:moveTo>
                    <a:pt x="3771900" y="257175"/>
                  </a:moveTo>
                  <a:lnTo>
                    <a:pt x="3324225" y="257175"/>
                  </a:lnTo>
                  <a:lnTo>
                    <a:pt x="3324225" y="771525"/>
                  </a:lnTo>
                  <a:lnTo>
                    <a:pt x="3771900" y="771525"/>
                  </a:lnTo>
                  <a:lnTo>
                    <a:pt x="3771900" y="257175"/>
                  </a:lnTo>
                  <a:close/>
                </a:path>
              </a:pathLst>
            </a:custGeom>
            <a:solidFill>
              <a:srgbClr val="614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6743687" y="2971799"/>
              <a:ext cx="3771900" cy="704850"/>
            </a:xfrm>
            <a:custGeom>
              <a:avLst/>
              <a:gdLst/>
              <a:ahLst/>
              <a:cxnLst/>
              <a:rect l="l" t="t" r="r" b="b"/>
              <a:pathLst>
                <a:path w="3771900" h="704850">
                  <a:moveTo>
                    <a:pt x="447675" y="209550"/>
                  </a:moveTo>
                  <a:lnTo>
                    <a:pt x="0" y="209550"/>
                  </a:lnTo>
                  <a:lnTo>
                    <a:pt x="0" y="638175"/>
                  </a:lnTo>
                  <a:lnTo>
                    <a:pt x="447675" y="638175"/>
                  </a:lnTo>
                  <a:lnTo>
                    <a:pt x="447675" y="209550"/>
                  </a:lnTo>
                  <a:close/>
                </a:path>
                <a:path w="3771900" h="704850">
                  <a:moveTo>
                    <a:pt x="1000125" y="238125"/>
                  </a:moveTo>
                  <a:lnTo>
                    <a:pt x="552450" y="238125"/>
                  </a:lnTo>
                  <a:lnTo>
                    <a:pt x="552450" y="704850"/>
                  </a:lnTo>
                  <a:lnTo>
                    <a:pt x="1000125" y="704850"/>
                  </a:lnTo>
                  <a:lnTo>
                    <a:pt x="1000125" y="238125"/>
                  </a:lnTo>
                  <a:close/>
                </a:path>
                <a:path w="3771900" h="704850">
                  <a:moveTo>
                    <a:pt x="1552575" y="219075"/>
                  </a:moveTo>
                  <a:lnTo>
                    <a:pt x="1114425" y="219075"/>
                  </a:lnTo>
                  <a:lnTo>
                    <a:pt x="1114425" y="647700"/>
                  </a:lnTo>
                  <a:lnTo>
                    <a:pt x="1552575" y="647700"/>
                  </a:lnTo>
                  <a:lnTo>
                    <a:pt x="1552575" y="219075"/>
                  </a:lnTo>
                  <a:close/>
                </a:path>
                <a:path w="3771900" h="704850">
                  <a:moveTo>
                    <a:pt x="2105025" y="152400"/>
                  </a:moveTo>
                  <a:lnTo>
                    <a:pt x="1666875" y="152400"/>
                  </a:lnTo>
                  <a:lnTo>
                    <a:pt x="1666875" y="600075"/>
                  </a:lnTo>
                  <a:lnTo>
                    <a:pt x="2105025" y="600075"/>
                  </a:lnTo>
                  <a:lnTo>
                    <a:pt x="2105025" y="152400"/>
                  </a:lnTo>
                  <a:close/>
                </a:path>
                <a:path w="3771900" h="704850">
                  <a:moveTo>
                    <a:pt x="2657475" y="0"/>
                  </a:moveTo>
                  <a:lnTo>
                    <a:pt x="2219325" y="0"/>
                  </a:lnTo>
                  <a:lnTo>
                    <a:pt x="2219325" y="381000"/>
                  </a:lnTo>
                  <a:lnTo>
                    <a:pt x="2657475" y="381000"/>
                  </a:lnTo>
                  <a:lnTo>
                    <a:pt x="2657475" y="0"/>
                  </a:lnTo>
                  <a:close/>
                </a:path>
                <a:path w="3771900" h="704850">
                  <a:moveTo>
                    <a:pt x="3219450" y="66675"/>
                  </a:moveTo>
                  <a:lnTo>
                    <a:pt x="2771775" y="66675"/>
                  </a:lnTo>
                  <a:lnTo>
                    <a:pt x="2771775" y="647700"/>
                  </a:lnTo>
                  <a:lnTo>
                    <a:pt x="3219450" y="647700"/>
                  </a:lnTo>
                  <a:lnTo>
                    <a:pt x="3219450" y="66675"/>
                  </a:lnTo>
                  <a:close/>
                </a:path>
                <a:path w="3771900" h="704850">
                  <a:moveTo>
                    <a:pt x="3771900" y="247650"/>
                  </a:moveTo>
                  <a:lnTo>
                    <a:pt x="3324225" y="247650"/>
                  </a:lnTo>
                  <a:lnTo>
                    <a:pt x="3324225" y="638175"/>
                  </a:lnTo>
                  <a:lnTo>
                    <a:pt x="3771900" y="638175"/>
                  </a:lnTo>
                  <a:lnTo>
                    <a:pt x="3771900" y="247650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6743687" y="2867024"/>
              <a:ext cx="3771900" cy="342900"/>
            </a:xfrm>
            <a:custGeom>
              <a:avLst/>
              <a:gdLst/>
              <a:ahLst/>
              <a:cxnLst/>
              <a:rect l="l" t="t" r="r" b="b"/>
              <a:pathLst>
                <a:path w="3771900" h="342900">
                  <a:moveTo>
                    <a:pt x="447675" y="123825"/>
                  </a:moveTo>
                  <a:lnTo>
                    <a:pt x="0" y="123825"/>
                  </a:lnTo>
                  <a:lnTo>
                    <a:pt x="0" y="304800"/>
                  </a:lnTo>
                  <a:lnTo>
                    <a:pt x="447675" y="304800"/>
                  </a:lnTo>
                  <a:lnTo>
                    <a:pt x="447675" y="123825"/>
                  </a:lnTo>
                  <a:close/>
                </a:path>
                <a:path w="3771900" h="342900">
                  <a:moveTo>
                    <a:pt x="1000125" y="104775"/>
                  </a:moveTo>
                  <a:lnTo>
                    <a:pt x="552450" y="104775"/>
                  </a:lnTo>
                  <a:lnTo>
                    <a:pt x="552450" y="333375"/>
                  </a:lnTo>
                  <a:lnTo>
                    <a:pt x="1000125" y="333375"/>
                  </a:lnTo>
                  <a:lnTo>
                    <a:pt x="1000125" y="104775"/>
                  </a:lnTo>
                  <a:close/>
                </a:path>
                <a:path w="3771900" h="342900">
                  <a:moveTo>
                    <a:pt x="1552575" y="66675"/>
                  </a:moveTo>
                  <a:lnTo>
                    <a:pt x="1114425" y="66675"/>
                  </a:lnTo>
                  <a:lnTo>
                    <a:pt x="1114425" y="314325"/>
                  </a:lnTo>
                  <a:lnTo>
                    <a:pt x="1552575" y="314325"/>
                  </a:lnTo>
                  <a:lnTo>
                    <a:pt x="1552575" y="66675"/>
                  </a:lnTo>
                  <a:close/>
                </a:path>
                <a:path w="3771900" h="342900">
                  <a:moveTo>
                    <a:pt x="2105025" y="85725"/>
                  </a:moveTo>
                  <a:lnTo>
                    <a:pt x="1666875" y="85725"/>
                  </a:lnTo>
                  <a:lnTo>
                    <a:pt x="1666875" y="247650"/>
                  </a:lnTo>
                  <a:lnTo>
                    <a:pt x="2105025" y="247650"/>
                  </a:lnTo>
                  <a:lnTo>
                    <a:pt x="2105025" y="85725"/>
                  </a:lnTo>
                  <a:close/>
                </a:path>
                <a:path w="3771900" h="342900">
                  <a:moveTo>
                    <a:pt x="2657475" y="0"/>
                  </a:moveTo>
                  <a:lnTo>
                    <a:pt x="2219325" y="0"/>
                  </a:lnTo>
                  <a:lnTo>
                    <a:pt x="2219325" y="95250"/>
                  </a:lnTo>
                  <a:lnTo>
                    <a:pt x="2657475" y="95250"/>
                  </a:lnTo>
                  <a:lnTo>
                    <a:pt x="2657475" y="0"/>
                  </a:lnTo>
                  <a:close/>
                </a:path>
                <a:path w="3771900" h="342900">
                  <a:moveTo>
                    <a:pt x="3771900" y="95250"/>
                  </a:moveTo>
                  <a:lnTo>
                    <a:pt x="3324225" y="95250"/>
                  </a:lnTo>
                  <a:lnTo>
                    <a:pt x="3324225" y="342900"/>
                  </a:lnTo>
                  <a:lnTo>
                    <a:pt x="3771900" y="342900"/>
                  </a:lnTo>
                  <a:lnTo>
                    <a:pt x="3771900" y="95250"/>
                  </a:lnTo>
                  <a:close/>
                </a:path>
              </a:pathLst>
            </a:custGeom>
            <a:solidFill>
              <a:srgbClr val="8B7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6743687" y="2695574"/>
              <a:ext cx="3771900" cy="333375"/>
            </a:xfrm>
            <a:custGeom>
              <a:avLst/>
              <a:gdLst/>
              <a:ahLst/>
              <a:cxnLst/>
              <a:rect l="l" t="t" r="r" b="b"/>
              <a:pathLst>
                <a:path w="3771900" h="333375">
                  <a:moveTo>
                    <a:pt x="447675" y="104775"/>
                  </a:moveTo>
                  <a:lnTo>
                    <a:pt x="0" y="104775"/>
                  </a:lnTo>
                  <a:lnTo>
                    <a:pt x="0" y="285750"/>
                  </a:lnTo>
                  <a:lnTo>
                    <a:pt x="447675" y="285750"/>
                  </a:lnTo>
                  <a:lnTo>
                    <a:pt x="447675" y="104775"/>
                  </a:lnTo>
                  <a:close/>
                </a:path>
                <a:path w="3771900" h="333375">
                  <a:moveTo>
                    <a:pt x="1000125" y="114300"/>
                  </a:moveTo>
                  <a:lnTo>
                    <a:pt x="552450" y="114300"/>
                  </a:lnTo>
                  <a:lnTo>
                    <a:pt x="552450" y="266700"/>
                  </a:lnTo>
                  <a:lnTo>
                    <a:pt x="1000125" y="266700"/>
                  </a:lnTo>
                  <a:lnTo>
                    <a:pt x="1000125" y="114300"/>
                  </a:lnTo>
                  <a:close/>
                </a:path>
                <a:path w="3771900" h="333375">
                  <a:moveTo>
                    <a:pt x="1552575" y="76200"/>
                  </a:moveTo>
                  <a:lnTo>
                    <a:pt x="1114425" y="76200"/>
                  </a:lnTo>
                  <a:lnTo>
                    <a:pt x="1114425" y="228600"/>
                  </a:lnTo>
                  <a:lnTo>
                    <a:pt x="1552575" y="228600"/>
                  </a:lnTo>
                  <a:lnTo>
                    <a:pt x="1552575" y="76200"/>
                  </a:lnTo>
                  <a:close/>
                </a:path>
                <a:path w="3771900" h="333375">
                  <a:moveTo>
                    <a:pt x="2105025" y="104775"/>
                  </a:moveTo>
                  <a:lnTo>
                    <a:pt x="1666875" y="104775"/>
                  </a:lnTo>
                  <a:lnTo>
                    <a:pt x="1666875" y="247650"/>
                  </a:lnTo>
                  <a:lnTo>
                    <a:pt x="2105025" y="247650"/>
                  </a:lnTo>
                  <a:lnTo>
                    <a:pt x="2105025" y="104775"/>
                  </a:lnTo>
                  <a:close/>
                </a:path>
                <a:path w="3771900" h="333375">
                  <a:moveTo>
                    <a:pt x="2657475" y="114300"/>
                  </a:moveTo>
                  <a:lnTo>
                    <a:pt x="2219325" y="114300"/>
                  </a:lnTo>
                  <a:lnTo>
                    <a:pt x="2219325" y="161925"/>
                  </a:lnTo>
                  <a:lnTo>
                    <a:pt x="2657475" y="161925"/>
                  </a:lnTo>
                  <a:lnTo>
                    <a:pt x="2657475" y="114300"/>
                  </a:lnTo>
                  <a:close/>
                </a:path>
                <a:path w="3771900" h="333375">
                  <a:moveTo>
                    <a:pt x="3219450" y="85725"/>
                  </a:moveTo>
                  <a:lnTo>
                    <a:pt x="2771775" y="85725"/>
                  </a:lnTo>
                  <a:lnTo>
                    <a:pt x="2771775" y="333375"/>
                  </a:lnTo>
                  <a:lnTo>
                    <a:pt x="3219450" y="333375"/>
                  </a:lnTo>
                  <a:lnTo>
                    <a:pt x="3219450" y="85725"/>
                  </a:lnTo>
                  <a:close/>
                </a:path>
                <a:path w="3771900" h="333375">
                  <a:moveTo>
                    <a:pt x="3771900" y="0"/>
                  </a:moveTo>
                  <a:lnTo>
                    <a:pt x="3324225" y="0"/>
                  </a:lnTo>
                  <a:lnTo>
                    <a:pt x="3324225" y="257175"/>
                  </a:lnTo>
                  <a:lnTo>
                    <a:pt x="3771900" y="257175"/>
                  </a:lnTo>
                  <a:lnTo>
                    <a:pt x="3771900" y="0"/>
                  </a:lnTo>
                  <a:close/>
                </a:path>
              </a:pathLst>
            </a:custGeom>
            <a:solidFill>
              <a:srgbClr val="666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6743687" y="2714624"/>
              <a:ext cx="2657475" cy="85725"/>
            </a:xfrm>
            <a:custGeom>
              <a:avLst/>
              <a:gdLst/>
              <a:ahLst/>
              <a:cxnLst/>
              <a:rect l="l" t="t" r="r" b="b"/>
              <a:pathLst>
                <a:path w="2657475" h="85725">
                  <a:moveTo>
                    <a:pt x="447675" y="19050"/>
                  </a:moveTo>
                  <a:lnTo>
                    <a:pt x="0" y="19050"/>
                  </a:lnTo>
                  <a:lnTo>
                    <a:pt x="0" y="76200"/>
                  </a:lnTo>
                  <a:lnTo>
                    <a:pt x="447675" y="76200"/>
                  </a:lnTo>
                  <a:lnTo>
                    <a:pt x="447675" y="19050"/>
                  </a:lnTo>
                  <a:close/>
                </a:path>
                <a:path w="2657475" h="85725">
                  <a:moveTo>
                    <a:pt x="1000125" y="28575"/>
                  </a:moveTo>
                  <a:lnTo>
                    <a:pt x="552450" y="28575"/>
                  </a:lnTo>
                  <a:lnTo>
                    <a:pt x="552450" y="85725"/>
                  </a:lnTo>
                  <a:lnTo>
                    <a:pt x="1000125" y="85725"/>
                  </a:lnTo>
                  <a:lnTo>
                    <a:pt x="1000125" y="28575"/>
                  </a:lnTo>
                  <a:close/>
                </a:path>
                <a:path w="2657475" h="85725">
                  <a:moveTo>
                    <a:pt x="1552575" y="26936"/>
                  </a:moveTo>
                  <a:lnTo>
                    <a:pt x="1114425" y="26936"/>
                  </a:lnTo>
                  <a:lnTo>
                    <a:pt x="1114425" y="50825"/>
                  </a:lnTo>
                  <a:lnTo>
                    <a:pt x="1552575" y="50825"/>
                  </a:lnTo>
                  <a:lnTo>
                    <a:pt x="1552575" y="26936"/>
                  </a:lnTo>
                  <a:close/>
                </a:path>
                <a:path w="2657475" h="85725">
                  <a:moveTo>
                    <a:pt x="2105025" y="0"/>
                  </a:moveTo>
                  <a:lnTo>
                    <a:pt x="1666875" y="0"/>
                  </a:lnTo>
                  <a:lnTo>
                    <a:pt x="1666875" y="76200"/>
                  </a:lnTo>
                  <a:lnTo>
                    <a:pt x="2105025" y="76200"/>
                  </a:lnTo>
                  <a:lnTo>
                    <a:pt x="2105025" y="0"/>
                  </a:lnTo>
                  <a:close/>
                </a:path>
                <a:path w="2657475" h="85725">
                  <a:moveTo>
                    <a:pt x="2657475" y="38100"/>
                  </a:moveTo>
                  <a:lnTo>
                    <a:pt x="2219325" y="38100"/>
                  </a:lnTo>
                  <a:lnTo>
                    <a:pt x="2219325" y="85725"/>
                  </a:lnTo>
                  <a:lnTo>
                    <a:pt x="2657475" y="85725"/>
                  </a:lnTo>
                  <a:lnTo>
                    <a:pt x="2657475" y="38100"/>
                  </a:lnTo>
                  <a:close/>
                </a:path>
              </a:pathLst>
            </a:custGeom>
            <a:solidFill>
              <a:srgbClr val="588F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6743687" y="2695346"/>
              <a:ext cx="3219450" cy="76835"/>
            </a:xfrm>
            <a:custGeom>
              <a:avLst/>
              <a:gdLst/>
              <a:ahLst/>
              <a:cxnLst/>
              <a:rect l="l" t="t" r="r" b="b"/>
              <a:pathLst>
                <a:path w="3219450" h="76835">
                  <a:moveTo>
                    <a:pt x="447675" y="228"/>
                  </a:moveTo>
                  <a:lnTo>
                    <a:pt x="0" y="228"/>
                  </a:lnTo>
                  <a:lnTo>
                    <a:pt x="0" y="28803"/>
                  </a:lnTo>
                  <a:lnTo>
                    <a:pt x="447675" y="28803"/>
                  </a:lnTo>
                  <a:lnTo>
                    <a:pt x="447675" y="228"/>
                  </a:lnTo>
                  <a:close/>
                </a:path>
                <a:path w="3219450" h="76835">
                  <a:moveTo>
                    <a:pt x="1000125" y="228"/>
                  </a:moveTo>
                  <a:lnTo>
                    <a:pt x="552450" y="228"/>
                  </a:lnTo>
                  <a:lnTo>
                    <a:pt x="552450" y="38328"/>
                  </a:lnTo>
                  <a:lnTo>
                    <a:pt x="1000125" y="38328"/>
                  </a:lnTo>
                  <a:lnTo>
                    <a:pt x="1000125" y="228"/>
                  </a:lnTo>
                  <a:close/>
                </a:path>
                <a:path w="3219450" h="76835">
                  <a:moveTo>
                    <a:pt x="1552575" y="228"/>
                  </a:moveTo>
                  <a:lnTo>
                    <a:pt x="1114425" y="228"/>
                  </a:lnTo>
                  <a:lnTo>
                    <a:pt x="1114425" y="38328"/>
                  </a:lnTo>
                  <a:lnTo>
                    <a:pt x="1552575" y="38328"/>
                  </a:lnTo>
                  <a:lnTo>
                    <a:pt x="1552575" y="228"/>
                  </a:lnTo>
                  <a:close/>
                </a:path>
                <a:path w="3219450" h="76835">
                  <a:moveTo>
                    <a:pt x="2105025" y="0"/>
                  </a:moveTo>
                  <a:lnTo>
                    <a:pt x="1666875" y="0"/>
                  </a:lnTo>
                  <a:lnTo>
                    <a:pt x="1666875" y="18097"/>
                  </a:lnTo>
                  <a:lnTo>
                    <a:pt x="2105025" y="18097"/>
                  </a:lnTo>
                  <a:lnTo>
                    <a:pt x="2105025" y="0"/>
                  </a:lnTo>
                  <a:close/>
                </a:path>
                <a:path w="3219450" h="76835">
                  <a:moveTo>
                    <a:pt x="3219450" y="228"/>
                  </a:moveTo>
                  <a:lnTo>
                    <a:pt x="2771775" y="228"/>
                  </a:lnTo>
                  <a:lnTo>
                    <a:pt x="2771775" y="76428"/>
                  </a:lnTo>
                  <a:lnTo>
                    <a:pt x="3219450" y="76428"/>
                  </a:lnTo>
                  <a:lnTo>
                    <a:pt x="3219450" y="228"/>
                  </a:lnTo>
                  <a:close/>
                </a:path>
              </a:pathLst>
            </a:custGeom>
            <a:solidFill>
              <a:srgbClr val="E1BE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6743687" y="2691637"/>
              <a:ext cx="2657475" cy="52069"/>
            </a:xfrm>
            <a:custGeom>
              <a:avLst/>
              <a:gdLst/>
              <a:ahLst/>
              <a:cxnLst/>
              <a:rect l="l" t="t" r="r" b="b"/>
              <a:pathLst>
                <a:path w="2657475" h="52069">
                  <a:moveTo>
                    <a:pt x="447675" y="25"/>
                  </a:moveTo>
                  <a:lnTo>
                    <a:pt x="0" y="25"/>
                  </a:lnTo>
                  <a:lnTo>
                    <a:pt x="0" y="4787"/>
                  </a:lnTo>
                  <a:lnTo>
                    <a:pt x="447675" y="4787"/>
                  </a:lnTo>
                  <a:lnTo>
                    <a:pt x="447675" y="25"/>
                  </a:lnTo>
                  <a:close/>
                </a:path>
                <a:path w="2657475" h="52069">
                  <a:moveTo>
                    <a:pt x="1000125" y="0"/>
                  </a:moveTo>
                  <a:lnTo>
                    <a:pt x="552450" y="0"/>
                  </a:lnTo>
                  <a:lnTo>
                    <a:pt x="552450" y="4762"/>
                  </a:lnTo>
                  <a:lnTo>
                    <a:pt x="1000125" y="4762"/>
                  </a:lnTo>
                  <a:lnTo>
                    <a:pt x="1000125" y="0"/>
                  </a:lnTo>
                  <a:close/>
                </a:path>
                <a:path w="2657475" h="52069">
                  <a:moveTo>
                    <a:pt x="2657475" y="3937"/>
                  </a:moveTo>
                  <a:lnTo>
                    <a:pt x="2219325" y="3937"/>
                  </a:lnTo>
                  <a:lnTo>
                    <a:pt x="2219325" y="51562"/>
                  </a:lnTo>
                  <a:lnTo>
                    <a:pt x="2657475" y="51562"/>
                  </a:lnTo>
                  <a:lnTo>
                    <a:pt x="2657475" y="3937"/>
                  </a:lnTo>
                  <a:close/>
                </a:path>
              </a:pathLst>
            </a:custGeom>
            <a:solidFill>
              <a:srgbClr val="CD93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6686550" y="4133849"/>
              <a:ext cx="3886200" cy="9525"/>
            </a:xfrm>
            <a:custGeom>
              <a:avLst/>
              <a:gdLst/>
              <a:ahLst/>
              <a:cxnLst/>
              <a:rect l="l" t="t" r="r" b="b"/>
              <a:pathLst>
                <a:path w="3886200" h="9525">
                  <a:moveTo>
                    <a:pt x="38861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3886199" y="0"/>
                  </a:lnTo>
                  <a:lnTo>
                    <a:pt x="3886199" y="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 descr=""/>
          <p:cNvSpPr txBox="1"/>
          <p:nvPr/>
        </p:nvSpPr>
        <p:spPr>
          <a:xfrm rot="19860000">
            <a:off x="6624239" y="4260475"/>
            <a:ext cx="377752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5">
                <a:latin typeface="Roboto"/>
                <a:cs typeface="Roboto"/>
              </a:rPr>
              <a:t>Bran</a:t>
            </a:r>
            <a:r>
              <a:rPr dirty="0" baseline="3086" sz="1350" spc="-22">
                <a:latin typeface="Roboto"/>
                <a:cs typeface="Roboto"/>
              </a:rPr>
              <a:t>ca</a:t>
            </a:r>
            <a:endParaRPr baseline="3086" sz="1350">
              <a:latin typeface="Roboto"/>
              <a:cs typeface="Roboto"/>
            </a:endParaRPr>
          </a:p>
        </p:txBody>
      </p:sp>
      <p:sp>
        <p:nvSpPr>
          <p:cNvPr id="96" name="object 96" descr=""/>
          <p:cNvSpPr txBox="1"/>
          <p:nvPr/>
        </p:nvSpPr>
        <p:spPr>
          <a:xfrm rot="19860000">
            <a:off x="7221218" y="4248324"/>
            <a:ext cx="332672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0">
                <a:latin typeface="Roboto"/>
                <a:cs typeface="Roboto"/>
              </a:rPr>
              <a:t>Pard</a:t>
            </a:r>
            <a:r>
              <a:rPr dirty="0" baseline="3086" sz="1350" spc="-15">
                <a:latin typeface="Roboto"/>
                <a:cs typeface="Roboto"/>
              </a:rPr>
              <a:t>a</a:t>
            </a:r>
            <a:endParaRPr baseline="3086" sz="1350">
              <a:latin typeface="Roboto"/>
              <a:cs typeface="Roboto"/>
            </a:endParaRPr>
          </a:p>
        </p:txBody>
      </p:sp>
      <p:sp>
        <p:nvSpPr>
          <p:cNvPr id="97" name="object 97" descr=""/>
          <p:cNvSpPr txBox="1"/>
          <p:nvPr/>
        </p:nvSpPr>
        <p:spPr>
          <a:xfrm rot="19860000">
            <a:off x="7809170" y="4238664"/>
            <a:ext cx="29718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20">
                <a:latin typeface="Roboto"/>
                <a:cs typeface="Roboto"/>
              </a:rPr>
              <a:t>Pret</a:t>
            </a:r>
            <a:r>
              <a:rPr dirty="0" baseline="3086" sz="1350" spc="-30">
                <a:latin typeface="Roboto"/>
                <a:cs typeface="Roboto"/>
              </a:rPr>
              <a:t>a</a:t>
            </a:r>
            <a:endParaRPr baseline="3086" sz="1350">
              <a:latin typeface="Roboto"/>
              <a:cs typeface="Roboto"/>
            </a:endParaRPr>
          </a:p>
        </p:txBody>
      </p:sp>
      <p:sp>
        <p:nvSpPr>
          <p:cNvPr id="98" name="object 98" descr=""/>
          <p:cNvSpPr txBox="1"/>
          <p:nvPr/>
        </p:nvSpPr>
        <p:spPr>
          <a:xfrm rot="19860000">
            <a:off x="8216308" y="4279774"/>
            <a:ext cx="45097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0">
                <a:latin typeface="Roboto"/>
                <a:cs typeface="Roboto"/>
              </a:rPr>
              <a:t>Ama</a:t>
            </a:r>
            <a:r>
              <a:rPr dirty="0" baseline="3086" sz="1350" spc="-15">
                <a:latin typeface="Roboto"/>
                <a:cs typeface="Roboto"/>
              </a:rPr>
              <a:t>rela</a:t>
            </a:r>
            <a:endParaRPr baseline="3086" sz="1350">
              <a:latin typeface="Roboto"/>
              <a:cs typeface="Roboto"/>
            </a:endParaRPr>
          </a:p>
        </p:txBody>
      </p:sp>
      <p:sp>
        <p:nvSpPr>
          <p:cNvPr id="99" name="object 99" descr=""/>
          <p:cNvSpPr txBox="1"/>
          <p:nvPr/>
        </p:nvSpPr>
        <p:spPr>
          <a:xfrm rot="19860000">
            <a:off x="8577116" y="4331799"/>
            <a:ext cx="660209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20">
                <a:latin typeface="Roboto"/>
                <a:cs typeface="Roboto"/>
              </a:rPr>
              <a:t>Prefi</a:t>
            </a:r>
            <a:r>
              <a:rPr dirty="0" baseline="3086" sz="1350" spc="-30">
                <a:latin typeface="Roboto"/>
                <a:cs typeface="Roboto"/>
              </a:rPr>
              <a:t>ro não</a:t>
            </a:r>
            <a:r>
              <a:rPr dirty="0" baseline="6172" sz="1350" spc="-30">
                <a:latin typeface="Roboto"/>
                <a:cs typeface="Roboto"/>
              </a:rPr>
              <a:t>…</a:t>
            </a:r>
            <a:endParaRPr baseline="6172" sz="1350">
              <a:latin typeface="Roboto"/>
              <a:cs typeface="Roboto"/>
            </a:endParaRPr>
          </a:p>
        </p:txBody>
      </p:sp>
      <p:sp>
        <p:nvSpPr>
          <p:cNvPr id="100" name="object 100" descr=""/>
          <p:cNvSpPr txBox="1"/>
          <p:nvPr/>
        </p:nvSpPr>
        <p:spPr>
          <a:xfrm rot="19860000">
            <a:off x="9462037" y="4241113"/>
            <a:ext cx="305994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20">
                <a:latin typeface="Roboto"/>
                <a:cs typeface="Roboto"/>
              </a:rPr>
              <a:t>Outr</a:t>
            </a:r>
            <a:r>
              <a:rPr dirty="0" baseline="3086" sz="1350" spc="-30">
                <a:latin typeface="Roboto"/>
                <a:cs typeface="Roboto"/>
              </a:rPr>
              <a:t>a</a:t>
            </a:r>
            <a:endParaRPr baseline="3086" sz="1350">
              <a:latin typeface="Roboto"/>
              <a:cs typeface="Roboto"/>
            </a:endParaRPr>
          </a:p>
        </p:txBody>
      </p:sp>
      <p:sp>
        <p:nvSpPr>
          <p:cNvPr id="101" name="object 101" descr=""/>
          <p:cNvSpPr txBox="1"/>
          <p:nvPr/>
        </p:nvSpPr>
        <p:spPr>
          <a:xfrm rot="19860000">
            <a:off x="9868970" y="4282223"/>
            <a:ext cx="46019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0">
                <a:latin typeface="Roboto"/>
                <a:cs typeface="Roboto"/>
              </a:rPr>
              <a:t>Indí</a:t>
            </a:r>
            <a:r>
              <a:rPr dirty="0" baseline="3086" sz="1350" spc="-15">
                <a:latin typeface="Roboto"/>
                <a:cs typeface="Roboto"/>
              </a:rPr>
              <a:t>gena</a:t>
            </a:r>
            <a:endParaRPr baseline="3086" sz="1350">
              <a:latin typeface="Roboto"/>
              <a:cs typeface="Roboto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6286499" y="2603698"/>
            <a:ext cx="296545" cy="1610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Roboto"/>
                <a:cs typeface="Roboto"/>
              </a:rPr>
              <a:t>100%</a:t>
            </a:r>
            <a:endParaRPr sz="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900">
              <a:latin typeface="Roboto"/>
              <a:cs typeface="Roboto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900" spc="-25">
                <a:latin typeface="Roboto"/>
                <a:cs typeface="Roboto"/>
              </a:rPr>
              <a:t>75%</a:t>
            </a:r>
            <a:endParaRPr sz="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900">
              <a:latin typeface="Roboto"/>
              <a:cs typeface="Roboto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900" spc="-25">
                <a:latin typeface="Roboto"/>
                <a:cs typeface="Roboto"/>
              </a:rPr>
              <a:t>50%</a:t>
            </a:r>
            <a:endParaRPr sz="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900">
              <a:latin typeface="Roboto"/>
              <a:cs typeface="Roboto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900" spc="-25">
                <a:latin typeface="Roboto"/>
                <a:cs typeface="Roboto"/>
              </a:rPr>
              <a:t>25%</a:t>
            </a:r>
            <a:endParaRPr sz="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900">
              <a:latin typeface="Roboto"/>
              <a:cs typeface="Roboto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900" spc="-25">
                <a:latin typeface="Roboto"/>
                <a:cs typeface="Roboto"/>
              </a:rPr>
              <a:t>0%</a:t>
            </a:r>
            <a:endParaRPr sz="900">
              <a:latin typeface="Roboto"/>
              <a:cs typeface="Roboto"/>
            </a:endParaRPr>
          </a:p>
        </p:txBody>
      </p:sp>
      <p:grpSp>
        <p:nvGrpSpPr>
          <p:cNvPr id="103" name="object 103" descr=""/>
          <p:cNvGrpSpPr/>
          <p:nvPr/>
        </p:nvGrpSpPr>
        <p:grpSpPr>
          <a:xfrm>
            <a:off x="8991600" y="1066799"/>
            <a:ext cx="2085339" cy="466090"/>
            <a:chOff x="8991600" y="1066799"/>
            <a:chExt cx="2085339" cy="466090"/>
          </a:xfrm>
        </p:grpSpPr>
        <p:sp>
          <p:nvSpPr>
            <p:cNvPr id="104" name="object 104" descr=""/>
            <p:cNvSpPr/>
            <p:nvPr/>
          </p:nvSpPr>
          <p:spPr>
            <a:xfrm>
              <a:off x="8991587" y="1066799"/>
              <a:ext cx="2085339" cy="466090"/>
            </a:xfrm>
            <a:custGeom>
              <a:avLst/>
              <a:gdLst/>
              <a:ahLst/>
              <a:cxnLst/>
              <a:rect l="l" t="t" r="r" b="b"/>
              <a:pathLst>
                <a:path w="2085340" h="466090">
                  <a:moveTo>
                    <a:pt x="2084832" y="0"/>
                  </a:moveTo>
                  <a:lnTo>
                    <a:pt x="0" y="0"/>
                  </a:lnTo>
                  <a:lnTo>
                    <a:pt x="0" y="67310"/>
                  </a:lnTo>
                  <a:lnTo>
                    <a:pt x="2019300" y="67310"/>
                  </a:lnTo>
                  <a:lnTo>
                    <a:pt x="2019300" y="381000"/>
                  </a:lnTo>
                  <a:lnTo>
                    <a:pt x="66675" y="381000"/>
                  </a:lnTo>
                  <a:lnTo>
                    <a:pt x="66675" y="67322"/>
                  </a:lnTo>
                  <a:lnTo>
                    <a:pt x="0" y="67322"/>
                  </a:lnTo>
                  <a:lnTo>
                    <a:pt x="0" y="381000"/>
                  </a:lnTo>
                  <a:lnTo>
                    <a:pt x="0" y="466090"/>
                  </a:lnTo>
                  <a:lnTo>
                    <a:pt x="2084832" y="466090"/>
                  </a:lnTo>
                  <a:lnTo>
                    <a:pt x="2084832" y="381012"/>
                  </a:lnTo>
                  <a:lnTo>
                    <a:pt x="2084832" y="67310"/>
                  </a:lnTo>
                  <a:lnTo>
                    <a:pt x="2084832" y="66687"/>
                  </a:lnTo>
                  <a:lnTo>
                    <a:pt x="2084832" y="0"/>
                  </a:lnTo>
                  <a:close/>
                </a:path>
              </a:pathLst>
            </a:custGeom>
            <a:solidFill>
              <a:srgbClr val="000000">
                <a:alpha val="121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9043403" y="1118869"/>
              <a:ext cx="1981200" cy="361950"/>
            </a:xfrm>
            <a:custGeom>
              <a:avLst/>
              <a:gdLst/>
              <a:ahLst/>
              <a:cxnLst/>
              <a:rect l="l" t="t" r="r" b="b"/>
              <a:pathLst>
                <a:path w="1981200" h="361950">
                  <a:moveTo>
                    <a:pt x="198120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67484" y="15240"/>
                  </a:lnTo>
                  <a:lnTo>
                    <a:pt x="1967484" y="328930"/>
                  </a:lnTo>
                  <a:lnTo>
                    <a:pt x="14859" y="328930"/>
                  </a:lnTo>
                  <a:lnTo>
                    <a:pt x="14859" y="15252"/>
                  </a:lnTo>
                  <a:lnTo>
                    <a:pt x="0" y="15252"/>
                  </a:lnTo>
                  <a:lnTo>
                    <a:pt x="0" y="328930"/>
                  </a:lnTo>
                  <a:lnTo>
                    <a:pt x="0" y="361950"/>
                  </a:lnTo>
                  <a:lnTo>
                    <a:pt x="1981200" y="361950"/>
                  </a:lnTo>
                  <a:lnTo>
                    <a:pt x="1981200" y="328942"/>
                  </a:lnTo>
                  <a:lnTo>
                    <a:pt x="1981200" y="15240"/>
                  </a:lnTo>
                  <a:lnTo>
                    <a:pt x="1981200" y="14617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9031211" y="1115059"/>
              <a:ext cx="2005964" cy="387350"/>
            </a:xfrm>
            <a:custGeom>
              <a:avLst/>
              <a:gdLst/>
              <a:ahLst/>
              <a:cxnLst/>
              <a:rect l="l" t="t" r="r" b="b"/>
              <a:pathLst>
                <a:path w="2005965" h="387350">
                  <a:moveTo>
                    <a:pt x="2005584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979676" y="19050"/>
                  </a:lnTo>
                  <a:lnTo>
                    <a:pt x="1979676" y="332740"/>
                  </a:lnTo>
                  <a:lnTo>
                    <a:pt x="27051" y="332740"/>
                  </a:lnTo>
                  <a:lnTo>
                    <a:pt x="27051" y="19062"/>
                  </a:lnTo>
                  <a:lnTo>
                    <a:pt x="0" y="19062"/>
                  </a:lnTo>
                  <a:lnTo>
                    <a:pt x="0" y="332740"/>
                  </a:lnTo>
                  <a:lnTo>
                    <a:pt x="0" y="387350"/>
                  </a:lnTo>
                  <a:lnTo>
                    <a:pt x="2005584" y="387350"/>
                  </a:lnTo>
                  <a:lnTo>
                    <a:pt x="2005584" y="332752"/>
                  </a:lnTo>
                  <a:lnTo>
                    <a:pt x="2005584" y="19050"/>
                  </a:lnTo>
                  <a:lnTo>
                    <a:pt x="2005584" y="18427"/>
                  </a:lnTo>
                  <a:lnTo>
                    <a:pt x="2005584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9058274" y="1123949"/>
              <a:ext cx="1952625" cy="333375"/>
            </a:xfrm>
            <a:custGeom>
              <a:avLst/>
              <a:gdLst/>
              <a:ahLst/>
              <a:cxnLst/>
              <a:rect l="l" t="t" r="r" b="b"/>
              <a:pathLst>
                <a:path w="1952625" h="333375">
                  <a:moveTo>
                    <a:pt x="1952624" y="333374"/>
                  </a:moveTo>
                  <a:lnTo>
                    <a:pt x="0" y="333374"/>
                  </a:lnTo>
                  <a:lnTo>
                    <a:pt x="0" y="0"/>
                  </a:lnTo>
                  <a:lnTo>
                    <a:pt x="1952624" y="0"/>
                  </a:lnTo>
                  <a:lnTo>
                    <a:pt x="1952624" y="333374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 descr=""/>
          <p:cNvSpPr txBox="1"/>
          <p:nvPr/>
        </p:nvSpPr>
        <p:spPr>
          <a:xfrm>
            <a:off x="9286875" y="1196975"/>
            <a:ext cx="78803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FFFFFF"/>
                </a:solidFill>
                <a:latin typeface="Roboto"/>
                <a:cs typeface="Roboto"/>
              </a:rPr>
              <a:t>FAIXA</a:t>
            </a:r>
            <a:r>
              <a:rPr dirty="0" sz="1050" spc="-10">
                <a:solidFill>
                  <a:srgbClr val="FFFFFF"/>
                </a:solidFill>
                <a:latin typeface="Roboto"/>
                <a:cs typeface="Roboto"/>
              </a:rPr>
              <a:t> IDADE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10721339" y="1256982"/>
            <a:ext cx="92075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300" spc="270">
                <a:solidFill>
                  <a:srgbClr val="FFFFFF"/>
                </a:solidFill>
                <a:latin typeface="Tahoma"/>
                <a:cs typeface="Tahoma"/>
              </a:rPr>
              <a:t>▼</a:t>
            </a:r>
            <a:endParaRPr sz="300">
              <a:latin typeface="Tahoma"/>
              <a:cs typeface="Tahoma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304799" y="4791074"/>
            <a:ext cx="5238750" cy="35814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7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Gráfico</a:t>
            </a:r>
            <a:r>
              <a:rPr dirty="0" sz="1350" spc="-70" b="1">
                <a:solidFill>
                  <a:srgbClr val="E7E6F1"/>
                </a:solidFill>
                <a:latin typeface="Roboto"/>
                <a:cs typeface="Roboto"/>
              </a:rPr>
              <a:t> -</a:t>
            </a:r>
            <a:r>
              <a:rPr dirty="0" sz="1350" spc="-35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Etnia</a:t>
            </a:r>
            <a:r>
              <a:rPr dirty="0" sz="1350" spc="-2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x</a:t>
            </a:r>
            <a:r>
              <a:rPr dirty="0" sz="1350" spc="-6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Região</a:t>
            </a:r>
            <a:r>
              <a:rPr dirty="0" sz="1350" spc="-55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b="1">
                <a:solidFill>
                  <a:srgbClr val="E7E6F1"/>
                </a:solidFill>
                <a:latin typeface="Roboto"/>
                <a:cs typeface="Roboto"/>
              </a:rPr>
              <a:t>do</a:t>
            </a:r>
            <a:r>
              <a:rPr dirty="0" sz="1350" spc="-60" b="1">
                <a:solidFill>
                  <a:srgbClr val="E7E6F1"/>
                </a:solidFill>
                <a:latin typeface="Roboto"/>
                <a:cs typeface="Roboto"/>
              </a:rPr>
              <a:t> </a:t>
            </a:r>
            <a:r>
              <a:rPr dirty="0" sz="1350" spc="-10" b="1">
                <a:solidFill>
                  <a:srgbClr val="E7E6F1"/>
                </a:solidFill>
                <a:latin typeface="Roboto"/>
                <a:cs typeface="Roboto"/>
              </a:rPr>
              <a:t>Brasil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11" name="object 111" descr=""/>
          <p:cNvGrpSpPr/>
          <p:nvPr/>
        </p:nvGrpSpPr>
        <p:grpSpPr>
          <a:xfrm>
            <a:off x="619124" y="5362574"/>
            <a:ext cx="4610100" cy="2800350"/>
            <a:chOff x="619124" y="5362574"/>
            <a:chExt cx="4610100" cy="2800350"/>
          </a:xfrm>
        </p:grpSpPr>
        <p:sp>
          <p:nvSpPr>
            <p:cNvPr id="112" name="object 112" descr=""/>
            <p:cNvSpPr/>
            <p:nvPr/>
          </p:nvSpPr>
          <p:spPr>
            <a:xfrm>
              <a:off x="619124" y="5362574"/>
              <a:ext cx="4610100" cy="2800350"/>
            </a:xfrm>
            <a:custGeom>
              <a:avLst/>
              <a:gdLst/>
              <a:ahLst/>
              <a:cxnLst/>
              <a:rect l="l" t="t" r="r" b="b"/>
              <a:pathLst>
                <a:path w="4610100" h="2800350">
                  <a:moveTo>
                    <a:pt x="4610099" y="2800349"/>
                  </a:moveTo>
                  <a:lnTo>
                    <a:pt x="0" y="2800349"/>
                  </a:lnTo>
                  <a:lnTo>
                    <a:pt x="0" y="0"/>
                  </a:lnTo>
                  <a:lnTo>
                    <a:pt x="4610099" y="0"/>
                  </a:lnTo>
                  <a:lnTo>
                    <a:pt x="4610099" y="2800349"/>
                  </a:lnTo>
                  <a:close/>
                </a:path>
              </a:pathLst>
            </a:custGeom>
            <a:solidFill>
              <a:srgbClr val="E7E6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1095374" y="5476874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6146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4" name="object 114" descr=""/>
          <p:cNvSpPr txBox="1"/>
          <p:nvPr/>
        </p:nvSpPr>
        <p:spPr>
          <a:xfrm>
            <a:off x="1371599" y="5446910"/>
            <a:ext cx="11417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18515" algn="l"/>
              </a:tabLst>
            </a:pPr>
            <a:r>
              <a:rPr dirty="0" sz="900" spc="-10">
                <a:latin typeface="Roboto"/>
                <a:cs typeface="Roboto"/>
              </a:rPr>
              <a:t>Branca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20">
                <a:latin typeface="Roboto"/>
                <a:cs typeface="Roboto"/>
              </a:rPr>
              <a:t>Parda</a:t>
            </a:r>
            <a:endParaRPr sz="900">
              <a:latin typeface="Roboto"/>
              <a:cs typeface="Roboto"/>
            </a:endParaRPr>
          </a:p>
        </p:txBody>
      </p:sp>
      <p:grpSp>
        <p:nvGrpSpPr>
          <p:cNvPr id="115" name="object 115" descr=""/>
          <p:cNvGrpSpPr/>
          <p:nvPr/>
        </p:nvGrpSpPr>
        <p:grpSpPr>
          <a:xfrm>
            <a:off x="1914524" y="5476874"/>
            <a:ext cx="1733550" cy="114300"/>
            <a:chOff x="1914524" y="5476874"/>
            <a:chExt cx="1733550" cy="114300"/>
          </a:xfrm>
        </p:grpSpPr>
        <p:sp>
          <p:nvSpPr>
            <p:cNvPr id="116" name="object 116" descr=""/>
            <p:cNvSpPr/>
            <p:nvPr/>
          </p:nvSpPr>
          <p:spPr>
            <a:xfrm>
              <a:off x="1914524" y="5476874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2686049" y="5476874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8B7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3419474" y="5476874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666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9" name="object 119" descr=""/>
          <p:cNvSpPr txBox="1"/>
          <p:nvPr/>
        </p:nvSpPr>
        <p:spPr>
          <a:xfrm>
            <a:off x="1371599" y="5627885"/>
            <a:ext cx="1061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Prefiro</a:t>
            </a:r>
            <a:r>
              <a:rPr dirty="0" sz="900" spc="-5">
                <a:latin typeface="Roboto"/>
                <a:cs typeface="Roboto"/>
              </a:rPr>
              <a:t> </a:t>
            </a:r>
            <a:r>
              <a:rPr dirty="0" sz="900">
                <a:latin typeface="Roboto"/>
                <a:cs typeface="Roboto"/>
              </a:rPr>
              <a:t>não </a:t>
            </a:r>
            <a:r>
              <a:rPr dirty="0" sz="900" spc="-10">
                <a:latin typeface="Roboto"/>
                <a:cs typeface="Roboto"/>
              </a:rPr>
              <a:t>informar</a:t>
            </a:r>
            <a:endParaRPr sz="900">
              <a:latin typeface="Roboto"/>
              <a:cs typeface="Roboto"/>
            </a:endParaRPr>
          </a:p>
        </p:txBody>
      </p:sp>
      <p:grpSp>
        <p:nvGrpSpPr>
          <p:cNvPr id="120" name="object 120" descr=""/>
          <p:cNvGrpSpPr/>
          <p:nvPr/>
        </p:nvGrpSpPr>
        <p:grpSpPr>
          <a:xfrm>
            <a:off x="1095374" y="5657849"/>
            <a:ext cx="3895725" cy="2028825"/>
            <a:chOff x="1095374" y="5657849"/>
            <a:chExt cx="3895725" cy="2028825"/>
          </a:xfrm>
        </p:grpSpPr>
        <p:sp>
          <p:nvSpPr>
            <p:cNvPr id="121" name="object 121" descr=""/>
            <p:cNvSpPr/>
            <p:nvPr/>
          </p:nvSpPr>
          <p:spPr>
            <a:xfrm>
              <a:off x="1095374" y="5657849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588F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2600324" y="5657849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E1BE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3343274" y="5657849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228600" h="114300">
                  <a:moveTo>
                    <a:pt x="2285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228599" y="0"/>
                  </a:lnTo>
                  <a:lnTo>
                    <a:pt x="228599" y="114299"/>
                  </a:lnTo>
                  <a:close/>
                </a:path>
              </a:pathLst>
            </a:custGeom>
            <a:solidFill>
              <a:srgbClr val="CD93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1095362" y="5838824"/>
              <a:ext cx="3895725" cy="1847850"/>
            </a:xfrm>
            <a:custGeom>
              <a:avLst/>
              <a:gdLst/>
              <a:ahLst/>
              <a:cxnLst/>
              <a:rect l="l" t="t" r="r" b="b"/>
              <a:pathLst>
                <a:path w="3895725" h="1847850">
                  <a:moveTo>
                    <a:pt x="66675" y="1609725"/>
                  </a:moveTo>
                  <a:lnTo>
                    <a:pt x="0" y="1609725"/>
                  </a:lnTo>
                  <a:lnTo>
                    <a:pt x="0" y="1619250"/>
                  </a:lnTo>
                  <a:lnTo>
                    <a:pt x="66675" y="1619250"/>
                  </a:lnTo>
                  <a:lnTo>
                    <a:pt x="66675" y="1609725"/>
                  </a:lnTo>
                  <a:close/>
                </a:path>
                <a:path w="3895725" h="1847850">
                  <a:moveTo>
                    <a:pt x="66675" y="1381125"/>
                  </a:moveTo>
                  <a:lnTo>
                    <a:pt x="0" y="1381125"/>
                  </a:lnTo>
                  <a:lnTo>
                    <a:pt x="0" y="1390650"/>
                  </a:lnTo>
                  <a:lnTo>
                    <a:pt x="66675" y="1390650"/>
                  </a:lnTo>
                  <a:lnTo>
                    <a:pt x="66675" y="1381125"/>
                  </a:lnTo>
                  <a:close/>
                </a:path>
                <a:path w="3895725" h="1847850">
                  <a:moveTo>
                    <a:pt x="66675" y="1152525"/>
                  </a:moveTo>
                  <a:lnTo>
                    <a:pt x="0" y="1152525"/>
                  </a:lnTo>
                  <a:lnTo>
                    <a:pt x="0" y="1162050"/>
                  </a:lnTo>
                  <a:lnTo>
                    <a:pt x="66675" y="1162050"/>
                  </a:lnTo>
                  <a:lnTo>
                    <a:pt x="66675" y="1152525"/>
                  </a:lnTo>
                  <a:close/>
                </a:path>
                <a:path w="3895725" h="1847850">
                  <a:moveTo>
                    <a:pt x="66675" y="923925"/>
                  </a:moveTo>
                  <a:lnTo>
                    <a:pt x="0" y="923925"/>
                  </a:lnTo>
                  <a:lnTo>
                    <a:pt x="0" y="933450"/>
                  </a:lnTo>
                  <a:lnTo>
                    <a:pt x="66675" y="933450"/>
                  </a:lnTo>
                  <a:lnTo>
                    <a:pt x="66675" y="923925"/>
                  </a:lnTo>
                  <a:close/>
                </a:path>
                <a:path w="3895725" h="1847850">
                  <a:moveTo>
                    <a:pt x="66675" y="685800"/>
                  </a:moveTo>
                  <a:lnTo>
                    <a:pt x="0" y="685800"/>
                  </a:lnTo>
                  <a:lnTo>
                    <a:pt x="0" y="695325"/>
                  </a:lnTo>
                  <a:lnTo>
                    <a:pt x="66675" y="695325"/>
                  </a:lnTo>
                  <a:lnTo>
                    <a:pt x="66675" y="685800"/>
                  </a:lnTo>
                  <a:close/>
                </a:path>
                <a:path w="3895725" h="1847850">
                  <a:moveTo>
                    <a:pt x="66675" y="457200"/>
                  </a:moveTo>
                  <a:lnTo>
                    <a:pt x="0" y="457200"/>
                  </a:lnTo>
                  <a:lnTo>
                    <a:pt x="0" y="466725"/>
                  </a:lnTo>
                  <a:lnTo>
                    <a:pt x="66675" y="466725"/>
                  </a:lnTo>
                  <a:lnTo>
                    <a:pt x="66675" y="457200"/>
                  </a:lnTo>
                  <a:close/>
                </a:path>
                <a:path w="3895725" h="1847850">
                  <a:moveTo>
                    <a:pt x="142875" y="1609725"/>
                  </a:moveTo>
                  <a:lnTo>
                    <a:pt x="133350" y="1609725"/>
                  </a:lnTo>
                  <a:lnTo>
                    <a:pt x="133350" y="1619250"/>
                  </a:lnTo>
                  <a:lnTo>
                    <a:pt x="142875" y="1619250"/>
                  </a:lnTo>
                  <a:lnTo>
                    <a:pt x="142875" y="1609725"/>
                  </a:lnTo>
                  <a:close/>
                </a:path>
                <a:path w="3895725" h="1847850">
                  <a:moveTo>
                    <a:pt x="142875" y="1381125"/>
                  </a:moveTo>
                  <a:lnTo>
                    <a:pt x="133350" y="1381125"/>
                  </a:lnTo>
                  <a:lnTo>
                    <a:pt x="133350" y="1390650"/>
                  </a:lnTo>
                  <a:lnTo>
                    <a:pt x="142875" y="1390650"/>
                  </a:lnTo>
                  <a:lnTo>
                    <a:pt x="142875" y="1381125"/>
                  </a:lnTo>
                  <a:close/>
                </a:path>
                <a:path w="3895725" h="1847850">
                  <a:moveTo>
                    <a:pt x="714375" y="1609725"/>
                  </a:moveTo>
                  <a:lnTo>
                    <a:pt x="209550" y="1609725"/>
                  </a:lnTo>
                  <a:lnTo>
                    <a:pt x="209550" y="1619250"/>
                  </a:lnTo>
                  <a:lnTo>
                    <a:pt x="714375" y="1619250"/>
                  </a:lnTo>
                  <a:lnTo>
                    <a:pt x="714375" y="1609725"/>
                  </a:lnTo>
                  <a:close/>
                </a:path>
                <a:path w="3895725" h="1847850">
                  <a:moveTo>
                    <a:pt x="714375" y="1381125"/>
                  </a:moveTo>
                  <a:lnTo>
                    <a:pt x="209550" y="1381125"/>
                  </a:lnTo>
                  <a:lnTo>
                    <a:pt x="209550" y="1390650"/>
                  </a:lnTo>
                  <a:lnTo>
                    <a:pt x="714375" y="1390650"/>
                  </a:lnTo>
                  <a:lnTo>
                    <a:pt x="714375" y="1381125"/>
                  </a:lnTo>
                  <a:close/>
                </a:path>
                <a:path w="3895725" h="1847850">
                  <a:moveTo>
                    <a:pt x="1362075" y="1609725"/>
                  </a:moveTo>
                  <a:lnTo>
                    <a:pt x="781050" y="1609725"/>
                  </a:lnTo>
                  <a:lnTo>
                    <a:pt x="781050" y="1619250"/>
                  </a:lnTo>
                  <a:lnTo>
                    <a:pt x="1362075" y="1619250"/>
                  </a:lnTo>
                  <a:lnTo>
                    <a:pt x="1362075" y="1609725"/>
                  </a:lnTo>
                  <a:close/>
                </a:path>
                <a:path w="3895725" h="1847850">
                  <a:moveTo>
                    <a:pt x="3895725" y="1838325"/>
                  </a:moveTo>
                  <a:lnTo>
                    <a:pt x="0" y="1838325"/>
                  </a:lnTo>
                  <a:lnTo>
                    <a:pt x="0" y="1847850"/>
                  </a:lnTo>
                  <a:lnTo>
                    <a:pt x="3895725" y="1847850"/>
                  </a:lnTo>
                  <a:lnTo>
                    <a:pt x="3895725" y="1838325"/>
                  </a:lnTo>
                  <a:close/>
                </a:path>
                <a:path w="3895725" h="1847850">
                  <a:moveTo>
                    <a:pt x="3895725" y="1609725"/>
                  </a:moveTo>
                  <a:lnTo>
                    <a:pt x="1428750" y="1609725"/>
                  </a:lnTo>
                  <a:lnTo>
                    <a:pt x="1428750" y="1619250"/>
                  </a:lnTo>
                  <a:lnTo>
                    <a:pt x="3895725" y="1619250"/>
                  </a:lnTo>
                  <a:lnTo>
                    <a:pt x="3895725" y="1609725"/>
                  </a:lnTo>
                  <a:close/>
                </a:path>
                <a:path w="3895725" h="1847850">
                  <a:moveTo>
                    <a:pt x="3895725" y="1381125"/>
                  </a:moveTo>
                  <a:lnTo>
                    <a:pt x="781050" y="1381125"/>
                  </a:lnTo>
                  <a:lnTo>
                    <a:pt x="781050" y="1390650"/>
                  </a:lnTo>
                  <a:lnTo>
                    <a:pt x="3895725" y="1390650"/>
                  </a:lnTo>
                  <a:lnTo>
                    <a:pt x="3895725" y="1381125"/>
                  </a:lnTo>
                  <a:close/>
                </a:path>
                <a:path w="3895725" h="1847850">
                  <a:moveTo>
                    <a:pt x="3895725" y="1152525"/>
                  </a:moveTo>
                  <a:lnTo>
                    <a:pt x="133350" y="1152525"/>
                  </a:lnTo>
                  <a:lnTo>
                    <a:pt x="133350" y="1162050"/>
                  </a:lnTo>
                  <a:lnTo>
                    <a:pt x="3895725" y="1162050"/>
                  </a:lnTo>
                  <a:lnTo>
                    <a:pt x="3895725" y="1152525"/>
                  </a:lnTo>
                  <a:close/>
                </a:path>
                <a:path w="3895725" h="1847850">
                  <a:moveTo>
                    <a:pt x="3895725" y="923925"/>
                  </a:moveTo>
                  <a:lnTo>
                    <a:pt x="133350" y="923925"/>
                  </a:lnTo>
                  <a:lnTo>
                    <a:pt x="133350" y="933450"/>
                  </a:lnTo>
                  <a:lnTo>
                    <a:pt x="3895725" y="933450"/>
                  </a:lnTo>
                  <a:lnTo>
                    <a:pt x="3895725" y="923925"/>
                  </a:lnTo>
                  <a:close/>
                </a:path>
                <a:path w="3895725" h="1847850">
                  <a:moveTo>
                    <a:pt x="3895725" y="685800"/>
                  </a:moveTo>
                  <a:lnTo>
                    <a:pt x="133350" y="685800"/>
                  </a:lnTo>
                  <a:lnTo>
                    <a:pt x="133350" y="695325"/>
                  </a:lnTo>
                  <a:lnTo>
                    <a:pt x="3895725" y="695325"/>
                  </a:lnTo>
                  <a:lnTo>
                    <a:pt x="3895725" y="685800"/>
                  </a:lnTo>
                  <a:close/>
                </a:path>
                <a:path w="3895725" h="1847850">
                  <a:moveTo>
                    <a:pt x="3895725" y="457200"/>
                  </a:moveTo>
                  <a:lnTo>
                    <a:pt x="133350" y="457200"/>
                  </a:lnTo>
                  <a:lnTo>
                    <a:pt x="133350" y="466725"/>
                  </a:lnTo>
                  <a:lnTo>
                    <a:pt x="3895725" y="466725"/>
                  </a:lnTo>
                  <a:lnTo>
                    <a:pt x="3895725" y="457200"/>
                  </a:lnTo>
                  <a:close/>
                </a:path>
                <a:path w="3895725" h="1847850">
                  <a:moveTo>
                    <a:pt x="3895725" y="228600"/>
                  </a:moveTo>
                  <a:lnTo>
                    <a:pt x="0" y="228600"/>
                  </a:lnTo>
                  <a:lnTo>
                    <a:pt x="0" y="238125"/>
                  </a:lnTo>
                  <a:lnTo>
                    <a:pt x="3895725" y="238125"/>
                  </a:lnTo>
                  <a:lnTo>
                    <a:pt x="3895725" y="228600"/>
                  </a:lnTo>
                  <a:close/>
                </a:path>
                <a:path w="3895725" h="1847850">
                  <a:moveTo>
                    <a:pt x="38957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1162037" y="6105524"/>
              <a:ext cx="3305175" cy="1571625"/>
            </a:xfrm>
            <a:custGeom>
              <a:avLst/>
              <a:gdLst/>
              <a:ahLst/>
              <a:cxnLst/>
              <a:rect l="l" t="t" r="r" b="b"/>
              <a:pathLst>
                <a:path w="3305175" h="1571625">
                  <a:moveTo>
                    <a:pt x="66675" y="0"/>
                  </a:moveTo>
                  <a:lnTo>
                    <a:pt x="0" y="0"/>
                  </a:lnTo>
                  <a:lnTo>
                    <a:pt x="0" y="1571625"/>
                  </a:lnTo>
                  <a:lnTo>
                    <a:pt x="66675" y="1571625"/>
                  </a:lnTo>
                  <a:lnTo>
                    <a:pt x="66675" y="0"/>
                  </a:lnTo>
                  <a:close/>
                </a:path>
                <a:path w="3305175" h="1571625">
                  <a:moveTo>
                    <a:pt x="714375" y="1085850"/>
                  </a:moveTo>
                  <a:lnTo>
                    <a:pt x="647700" y="1085850"/>
                  </a:lnTo>
                  <a:lnTo>
                    <a:pt x="647700" y="1571625"/>
                  </a:lnTo>
                  <a:lnTo>
                    <a:pt x="714375" y="1571625"/>
                  </a:lnTo>
                  <a:lnTo>
                    <a:pt x="714375" y="1085850"/>
                  </a:lnTo>
                  <a:close/>
                </a:path>
                <a:path w="3305175" h="1571625">
                  <a:moveTo>
                    <a:pt x="1362075" y="1343025"/>
                  </a:moveTo>
                  <a:lnTo>
                    <a:pt x="1295400" y="1343025"/>
                  </a:lnTo>
                  <a:lnTo>
                    <a:pt x="1295400" y="1571625"/>
                  </a:lnTo>
                  <a:lnTo>
                    <a:pt x="1362075" y="1571625"/>
                  </a:lnTo>
                  <a:lnTo>
                    <a:pt x="1362075" y="1343025"/>
                  </a:lnTo>
                  <a:close/>
                </a:path>
                <a:path w="3305175" h="1571625">
                  <a:moveTo>
                    <a:pt x="2009775" y="1457325"/>
                  </a:moveTo>
                  <a:lnTo>
                    <a:pt x="1943100" y="1457325"/>
                  </a:lnTo>
                  <a:lnTo>
                    <a:pt x="1943100" y="1571625"/>
                  </a:lnTo>
                  <a:lnTo>
                    <a:pt x="2009775" y="1571625"/>
                  </a:lnTo>
                  <a:lnTo>
                    <a:pt x="2009775" y="1457325"/>
                  </a:lnTo>
                  <a:close/>
                </a:path>
                <a:path w="3305175" h="1571625">
                  <a:moveTo>
                    <a:pt x="2657475" y="1524000"/>
                  </a:moveTo>
                  <a:lnTo>
                    <a:pt x="2590800" y="1524000"/>
                  </a:lnTo>
                  <a:lnTo>
                    <a:pt x="2590800" y="1571625"/>
                  </a:lnTo>
                  <a:lnTo>
                    <a:pt x="2657475" y="1571625"/>
                  </a:lnTo>
                  <a:lnTo>
                    <a:pt x="2657475" y="1524000"/>
                  </a:lnTo>
                  <a:close/>
                </a:path>
                <a:path w="3305175" h="1571625">
                  <a:moveTo>
                    <a:pt x="3305175" y="1543050"/>
                  </a:moveTo>
                  <a:lnTo>
                    <a:pt x="3238500" y="1543050"/>
                  </a:lnTo>
                  <a:lnTo>
                    <a:pt x="3238500" y="1571625"/>
                  </a:lnTo>
                  <a:lnTo>
                    <a:pt x="3305175" y="1571625"/>
                  </a:lnTo>
                  <a:lnTo>
                    <a:pt x="3305175" y="1543050"/>
                  </a:lnTo>
                  <a:close/>
                </a:path>
              </a:pathLst>
            </a:custGeom>
            <a:solidFill>
              <a:srgbClr val="614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1238237" y="7124699"/>
              <a:ext cx="3305175" cy="557530"/>
            </a:xfrm>
            <a:custGeom>
              <a:avLst/>
              <a:gdLst/>
              <a:ahLst/>
              <a:cxnLst/>
              <a:rect l="l" t="t" r="r" b="b"/>
              <a:pathLst>
                <a:path w="3305175" h="557529">
                  <a:moveTo>
                    <a:pt x="66675" y="0"/>
                  </a:moveTo>
                  <a:lnTo>
                    <a:pt x="0" y="0"/>
                  </a:lnTo>
                  <a:lnTo>
                    <a:pt x="0" y="552450"/>
                  </a:lnTo>
                  <a:lnTo>
                    <a:pt x="66675" y="552450"/>
                  </a:lnTo>
                  <a:lnTo>
                    <a:pt x="66675" y="0"/>
                  </a:lnTo>
                  <a:close/>
                </a:path>
                <a:path w="3305175" h="557529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552450"/>
                  </a:lnTo>
                  <a:lnTo>
                    <a:pt x="714375" y="552450"/>
                  </a:lnTo>
                  <a:lnTo>
                    <a:pt x="714375" y="476250"/>
                  </a:lnTo>
                  <a:close/>
                </a:path>
                <a:path w="3305175" h="557529">
                  <a:moveTo>
                    <a:pt x="1362075" y="352425"/>
                  </a:moveTo>
                  <a:lnTo>
                    <a:pt x="1295400" y="352425"/>
                  </a:lnTo>
                  <a:lnTo>
                    <a:pt x="1295400" y="552450"/>
                  </a:lnTo>
                  <a:lnTo>
                    <a:pt x="1362075" y="552450"/>
                  </a:lnTo>
                  <a:lnTo>
                    <a:pt x="1362075" y="352425"/>
                  </a:lnTo>
                  <a:close/>
                </a:path>
                <a:path w="3305175" h="557529">
                  <a:moveTo>
                    <a:pt x="2009775" y="504825"/>
                  </a:moveTo>
                  <a:lnTo>
                    <a:pt x="1943100" y="504825"/>
                  </a:lnTo>
                  <a:lnTo>
                    <a:pt x="1943100" y="552450"/>
                  </a:lnTo>
                  <a:lnTo>
                    <a:pt x="2009775" y="552450"/>
                  </a:lnTo>
                  <a:lnTo>
                    <a:pt x="2009775" y="504825"/>
                  </a:lnTo>
                  <a:close/>
                </a:path>
                <a:path w="3305175" h="557529">
                  <a:moveTo>
                    <a:pt x="2657475" y="538835"/>
                  </a:moveTo>
                  <a:lnTo>
                    <a:pt x="2590800" y="538835"/>
                  </a:lnTo>
                  <a:lnTo>
                    <a:pt x="2590800" y="557212"/>
                  </a:lnTo>
                  <a:lnTo>
                    <a:pt x="2657475" y="557212"/>
                  </a:lnTo>
                  <a:lnTo>
                    <a:pt x="2657475" y="538835"/>
                  </a:lnTo>
                  <a:close/>
                </a:path>
                <a:path w="3305175" h="557529">
                  <a:moveTo>
                    <a:pt x="3305175" y="532955"/>
                  </a:moveTo>
                  <a:lnTo>
                    <a:pt x="3238500" y="532955"/>
                  </a:lnTo>
                  <a:lnTo>
                    <a:pt x="3238500" y="557212"/>
                  </a:lnTo>
                  <a:lnTo>
                    <a:pt x="3305175" y="557212"/>
                  </a:lnTo>
                  <a:lnTo>
                    <a:pt x="3305175" y="532955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1314437" y="7515224"/>
              <a:ext cx="3305175" cy="169545"/>
            </a:xfrm>
            <a:custGeom>
              <a:avLst/>
              <a:gdLst/>
              <a:ahLst/>
              <a:cxnLst/>
              <a:rect l="l" t="t" r="r" b="b"/>
              <a:pathLst>
                <a:path w="3305175" h="169545">
                  <a:moveTo>
                    <a:pt x="6667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66675" y="161925"/>
                  </a:lnTo>
                  <a:lnTo>
                    <a:pt x="66675" y="0"/>
                  </a:lnTo>
                  <a:close/>
                </a:path>
                <a:path w="3305175" h="169545">
                  <a:moveTo>
                    <a:pt x="714375" y="148310"/>
                  </a:moveTo>
                  <a:lnTo>
                    <a:pt x="647700" y="148310"/>
                  </a:lnTo>
                  <a:lnTo>
                    <a:pt x="647700" y="166687"/>
                  </a:lnTo>
                  <a:lnTo>
                    <a:pt x="714375" y="166687"/>
                  </a:lnTo>
                  <a:lnTo>
                    <a:pt x="714375" y="148310"/>
                  </a:lnTo>
                  <a:close/>
                </a:path>
                <a:path w="3305175" h="169545">
                  <a:moveTo>
                    <a:pt x="1362075" y="114300"/>
                  </a:moveTo>
                  <a:lnTo>
                    <a:pt x="1295400" y="114300"/>
                  </a:lnTo>
                  <a:lnTo>
                    <a:pt x="1295400" y="161925"/>
                  </a:lnTo>
                  <a:lnTo>
                    <a:pt x="1362075" y="161925"/>
                  </a:lnTo>
                  <a:lnTo>
                    <a:pt x="1362075" y="114300"/>
                  </a:lnTo>
                  <a:close/>
                </a:path>
                <a:path w="3305175" h="169545">
                  <a:moveTo>
                    <a:pt x="2009775" y="157137"/>
                  </a:moveTo>
                  <a:lnTo>
                    <a:pt x="1943100" y="157137"/>
                  </a:lnTo>
                  <a:lnTo>
                    <a:pt x="1943100" y="166687"/>
                  </a:lnTo>
                  <a:lnTo>
                    <a:pt x="2009775" y="166687"/>
                  </a:lnTo>
                  <a:lnTo>
                    <a:pt x="2009775" y="157137"/>
                  </a:lnTo>
                  <a:close/>
                </a:path>
                <a:path w="3305175" h="169545">
                  <a:moveTo>
                    <a:pt x="2657475" y="160807"/>
                  </a:moveTo>
                  <a:lnTo>
                    <a:pt x="2590800" y="160807"/>
                  </a:lnTo>
                  <a:lnTo>
                    <a:pt x="2590800" y="166687"/>
                  </a:lnTo>
                  <a:lnTo>
                    <a:pt x="2657475" y="166687"/>
                  </a:lnTo>
                  <a:lnTo>
                    <a:pt x="2657475" y="160807"/>
                  </a:lnTo>
                  <a:close/>
                </a:path>
                <a:path w="3305175" h="169545">
                  <a:moveTo>
                    <a:pt x="3305175" y="164490"/>
                  </a:moveTo>
                  <a:lnTo>
                    <a:pt x="3238500" y="164490"/>
                  </a:lnTo>
                  <a:lnTo>
                    <a:pt x="3238500" y="169252"/>
                  </a:lnTo>
                  <a:lnTo>
                    <a:pt x="3305175" y="169252"/>
                  </a:lnTo>
                  <a:lnTo>
                    <a:pt x="3305175" y="164490"/>
                  </a:lnTo>
                  <a:close/>
                </a:path>
              </a:pathLst>
            </a:custGeom>
            <a:solidFill>
              <a:srgbClr val="8B7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1390637" y="7600949"/>
              <a:ext cx="3305175" cy="85090"/>
            </a:xfrm>
            <a:custGeom>
              <a:avLst/>
              <a:gdLst/>
              <a:ahLst/>
              <a:cxnLst/>
              <a:rect l="l" t="t" r="r" b="b"/>
              <a:pathLst>
                <a:path w="3305175" h="85090">
                  <a:moveTo>
                    <a:pt x="6667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6675" y="76200"/>
                  </a:lnTo>
                  <a:lnTo>
                    <a:pt x="66675" y="0"/>
                  </a:lnTo>
                  <a:close/>
                </a:path>
                <a:path w="3305175" h="85090">
                  <a:moveTo>
                    <a:pt x="714375" y="74345"/>
                  </a:moveTo>
                  <a:lnTo>
                    <a:pt x="647700" y="74345"/>
                  </a:lnTo>
                  <a:lnTo>
                    <a:pt x="647700" y="80962"/>
                  </a:lnTo>
                  <a:lnTo>
                    <a:pt x="714375" y="80962"/>
                  </a:lnTo>
                  <a:lnTo>
                    <a:pt x="714375" y="74345"/>
                  </a:lnTo>
                  <a:close/>
                </a:path>
                <a:path w="3305175" h="85090">
                  <a:moveTo>
                    <a:pt x="1362075" y="74345"/>
                  </a:moveTo>
                  <a:lnTo>
                    <a:pt x="1295400" y="74345"/>
                  </a:lnTo>
                  <a:lnTo>
                    <a:pt x="1295400" y="80962"/>
                  </a:lnTo>
                  <a:lnTo>
                    <a:pt x="1362075" y="80962"/>
                  </a:lnTo>
                  <a:lnTo>
                    <a:pt x="1362075" y="74345"/>
                  </a:lnTo>
                  <a:close/>
                </a:path>
                <a:path w="3305175" h="85090">
                  <a:moveTo>
                    <a:pt x="2009775" y="76555"/>
                  </a:moveTo>
                  <a:lnTo>
                    <a:pt x="1943100" y="76555"/>
                  </a:lnTo>
                  <a:lnTo>
                    <a:pt x="1943100" y="81318"/>
                  </a:lnTo>
                  <a:lnTo>
                    <a:pt x="2009775" y="81318"/>
                  </a:lnTo>
                  <a:lnTo>
                    <a:pt x="2009775" y="76555"/>
                  </a:lnTo>
                  <a:close/>
                </a:path>
                <a:path w="3305175" h="85090">
                  <a:moveTo>
                    <a:pt x="2657475" y="77292"/>
                  </a:moveTo>
                  <a:lnTo>
                    <a:pt x="2590800" y="77292"/>
                  </a:lnTo>
                  <a:lnTo>
                    <a:pt x="2590800" y="82054"/>
                  </a:lnTo>
                  <a:lnTo>
                    <a:pt x="2657475" y="82054"/>
                  </a:lnTo>
                  <a:lnTo>
                    <a:pt x="2657475" y="77292"/>
                  </a:lnTo>
                  <a:close/>
                </a:path>
                <a:path w="3305175" h="85090">
                  <a:moveTo>
                    <a:pt x="3305175" y="80238"/>
                  </a:moveTo>
                  <a:lnTo>
                    <a:pt x="3238500" y="80238"/>
                  </a:lnTo>
                  <a:lnTo>
                    <a:pt x="3238500" y="85001"/>
                  </a:lnTo>
                  <a:lnTo>
                    <a:pt x="3305175" y="85001"/>
                  </a:lnTo>
                  <a:lnTo>
                    <a:pt x="3305175" y="80238"/>
                  </a:lnTo>
                  <a:close/>
                </a:path>
              </a:pathLst>
            </a:custGeom>
            <a:solidFill>
              <a:srgbClr val="666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1466837" y="7671625"/>
              <a:ext cx="3305175" cy="14604"/>
            </a:xfrm>
            <a:custGeom>
              <a:avLst/>
              <a:gdLst/>
              <a:ahLst/>
              <a:cxnLst/>
              <a:rect l="l" t="t" r="r" b="b"/>
              <a:pathLst>
                <a:path w="3305175" h="14604">
                  <a:moveTo>
                    <a:pt x="66675" y="0"/>
                  </a:moveTo>
                  <a:lnTo>
                    <a:pt x="0" y="0"/>
                  </a:lnTo>
                  <a:lnTo>
                    <a:pt x="0" y="10287"/>
                  </a:lnTo>
                  <a:lnTo>
                    <a:pt x="66675" y="10287"/>
                  </a:lnTo>
                  <a:lnTo>
                    <a:pt x="66675" y="0"/>
                  </a:lnTo>
                  <a:close/>
                </a:path>
                <a:path w="3305175" h="14604">
                  <a:moveTo>
                    <a:pt x="1362075" y="6616"/>
                  </a:moveTo>
                  <a:lnTo>
                    <a:pt x="1295400" y="6616"/>
                  </a:lnTo>
                  <a:lnTo>
                    <a:pt x="1295400" y="11379"/>
                  </a:lnTo>
                  <a:lnTo>
                    <a:pt x="1362075" y="11379"/>
                  </a:lnTo>
                  <a:lnTo>
                    <a:pt x="1362075" y="6616"/>
                  </a:lnTo>
                  <a:close/>
                </a:path>
                <a:path w="3305175" h="14604">
                  <a:moveTo>
                    <a:pt x="2009775" y="6616"/>
                  </a:moveTo>
                  <a:lnTo>
                    <a:pt x="1943100" y="6616"/>
                  </a:lnTo>
                  <a:lnTo>
                    <a:pt x="1943100" y="11379"/>
                  </a:lnTo>
                  <a:lnTo>
                    <a:pt x="2009775" y="11379"/>
                  </a:lnTo>
                  <a:lnTo>
                    <a:pt x="2009775" y="6616"/>
                  </a:lnTo>
                  <a:close/>
                </a:path>
                <a:path w="3305175" h="14604">
                  <a:moveTo>
                    <a:pt x="2657475" y="9563"/>
                  </a:moveTo>
                  <a:lnTo>
                    <a:pt x="2590800" y="9563"/>
                  </a:lnTo>
                  <a:lnTo>
                    <a:pt x="2590800" y="14325"/>
                  </a:lnTo>
                  <a:lnTo>
                    <a:pt x="2657475" y="14325"/>
                  </a:lnTo>
                  <a:lnTo>
                    <a:pt x="2657475" y="9563"/>
                  </a:lnTo>
                  <a:close/>
                </a:path>
                <a:path w="3305175" h="14604">
                  <a:moveTo>
                    <a:pt x="3305175" y="9563"/>
                  </a:moveTo>
                  <a:lnTo>
                    <a:pt x="3238500" y="9563"/>
                  </a:lnTo>
                  <a:lnTo>
                    <a:pt x="3238500" y="14325"/>
                  </a:lnTo>
                  <a:lnTo>
                    <a:pt x="3305175" y="14325"/>
                  </a:lnTo>
                  <a:lnTo>
                    <a:pt x="3305175" y="9563"/>
                  </a:lnTo>
                  <a:close/>
                </a:path>
              </a:pathLst>
            </a:custGeom>
            <a:solidFill>
              <a:srgbClr val="588F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1543037" y="7676032"/>
              <a:ext cx="2657475" cy="9525"/>
            </a:xfrm>
            <a:custGeom>
              <a:avLst/>
              <a:gdLst/>
              <a:ahLst/>
              <a:cxnLst/>
              <a:rect l="l" t="t" r="r" b="b"/>
              <a:pathLst>
                <a:path w="2657475" h="9525">
                  <a:moveTo>
                    <a:pt x="66675" y="0"/>
                  </a:moveTo>
                  <a:lnTo>
                    <a:pt x="0" y="0"/>
                  </a:lnTo>
                  <a:lnTo>
                    <a:pt x="0" y="5880"/>
                  </a:lnTo>
                  <a:lnTo>
                    <a:pt x="66675" y="5880"/>
                  </a:lnTo>
                  <a:lnTo>
                    <a:pt x="66675" y="0"/>
                  </a:lnTo>
                  <a:close/>
                </a:path>
                <a:path w="2657475" h="9525">
                  <a:moveTo>
                    <a:pt x="714375" y="3683"/>
                  </a:moveTo>
                  <a:lnTo>
                    <a:pt x="647700" y="3683"/>
                  </a:lnTo>
                  <a:lnTo>
                    <a:pt x="647700" y="8445"/>
                  </a:lnTo>
                  <a:lnTo>
                    <a:pt x="714375" y="8445"/>
                  </a:lnTo>
                  <a:lnTo>
                    <a:pt x="714375" y="3683"/>
                  </a:lnTo>
                  <a:close/>
                </a:path>
                <a:path w="2657475" h="9525">
                  <a:moveTo>
                    <a:pt x="1362075" y="4419"/>
                  </a:moveTo>
                  <a:lnTo>
                    <a:pt x="1295400" y="4419"/>
                  </a:lnTo>
                  <a:lnTo>
                    <a:pt x="1295400" y="9182"/>
                  </a:lnTo>
                  <a:lnTo>
                    <a:pt x="1362075" y="9182"/>
                  </a:lnTo>
                  <a:lnTo>
                    <a:pt x="1362075" y="4419"/>
                  </a:lnTo>
                  <a:close/>
                </a:path>
                <a:path w="2657475" h="9525">
                  <a:moveTo>
                    <a:pt x="2009775" y="4419"/>
                  </a:moveTo>
                  <a:lnTo>
                    <a:pt x="1943100" y="4419"/>
                  </a:lnTo>
                  <a:lnTo>
                    <a:pt x="1943100" y="9182"/>
                  </a:lnTo>
                  <a:lnTo>
                    <a:pt x="2009775" y="9182"/>
                  </a:lnTo>
                  <a:lnTo>
                    <a:pt x="2009775" y="4419"/>
                  </a:lnTo>
                  <a:close/>
                </a:path>
                <a:path w="2657475" h="9525">
                  <a:moveTo>
                    <a:pt x="2657475" y="4419"/>
                  </a:moveTo>
                  <a:lnTo>
                    <a:pt x="2590800" y="4419"/>
                  </a:lnTo>
                  <a:lnTo>
                    <a:pt x="2590800" y="9182"/>
                  </a:lnTo>
                  <a:lnTo>
                    <a:pt x="2657475" y="9182"/>
                  </a:lnTo>
                  <a:lnTo>
                    <a:pt x="2657475" y="4419"/>
                  </a:lnTo>
                  <a:close/>
                </a:path>
              </a:pathLst>
            </a:custGeom>
            <a:solidFill>
              <a:srgbClr val="E1BE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1619237" y="7676768"/>
              <a:ext cx="3305175" cy="9525"/>
            </a:xfrm>
            <a:custGeom>
              <a:avLst/>
              <a:gdLst/>
              <a:ahLst/>
              <a:cxnLst/>
              <a:rect l="l" t="t" r="r" b="b"/>
              <a:pathLst>
                <a:path w="3305175" h="9525">
                  <a:moveTo>
                    <a:pt x="66675" y="0"/>
                  </a:moveTo>
                  <a:lnTo>
                    <a:pt x="0" y="0"/>
                  </a:lnTo>
                  <a:lnTo>
                    <a:pt x="0" y="5143"/>
                  </a:lnTo>
                  <a:lnTo>
                    <a:pt x="66675" y="5143"/>
                  </a:lnTo>
                  <a:lnTo>
                    <a:pt x="66675" y="0"/>
                  </a:lnTo>
                  <a:close/>
                </a:path>
                <a:path w="3305175" h="9525">
                  <a:moveTo>
                    <a:pt x="714375" y="3683"/>
                  </a:moveTo>
                  <a:lnTo>
                    <a:pt x="647700" y="3683"/>
                  </a:lnTo>
                  <a:lnTo>
                    <a:pt x="647700" y="8445"/>
                  </a:lnTo>
                  <a:lnTo>
                    <a:pt x="714375" y="8445"/>
                  </a:lnTo>
                  <a:lnTo>
                    <a:pt x="714375" y="3683"/>
                  </a:lnTo>
                  <a:close/>
                </a:path>
                <a:path w="3305175" h="9525">
                  <a:moveTo>
                    <a:pt x="2657475" y="4419"/>
                  </a:moveTo>
                  <a:lnTo>
                    <a:pt x="2590800" y="4419"/>
                  </a:lnTo>
                  <a:lnTo>
                    <a:pt x="2590800" y="9182"/>
                  </a:lnTo>
                  <a:lnTo>
                    <a:pt x="2657475" y="9182"/>
                  </a:lnTo>
                  <a:lnTo>
                    <a:pt x="2657475" y="4419"/>
                  </a:lnTo>
                  <a:close/>
                </a:path>
                <a:path w="3305175" h="9525">
                  <a:moveTo>
                    <a:pt x="3305175" y="4419"/>
                  </a:moveTo>
                  <a:lnTo>
                    <a:pt x="3238500" y="4419"/>
                  </a:lnTo>
                  <a:lnTo>
                    <a:pt x="3238500" y="9182"/>
                  </a:lnTo>
                  <a:lnTo>
                    <a:pt x="3305175" y="9182"/>
                  </a:lnTo>
                  <a:lnTo>
                    <a:pt x="3305175" y="4419"/>
                  </a:lnTo>
                  <a:close/>
                </a:path>
              </a:pathLst>
            </a:custGeom>
            <a:solidFill>
              <a:srgbClr val="CD93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1095374" y="7677149"/>
              <a:ext cx="3895725" cy="9525"/>
            </a:xfrm>
            <a:custGeom>
              <a:avLst/>
              <a:gdLst/>
              <a:ahLst/>
              <a:cxnLst/>
              <a:rect l="l" t="t" r="r" b="b"/>
              <a:pathLst>
                <a:path w="3895725" h="9525">
                  <a:moveTo>
                    <a:pt x="38957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3895724" y="0"/>
                  </a:lnTo>
                  <a:lnTo>
                    <a:pt x="3895724" y="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3" name="object 133" descr=""/>
          <p:cNvSpPr txBox="1"/>
          <p:nvPr/>
        </p:nvSpPr>
        <p:spPr>
          <a:xfrm>
            <a:off x="2876549" y="5403095"/>
            <a:ext cx="370205" cy="387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85725">
              <a:lnSpc>
                <a:spcPct val="131900"/>
              </a:lnSpc>
              <a:spcBef>
                <a:spcPts val="100"/>
              </a:spcBef>
            </a:pPr>
            <a:r>
              <a:rPr dirty="0" sz="900" spc="-20">
                <a:latin typeface="Roboto"/>
                <a:cs typeface="Roboto"/>
              </a:rPr>
              <a:t>Preta </a:t>
            </a:r>
            <a:r>
              <a:rPr dirty="0" sz="900" spc="-10">
                <a:latin typeface="Roboto"/>
                <a:cs typeface="Roboto"/>
              </a:rPr>
              <a:t>Outra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34" name="object 134" descr=""/>
          <p:cNvSpPr txBox="1"/>
          <p:nvPr/>
        </p:nvSpPr>
        <p:spPr>
          <a:xfrm>
            <a:off x="3619500" y="5403095"/>
            <a:ext cx="522605" cy="387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76200">
              <a:lnSpc>
                <a:spcPct val="131900"/>
              </a:lnSpc>
              <a:spcBef>
                <a:spcPts val="100"/>
              </a:spcBef>
            </a:pPr>
            <a:r>
              <a:rPr dirty="0" sz="900" spc="-10">
                <a:latin typeface="Roboto"/>
                <a:cs typeface="Roboto"/>
              </a:rPr>
              <a:t>Amarela Indígena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35" name="object 135" descr=""/>
          <p:cNvSpPr txBox="1"/>
          <p:nvPr/>
        </p:nvSpPr>
        <p:spPr>
          <a:xfrm>
            <a:off x="1219199" y="7723385"/>
            <a:ext cx="42608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Roboto"/>
                <a:cs typeface="Roboto"/>
              </a:rPr>
              <a:t>Sudeste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36" name="object 136" descr=""/>
          <p:cNvSpPr txBox="1"/>
          <p:nvPr/>
        </p:nvSpPr>
        <p:spPr>
          <a:xfrm>
            <a:off x="1990725" y="7708145"/>
            <a:ext cx="2830830" cy="3302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494665">
              <a:lnSpc>
                <a:spcPct val="100000"/>
              </a:lnSpc>
              <a:spcBef>
                <a:spcPts val="220"/>
              </a:spcBef>
            </a:pPr>
            <a:r>
              <a:rPr dirty="0" sz="900" spc="-10">
                <a:latin typeface="Roboto"/>
                <a:cs typeface="Roboto"/>
              </a:rPr>
              <a:t>Nordeste</a:t>
            </a:r>
            <a:endParaRPr sz="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tabLst>
                <a:tab pos="1052195" algn="l"/>
                <a:tab pos="2528570" algn="l"/>
              </a:tabLst>
            </a:pPr>
            <a:r>
              <a:rPr dirty="0" sz="900" spc="-25">
                <a:latin typeface="Roboto"/>
                <a:cs typeface="Roboto"/>
              </a:rPr>
              <a:t>Sul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35">
                <a:latin typeface="Roboto"/>
                <a:cs typeface="Roboto"/>
              </a:rPr>
              <a:t>Centro-</a:t>
            </a:r>
            <a:r>
              <a:rPr dirty="0" sz="900" spc="-10">
                <a:latin typeface="Roboto"/>
                <a:cs typeface="Roboto"/>
              </a:rPr>
              <a:t>oeste</a:t>
            </a:r>
            <a:r>
              <a:rPr dirty="0" sz="900">
                <a:latin typeface="Roboto"/>
                <a:cs typeface="Roboto"/>
              </a:rPr>
              <a:t>	</a:t>
            </a:r>
            <a:r>
              <a:rPr dirty="0" sz="900" spc="-20">
                <a:latin typeface="Roboto"/>
                <a:cs typeface="Roboto"/>
              </a:rPr>
              <a:t>Norte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962025" y="7594798"/>
            <a:ext cx="774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latin typeface="Roboto"/>
                <a:cs typeface="Roboto"/>
              </a:rPr>
              <a:t>0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38" name="object 138" descr=""/>
          <p:cNvSpPr txBox="1"/>
          <p:nvPr/>
        </p:nvSpPr>
        <p:spPr>
          <a:xfrm>
            <a:off x="828675" y="7135217"/>
            <a:ext cx="210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Roboto"/>
                <a:cs typeface="Roboto"/>
              </a:rPr>
              <a:t>500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39" name="object 139" descr=""/>
          <p:cNvSpPr txBox="1"/>
          <p:nvPr/>
        </p:nvSpPr>
        <p:spPr>
          <a:xfrm>
            <a:off x="771524" y="6675635"/>
            <a:ext cx="2692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1</a:t>
            </a:r>
            <a:r>
              <a:rPr dirty="0" sz="900" spc="5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mil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40" name="object 140" descr=""/>
          <p:cNvSpPr txBox="1"/>
          <p:nvPr/>
        </p:nvSpPr>
        <p:spPr>
          <a:xfrm>
            <a:off x="685799" y="6216054"/>
            <a:ext cx="3549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1,5</a:t>
            </a:r>
            <a:r>
              <a:rPr dirty="0" sz="900" spc="-20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mil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41" name="object 141" descr=""/>
          <p:cNvSpPr txBox="1"/>
          <p:nvPr/>
        </p:nvSpPr>
        <p:spPr>
          <a:xfrm>
            <a:off x="771524" y="5756473"/>
            <a:ext cx="2692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Roboto"/>
                <a:cs typeface="Roboto"/>
              </a:rPr>
              <a:t>2</a:t>
            </a:r>
            <a:r>
              <a:rPr dirty="0" sz="900" spc="5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mil</a:t>
            </a:r>
            <a:endParaRPr sz="900">
              <a:latin typeface="Roboto"/>
              <a:cs typeface="Roboto"/>
            </a:endParaRPr>
          </a:p>
        </p:txBody>
      </p:sp>
      <p:grpSp>
        <p:nvGrpSpPr>
          <p:cNvPr id="142" name="object 142" descr=""/>
          <p:cNvGrpSpPr/>
          <p:nvPr/>
        </p:nvGrpSpPr>
        <p:grpSpPr>
          <a:xfrm>
            <a:off x="7038975" y="1123949"/>
            <a:ext cx="1905000" cy="333375"/>
            <a:chOff x="7038975" y="1123949"/>
            <a:chExt cx="1905000" cy="333375"/>
          </a:xfrm>
        </p:grpSpPr>
        <p:sp>
          <p:nvSpPr>
            <p:cNvPr id="143" name="object 143" descr="">
              <a:hlinkClick r:id="rId2"/>
            </p:cNvPr>
            <p:cNvSpPr/>
            <p:nvPr/>
          </p:nvSpPr>
          <p:spPr>
            <a:xfrm>
              <a:off x="7038975" y="1123949"/>
              <a:ext cx="1905000" cy="333375"/>
            </a:xfrm>
            <a:custGeom>
              <a:avLst/>
              <a:gdLst/>
              <a:ahLst/>
              <a:cxnLst/>
              <a:rect l="l" t="t" r="r" b="b"/>
              <a:pathLst>
                <a:path w="1905000" h="333375">
                  <a:moveTo>
                    <a:pt x="1871952" y="333374"/>
                  </a:moveTo>
                  <a:lnTo>
                    <a:pt x="33047" y="333374"/>
                  </a:lnTo>
                  <a:lnTo>
                    <a:pt x="28187" y="332408"/>
                  </a:lnTo>
                  <a:lnTo>
                    <a:pt x="966" y="305187"/>
                  </a:lnTo>
                  <a:lnTo>
                    <a:pt x="0" y="300327"/>
                  </a:lnTo>
                  <a:lnTo>
                    <a:pt x="0" y="29527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871952" y="0"/>
                  </a:lnTo>
                  <a:lnTo>
                    <a:pt x="1904032" y="28187"/>
                  </a:lnTo>
                  <a:lnTo>
                    <a:pt x="1904999" y="33047"/>
                  </a:lnTo>
                  <a:lnTo>
                    <a:pt x="1904999" y="300327"/>
                  </a:lnTo>
                  <a:lnTo>
                    <a:pt x="1876812" y="332408"/>
                  </a:lnTo>
                  <a:lnTo>
                    <a:pt x="1871952" y="333374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>
              <a:hlinkClick r:id="rId2"/>
            </p:cNvPr>
            <p:cNvSpPr/>
            <p:nvPr/>
          </p:nvSpPr>
          <p:spPr>
            <a:xfrm>
              <a:off x="7038975" y="1123949"/>
              <a:ext cx="1905000" cy="333375"/>
            </a:xfrm>
            <a:custGeom>
              <a:avLst/>
              <a:gdLst/>
              <a:ahLst/>
              <a:cxnLst/>
              <a:rect l="l" t="t" r="r" b="b"/>
              <a:pathLst>
                <a:path w="1905000" h="333375">
                  <a:moveTo>
                    <a:pt x="1871952" y="333374"/>
                  </a:moveTo>
                  <a:lnTo>
                    <a:pt x="33047" y="333374"/>
                  </a:lnTo>
                  <a:lnTo>
                    <a:pt x="28187" y="332408"/>
                  </a:lnTo>
                  <a:lnTo>
                    <a:pt x="966" y="305187"/>
                  </a:lnTo>
                  <a:lnTo>
                    <a:pt x="0" y="300327"/>
                  </a:lnTo>
                  <a:lnTo>
                    <a:pt x="0" y="29527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871952" y="0"/>
                  </a:lnTo>
                  <a:lnTo>
                    <a:pt x="1904032" y="28187"/>
                  </a:lnTo>
                  <a:lnTo>
                    <a:pt x="1904999" y="33047"/>
                  </a:lnTo>
                  <a:lnTo>
                    <a:pt x="1904999" y="300327"/>
                  </a:lnTo>
                  <a:lnTo>
                    <a:pt x="1876812" y="332408"/>
                  </a:lnTo>
                  <a:lnTo>
                    <a:pt x="1871952" y="333374"/>
                  </a:lnTo>
                  <a:close/>
                </a:path>
              </a:pathLst>
            </a:custGeom>
            <a:solidFill>
              <a:srgbClr val="E7E6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>
              <a:hlinkClick r:id="rId2"/>
            </p:cNvPr>
            <p:cNvSpPr/>
            <p:nvPr/>
          </p:nvSpPr>
          <p:spPr>
            <a:xfrm>
              <a:off x="7038975" y="1123949"/>
              <a:ext cx="1905000" cy="333375"/>
            </a:xfrm>
            <a:custGeom>
              <a:avLst/>
              <a:gdLst/>
              <a:ahLst/>
              <a:cxnLst/>
              <a:rect l="l" t="t" r="r" b="b"/>
              <a:pathLst>
                <a:path w="1905000" h="333375">
                  <a:moveTo>
                    <a:pt x="1871952" y="333374"/>
                  </a:moveTo>
                  <a:lnTo>
                    <a:pt x="33047" y="333374"/>
                  </a:lnTo>
                  <a:lnTo>
                    <a:pt x="28187" y="332408"/>
                  </a:lnTo>
                  <a:lnTo>
                    <a:pt x="966" y="305187"/>
                  </a:lnTo>
                  <a:lnTo>
                    <a:pt x="0" y="300327"/>
                  </a:lnTo>
                  <a:lnTo>
                    <a:pt x="0" y="29527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871952" y="0"/>
                  </a:lnTo>
                  <a:lnTo>
                    <a:pt x="1904032" y="28187"/>
                  </a:lnTo>
                  <a:lnTo>
                    <a:pt x="1904999" y="33047"/>
                  </a:lnTo>
                  <a:lnTo>
                    <a:pt x="1904999" y="300327"/>
                  </a:lnTo>
                  <a:lnTo>
                    <a:pt x="1876812" y="332408"/>
                  </a:lnTo>
                  <a:lnTo>
                    <a:pt x="1871952" y="333374"/>
                  </a:lnTo>
                  <a:close/>
                </a:path>
              </a:pathLst>
            </a:custGeom>
            <a:solidFill>
              <a:srgbClr val="48C2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6" name="object 146" descr=""/>
          <p:cNvSpPr txBox="1"/>
          <p:nvPr/>
        </p:nvSpPr>
        <p:spPr>
          <a:xfrm>
            <a:off x="7602537" y="1158875"/>
            <a:ext cx="78930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solidFill>
                  <a:srgbClr val="FFFFFF"/>
                </a:solidFill>
                <a:latin typeface="Roboto"/>
                <a:cs typeface="Roboto"/>
                <a:hlinkClick r:id="rId2"/>
              </a:rPr>
              <a:t>Download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2025-07-07T18:48:53Z</dcterms:created>
  <dcterms:modified xsi:type="dcterms:W3CDTF">2025-07-07T18:48:53Z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2025-07-07T00:00:00Z</vt:filetime>
  </property>
  <property fmtid="{D5CDD505-2E9C-101B-9397-08002B2CF9AE}" pid="3" name="LastSaved">
    <vt:filetime>2025-07-07T00:00:00Z</vt:filetime>
  </property>
</Properties>
</file>