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40" Target="slides/slide23.xml" Type="http://schemas.openxmlformats.org/officeDocument/2006/relationships/slide"/><Relationship Id="rId41" Target="slides/slide24.xml" Type="http://schemas.openxmlformats.org/officeDocument/2006/relationships/slide"/><Relationship Id="rId42" Target="slides/slide25.xml" Type="http://schemas.openxmlformats.org/officeDocument/2006/relationships/slide"/><Relationship Id="rId43" Target="slides/slide26.xml" Type="http://schemas.openxmlformats.org/officeDocument/2006/relationships/slide"/><Relationship Id="rId44" Target="slides/slide27.xml" Type="http://schemas.openxmlformats.org/officeDocument/2006/relationships/slide"/><Relationship Id="rId45" Target="slides/slide28.xml" Type="http://schemas.openxmlformats.org/officeDocument/2006/relationships/slide"/><Relationship Id="rId46" Target="slides/slide2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59041" y="1463858"/>
            <a:ext cx="696991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</a:rPr>
              <a:t>Projeto GDI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06109" y="3167578"/>
            <a:ext cx="6475782" cy="88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Minimundo Futebol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35792" y="4445225"/>
            <a:ext cx="6216415" cy="3580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Guilherme Montenegro - gma4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Rafael Alves de Azevedo - raas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Ian Medeiros Melo - imm2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João Fellows - jvfr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Victor Mendonça - vma3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Henrique Amorim - hlpaa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83583" y="1632018"/>
            <a:ext cx="11120833" cy="2600840"/>
          </a:xfrm>
          <a:custGeom>
            <a:avLst/>
            <a:gdLst/>
            <a:ahLst/>
            <a:cxnLst/>
            <a:rect r="r" b="b" t="t" l="l"/>
            <a:pathLst>
              <a:path h="2600840" w="11120833">
                <a:moveTo>
                  <a:pt x="0" y="0"/>
                </a:moveTo>
                <a:lnTo>
                  <a:pt x="11120834" y="0"/>
                </a:lnTo>
                <a:lnTo>
                  <a:pt x="11120834" y="2600840"/>
                </a:lnTo>
                <a:lnTo>
                  <a:pt x="0" y="260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24127" y="5293403"/>
            <a:ext cx="10039746" cy="2884225"/>
          </a:xfrm>
          <a:custGeom>
            <a:avLst/>
            <a:gdLst/>
            <a:ahLst/>
            <a:cxnLst/>
            <a:rect r="r" b="b" t="t" l="l"/>
            <a:pathLst>
              <a:path h="2884225" w="10039746">
                <a:moveTo>
                  <a:pt x="0" y="0"/>
                </a:moveTo>
                <a:lnTo>
                  <a:pt x="10039746" y="0"/>
                </a:lnTo>
                <a:lnTo>
                  <a:pt x="10039746" y="2884225"/>
                </a:lnTo>
                <a:lnTo>
                  <a:pt x="0" y="2884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5515" y="1550260"/>
            <a:ext cx="11256970" cy="2277173"/>
          </a:xfrm>
          <a:custGeom>
            <a:avLst/>
            <a:gdLst/>
            <a:ahLst/>
            <a:cxnLst/>
            <a:rect r="r" b="b" t="t" l="l"/>
            <a:pathLst>
              <a:path h="2277173" w="11256970">
                <a:moveTo>
                  <a:pt x="0" y="0"/>
                </a:moveTo>
                <a:lnTo>
                  <a:pt x="11256970" y="0"/>
                </a:lnTo>
                <a:lnTo>
                  <a:pt x="11256970" y="2277173"/>
                </a:lnTo>
                <a:lnTo>
                  <a:pt x="0" y="2277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45869" y="4517174"/>
            <a:ext cx="6796263" cy="4962739"/>
          </a:xfrm>
          <a:custGeom>
            <a:avLst/>
            <a:gdLst/>
            <a:ahLst/>
            <a:cxnLst/>
            <a:rect r="r" b="b" t="t" l="l"/>
            <a:pathLst>
              <a:path h="4962739" w="6796263">
                <a:moveTo>
                  <a:pt x="0" y="0"/>
                </a:moveTo>
                <a:lnTo>
                  <a:pt x="6796262" y="0"/>
                </a:lnTo>
                <a:lnTo>
                  <a:pt x="6796262" y="4962739"/>
                </a:lnTo>
                <a:lnTo>
                  <a:pt x="0" y="49627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9878" y="4913054"/>
            <a:ext cx="16148243" cy="2835643"/>
          </a:xfrm>
          <a:custGeom>
            <a:avLst/>
            <a:gdLst/>
            <a:ahLst/>
            <a:cxnLst/>
            <a:rect r="r" b="b" t="t" l="l"/>
            <a:pathLst>
              <a:path h="2835643" w="16148243">
                <a:moveTo>
                  <a:pt x="0" y="0"/>
                </a:moveTo>
                <a:lnTo>
                  <a:pt x="16148244" y="0"/>
                </a:lnTo>
                <a:lnTo>
                  <a:pt x="16148244" y="2835643"/>
                </a:lnTo>
                <a:lnTo>
                  <a:pt x="0" y="283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02208" y="2776288"/>
            <a:ext cx="7361286" cy="670270"/>
          </a:xfrm>
          <a:custGeom>
            <a:avLst/>
            <a:gdLst/>
            <a:ahLst/>
            <a:cxnLst/>
            <a:rect r="r" b="b" t="t" l="l"/>
            <a:pathLst>
              <a:path h="670270" w="7361286">
                <a:moveTo>
                  <a:pt x="0" y="0"/>
                </a:moveTo>
                <a:lnTo>
                  <a:pt x="7361286" y="0"/>
                </a:lnTo>
                <a:lnTo>
                  <a:pt x="7361286" y="670271"/>
                </a:lnTo>
                <a:lnTo>
                  <a:pt x="0" y="670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3626" r="0" b="-2362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71200" y="1447259"/>
            <a:ext cx="10223303" cy="1329029"/>
          </a:xfrm>
          <a:custGeom>
            <a:avLst/>
            <a:gdLst/>
            <a:ahLst/>
            <a:cxnLst/>
            <a:rect r="r" b="b" t="t" l="l"/>
            <a:pathLst>
              <a:path h="1329029" w="10223303">
                <a:moveTo>
                  <a:pt x="0" y="0"/>
                </a:moveTo>
                <a:lnTo>
                  <a:pt x="10223302" y="0"/>
                </a:lnTo>
                <a:lnTo>
                  <a:pt x="10223302" y="1329029"/>
                </a:lnTo>
                <a:lnTo>
                  <a:pt x="0" y="13290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34423" y="1353317"/>
            <a:ext cx="8819153" cy="2152879"/>
          </a:xfrm>
          <a:custGeom>
            <a:avLst/>
            <a:gdLst/>
            <a:ahLst/>
            <a:cxnLst/>
            <a:rect r="r" b="b" t="t" l="l"/>
            <a:pathLst>
              <a:path h="2152879" w="8819153">
                <a:moveTo>
                  <a:pt x="0" y="0"/>
                </a:moveTo>
                <a:lnTo>
                  <a:pt x="8819154" y="0"/>
                </a:lnTo>
                <a:lnTo>
                  <a:pt x="8819154" y="2152879"/>
                </a:lnTo>
                <a:lnTo>
                  <a:pt x="0" y="2152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75428" y="3830743"/>
            <a:ext cx="4537144" cy="5925089"/>
          </a:xfrm>
          <a:custGeom>
            <a:avLst/>
            <a:gdLst/>
            <a:ahLst/>
            <a:cxnLst/>
            <a:rect r="r" b="b" t="t" l="l"/>
            <a:pathLst>
              <a:path h="5925089" w="4537144">
                <a:moveTo>
                  <a:pt x="0" y="0"/>
                </a:moveTo>
                <a:lnTo>
                  <a:pt x="4537144" y="0"/>
                </a:lnTo>
                <a:lnTo>
                  <a:pt x="4537144" y="5925090"/>
                </a:lnTo>
                <a:lnTo>
                  <a:pt x="0" y="5925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28667" y="2089037"/>
            <a:ext cx="11030665" cy="1830752"/>
          </a:xfrm>
          <a:custGeom>
            <a:avLst/>
            <a:gdLst/>
            <a:ahLst/>
            <a:cxnLst/>
            <a:rect r="r" b="b" t="t" l="l"/>
            <a:pathLst>
              <a:path h="1830752" w="11030665">
                <a:moveTo>
                  <a:pt x="0" y="0"/>
                </a:moveTo>
                <a:lnTo>
                  <a:pt x="11030666" y="0"/>
                </a:lnTo>
                <a:lnTo>
                  <a:pt x="11030666" y="1830752"/>
                </a:lnTo>
                <a:lnTo>
                  <a:pt x="0" y="18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158316" y="4980126"/>
            <a:ext cx="11937382" cy="2037235"/>
            <a:chOff x="0" y="0"/>
            <a:chExt cx="15916509" cy="27163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839943" cy="2628302"/>
            </a:xfrm>
            <a:custGeom>
              <a:avLst/>
              <a:gdLst/>
              <a:ahLst/>
              <a:cxnLst/>
              <a:rect r="r" b="b" t="t" l="l"/>
              <a:pathLst>
                <a:path h="2628302" w="15839943">
                  <a:moveTo>
                    <a:pt x="0" y="0"/>
                  </a:moveTo>
                  <a:lnTo>
                    <a:pt x="15839943" y="0"/>
                  </a:lnTo>
                  <a:lnTo>
                    <a:pt x="15839943" y="2628302"/>
                  </a:lnTo>
                  <a:lnTo>
                    <a:pt x="0" y="2628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6732" r="0" b="-6732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3099808" y="1951400"/>
              <a:ext cx="1101825" cy="726611"/>
              <a:chOff x="0" y="0"/>
              <a:chExt cx="1094740" cy="72193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50800" y="44771"/>
                <a:ext cx="993140" cy="633515"/>
              </a:xfrm>
              <a:custGeom>
                <a:avLst/>
                <a:gdLst/>
                <a:ahLst/>
                <a:cxnLst/>
                <a:rect r="r" b="b" t="t" l="l"/>
                <a:pathLst>
                  <a:path h="633515" w="993140">
                    <a:moveTo>
                      <a:pt x="0" y="476816"/>
                    </a:moveTo>
                    <a:cubicBezTo>
                      <a:pt x="1270" y="465623"/>
                      <a:pt x="0" y="463384"/>
                      <a:pt x="0" y="460026"/>
                    </a:cubicBezTo>
                    <a:cubicBezTo>
                      <a:pt x="1270" y="454430"/>
                      <a:pt x="3810" y="447714"/>
                      <a:pt x="5080" y="442118"/>
                    </a:cubicBezTo>
                    <a:cubicBezTo>
                      <a:pt x="6350" y="436521"/>
                      <a:pt x="6350" y="429806"/>
                      <a:pt x="7620" y="425329"/>
                    </a:cubicBezTo>
                    <a:cubicBezTo>
                      <a:pt x="8890" y="421971"/>
                      <a:pt x="10160" y="419732"/>
                      <a:pt x="11430" y="417494"/>
                    </a:cubicBezTo>
                    <a:cubicBezTo>
                      <a:pt x="12700" y="414136"/>
                      <a:pt x="12700" y="411897"/>
                      <a:pt x="13970" y="408539"/>
                    </a:cubicBezTo>
                    <a:cubicBezTo>
                      <a:pt x="16510" y="404062"/>
                      <a:pt x="21590" y="398466"/>
                      <a:pt x="24130" y="393989"/>
                    </a:cubicBezTo>
                    <a:cubicBezTo>
                      <a:pt x="27940" y="388392"/>
                      <a:pt x="30480" y="380557"/>
                      <a:pt x="33020" y="377199"/>
                    </a:cubicBezTo>
                    <a:cubicBezTo>
                      <a:pt x="34290" y="376080"/>
                      <a:pt x="35560" y="376080"/>
                      <a:pt x="36830" y="374961"/>
                    </a:cubicBezTo>
                    <a:cubicBezTo>
                      <a:pt x="39370" y="372722"/>
                      <a:pt x="41910" y="367126"/>
                      <a:pt x="45720" y="363768"/>
                    </a:cubicBezTo>
                    <a:cubicBezTo>
                      <a:pt x="48260" y="360410"/>
                      <a:pt x="57150" y="357052"/>
                      <a:pt x="57150" y="354814"/>
                    </a:cubicBezTo>
                    <a:cubicBezTo>
                      <a:pt x="57150" y="353694"/>
                      <a:pt x="55880" y="352575"/>
                      <a:pt x="54610" y="352575"/>
                    </a:cubicBezTo>
                    <a:cubicBezTo>
                      <a:pt x="54610" y="352575"/>
                      <a:pt x="48260" y="340263"/>
                      <a:pt x="44450" y="334667"/>
                    </a:cubicBezTo>
                    <a:cubicBezTo>
                      <a:pt x="41910" y="329070"/>
                      <a:pt x="34290" y="317877"/>
                      <a:pt x="34290" y="317877"/>
                    </a:cubicBezTo>
                    <a:cubicBezTo>
                      <a:pt x="34290" y="317877"/>
                      <a:pt x="30480" y="304446"/>
                      <a:pt x="29210" y="298849"/>
                    </a:cubicBezTo>
                    <a:cubicBezTo>
                      <a:pt x="27940" y="292134"/>
                      <a:pt x="24130" y="279822"/>
                      <a:pt x="24130" y="279822"/>
                    </a:cubicBezTo>
                    <a:cubicBezTo>
                      <a:pt x="24130" y="279822"/>
                      <a:pt x="24130" y="266390"/>
                      <a:pt x="24130" y="259674"/>
                    </a:cubicBezTo>
                    <a:cubicBezTo>
                      <a:pt x="24130" y="254078"/>
                      <a:pt x="24130" y="240647"/>
                      <a:pt x="24130" y="240647"/>
                    </a:cubicBezTo>
                    <a:cubicBezTo>
                      <a:pt x="24130" y="240647"/>
                      <a:pt x="27940" y="228334"/>
                      <a:pt x="29210" y="221619"/>
                    </a:cubicBezTo>
                    <a:cubicBezTo>
                      <a:pt x="30480" y="214903"/>
                      <a:pt x="34290" y="202591"/>
                      <a:pt x="34290" y="202591"/>
                    </a:cubicBezTo>
                    <a:cubicBezTo>
                      <a:pt x="34290" y="202591"/>
                      <a:pt x="41910" y="191398"/>
                      <a:pt x="44450" y="184682"/>
                    </a:cubicBezTo>
                    <a:cubicBezTo>
                      <a:pt x="48260" y="179086"/>
                      <a:pt x="54610" y="167893"/>
                      <a:pt x="55880" y="167893"/>
                    </a:cubicBezTo>
                    <a:cubicBezTo>
                      <a:pt x="55880" y="167893"/>
                      <a:pt x="64770" y="157820"/>
                      <a:pt x="69850" y="153342"/>
                    </a:cubicBezTo>
                    <a:cubicBezTo>
                      <a:pt x="74930" y="148865"/>
                      <a:pt x="85090" y="138792"/>
                      <a:pt x="85090" y="138792"/>
                    </a:cubicBezTo>
                    <a:cubicBezTo>
                      <a:pt x="85090" y="138792"/>
                      <a:pt x="96520" y="130957"/>
                      <a:pt x="102870" y="127599"/>
                    </a:cubicBezTo>
                    <a:cubicBezTo>
                      <a:pt x="109220" y="124241"/>
                      <a:pt x="120650" y="116406"/>
                      <a:pt x="120650" y="116406"/>
                    </a:cubicBezTo>
                    <a:cubicBezTo>
                      <a:pt x="121920" y="116406"/>
                      <a:pt x="134620" y="111929"/>
                      <a:pt x="142240" y="109690"/>
                    </a:cubicBezTo>
                    <a:cubicBezTo>
                      <a:pt x="148590" y="107452"/>
                      <a:pt x="162560" y="102975"/>
                      <a:pt x="162560" y="102975"/>
                    </a:cubicBezTo>
                    <a:cubicBezTo>
                      <a:pt x="162560" y="102975"/>
                      <a:pt x="177800" y="100736"/>
                      <a:pt x="185420" y="99617"/>
                    </a:cubicBezTo>
                    <a:cubicBezTo>
                      <a:pt x="191770" y="99617"/>
                      <a:pt x="207010" y="97378"/>
                      <a:pt x="207010" y="97378"/>
                    </a:cubicBezTo>
                    <a:cubicBezTo>
                      <a:pt x="207010" y="97378"/>
                      <a:pt x="222250" y="99617"/>
                      <a:pt x="227330" y="97378"/>
                    </a:cubicBezTo>
                    <a:cubicBezTo>
                      <a:pt x="232410" y="96259"/>
                      <a:pt x="237490" y="92901"/>
                      <a:pt x="241300" y="89543"/>
                    </a:cubicBezTo>
                    <a:cubicBezTo>
                      <a:pt x="243840" y="87305"/>
                      <a:pt x="245110" y="86185"/>
                      <a:pt x="247650" y="82827"/>
                    </a:cubicBezTo>
                    <a:cubicBezTo>
                      <a:pt x="251460" y="79470"/>
                      <a:pt x="262890" y="68277"/>
                      <a:pt x="262890" y="68277"/>
                    </a:cubicBezTo>
                    <a:cubicBezTo>
                      <a:pt x="262890" y="68277"/>
                      <a:pt x="274320" y="61561"/>
                      <a:pt x="280670" y="57084"/>
                    </a:cubicBezTo>
                    <a:cubicBezTo>
                      <a:pt x="287020" y="53726"/>
                      <a:pt x="298450" y="45891"/>
                      <a:pt x="299720" y="45891"/>
                    </a:cubicBezTo>
                    <a:cubicBezTo>
                      <a:pt x="299720" y="45891"/>
                      <a:pt x="313690" y="41414"/>
                      <a:pt x="320040" y="39175"/>
                    </a:cubicBezTo>
                    <a:cubicBezTo>
                      <a:pt x="326390" y="36937"/>
                      <a:pt x="340360" y="32460"/>
                      <a:pt x="340360" y="32460"/>
                    </a:cubicBezTo>
                    <a:cubicBezTo>
                      <a:pt x="341630" y="32460"/>
                      <a:pt x="349250" y="32460"/>
                      <a:pt x="353060" y="31340"/>
                    </a:cubicBezTo>
                    <a:cubicBezTo>
                      <a:pt x="354330" y="30221"/>
                      <a:pt x="356870" y="29102"/>
                      <a:pt x="356870" y="29102"/>
                    </a:cubicBezTo>
                    <a:cubicBezTo>
                      <a:pt x="356870" y="29102"/>
                      <a:pt x="373380" y="25744"/>
                      <a:pt x="375920" y="22386"/>
                    </a:cubicBezTo>
                    <a:cubicBezTo>
                      <a:pt x="377190" y="20147"/>
                      <a:pt x="372110" y="15670"/>
                      <a:pt x="373380" y="14551"/>
                    </a:cubicBezTo>
                    <a:cubicBezTo>
                      <a:pt x="375920" y="13432"/>
                      <a:pt x="387350" y="17909"/>
                      <a:pt x="391160" y="16790"/>
                    </a:cubicBezTo>
                    <a:cubicBezTo>
                      <a:pt x="393700" y="16790"/>
                      <a:pt x="397510" y="14551"/>
                      <a:pt x="397510" y="14551"/>
                    </a:cubicBezTo>
                    <a:cubicBezTo>
                      <a:pt x="398780" y="14551"/>
                      <a:pt x="412750" y="13432"/>
                      <a:pt x="420370" y="12313"/>
                    </a:cubicBezTo>
                    <a:cubicBezTo>
                      <a:pt x="427990" y="12313"/>
                      <a:pt x="441960" y="10074"/>
                      <a:pt x="441960" y="10074"/>
                    </a:cubicBezTo>
                    <a:cubicBezTo>
                      <a:pt x="441960" y="10074"/>
                      <a:pt x="443230" y="10074"/>
                      <a:pt x="443230" y="10074"/>
                    </a:cubicBezTo>
                    <a:cubicBezTo>
                      <a:pt x="443230" y="10074"/>
                      <a:pt x="443230" y="1120"/>
                      <a:pt x="441960" y="0"/>
                    </a:cubicBezTo>
                    <a:cubicBezTo>
                      <a:pt x="443230" y="0"/>
                      <a:pt x="457200" y="1120"/>
                      <a:pt x="464820" y="2239"/>
                    </a:cubicBezTo>
                    <a:cubicBezTo>
                      <a:pt x="472440" y="3358"/>
                      <a:pt x="486410" y="4478"/>
                      <a:pt x="486410" y="4478"/>
                    </a:cubicBezTo>
                    <a:cubicBezTo>
                      <a:pt x="487680" y="4478"/>
                      <a:pt x="504190" y="10074"/>
                      <a:pt x="508000" y="10074"/>
                    </a:cubicBezTo>
                    <a:cubicBezTo>
                      <a:pt x="508000" y="11193"/>
                      <a:pt x="508000" y="11193"/>
                      <a:pt x="509270" y="11193"/>
                    </a:cubicBezTo>
                    <a:cubicBezTo>
                      <a:pt x="511810" y="11193"/>
                      <a:pt x="519430" y="12313"/>
                      <a:pt x="524510" y="12313"/>
                    </a:cubicBezTo>
                    <a:cubicBezTo>
                      <a:pt x="532130" y="13432"/>
                      <a:pt x="547370" y="14551"/>
                      <a:pt x="547370" y="14551"/>
                    </a:cubicBezTo>
                    <a:cubicBezTo>
                      <a:pt x="547370" y="14551"/>
                      <a:pt x="561340" y="19028"/>
                      <a:pt x="567690" y="21267"/>
                    </a:cubicBezTo>
                    <a:cubicBezTo>
                      <a:pt x="575310" y="23505"/>
                      <a:pt x="588010" y="27982"/>
                      <a:pt x="589280" y="27982"/>
                    </a:cubicBezTo>
                    <a:cubicBezTo>
                      <a:pt x="589280" y="27982"/>
                      <a:pt x="591820" y="30221"/>
                      <a:pt x="594360" y="31340"/>
                    </a:cubicBezTo>
                    <a:cubicBezTo>
                      <a:pt x="598170" y="32460"/>
                      <a:pt x="609600" y="32460"/>
                      <a:pt x="609600" y="32460"/>
                    </a:cubicBezTo>
                    <a:cubicBezTo>
                      <a:pt x="609600" y="32460"/>
                      <a:pt x="614680" y="34698"/>
                      <a:pt x="618490" y="35817"/>
                    </a:cubicBezTo>
                    <a:cubicBezTo>
                      <a:pt x="623570" y="35817"/>
                      <a:pt x="637540" y="35817"/>
                      <a:pt x="637540" y="35817"/>
                    </a:cubicBezTo>
                    <a:cubicBezTo>
                      <a:pt x="637540" y="35817"/>
                      <a:pt x="652780" y="36937"/>
                      <a:pt x="660400" y="36937"/>
                    </a:cubicBezTo>
                    <a:cubicBezTo>
                      <a:pt x="666750" y="38056"/>
                      <a:pt x="681990" y="39175"/>
                      <a:pt x="681990" y="39175"/>
                    </a:cubicBezTo>
                    <a:cubicBezTo>
                      <a:pt x="681990" y="39175"/>
                      <a:pt x="695960" y="42533"/>
                      <a:pt x="703580" y="44772"/>
                    </a:cubicBezTo>
                    <a:cubicBezTo>
                      <a:pt x="709930" y="47010"/>
                      <a:pt x="723900" y="50368"/>
                      <a:pt x="723900" y="50368"/>
                    </a:cubicBezTo>
                    <a:cubicBezTo>
                      <a:pt x="725170" y="50368"/>
                      <a:pt x="736600" y="57084"/>
                      <a:pt x="742950" y="60442"/>
                    </a:cubicBezTo>
                    <a:cubicBezTo>
                      <a:pt x="749300" y="63800"/>
                      <a:pt x="762000" y="70515"/>
                      <a:pt x="762000" y="70515"/>
                    </a:cubicBezTo>
                    <a:cubicBezTo>
                      <a:pt x="762000" y="71635"/>
                      <a:pt x="772160" y="80589"/>
                      <a:pt x="778510" y="85066"/>
                    </a:cubicBezTo>
                    <a:cubicBezTo>
                      <a:pt x="783590" y="89543"/>
                      <a:pt x="793750" y="98497"/>
                      <a:pt x="793750" y="98497"/>
                    </a:cubicBezTo>
                    <a:cubicBezTo>
                      <a:pt x="793750" y="98497"/>
                      <a:pt x="801370" y="109690"/>
                      <a:pt x="805180" y="115287"/>
                    </a:cubicBezTo>
                    <a:cubicBezTo>
                      <a:pt x="808990" y="120883"/>
                      <a:pt x="816610" y="132076"/>
                      <a:pt x="816610" y="132076"/>
                    </a:cubicBezTo>
                    <a:cubicBezTo>
                      <a:pt x="816610" y="133195"/>
                      <a:pt x="820420" y="144388"/>
                      <a:pt x="822960" y="151104"/>
                    </a:cubicBezTo>
                    <a:cubicBezTo>
                      <a:pt x="825500" y="157820"/>
                      <a:pt x="829310" y="170132"/>
                      <a:pt x="829310" y="170132"/>
                    </a:cubicBezTo>
                    <a:cubicBezTo>
                      <a:pt x="829310" y="170132"/>
                      <a:pt x="830580" y="182444"/>
                      <a:pt x="830580" y="189160"/>
                    </a:cubicBezTo>
                    <a:cubicBezTo>
                      <a:pt x="830580" y="195875"/>
                      <a:pt x="831850" y="208187"/>
                      <a:pt x="831850" y="209307"/>
                    </a:cubicBezTo>
                    <a:cubicBezTo>
                      <a:pt x="831850" y="209307"/>
                      <a:pt x="828040" y="217142"/>
                      <a:pt x="829310" y="219380"/>
                    </a:cubicBezTo>
                    <a:cubicBezTo>
                      <a:pt x="830580" y="220499"/>
                      <a:pt x="831850" y="221619"/>
                      <a:pt x="833120" y="222738"/>
                    </a:cubicBezTo>
                    <a:cubicBezTo>
                      <a:pt x="836930" y="226096"/>
                      <a:pt x="849630" y="236169"/>
                      <a:pt x="849630" y="236169"/>
                    </a:cubicBezTo>
                    <a:cubicBezTo>
                      <a:pt x="849630" y="237289"/>
                      <a:pt x="857250" y="247362"/>
                      <a:pt x="861060" y="252959"/>
                    </a:cubicBezTo>
                    <a:cubicBezTo>
                      <a:pt x="864870" y="258555"/>
                      <a:pt x="872490" y="269748"/>
                      <a:pt x="872490" y="269748"/>
                    </a:cubicBezTo>
                    <a:cubicBezTo>
                      <a:pt x="873760" y="269748"/>
                      <a:pt x="877570" y="282060"/>
                      <a:pt x="880110" y="288776"/>
                    </a:cubicBezTo>
                    <a:cubicBezTo>
                      <a:pt x="882650" y="294372"/>
                      <a:pt x="886460" y="306684"/>
                      <a:pt x="886460" y="306684"/>
                    </a:cubicBezTo>
                    <a:cubicBezTo>
                      <a:pt x="886460" y="307804"/>
                      <a:pt x="885190" y="320116"/>
                      <a:pt x="887730" y="323474"/>
                    </a:cubicBezTo>
                    <a:cubicBezTo>
                      <a:pt x="890270" y="325712"/>
                      <a:pt x="895350" y="325712"/>
                      <a:pt x="896620" y="325712"/>
                    </a:cubicBezTo>
                    <a:cubicBezTo>
                      <a:pt x="896620" y="326832"/>
                      <a:pt x="908050" y="333547"/>
                      <a:pt x="914400" y="336905"/>
                    </a:cubicBezTo>
                    <a:cubicBezTo>
                      <a:pt x="920750" y="341382"/>
                      <a:pt x="932180" y="348098"/>
                      <a:pt x="932180" y="348098"/>
                    </a:cubicBezTo>
                    <a:cubicBezTo>
                      <a:pt x="932180" y="348098"/>
                      <a:pt x="942340" y="358172"/>
                      <a:pt x="947420" y="362649"/>
                    </a:cubicBezTo>
                    <a:cubicBezTo>
                      <a:pt x="952500" y="368245"/>
                      <a:pt x="961390" y="377199"/>
                      <a:pt x="961390" y="378319"/>
                    </a:cubicBezTo>
                    <a:cubicBezTo>
                      <a:pt x="962660" y="378319"/>
                      <a:pt x="969010" y="389512"/>
                      <a:pt x="972820" y="395108"/>
                    </a:cubicBezTo>
                    <a:cubicBezTo>
                      <a:pt x="975360" y="400704"/>
                      <a:pt x="982980" y="411897"/>
                      <a:pt x="982980" y="411897"/>
                    </a:cubicBezTo>
                    <a:cubicBezTo>
                      <a:pt x="982980" y="413016"/>
                      <a:pt x="986790" y="425329"/>
                      <a:pt x="988060" y="430925"/>
                    </a:cubicBezTo>
                    <a:cubicBezTo>
                      <a:pt x="989330" y="437641"/>
                      <a:pt x="993140" y="449953"/>
                      <a:pt x="993140" y="449953"/>
                    </a:cubicBezTo>
                    <a:cubicBezTo>
                      <a:pt x="993140" y="451072"/>
                      <a:pt x="993140" y="463384"/>
                      <a:pt x="993140" y="470100"/>
                    </a:cubicBezTo>
                    <a:cubicBezTo>
                      <a:pt x="993140" y="476816"/>
                      <a:pt x="993140" y="489128"/>
                      <a:pt x="993140" y="489128"/>
                    </a:cubicBezTo>
                    <a:cubicBezTo>
                      <a:pt x="993140" y="490247"/>
                      <a:pt x="989330" y="502559"/>
                      <a:pt x="988060" y="508156"/>
                    </a:cubicBezTo>
                    <a:cubicBezTo>
                      <a:pt x="986790" y="514871"/>
                      <a:pt x="982980" y="527184"/>
                      <a:pt x="982980" y="527184"/>
                    </a:cubicBezTo>
                    <a:cubicBezTo>
                      <a:pt x="982980" y="528303"/>
                      <a:pt x="975360" y="539496"/>
                      <a:pt x="972820" y="545092"/>
                    </a:cubicBezTo>
                    <a:cubicBezTo>
                      <a:pt x="969010" y="550688"/>
                      <a:pt x="962660" y="561881"/>
                      <a:pt x="961390" y="561881"/>
                    </a:cubicBezTo>
                    <a:cubicBezTo>
                      <a:pt x="961390" y="561881"/>
                      <a:pt x="952500" y="571955"/>
                      <a:pt x="947420" y="576432"/>
                    </a:cubicBezTo>
                    <a:cubicBezTo>
                      <a:pt x="942340" y="582028"/>
                      <a:pt x="932180" y="590983"/>
                      <a:pt x="932180" y="590983"/>
                    </a:cubicBezTo>
                    <a:cubicBezTo>
                      <a:pt x="932180" y="592102"/>
                      <a:pt x="920750" y="598818"/>
                      <a:pt x="914400" y="602176"/>
                    </a:cubicBezTo>
                    <a:cubicBezTo>
                      <a:pt x="908050" y="606653"/>
                      <a:pt x="896620" y="613368"/>
                      <a:pt x="896620" y="613368"/>
                    </a:cubicBezTo>
                    <a:cubicBezTo>
                      <a:pt x="895350" y="613368"/>
                      <a:pt x="882650" y="617846"/>
                      <a:pt x="875030" y="620084"/>
                    </a:cubicBezTo>
                    <a:cubicBezTo>
                      <a:pt x="868680" y="623442"/>
                      <a:pt x="854710" y="627919"/>
                      <a:pt x="854710" y="627919"/>
                    </a:cubicBezTo>
                    <a:cubicBezTo>
                      <a:pt x="854710" y="627919"/>
                      <a:pt x="839470" y="629038"/>
                      <a:pt x="831850" y="630158"/>
                    </a:cubicBezTo>
                    <a:cubicBezTo>
                      <a:pt x="825500" y="630158"/>
                      <a:pt x="820420" y="631277"/>
                      <a:pt x="810260" y="632396"/>
                    </a:cubicBezTo>
                    <a:cubicBezTo>
                      <a:pt x="793750" y="633516"/>
                      <a:pt x="770890" y="632396"/>
                      <a:pt x="742950" y="632396"/>
                    </a:cubicBezTo>
                    <a:cubicBezTo>
                      <a:pt x="694690" y="632396"/>
                      <a:pt x="585470" y="632396"/>
                      <a:pt x="548640" y="632396"/>
                    </a:cubicBezTo>
                    <a:cubicBezTo>
                      <a:pt x="534670" y="632396"/>
                      <a:pt x="520700" y="632396"/>
                      <a:pt x="518160" y="632396"/>
                    </a:cubicBezTo>
                    <a:cubicBezTo>
                      <a:pt x="516890" y="632396"/>
                      <a:pt x="481330" y="632396"/>
                      <a:pt x="481330" y="632396"/>
                    </a:cubicBezTo>
                    <a:cubicBezTo>
                      <a:pt x="481330" y="632396"/>
                      <a:pt x="467360" y="630158"/>
                      <a:pt x="459740" y="630158"/>
                    </a:cubicBezTo>
                    <a:cubicBezTo>
                      <a:pt x="452120" y="629038"/>
                      <a:pt x="438150" y="627919"/>
                      <a:pt x="436880" y="627919"/>
                    </a:cubicBezTo>
                    <a:cubicBezTo>
                      <a:pt x="436880" y="627919"/>
                      <a:pt x="430530" y="624561"/>
                      <a:pt x="425450" y="623442"/>
                    </a:cubicBezTo>
                    <a:cubicBezTo>
                      <a:pt x="417830" y="622323"/>
                      <a:pt x="398780" y="622323"/>
                      <a:pt x="397510" y="622323"/>
                    </a:cubicBezTo>
                    <a:cubicBezTo>
                      <a:pt x="397510" y="622323"/>
                      <a:pt x="383540" y="622323"/>
                      <a:pt x="375920" y="622323"/>
                    </a:cubicBezTo>
                    <a:cubicBezTo>
                      <a:pt x="368300" y="622323"/>
                      <a:pt x="354330" y="622323"/>
                      <a:pt x="353060" y="622323"/>
                    </a:cubicBezTo>
                    <a:cubicBezTo>
                      <a:pt x="353060" y="622323"/>
                      <a:pt x="339090" y="620084"/>
                      <a:pt x="331470" y="618965"/>
                    </a:cubicBezTo>
                    <a:cubicBezTo>
                      <a:pt x="325120" y="616726"/>
                      <a:pt x="309880" y="614488"/>
                      <a:pt x="309880" y="614488"/>
                    </a:cubicBezTo>
                    <a:cubicBezTo>
                      <a:pt x="309880" y="614488"/>
                      <a:pt x="294640" y="606653"/>
                      <a:pt x="290830" y="605533"/>
                    </a:cubicBezTo>
                    <a:cubicBezTo>
                      <a:pt x="288290" y="604414"/>
                      <a:pt x="288290" y="603295"/>
                      <a:pt x="287020" y="603295"/>
                    </a:cubicBezTo>
                    <a:cubicBezTo>
                      <a:pt x="284480" y="603295"/>
                      <a:pt x="280670" y="606653"/>
                      <a:pt x="276860" y="607772"/>
                    </a:cubicBezTo>
                    <a:cubicBezTo>
                      <a:pt x="271780" y="611130"/>
                      <a:pt x="265430" y="615607"/>
                      <a:pt x="260350" y="617846"/>
                    </a:cubicBezTo>
                    <a:cubicBezTo>
                      <a:pt x="256540" y="618965"/>
                      <a:pt x="254000" y="618965"/>
                      <a:pt x="250190" y="620084"/>
                    </a:cubicBezTo>
                    <a:cubicBezTo>
                      <a:pt x="247650" y="621203"/>
                      <a:pt x="245110" y="623442"/>
                      <a:pt x="241300" y="624561"/>
                    </a:cubicBezTo>
                    <a:cubicBezTo>
                      <a:pt x="236220" y="625681"/>
                      <a:pt x="228600" y="625681"/>
                      <a:pt x="222250" y="626800"/>
                    </a:cubicBezTo>
                    <a:cubicBezTo>
                      <a:pt x="214630" y="627919"/>
                      <a:pt x="208280" y="631277"/>
                      <a:pt x="201930" y="631277"/>
                    </a:cubicBezTo>
                    <a:cubicBezTo>
                      <a:pt x="198120" y="631277"/>
                      <a:pt x="195580" y="631277"/>
                      <a:pt x="193040" y="631277"/>
                    </a:cubicBezTo>
                    <a:cubicBezTo>
                      <a:pt x="189230" y="631277"/>
                      <a:pt x="186690" y="632396"/>
                      <a:pt x="182880" y="632396"/>
                    </a:cubicBezTo>
                    <a:cubicBezTo>
                      <a:pt x="176530" y="632396"/>
                      <a:pt x="168910" y="630158"/>
                      <a:pt x="162560" y="629038"/>
                    </a:cubicBezTo>
                    <a:cubicBezTo>
                      <a:pt x="156210" y="629038"/>
                      <a:pt x="148590" y="629038"/>
                      <a:pt x="143510" y="627919"/>
                    </a:cubicBezTo>
                    <a:cubicBezTo>
                      <a:pt x="139700" y="626800"/>
                      <a:pt x="137160" y="625681"/>
                      <a:pt x="133350" y="624561"/>
                    </a:cubicBezTo>
                    <a:cubicBezTo>
                      <a:pt x="130810" y="623442"/>
                      <a:pt x="127000" y="624561"/>
                      <a:pt x="124460" y="623442"/>
                    </a:cubicBezTo>
                    <a:cubicBezTo>
                      <a:pt x="119380" y="621203"/>
                      <a:pt x="111760" y="617846"/>
                      <a:pt x="106680" y="614488"/>
                    </a:cubicBezTo>
                    <a:cubicBezTo>
                      <a:pt x="100330" y="612249"/>
                      <a:pt x="92710" y="611130"/>
                      <a:pt x="87630" y="607772"/>
                    </a:cubicBezTo>
                    <a:cubicBezTo>
                      <a:pt x="85090" y="606653"/>
                      <a:pt x="82550" y="604414"/>
                      <a:pt x="80010" y="602176"/>
                    </a:cubicBezTo>
                    <a:cubicBezTo>
                      <a:pt x="77470" y="601056"/>
                      <a:pt x="74930" y="599937"/>
                      <a:pt x="71120" y="597698"/>
                    </a:cubicBezTo>
                    <a:cubicBezTo>
                      <a:pt x="67310" y="595460"/>
                      <a:pt x="62230" y="589863"/>
                      <a:pt x="58420" y="585386"/>
                    </a:cubicBezTo>
                    <a:cubicBezTo>
                      <a:pt x="53340" y="580909"/>
                      <a:pt x="45720" y="577551"/>
                      <a:pt x="43180" y="574193"/>
                    </a:cubicBezTo>
                    <a:cubicBezTo>
                      <a:pt x="40640" y="570836"/>
                      <a:pt x="39370" y="568597"/>
                      <a:pt x="38100" y="566359"/>
                    </a:cubicBezTo>
                    <a:cubicBezTo>
                      <a:pt x="35560" y="564120"/>
                      <a:pt x="33020" y="563001"/>
                      <a:pt x="30480" y="559643"/>
                    </a:cubicBezTo>
                    <a:cubicBezTo>
                      <a:pt x="27940" y="556285"/>
                      <a:pt x="25400" y="548450"/>
                      <a:pt x="22860" y="543973"/>
                    </a:cubicBezTo>
                    <a:cubicBezTo>
                      <a:pt x="20320" y="538376"/>
                      <a:pt x="15240" y="532780"/>
                      <a:pt x="12700" y="528303"/>
                    </a:cubicBezTo>
                    <a:cubicBezTo>
                      <a:pt x="11430" y="524945"/>
                      <a:pt x="11430" y="522706"/>
                      <a:pt x="10160" y="519349"/>
                    </a:cubicBezTo>
                    <a:cubicBezTo>
                      <a:pt x="10160" y="517110"/>
                      <a:pt x="7620" y="514871"/>
                      <a:pt x="6350" y="511514"/>
                    </a:cubicBezTo>
                    <a:cubicBezTo>
                      <a:pt x="5080" y="507036"/>
                      <a:pt x="5080" y="500321"/>
                      <a:pt x="5080" y="494724"/>
                    </a:cubicBezTo>
                    <a:cubicBezTo>
                      <a:pt x="3810" y="488009"/>
                      <a:pt x="0" y="476816"/>
                      <a:pt x="0" y="476816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9953618" y="1997588"/>
              <a:ext cx="1192578" cy="681550"/>
              <a:chOff x="0" y="0"/>
              <a:chExt cx="1184910" cy="67716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50800" y="43652"/>
                <a:ext cx="1083310" cy="588744"/>
              </a:xfrm>
              <a:custGeom>
                <a:avLst/>
                <a:gdLst/>
                <a:ahLst/>
                <a:cxnLst/>
                <a:rect r="r" b="b" t="t" l="l"/>
                <a:pathLst>
                  <a:path h="588744" w="1083310">
                    <a:moveTo>
                      <a:pt x="0" y="318996"/>
                    </a:moveTo>
                    <a:cubicBezTo>
                      <a:pt x="0" y="318996"/>
                      <a:pt x="3810" y="305565"/>
                      <a:pt x="5080" y="299968"/>
                    </a:cubicBezTo>
                    <a:cubicBezTo>
                      <a:pt x="6350" y="293253"/>
                      <a:pt x="8890" y="280941"/>
                      <a:pt x="8890" y="279821"/>
                    </a:cubicBezTo>
                    <a:cubicBezTo>
                      <a:pt x="8890" y="279821"/>
                      <a:pt x="15240" y="268628"/>
                      <a:pt x="17780" y="263032"/>
                    </a:cubicBezTo>
                    <a:cubicBezTo>
                      <a:pt x="21590" y="256316"/>
                      <a:pt x="26670" y="245123"/>
                      <a:pt x="27940" y="245123"/>
                    </a:cubicBezTo>
                    <a:cubicBezTo>
                      <a:pt x="27940" y="245123"/>
                      <a:pt x="36830" y="235050"/>
                      <a:pt x="40640" y="229454"/>
                    </a:cubicBezTo>
                    <a:cubicBezTo>
                      <a:pt x="45720" y="224976"/>
                      <a:pt x="54610" y="214903"/>
                      <a:pt x="54610" y="213784"/>
                    </a:cubicBezTo>
                    <a:cubicBezTo>
                      <a:pt x="55880" y="213784"/>
                      <a:pt x="67310" y="205949"/>
                      <a:pt x="72390" y="202591"/>
                    </a:cubicBezTo>
                    <a:cubicBezTo>
                      <a:pt x="78740" y="198114"/>
                      <a:pt x="90170" y="190279"/>
                      <a:pt x="90170" y="190279"/>
                    </a:cubicBezTo>
                    <a:cubicBezTo>
                      <a:pt x="91440" y="190279"/>
                      <a:pt x="170180" y="148865"/>
                      <a:pt x="222250" y="137672"/>
                    </a:cubicBezTo>
                    <a:cubicBezTo>
                      <a:pt x="290830" y="122002"/>
                      <a:pt x="472440" y="125360"/>
                      <a:pt x="472440" y="125360"/>
                    </a:cubicBezTo>
                    <a:cubicBezTo>
                      <a:pt x="472440" y="125360"/>
                      <a:pt x="488950" y="125360"/>
                      <a:pt x="495300" y="125360"/>
                    </a:cubicBezTo>
                    <a:cubicBezTo>
                      <a:pt x="499110" y="125360"/>
                      <a:pt x="505460" y="127599"/>
                      <a:pt x="508000" y="125360"/>
                    </a:cubicBezTo>
                    <a:cubicBezTo>
                      <a:pt x="509270" y="125360"/>
                      <a:pt x="510540" y="122002"/>
                      <a:pt x="510540" y="122002"/>
                    </a:cubicBezTo>
                    <a:cubicBezTo>
                      <a:pt x="510540" y="120883"/>
                      <a:pt x="520700" y="111929"/>
                      <a:pt x="525780" y="107451"/>
                    </a:cubicBezTo>
                    <a:cubicBezTo>
                      <a:pt x="530860" y="101855"/>
                      <a:pt x="539750" y="92901"/>
                      <a:pt x="539750" y="92901"/>
                    </a:cubicBezTo>
                    <a:cubicBezTo>
                      <a:pt x="541020" y="92901"/>
                      <a:pt x="552450" y="85066"/>
                      <a:pt x="558800" y="81708"/>
                    </a:cubicBezTo>
                    <a:cubicBezTo>
                      <a:pt x="565150" y="78350"/>
                      <a:pt x="576580" y="70515"/>
                      <a:pt x="576580" y="70515"/>
                    </a:cubicBezTo>
                    <a:cubicBezTo>
                      <a:pt x="577850" y="70515"/>
                      <a:pt x="590550" y="66038"/>
                      <a:pt x="598170" y="63799"/>
                    </a:cubicBezTo>
                    <a:cubicBezTo>
                      <a:pt x="604520" y="61561"/>
                      <a:pt x="618490" y="57084"/>
                      <a:pt x="618490" y="57084"/>
                    </a:cubicBezTo>
                    <a:cubicBezTo>
                      <a:pt x="618490" y="57084"/>
                      <a:pt x="622300" y="57084"/>
                      <a:pt x="623570" y="57084"/>
                    </a:cubicBezTo>
                    <a:cubicBezTo>
                      <a:pt x="624840" y="55964"/>
                      <a:pt x="626110" y="54845"/>
                      <a:pt x="627380" y="53726"/>
                    </a:cubicBezTo>
                    <a:cubicBezTo>
                      <a:pt x="631190" y="50368"/>
                      <a:pt x="642620" y="39175"/>
                      <a:pt x="642620" y="39175"/>
                    </a:cubicBezTo>
                    <a:cubicBezTo>
                      <a:pt x="642620" y="39175"/>
                      <a:pt x="655320" y="32459"/>
                      <a:pt x="660400" y="27982"/>
                    </a:cubicBezTo>
                    <a:cubicBezTo>
                      <a:pt x="666750" y="24624"/>
                      <a:pt x="679450" y="17909"/>
                      <a:pt x="679450" y="17909"/>
                    </a:cubicBezTo>
                    <a:cubicBezTo>
                      <a:pt x="679450" y="17909"/>
                      <a:pt x="693420" y="13432"/>
                      <a:pt x="701040" y="11193"/>
                    </a:cubicBezTo>
                    <a:cubicBezTo>
                      <a:pt x="707390" y="8954"/>
                      <a:pt x="721360" y="4477"/>
                      <a:pt x="721360" y="4477"/>
                    </a:cubicBezTo>
                    <a:cubicBezTo>
                      <a:pt x="721360" y="4477"/>
                      <a:pt x="736600" y="3358"/>
                      <a:pt x="742950" y="3358"/>
                    </a:cubicBezTo>
                    <a:cubicBezTo>
                      <a:pt x="750570" y="2239"/>
                      <a:pt x="765810" y="1119"/>
                      <a:pt x="765810" y="1119"/>
                    </a:cubicBezTo>
                    <a:cubicBezTo>
                      <a:pt x="765810" y="1119"/>
                      <a:pt x="819150" y="0"/>
                      <a:pt x="835660" y="1119"/>
                    </a:cubicBezTo>
                    <a:cubicBezTo>
                      <a:pt x="844550" y="1119"/>
                      <a:pt x="848360" y="2239"/>
                      <a:pt x="854710" y="3358"/>
                    </a:cubicBezTo>
                    <a:cubicBezTo>
                      <a:pt x="862330" y="4477"/>
                      <a:pt x="869950" y="3358"/>
                      <a:pt x="875030" y="4477"/>
                    </a:cubicBezTo>
                    <a:cubicBezTo>
                      <a:pt x="878840" y="5597"/>
                      <a:pt x="881380" y="6716"/>
                      <a:pt x="883920" y="7835"/>
                    </a:cubicBezTo>
                    <a:cubicBezTo>
                      <a:pt x="887730" y="7835"/>
                      <a:pt x="891540" y="7835"/>
                      <a:pt x="894080" y="8954"/>
                    </a:cubicBezTo>
                    <a:cubicBezTo>
                      <a:pt x="896620" y="10074"/>
                      <a:pt x="897890" y="11193"/>
                      <a:pt x="900430" y="11193"/>
                    </a:cubicBezTo>
                    <a:cubicBezTo>
                      <a:pt x="904240" y="12312"/>
                      <a:pt x="913130" y="12312"/>
                      <a:pt x="919480" y="13432"/>
                    </a:cubicBezTo>
                    <a:cubicBezTo>
                      <a:pt x="927100" y="14551"/>
                      <a:pt x="941070" y="15670"/>
                      <a:pt x="942340" y="15670"/>
                    </a:cubicBezTo>
                    <a:cubicBezTo>
                      <a:pt x="942340" y="15670"/>
                      <a:pt x="956310" y="20147"/>
                      <a:pt x="962660" y="22386"/>
                    </a:cubicBezTo>
                    <a:cubicBezTo>
                      <a:pt x="969010" y="24624"/>
                      <a:pt x="982980" y="29102"/>
                      <a:pt x="982980" y="29102"/>
                    </a:cubicBezTo>
                    <a:cubicBezTo>
                      <a:pt x="984250" y="29102"/>
                      <a:pt x="995680" y="35817"/>
                      <a:pt x="1002030" y="40294"/>
                    </a:cubicBezTo>
                    <a:cubicBezTo>
                      <a:pt x="1008380" y="43652"/>
                      <a:pt x="1019810" y="50368"/>
                      <a:pt x="1019810" y="50368"/>
                    </a:cubicBezTo>
                    <a:cubicBezTo>
                      <a:pt x="1021080" y="50368"/>
                      <a:pt x="1029970" y="60442"/>
                      <a:pt x="1035050" y="64919"/>
                    </a:cubicBezTo>
                    <a:cubicBezTo>
                      <a:pt x="1040130" y="70515"/>
                      <a:pt x="1050290" y="79469"/>
                      <a:pt x="1050290" y="79469"/>
                    </a:cubicBezTo>
                    <a:cubicBezTo>
                      <a:pt x="1050290" y="79469"/>
                      <a:pt x="1057910" y="90662"/>
                      <a:pt x="1060450" y="97378"/>
                    </a:cubicBezTo>
                    <a:cubicBezTo>
                      <a:pt x="1064260" y="102974"/>
                      <a:pt x="1071880" y="114167"/>
                      <a:pt x="1071880" y="114167"/>
                    </a:cubicBezTo>
                    <a:cubicBezTo>
                      <a:pt x="1071880" y="114167"/>
                      <a:pt x="1075690" y="126479"/>
                      <a:pt x="1076960" y="133195"/>
                    </a:cubicBezTo>
                    <a:cubicBezTo>
                      <a:pt x="1079500" y="138791"/>
                      <a:pt x="1083310" y="151104"/>
                      <a:pt x="1083310" y="152223"/>
                    </a:cubicBezTo>
                    <a:cubicBezTo>
                      <a:pt x="1083310" y="152223"/>
                      <a:pt x="1083310" y="164535"/>
                      <a:pt x="1083310" y="171251"/>
                    </a:cubicBezTo>
                    <a:cubicBezTo>
                      <a:pt x="1083310" y="177966"/>
                      <a:pt x="1083310" y="190279"/>
                      <a:pt x="1083310" y="191398"/>
                    </a:cubicBezTo>
                    <a:cubicBezTo>
                      <a:pt x="1083310" y="191398"/>
                      <a:pt x="1079500" y="203710"/>
                      <a:pt x="1078230" y="210426"/>
                    </a:cubicBezTo>
                    <a:cubicBezTo>
                      <a:pt x="1076960" y="216022"/>
                      <a:pt x="1073150" y="228334"/>
                      <a:pt x="1073150" y="229454"/>
                    </a:cubicBezTo>
                    <a:cubicBezTo>
                      <a:pt x="1073150" y="229454"/>
                      <a:pt x="1066800" y="240646"/>
                      <a:pt x="1062990" y="246243"/>
                    </a:cubicBezTo>
                    <a:cubicBezTo>
                      <a:pt x="1060450" y="252959"/>
                      <a:pt x="1052830" y="264151"/>
                      <a:pt x="1052830" y="264151"/>
                    </a:cubicBezTo>
                    <a:cubicBezTo>
                      <a:pt x="1052830" y="264151"/>
                      <a:pt x="1041400" y="275344"/>
                      <a:pt x="1038860" y="278702"/>
                    </a:cubicBezTo>
                    <a:cubicBezTo>
                      <a:pt x="1037590" y="280941"/>
                      <a:pt x="1036320" y="280941"/>
                      <a:pt x="1035050" y="282060"/>
                    </a:cubicBezTo>
                    <a:cubicBezTo>
                      <a:pt x="1035050" y="283179"/>
                      <a:pt x="1033780" y="285418"/>
                      <a:pt x="1033780" y="285418"/>
                    </a:cubicBezTo>
                    <a:cubicBezTo>
                      <a:pt x="1033780" y="285418"/>
                      <a:pt x="1027430" y="296611"/>
                      <a:pt x="1023620" y="302207"/>
                    </a:cubicBezTo>
                    <a:cubicBezTo>
                      <a:pt x="1019810" y="307803"/>
                      <a:pt x="1013460" y="318996"/>
                      <a:pt x="1013460" y="320116"/>
                    </a:cubicBezTo>
                    <a:cubicBezTo>
                      <a:pt x="1013460" y="320116"/>
                      <a:pt x="1003300" y="329070"/>
                      <a:pt x="998220" y="333547"/>
                    </a:cubicBezTo>
                    <a:cubicBezTo>
                      <a:pt x="993140" y="339143"/>
                      <a:pt x="982980" y="348098"/>
                      <a:pt x="982980" y="348098"/>
                    </a:cubicBezTo>
                    <a:cubicBezTo>
                      <a:pt x="982980" y="348098"/>
                      <a:pt x="970280" y="355933"/>
                      <a:pt x="963930" y="359291"/>
                    </a:cubicBezTo>
                    <a:cubicBezTo>
                      <a:pt x="960120" y="361529"/>
                      <a:pt x="953770" y="363768"/>
                      <a:pt x="953770" y="366006"/>
                    </a:cubicBezTo>
                    <a:cubicBezTo>
                      <a:pt x="953770" y="367126"/>
                      <a:pt x="955040" y="368245"/>
                      <a:pt x="955040" y="368245"/>
                    </a:cubicBezTo>
                    <a:cubicBezTo>
                      <a:pt x="955040" y="368245"/>
                      <a:pt x="958850" y="380557"/>
                      <a:pt x="960120" y="387273"/>
                    </a:cubicBezTo>
                    <a:cubicBezTo>
                      <a:pt x="962660" y="393988"/>
                      <a:pt x="965200" y="406301"/>
                      <a:pt x="965200" y="406301"/>
                    </a:cubicBezTo>
                    <a:cubicBezTo>
                      <a:pt x="965200" y="406301"/>
                      <a:pt x="965200" y="419732"/>
                      <a:pt x="965200" y="425328"/>
                    </a:cubicBezTo>
                    <a:cubicBezTo>
                      <a:pt x="965200" y="432044"/>
                      <a:pt x="965200" y="445475"/>
                      <a:pt x="965200" y="445475"/>
                    </a:cubicBezTo>
                    <a:cubicBezTo>
                      <a:pt x="965200" y="445475"/>
                      <a:pt x="961390" y="457788"/>
                      <a:pt x="960120" y="464503"/>
                    </a:cubicBezTo>
                    <a:cubicBezTo>
                      <a:pt x="957580" y="470100"/>
                      <a:pt x="955040" y="483531"/>
                      <a:pt x="955040" y="483531"/>
                    </a:cubicBezTo>
                    <a:cubicBezTo>
                      <a:pt x="955040" y="483531"/>
                      <a:pt x="947420" y="494724"/>
                      <a:pt x="943610" y="500320"/>
                    </a:cubicBezTo>
                    <a:cubicBezTo>
                      <a:pt x="941070" y="505917"/>
                      <a:pt x="933450" y="517110"/>
                      <a:pt x="933450" y="518229"/>
                    </a:cubicBezTo>
                    <a:cubicBezTo>
                      <a:pt x="933450" y="518229"/>
                      <a:pt x="923290" y="527183"/>
                      <a:pt x="919480" y="532780"/>
                    </a:cubicBezTo>
                    <a:cubicBezTo>
                      <a:pt x="914400" y="537257"/>
                      <a:pt x="904240" y="547330"/>
                      <a:pt x="904240" y="547330"/>
                    </a:cubicBezTo>
                    <a:cubicBezTo>
                      <a:pt x="904240" y="547330"/>
                      <a:pt x="891540" y="554046"/>
                      <a:pt x="885190" y="558523"/>
                    </a:cubicBezTo>
                    <a:cubicBezTo>
                      <a:pt x="880110" y="561881"/>
                      <a:pt x="867410" y="568597"/>
                      <a:pt x="867410" y="568597"/>
                    </a:cubicBezTo>
                    <a:cubicBezTo>
                      <a:pt x="867410" y="569716"/>
                      <a:pt x="853440" y="574193"/>
                      <a:pt x="847090" y="576432"/>
                    </a:cubicBezTo>
                    <a:cubicBezTo>
                      <a:pt x="839470" y="578670"/>
                      <a:pt x="826770" y="583148"/>
                      <a:pt x="825500" y="583148"/>
                    </a:cubicBezTo>
                    <a:cubicBezTo>
                      <a:pt x="825500" y="583148"/>
                      <a:pt x="811530" y="584267"/>
                      <a:pt x="803910" y="585386"/>
                    </a:cubicBezTo>
                    <a:cubicBezTo>
                      <a:pt x="796290" y="585386"/>
                      <a:pt x="792480" y="586505"/>
                      <a:pt x="782320" y="587625"/>
                    </a:cubicBezTo>
                    <a:cubicBezTo>
                      <a:pt x="746760" y="588744"/>
                      <a:pt x="640080" y="588744"/>
                      <a:pt x="567690" y="586505"/>
                    </a:cubicBezTo>
                    <a:cubicBezTo>
                      <a:pt x="491490" y="584267"/>
                      <a:pt x="337820" y="570835"/>
                      <a:pt x="337820" y="570835"/>
                    </a:cubicBezTo>
                    <a:cubicBezTo>
                      <a:pt x="336550" y="570835"/>
                      <a:pt x="322580" y="571955"/>
                      <a:pt x="314960" y="571955"/>
                    </a:cubicBezTo>
                    <a:cubicBezTo>
                      <a:pt x="307340" y="573074"/>
                      <a:pt x="293370" y="574193"/>
                      <a:pt x="293370" y="574193"/>
                    </a:cubicBezTo>
                    <a:cubicBezTo>
                      <a:pt x="293370" y="574193"/>
                      <a:pt x="278130" y="571955"/>
                      <a:pt x="271780" y="571955"/>
                    </a:cubicBezTo>
                    <a:cubicBezTo>
                      <a:pt x="264160" y="570835"/>
                      <a:pt x="248920" y="568597"/>
                      <a:pt x="248920" y="568597"/>
                    </a:cubicBezTo>
                    <a:cubicBezTo>
                      <a:pt x="248920" y="568597"/>
                      <a:pt x="234950" y="564120"/>
                      <a:pt x="228600" y="561881"/>
                    </a:cubicBezTo>
                    <a:cubicBezTo>
                      <a:pt x="222250" y="558523"/>
                      <a:pt x="208280" y="554046"/>
                      <a:pt x="208280" y="554046"/>
                    </a:cubicBezTo>
                    <a:cubicBezTo>
                      <a:pt x="208280" y="554046"/>
                      <a:pt x="195580" y="546211"/>
                      <a:pt x="190500" y="542853"/>
                    </a:cubicBezTo>
                    <a:cubicBezTo>
                      <a:pt x="184150" y="538376"/>
                      <a:pt x="172720" y="531660"/>
                      <a:pt x="172720" y="530541"/>
                    </a:cubicBezTo>
                    <a:cubicBezTo>
                      <a:pt x="171450" y="530541"/>
                      <a:pt x="162560" y="520468"/>
                      <a:pt x="157480" y="515990"/>
                    </a:cubicBezTo>
                    <a:cubicBezTo>
                      <a:pt x="153670" y="511513"/>
                      <a:pt x="143510" y="501440"/>
                      <a:pt x="143510" y="501440"/>
                    </a:cubicBezTo>
                    <a:cubicBezTo>
                      <a:pt x="143510" y="500320"/>
                      <a:pt x="138430" y="488008"/>
                      <a:pt x="134620" y="485770"/>
                    </a:cubicBezTo>
                    <a:cubicBezTo>
                      <a:pt x="132080" y="483531"/>
                      <a:pt x="130810" y="484650"/>
                      <a:pt x="128270" y="483531"/>
                    </a:cubicBezTo>
                    <a:cubicBezTo>
                      <a:pt x="123190" y="482412"/>
                      <a:pt x="106680" y="477935"/>
                      <a:pt x="106680" y="477935"/>
                    </a:cubicBezTo>
                    <a:cubicBezTo>
                      <a:pt x="106680" y="476816"/>
                      <a:pt x="93980" y="470100"/>
                      <a:pt x="87630" y="466742"/>
                    </a:cubicBezTo>
                    <a:cubicBezTo>
                      <a:pt x="81280" y="463384"/>
                      <a:pt x="69850" y="456668"/>
                      <a:pt x="68580" y="456668"/>
                    </a:cubicBezTo>
                    <a:cubicBezTo>
                      <a:pt x="68580" y="456668"/>
                      <a:pt x="58420" y="447714"/>
                      <a:pt x="53340" y="443237"/>
                    </a:cubicBezTo>
                    <a:cubicBezTo>
                      <a:pt x="48260" y="438760"/>
                      <a:pt x="38100" y="428686"/>
                      <a:pt x="38100" y="428686"/>
                    </a:cubicBezTo>
                    <a:cubicBezTo>
                      <a:pt x="38100" y="428686"/>
                      <a:pt x="30480" y="417493"/>
                      <a:pt x="26670" y="411897"/>
                    </a:cubicBezTo>
                    <a:cubicBezTo>
                      <a:pt x="22860" y="406301"/>
                      <a:pt x="15240" y="395108"/>
                      <a:pt x="15240" y="395108"/>
                    </a:cubicBezTo>
                    <a:cubicBezTo>
                      <a:pt x="15240" y="395108"/>
                      <a:pt x="11430" y="382796"/>
                      <a:pt x="8890" y="376080"/>
                    </a:cubicBezTo>
                    <a:cubicBezTo>
                      <a:pt x="6350" y="370483"/>
                      <a:pt x="2540" y="358171"/>
                      <a:pt x="2540" y="358171"/>
                    </a:cubicBezTo>
                    <a:cubicBezTo>
                      <a:pt x="2540" y="357052"/>
                      <a:pt x="1270" y="344740"/>
                      <a:pt x="1270" y="338024"/>
                    </a:cubicBezTo>
                    <a:cubicBezTo>
                      <a:pt x="1270" y="331308"/>
                      <a:pt x="0" y="318996"/>
                      <a:pt x="0" y="318996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10609344" y="1944641"/>
              <a:ext cx="493393" cy="469762"/>
              <a:chOff x="0" y="0"/>
              <a:chExt cx="490220" cy="46674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50800" y="42533"/>
                <a:ext cx="388620" cy="379438"/>
              </a:xfrm>
              <a:custGeom>
                <a:avLst/>
                <a:gdLst/>
                <a:ahLst/>
                <a:cxnLst/>
                <a:rect r="r" b="b" t="t" l="l"/>
                <a:pathLst>
                  <a:path h="379438" w="388620">
                    <a:moveTo>
                      <a:pt x="359410" y="113048"/>
                    </a:moveTo>
                    <a:cubicBezTo>
                      <a:pt x="388620" y="237288"/>
                      <a:pt x="384810" y="252958"/>
                      <a:pt x="378460" y="268628"/>
                    </a:cubicBezTo>
                    <a:cubicBezTo>
                      <a:pt x="372110" y="285417"/>
                      <a:pt x="361950" y="301087"/>
                      <a:pt x="350520" y="315638"/>
                    </a:cubicBezTo>
                    <a:cubicBezTo>
                      <a:pt x="337820" y="329070"/>
                      <a:pt x="322580" y="341382"/>
                      <a:pt x="307340" y="351455"/>
                    </a:cubicBezTo>
                    <a:cubicBezTo>
                      <a:pt x="290830" y="360410"/>
                      <a:pt x="271780" y="368245"/>
                      <a:pt x="252730" y="372722"/>
                    </a:cubicBezTo>
                    <a:cubicBezTo>
                      <a:pt x="233680" y="377199"/>
                      <a:pt x="213360" y="379437"/>
                      <a:pt x="193040" y="378318"/>
                    </a:cubicBezTo>
                    <a:cubicBezTo>
                      <a:pt x="173990" y="377199"/>
                      <a:pt x="153670" y="373841"/>
                      <a:pt x="134620" y="367125"/>
                    </a:cubicBezTo>
                    <a:cubicBezTo>
                      <a:pt x="116840" y="360410"/>
                      <a:pt x="99060" y="351455"/>
                      <a:pt x="83820" y="340262"/>
                    </a:cubicBezTo>
                    <a:cubicBezTo>
                      <a:pt x="69850" y="329070"/>
                      <a:pt x="55880" y="314519"/>
                      <a:pt x="45720" y="299968"/>
                    </a:cubicBezTo>
                    <a:cubicBezTo>
                      <a:pt x="35560" y="285417"/>
                      <a:pt x="27940" y="267509"/>
                      <a:pt x="24130" y="250720"/>
                    </a:cubicBezTo>
                    <a:cubicBezTo>
                      <a:pt x="20320" y="233930"/>
                      <a:pt x="19050" y="216022"/>
                      <a:pt x="21590" y="198113"/>
                    </a:cubicBezTo>
                    <a:cubicBezTo>
                      <a:pt x="22860" y="181324"/>
                      <a:pt x="29210" y="163415"/>
                      <a:pt x="36830" y="147745"/>
                    </a:cubicBezTo>
                    <a:cubicBezTo>
                      <a:pt x="45720" y="132075"/>
                      <a:pt x="57150" y="117525"/>
                      <a:pt x="71120" y="104093"/>
                    </a:cubicBezTo>
                    <a:cubicBezTo>
                      <a:pt x="83820" y="91781"/>
                      <a:pt x="100330" y="80588"/>
                      <a:pt x="118110" y="72753"/>
                    </a:cubicBezTo>
                    <a:cubicBezTo>
                      <a:pt x="135890" y="64918"/>
                      <a:pt x="154940" y="59322"/>
                      <a:pt x="175260" y="55964"/>
                    </a:cubicBezTo>
                    <a:cubicBezTo>
                      <a:pt x="194310" y="53725"/>
                      <a:pt x="214630" y="53725"/>
                      <a:pt x="234950" y="57083"/>
                    </a:cubicBezTo>
                    <a:cubicBezTo>
                      <a:pt x="254000" y="59322"/>
                      <a:pt x="273050" y="64918"/>
                      <a:pt x="290830" y="73873"/>
                    </a:cubicBezTo>
                    <a:cubicBezTo>
                      <a:pt x="308610" y="81708"/>
                      <a:pt x="325120" y="92900"/>
                      <a:pt x="337820" y="105213"/>
                    </a:cubicBezTo>
                    <a:cubicBezTo>
                      <a:pt x="351790" y="117525"/>
                      <a:pt x="363220" y="133195"/>
                      <a:pt x="370840" y="148865"/>
                    </a:cubicBezTo>
                    <a:cubicBezTo>
                      <a:pt x="379730" y="164535"/>
                      <a:pt x="384810" y="182443"/>
                      <a:pt x="387350" y="199232"/>
                    </a:cubicBezTo>
                    <a:cubicBezTo>
                      <a:pt x="388620" y="217141"/>
                      <a:pt x="387350" y="235050"/>
                      <a:pt x="383540" y="251839"/>
                    </a:cubicBezTo>
                    <a:cubicBezTo>
                      <a:pt x="379730" y="268628"/>
                      <a:pt x="372110" y="285417"/>
                      <a:pt x="361950" y="301087"/>
                    </a:cubicBezTo>
                    <a:cubicBezTo>
                      <a:pt x="351790" y="315638"/>
                      <a:pt x="337820" y="329070"/>
                      <a:pt x="322580" y="340262"/>
                    </a:cubicBezTo>
                    <a:cubicBezTo>
                      <a:pt x="307340" y="351455"/>
                      <a:pt x="289560" y="361529"/>
                      <a:pt x="271780" y="367125"/>
                    </a:cubicBezTo>
                    <a:cubicBezTo>
                      <a:pt x="252730" y="373841"/>
                      <a:pt x="232410" y="378318"/>
                      <a:pt x="213360" y="378318"/>
                    </a:cubicBezTo>
                    <a:cubicBezTo>
                      <a:pt x="194310" y="379437"/>
                      <a:pt x="172720" y="377199"/>
                      <a:pt x="153670" y="372722"/>
                    </a:cubicBezTo>
                    <a:cubicBezTo>
                      <a:pt x="134620" y="368245"/>
                      <a:pt x="116840" y="360410"/>
                      <a:pt x="100330" y="350336"/>
                    </a:cubicBezTo>
                    <a:cubicBezTo>
                      <a:pt x="83820" y="341382"/>
                      <a:pt x="69850" y="331308"/>
                      <a:pt x="57150" y="314519"/>
                    </a:cubicBezTo>
                    <a:cubicBezTo>
                      <a:pt x="38100" y="291014"/>
                      <a:pt x="19050" y="240646"/>
                      <a:pt x="8890" y="214902"/>
                    </a:cubicBezTo>
                    <a:cubicBezTo>
                      <a:pt x="3810" y="200352"/>
                      <a:pt x="1270" y="192517"/>
                      <a:pt x="0" y="176847"/>
                    </a:cubicBezTo>
                    <a:cubicBezTo>
                      <a:pt x="0" y="155580"/>
                      <a:pt x="3810" y="123121"/>
                      <a:pt x="15240" y="100735"/>
                    </a:cubicBezTo>
                    <a:cubicBezTo>
                      <a:pt x="25400" y="77230"/>
                      <a:pt x="45720" y="53725"/>
                      <a:pt x="67310" y="38055"/>
                    </a:cubicBezTo>
                    <a:cubicBezTo>
                      <a:pt x="90170" y="22386"/>
                      <a:pt x="124460" y="10073"/>
                      <a:pt x="147320" y="5596"/>
                    </a:cubicBezTo>
                    <a:cubicBezTo>
                      <a:pt x="163830" y="1119"/>
                      <a:pt x="175260" y="0"/>
                      <a:pt x="191770" y="2238"/>
                    </a:cubicBezTo>
                    <a:cubicBezTo>
                      <a:pt x="215900" y="4477"/>
                      <a:pt x="255270" y="14551"/>
                      <a:pt x="276860" y="23505"/>
                    </a:cubicBezTo>
                    <a:cubicBezTo>
                      <a:pt x="292100" y="30221"/>
                      <a:pt x="299720" y="35817"/>
                      <a:pt x="311150" y="47010"/>
                    </a:cubicBezTo>
                    <a:cubicBezTo>
                      <a:pt x="327660" y="62680"/>
                      <a:pt x="359410" y="113048"/>
                      <a:pt x="359410" y="113048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11603798" y="1944641"/>
              <a:ext cx="2233049" cy="734497"/>
              <a:chOff x="0" y="0"/>
              <a:chExt cx="2218690" cy="72977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50800" y="44771"/>
                <a:ext cx="2115820" cy="643589"/>
              </a:xfrm>
              <a:custGeom>
                <a:avLst/>
                <a:gdLst/>
                <a:ahLst/>
                <a:cxnLst/>
                <a:rect r="r" b="b" t="t" l="l"/>
                <a:pathLst>
                  <a:path h="643589" w="2115820">
                    <a:moveTo>
                      <a:pt x="0" y="334667"/>
                    </a:moveTo>
                    <a:cubicBezTo>
                      <a:pt x="0" y="334667"/>
                      <a:pt x="2540" y="322354"/>
                      <a:pt x="5080" y="315639"/>
                    </a:cubicBezTo>
                    <a:cubicBezTo>
                      <a:pt x="6350" y="308923"/>
                      <a:pt x="10160" y="296611"/>
                      <a:pt x="10160" y="296611"/>
                    </a:cubicBezTo>
                    <a:cubicBezTo>
                      <a:pt x="10160" y="296611"/>
                      <a:pt x="16510" y="285418"/>
                      <a:pt x="20320" y="279822"/>
                    </a:cubicBezTo>
                    <a:cubicBezTo>
                      <a:pt x="24130" y="273106"/>
                      <a:pt x="30480" y="261913"/>
                      <a:pt x="30480" y="261913"/>
                    </a:cubicBezTo>
                    <a:cubicBezTo>
                      <a:pt x="30480" y="261913"/>
                      <a:pt x="40640" y="251840"/>
                      <a:pt x="45720" y="247362"/>
                    </a:cubicBezTo>
                    <a:cubicBezTo>
                      <a:pt x="50800" y="242885"/>
                      <a:pt x="59690" y="232812"/>
                      <a:pt x="59690" y="232812"/>
                    </a:cubicBezTo>
                    <a:cubicBezTo>
                      <a:pt x="60960" y="232812"/>
                      <a:pt x="72390" y="227215"/>
                      <a:pt x="76200" y="222738"/>
                    </a:cubicBezTo>
                    <a:cubicBezTo>
                      <a:pt x="81280" y="219380"/>
                      <a:pt x="82550" y="213784"/>
                      <a:pt x="85090" y="209307"/>
                    </a:cubicBezTo>
                    <a:cubicBezTo>
                      <a:pt x="88900" y="203710"/>
                      <a:pt x="95250" y="191398"/>
                      <a:pt x="95250" y="191398"/>
                    </a:cubicBezTo>
                    <a:cubicBezTo>
                      <a:pt x="95250" y="191398"/>
                      <a:pt x="105410" y="181325"/>
                      <a:pt x="110490" y="176847"/>
                    </a:cubicBezTo>
                    <a:cubicBezTo>
                      <a:pt x="115570" y="172370"/>
                      <a:pt x="124460" y="162297"/>
                      <a:pt x="125730" y="162297"/>
                    </a:cubicBezTo>
                    <a:cubicBezTo>
                      <a:pt x="125730" y="162297"/>
                      <a:pt x="137160" y="154462"/>
                      <a:pt x="143510" y="151104"/>
                    </a:cubicBezTo>
                    <a:cubicBezTo>
                      <a:pt x="149860" y="147746"/>
                      <a:pt x="161290" y="139911"/>
                      <a:pt x="161290" y="139911"/>
                    </a:cubicBezTo>
                    <a:cubicBezTo>
                      <a:pt x="162560" y="139911"/>
                      <a:pt x="175260" y="135434"/>
                      <a:pt x="182880" y="133195"/>
                    </a:cubicBezTo>
                    <a:cubicBezTo>
                      <a:pt x="189230" y="130957"/>
                      <a:pt x="203200" y="126480"/>
                      <a:pt x="203200" y="126480"/>
                    </a:cubicBezTo>
                    <a:cubicBezTo>
                      <a:pt x="204470" y="126480"/>
                      <a:pt x="204470" y="126480"/>
                      <a:pt x="204470" y="126480"/>
                    </a:cubicBezTo>
                    <a:cubicBezTo>
                      <a:pt x="204470" y="125360"/>
                      <a:pt x="204470" y="124241"/>
                      <a:pt x="204470" y="123122"/>
                    </a:cubicBezTo>
                    <a:cubicBezTo>
                      <a:pt x="205740" y="119764"/>
                      <a:pt x="209550" y="104094"/>
                      <a:pt x="210820" y="104094"/>
                    </a:cubicBezTo>
                    <a:cubicBezTo>
                      <a:pt x="210820" y="104094"/>
                      <a:pt x="217170" y="92901"/>
                      <a:pt x="220980" y="87305"/>
                    </a:cubicBezTo>
                    <a:cubicBezTo>
                      <a:pt x="223520" y="80589"/>
                      <a:pt x="231140" y="69396"/>
                      <a:pt x="231140" y="69396"/>
                    </a:cubicBezTo>
                    <a:cubicBezTo>
                      <a:pt x="231140" y="69396"/>
                      <a:pt x="241300" y="59323"/>
                      <a:pt x="245110" y="54845"/>
                    </a:cubicBezTo>
                    <a:cubicBezTo>
                      <a:pt x="250190" y="50368"/>
                      <a:pt x="260350" y="40295"/>
                      <a:pt x="260350" y="40295"/>
                    </a:cubicBezTo>
                    <a:cubicBezTo>
                      <a:pt x="260350" y="40295"/>
                      <a:pt x="273050" y="32460"/>
                      <a:pt x="278130" y="29102"/>
                    </a:cubicBezTo>
                    <a:cubicBezTo>
                      <a:pt x="284480" y="25744"/>
                      <a:pt x="297180" y="17909"/>
                      <a:pt x="297180" y="17909"/>
                    </a:cubicBezTo>
                    <a:cubicBezTo>
                      <a:pt x="297180" y="17909"/>
                      <a:pt x="311150" y="13432"/>
                      <a:pt x="317500" y="11193"/>
                    </a:cubicBezTo>
                    <a:cubicBezTo>
                      <a:pt x="325120" y="8955"/>
                      <a:pt x="337820" y="4478"/>
                      <a:pt x="339090" y="4478"/>
                    </a:cubicBezTo>
                    <a:cubicBezTo>
                      <a:pt x="339090" y="4478"/>
                      <a:pt x="353060" y="2239"/>
                      <a:pt x="360680" y="2239"/>
                    </a:cubicBezTo>
                    <a:cubicBezTo>
                      <a:pt x="368300" y="1120"/>
                      <a:pt x="382270" y="0"/>
                      <a:pt x="382270" y="0"/>
                    </a:cubicBezTo>
                    <a:cubicBezTo>
                      <a:pt x="383540" y="0"/>
                      <a:pt x="574040" y="0"/>
                      <a:pt x="574040" y="0"/>
                    </a:cubicBezTo>
                    <a:cubicBezTo>
                      <a:pt x="574040" y="0"/>
                      <a:pt x="588010" y="1120"/>
                      <a:pt x="595630" y="2239"/>
                    </a:cubicBezTo>
                    <a:cubicBezTo>
                      <a:pt x="603250" y="2239"/>
                      <a:pt x="617220" y="4478"/>
                      <a:pt x="617220" y="4478"/>
                    </a:cubicBezTo>
                    <a:cubicBezTo>
                      <a:pt x="618490" y="4478"/>
                      <a:pt x="631190" y="8955"/>
                      <a:pt x="638810" y="11193"/>
                    </a:cubicBezTo>
                    <a:cubicBezTo>
                      <a:pt x="645160" y="13432"/>
                      <a:pt x="659130" y="17909"/>
                      <a:pt x="659130" y="17909"/>
                    </a:cubicBezTo>
                    <a:cubicBezTo>
                      <a:pt x="659130" y="17909"/>
                      <a:pt x="673100" y="25744"/>
                      <a:pt x="678180" y="29102"/>
                    </a:cubicBezTo>
                    <a:cubicBezTo>
                      <a:pt x="680720" y="31340"/>
                      <a:pt x="685800" y="34698"/>
                      <a:pt x="685800" y="34698"/>
                    </a:cubicBezTo>
                    <a:cubicBezTo>
                      <a:pt x="687070" y="34698"/>
                      <a:pt x="687070" y="34698"/>
                      <a:pt x="687070" y="34698"/>
                    </a:cubicBezTo>
                    <a:cubicBezTo>
                      <a:pt x="688340" y="34698"/>
                      <a:pt x="699770" y="30221"/>
                      <a:pt x="707390" y="27983"/>
                    </a:cubicBezTo>
                    <a:cubicBezTo>
                      <a:pt x="713740" y="25744"/>
                      <a:pt x="727710" y="21267"/>
                      <a:pt x="727710" y="21267"/>
                    </a:cubicBezTo>
                    <a:cubicBezTo>
                      <a:pt x="727710" y="21267"/>
                      <a:pt x="742950" y="20148"/>
                      <a:pt x="750570" y="19028"/>
                    </a:cubicBezTo>
                    <a:cubicBezTo>
                      <a:pt x="756920" y="19028"/>
                      <a:pt x="772160" y="17909"/>
                      <a:pt x="772160" y="16790"/>
                    </a:cubicBezTo>
                    <a:cubicBezTo>
                      <a:pt x="772160" y="16790"/>
                      <a:pt x="778510" y="17909"/>
                      <a:pt x="779780" y="16790"/>
                    </a:cubicBezTo>
                    <a:cubicBezTo>
                      <a:pt x="781050" y="16790"/>
                      <a:pt x="781050" y="16790"/>
                      <a:pt x="782320" y="16790"/>
                    </a:cubicBezTo>
                    <a:cubicBezTo>
                      <a:pt x="793750" y="16790"/>
                      <a:pt x="927100" y="16790"/>
                      <a:pt x="927100" y="16790"/>
                    </a:cubicBezTo>
                    <a:cubicBezTo>
                      <a:pt x="927100" y="16790"/>
                      <a:pt x="941070" y="19028"/>
                      <a:pt x="948690" y="19028"/>
                    </a:cubicBezTo>
                    <a:cubicBezTo>
                      <a:pt x="956310" y="20148"/>
                      <a:pt x="970280" y="21267"/>
                      <a:pt x="970280" y="21267"/>
                    </a:cubicBezTo>
                    <a:cubicBezTo>
                      <a:pt x="971550" y="22386"/>
                      <a:pt x="986790" y="26863"/>
                      <a:pt x="991870" y="29102"/>
                    </a:cubicBezTo>
                    <a:cubicBezTo>
                      <a:pt x="993140" y="29102"/>
                      <a:pt x="993140" y="29102"/>
                      <a:pt x="995680" y="30221"/>
                    </a:cubicBezTo>
                    <a:cubicBezTo>
                      <a:pt x="1000760" y="31340"/>
                      <a:pt x="1009650" y="29102"/>
                      <a:pt x="1021080" y="31340"/>
                    </a:cubicBezTo>
                    <a:cubicBezTo>
                      <a:pt x="1050290" y="36937"/>
                      <a:pt x="1148080" y="74992"/>
                      <a:pt x="1159510" y="78350"/>
                    </a:cubicBezTo>
                    <a:cubicBezTo>
                      <a:pt x="1162050" y="78350"/>
                      <a:pt x="1162050" y="78350"/>
                      <a:pt x="1163320" y="79470"/>
                    </a:cubicBezTo>
                    <a:cubicBezTo>
                      <a:pt x="1164590" y="79470"/>
                      <a:pt x="1164590" y="80589"/>
                      <a:pt x="1165860" y="80589"/>
                    </a:cubicBezTo>
                    <a:cubicBezTo>
                      <a:pt x="1169670" y="81708"/>
                      <a:pt x="1176020" y="83947"/>
                      <a:pt x="1181100" y="86185"/>
                    </a:cubicBezTo>
                    <a:cubicBezTo>
                      <a:pt x="1186180" y="88424"/>
                      <a:pt x="1191260" y="92901"/>
                      <a:pt x="1197610" y="96259"/>
                    </a:cubicBezTo>
                    <a:cubicBezTo>
                      <a:pt x="1202690" y="98497"/>
                      <a:pt x="1210310" y="101855"/>
                      <a:pt x="1215390" y="104094"/>
                    </a:cubicBezTo>
                    <a:cubicBezTo>
                      <a:pt x="1217930" y="106332"/>
                      <a:pt x="1219200" y="108571"/>
                      <a:pt x="1221740" y="110810"/>
                    </a:cubicBezTo>
                    <a:cubicBezTo>
                      <a:pt x="1224280" y="113048"/>
                      <a:pt x="1226820" y="113048"/>
                      <a:pt x="1229360" y="116406"/>
                    </a:cubicBezTo>
                    <a:cubicBezTo>
                      <a:pt x="1233170" y="119764"/>
                      <a:pt x="1239520" y="127599"/>
                      <a:pt x="1242060" y="129837"/>
                    </a:cubicBezTo>
                    <a:cubicBezTo>
                      <a:pt x="1242060" y="130957"/>
                      <a:pt x="1242060" y="130957"/>
                      <a:pt x="1243330" y="130957"/>
                    </a:cubicBezTo>
                    <a:cubicBezTo>
                      <a:pt x="1243330" y="132076"/>
                      <a:pt x="1245870" y="132076"/>
                      <a:pt x="1247140" y="132076"/>
                    </a:cubicBezTo>
                    <a:cubicBezTo>
                      <a:pt x="1252220" y="133195"/>
                      <a:pt x="1268730" y="137672"/>
                      <a:pt x="1268730" y="137672"/>
                    </a:cubicBezTo>
                    <a:cubicBezTo>
                      <a:pt x="1268730" y="137672"/>
                      <a:pt x="1281430" y="144388"/>
                      <a:pt x="1287780" y="147746"/>
                    </a:cubicBezTo>
                    <a:cubicBezTo>
                      <a:pt x="1294130" y="149985"/>
                      <a:pt x="1306830" y="156700"/>
                      <a:pt x="1308100" y="156700"/>
                    </a:cubicBezTo>
                    <a:cubicBezTo>
                      <a:pt x="1308100" y="156700"/>
                      <a:pt x="1318260" y="165655"/>
                      <a:pt x="1323340" y="170132"/>
                    </a:cubicBezTo>
                    <a:cubicBezTo>
                      <a:pt x="1329690" y="174609"/>
                      <a:pt x="1339850" y="183563"/>
                      <a:pt x="1339850" y="183563"/>
                    </a:cubicBezTo>
                    <a:cubicBezTo>
                      <a:pt x="1339850" y="183563"/>
                      <a:pt x="1339850" y="184682"/>
                      <a:pt x="1341120" y="185802"/>
                    </a:cubicBezTo>
                    <a:cubicBezTo>
                      <a:pt x="1343660" y="186921"/>
                      <a:pt x="1361440" y="191398"/>
                      <a:pt x="1361440" y="192517"/>
                    </a:cubicBezTo>
                    <a:cubicBezTo>
                      <a:pt x="1362710" y="192517"/>
                      <a:pt x="1374140" y="199233"/>
                      <a:pt x="1380490" y="202591"/>
                    </a:cubicBezTo>
                    <a:cubicBezTo>
                      <a:pt x="1386840" y="205949"/>
                      <a:pt x="1398270" y="213784"/>
                      <a:pt x="1399540" y="213784"/>
                    </a:cubicBezTo>
                    <a:cubicBezTo>
                      <a:pt x="1399540" y="213784"/>
                      <a:pt x="1400810" y="216022"/>
                      <a:pt x="1403350" y="218261"/>
                    </a:cubicBezTo>
                    <a:cubicBezTo>
                      <a:pt x="1419860" y="224977"/>
                      <a:pt x="1601470" y="233931"/>
                      <a:pt x="1601470" y="235050"/>
                    </a:cubicBezTo>
                    <a:cubicBezTo>
                      <a:pt x="1602740" y="235050"/>
                      <a:pt x="1616710" y="236170"/>
                      <a:pt x="1624330" y="236170"/>
                    </a:cubicBezTo>
                    <a:cubicBezTo>
                      <a:pt x="1631950" y="237289"/>
                      <a:pt x="1645920" y="238408"/>
                      <a:pt x="1645920" y="238408"/>
                    </a:cubicBezTo>
                    <a:cubicBezTo>
                      <a:pt x="1645920" y="238408"/>
                      <a:pt x="1659890" y="242885"/>
                      <a:pt x="1667510" y="245124"/>
                    </a:cubicBezTo>
                    <a:cubicBezTo>
                      <a:pt x="1673860" y="247362"/>
                      <a:pt x="1687830" y="251840"/>
                      <a:pt x="1687830" y="251840"/>
                    </a:cubicBezTo>
                    <a:cubicBezTo>
                      <a:pt x="1687830" y="251840"/>
                      <a:pt x="1700530" y="259674"/>
                      <a:pt x="1706880" y="263032"/>
                    </a:cubicBezTo>
                    <a:cubicBezTo>
                      <a:pt x="1711960" y="266390"/>
                      <a:pt x="1724660" y="273106"/>
                      <a:pt x="1724660" y="274225"/>
                    </a:cubicBezTo>
                    <a:cubicBezTo>
                      <a:pt x="1724660" y="274225"/>
                      <a:pt x="1734820" y="283179"/>
                      <a:pt x="1739900" y="288776"/>
                    </a:cubicBezTo>
                    <a:cubicBezTo>
                      <a:pt x="1744980" y="293253"/>
                      <a:pt x="1755140" y="302207"/>
                      <a:pt x="1755140" y="302207"/>
                    </a:cubicBezTo>
                    <a:cubicBezTo>
                      <a:pt x="1755140" y="303327"/>
                      <a:pt x="1757680" y="312281"/>
                      <a:pt x="1761490" y="314519"/>
                    </a:cubicBezTo>
                    <a:cubicBezTo>
                      <a:pt x="1770380" y="318997"/>
                      <a:pt x="1791970" y="314519"/>
                      <a:pt x="1812290" y="314519"/>
                    </a:cubicBezTo>
                    <a:cubicBezTo>
                      <a:pt x="1844040" y="314519"/>
                      <a:pt x="1908810" y="313400"/>
                      <a:pt x="1932940" y="314519"/>
                    </a:cubicBezTo>
                    <a:cubicBezTo>
                      <a:pt x="1944370" y="314519"/>
                      <a:pt x="1948180" y="315639"/>
                      <a:pt x="1955800" y="316758"/>
                    </a:cubicBezTo>
                    <a:cubicBezTo>
                      <a:pt x="1963420" y="317877"/>
                      <a:pt x="1977390" y="318997"/>
                      <a:pt x="1977390" y="318997"/>
                    </a:cubicBezTo>
                    <a:cubicBezTo>
                      <a:pt x="1977390" y="318997"/>
                      <a:pt x="1991360" y="323474"/>
                      <a:pt x="1997710" y="325712"/>
                    </a:cubicBezTo>
                    <a:cubicBezTo>
                      <a:pt x="2005330" y="327951"/>
                      <a:pt x="2019300" y="332428"/>
                      <a:pt x="2019300" y="332428"/>
                    </a:cubicBezTo>
                    <a:cubicBezTo>
                      <a:pt x="2019300" y="333547"/>
                      <a:pt x="2030730" y="340263"/>
                      <a:pt x="2037080" y="343621"/>
                    </a:cubicBezTo>
                    <a:cubicBezTo>
                      <a:pt x="2043430" y="348098"/>
                      <a:pt x="2054860" y="354814"/>
                      <a:pt x="2056130" y="354814"/>
                    </a:cubicBezTo>
                    <a:cubicBezTo>
                      <a:pt x="2056130" y="354814"/>
                      <a:pt x="2065020" y="364887"/>
                      <a:pt x="2070100" y="369364"/>
                    </a:cubicBezTo>
                    <a:cubicBezTo>
                      <a:pt x="2075180" y="374961"/>
                      <a:pt x="2085340" y="383915"/>
                      <a:pt x="2085340" y="385034"/>
                    </a:cubicBezTo>
                    <a:cubicBezTo>
                      <a:pt x="2085340" y="385034"/>
                      <a:pt x="2091690" y="396227"/>
                      <a:pt x="2095500" y="401824"/>
                    </a:cubicBezTo>
                    <a:cubicBezTo>
                      <a:pt x="2099310" y="407420"/>
                      <a:pt x="2105660" y="418613"/>
                      <a:pt x="2105660" y="418613"/>
                    </a:cubicBezTo>
                    <a:cubicBezTo>
                      <a:pt x="2105660" y="419732"/>
                      <a:pt x="2109470" y="432044"/>
                      <a:pt x="2110740" y="437641"/>
                    </a:cubicBezTo>
                    <a:cubicBezTo>
                      <a:pt x="2113280" y="444356"/>
                      <a:pt x="2115820" y="456669"/>
                      <a:pt x="2115820" y="456669"/>
                    </a:cubicBezTo>
                    <a:cubicBezTo>
                      <a:pt x="2115820" y="457788"/>
                      <a:pt x="2115820" y="470100"/>
                      <a:pt x="2115820" y="476816"/>
                    </a:cubicBezTo>
                    <a:cubicBezTo>
                      <a:pt x="2115820" y="483531"/>
                      <a:pt x="2115820" y="495844"/>
                      <a:pt x="2115820" y="495844"/>
                    </a:cubicBezTo>
                    <a:cubicBezTo>
                      <a:pt x="2115820" y="496963"/>
                      <a:pt x="2113280" y="509275"/>
                      <a:pt x="2110740" y="514871"/>
                    </a:cubicBezTo>
                    <a:cubicBezTo>
                      <a:pt x="2109470" y="521587"/>
                      <a:pt x="2105660" y="533899"/>
                      <a:pt x="2105660" y="533899"/>
                    </a:cubicBezTo>
                    <a:cubicBezTo>
                      <a:pt x="2105660" y="535019"/>
                      <a:pt x="2099310" y="546211"/>
                      <a:pt x="2095500" y="551808"/>
                    </a:cubicBezTo>
                    <a:cubicBezTo>
                      <a:pt x="2091690" y="557404"/>
                      <a:pt x="2085340" y="568597"/>
                      <a:pt x="2085340" y="568597"/>
                    </a:cubicBezTo>
                    <a:cubicBezTo>
                      <a:pt x="2085340" y="568597"/>
                      <a:pt x="2075180" y="578671"/>
                      <a:pt x="2070100" y="583148"/>
                    </a:cubicBezTo>
                    <a:cubicBezTo>
                      <a:pt x="2065020" y="588744"/>
                      <a:pt x="2056130" y="597699"/>
                      <a:pt x="2056130" y="597699"/>
                    </a:cubicBezTo>
                    <a:cubicBezTo>
                      <a:pt x="2054860" y="598818"/>
                      <a:pt x="2043430" y="605533"/>
                      <a:pt x="2037080" y="608891"/>
                    </a:cubicBezTo>
                    <a:cubicBezTo>
                      <a:pt x="2030730" y="613369"/>
                      <a:pt x="2019300" y="620084"/>
                      <a:pt x="2019300" y="620084"/>
                    </a:cubicBezTo>
                    <a:cubicBezTo>
                      <a:pt x="2019300" y="620084"/>
                      <a:pt x="2005330" y="624561"/>
                      <a:pt x="1997710" y="626800"/>
                    </a:cubicBezTo>
                    <a:cubicBezTo>
                      <a:pt x="1991360" y="630158"/>
                      <a:pt x="1977390" y="634635"/>
                      <a:pt x="1977390" y="634635"/>
                    </a:cubicBezTo>
                    <a:cubicBezTo>
                      <a:pt x="1977390" y="634635"/>
                      <a:pt x="1963420" y="635754"/>
                      <a:pt x="1955800" y="636873"/>
                    </a:cubicBezTo>
                    <a:cubicBezTo>
                      <a:pt x="1948180" y="636873"/>
                      <a:pt x="1944370" y="637993"/>
                      <a:pt x="1932940" y="639112"/>
                    </a:cubicBezTo>
                    <a:cubicBezTo>
                      <a:pt x="1908810" y="640231"/>
                      <a:pt x="1859280" y="639112"/>
                      <a:pt x="1812290" y="639112"/>
                    </a:cubicBezTo>
                    <a:cubicBezTo>
                      <a:pt x="1744980" y="639112"/>
                      <a:pt x="1574800" y="643589"/>
                      <a:pt x="1569720" y="639112"/>
                    </a:cubicBezTo>
                    <a:cubicBezTo>
                      <a:pt x="1569720" y="639112"/>
                      <a:pt x="1569720" y="637993"/>
                      <a:pt x="1569720" y="637993"/>
                    </a:cubicBezTo>
                    <a:cubicBezTo>
                      <a:pt x="1568450" y="637993"/>
                      <a:pt x="1562100" y="639112"/>
                      <a:pt x="1562100" y="639112"/>
                    </a:cubicBezTo>
                    <a:cubicBezTo>
                      <a:pt x="1562100" y="639112"/>
                      <a:pt x="1559560" y="639112"/>
                      <a:pt x="1559560" y="639112"/>
                    </a:cubicBezTo>
                    <a:cubicBezTo>
                      <a:pt x="1558290" y="637993"/>
                      <a:pt x="1483360" y="639112"/>
                      <a:pt x="1482090" y="637993"/>
                    </a:cubicBezTo>
                    <a:cubicBezTo>
                      <a:pt x="1482090" y="637993"/>
                      <a:pt x="1480820" y="637993"/>
                      <a:pt x="1480820" y="637993"/>
                    </a:cubicBezTo>
                    <a:cubicBezTo>
                      <a:pt x="1480820" y="637993"/>
                      <a:pt x="1482090" y="635754"/>
                      <a:pt x="1480820" y="633516"/>
                    </a:cubicBezTo>
                    <a:cubicBezTo>
                      <a:pt x="1475740" y="626800"/>
                      <a:pt x="1426210" y="611130"/>
                      <a:pt x="1388110" y="606653"/>
                    </a:cubicBezTo>
                    <a:cubicBezTo>
                      <a:pt x="1332230" y="601056"/>
                      <a:pt x="1249680" y="616726"/>
                      <a:pt x="1176020" y="622323"/>
                    </a:cubicBezTo>
                    <a:cubicBezTo>
                      <a:pt x="1098550" y="627919"/>
                      <a:pt x="1012190" y="635754"/>
                      <a:pt x="935990" y="639112"/>
                    </a:cubicBezTo>
                    <a:cubicBezTo>
                      <a:pt x="866140" y="641351"/>
                      <a:pt x="803910" y="639112"/>
                      <a:pt x="736600" y="639112"/>
                    </a:cubicBezTo>
                    <a:cubicBezTo>
                      <a:pt x="666750" y="639112"/>
                      <a:pt x="594360" y="639112"/>
                      <a:pt x="524510" y="639112"/>
                    </a:cubicBezTo>
                    <a:cubicBezTo>
                      <a:pt x="457200" y="639112"/>
                      <a:pt x="325120" y="639112"/>
                      <a:pt x="323850" y="639112"/>
                    </a:cubicBezTo>
                    <a:cubicBezTo>
                      <a:pt x="323850" y="639112"/>
                      <a:pt x="309880" y="636873"/>
                      <a:pt x="302260" y="636873"/>
                    </a:cubicBezTo>
                    <a:cubicBezTo>
                      <a:pt x="294640" y="635754"/>
                      <a:pt x="280670" y="634635"/>
                      <a:pt x="279400" y="634635"/>
                    </a:cubicBezTo>
                    <a:cubicBezTo>
                      <a:pt x="279400" y="634635"/>
                      <a:pt x="265430" y="630158"/>
                      <a:pt x="259080" y="627919"/>
                    </a:cubicBezTo>
                    <a:cubicBezTo>
                      <a:pt x="252730" y="625681"/>
                      <a:pt x="238760" y="621203"/>
                      <a:pt x="238760" y="620084"/>
                    </a:cubicBezTo>
                    <a:cubicBezTo>
                      <a:pt x="237490" y="620084"/>
                      <a:pt x="226060" y="613369"/>
                      <a:pt x="219710" y="610011"/>
                    </a:cubicBezTo>
                    <a:cubicBezTo>
                      <a:pt x="213360" y="605533"/>
                      <a:pt x="201930" y="598818"/>
                      <a:pt x="201930" y="598818"/>
                    </a:cubicBezTo>
                    <a:cubicBezTo>
                      <a:pt x="201930" y="598818"/>
                      <a:pt x="191770" y="588744"/>
                      <a:pt x="186690" y="584267"/>
                    </a:cubicBezTo>
                    <a:cubicBezTo>
                      <a:pt x="181610" y="578671"/>
                      <a:pt x="172720" y="569716"/>
                      <a:pt x="172720" y="569716"/>
                    </a:cubicBezTo>
                    <a:cubicBezTo>
                      <a:pt x="171450" y="568597"/>
                      <a:pt x="165100" y="557404"/>
                      <a:pt x="161290" y="551808"/>
                    </a:cubicBezTo>
                    <a:cubicBezTo>
                      <a:pt x="158750" y="546211"/>
                      <a:pt x="151130" y="535019"/>
                      <a:pt x="151130" y="535019"/>
                    </a:cubicBezTo>
                    <a:cubicBezTo>
                      <a:pt x="151130" y="533899"/>
                      <a:pt x="147320" y="519349"/>
                      <a:pt x="146050" y="515991"/>
                    </a:cubicBezTo>
                    <a:cubicBezTo>
                      <a:pt x="146050" y="513752"/>
                      <a:pt x="146050" y="513752"/>
                      <a:pt x="144780" y="512633"/>
                    </a:cubicBezTo>
                    <a:cubicBezTo>
                      <a:pt x="143510" y="511514"/>
                      <a:pt x="138430" y="511514"/>
                      <a:pt x="138430" y="511514"/>
                    </a:cubicBezTo>
                    <a:cubicBezTo>
                      <a:pt x="138430" y="511514"/>
                      <a:pt x="124460" y="507036"/>
                      <a:pt x="118110" y="504798"/>
                    </a:cubicBezTo>
                    <a:cubicBezTo>
                      <a:pt x="110490" y="502559"/>
                      <a:pt x="96520" y="498082"/>
                      <a:pt x="96520" y="498082"/>
                    </a:cubicBezTo>
                    <a:cubicBezTo>
                      <a:pt x="96520" y="498082"/>
                      <a:pt x="85090" y="490247"/>
                      <a:pt x="78740" y="486889"/>
                    </a:cubicBezTo>
                    <a:cubicBezTo>
                      <a:pt x="72390" y="483531"/>
                      <a:pt x="60960" y="475696"/>
                      <a:pt x="59690" y="475696"/>
                    </a:cubicBezTo>
                    <a:cubicBezTo>
                      <a:pt x="59690" y="475696"/>
                      <a:pt x="50800" y="465623"/>
                      <a:pt x="45720" y="461146"/>
                    </a:cubicBezTo>
                    <a:cubicBezTo>
                      <a:pt x="40640" y="456669"/>
                      <a:pt x="30480" y="446595"/>
                      <a:pt x="30480" y="446595"/>
                    </a:cubicBezTo>
                    <a:cubicBezTo>
                      <a:pt x="30480" y="446595"/>
                      <a:pt x="24130" y="435402"/>
                      <a:pt x="20320" y="428687"/>
                    </a:cubicBezTo>
                    <a:cubicBezTo>
                      <a:pt x="16510" y="423090"/>
                      <a:pt x="10160" y="411897"/>
                      <a:pt x="10160" y="411897"/>
                    </a:cubicBezTo>
                    <a:cubicBezTo>
                      <a:pt x="10160" y="411897"/>
                      <a:pt x="6350" y="399585"/>
                      <a:pt x="5080" y="392869"/>
                    </a:cubicBezTo>
                    <a:cubicBezTo>
                      <a:pt x="2540" y="386154"/>
                      <a:pt x="0" y="373842"/>
                      <a:pt x="0" y="373842"/>
                    </a:cubicBezTo>
                    <a:cubicBezTo>
                      <a:pt x="0" y="373842"/>
                      <a:pt x="0" y="360410"/>
                      <a:pt x="0" y="354814"/>
                    </a:cubicBezTo>
                    <a:cubicBezTo>
                      <a:pt x="0" y="348098"/>
                      <a:pt x="0" y="334667"/>
                      <a:pt x="0" y="334667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14630621" y="1820723"/>
              <a:ext cx="1261602" cy="857288"/>
              <a:chOff x="0" y="0"/>
              <a:chExt cx="1253490" cy="851776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50800" y="44771"/>
                <a:ext cx="1155700" cy="763352"/>
              </a:xfrm>
              <a:custGeom>
                <a:avLst/>
                <a:gdLst/>
                <a:ahLst/>
                <a:cxnLst/>
                <a:rect r="r" b="b" t="t" l="l"/>
                <a:pathLst>
                  <a:path h="763352" w="1155700">
                    <a:moveTo>
                      <a:pt x="0" y="555166"/>
                    </a:moveTo>
                    <a:cubicBezTo>
                      <a:pt x="1270" y="555166"/>
                      <a:pt x="3810" y="542854"/>
                      <a:pt x="6350" y="536138"/>
                    </a:cubicBezTo>
                    <a:cubicBezTo>
                      <a:pt x="7620" y="530541"/>
                      <a:pt x="11430" y="517110"/>
                      <a:pt x="11430" y="517110"/>
                    </a:cubicBezTo>
                    <a:cubicBezTo>
                      <a:pt x="11430" y="517110"/>
                      <a:pt x="17780" y="505917"/>
                      <a:pt x="21590" y="500321"/>
                    </a:cubicBezTo>
                    <a:cubicBezTo>
                      <a:pt x="25400" y="494724"/>
                      <a:pt x="31750" y="482412"/>
                      <a:pt x="31750" y="482412"/>
                    </a:cubicBezTo>
                    <a:cubicBezTo>
                      <a:pt x="31750" y="482412"/>
                      <a:pt x="41910" y="473458"/>
                      <a:pt x="46990" y="467861"/>
                    </a:cubicBezTo>
                    <a:cubicBezTo>
                      <a:pt x="52070" y="463384"/>
                      <a:pt x="60960" y="453311"/>
                      <a:pt x="60960" y="453311"/>
                    </a:cubicBezTo>
                    <a:cubicBezTo>
                      <a:pt x="60960" y="453311"/>
                      <a:pt x="73660" y="445476"/>
                      <a:pt x="80010" y="442118"/>
                    </a:cubicBezTo>
                    <a:cubicBezTo>
                      <a:pt x="85090" y="438760"/>
                      <a:pt x="97790" y="430925"/>
                      <a:pt x="97790" y="430925"/>
                    </a:cubicBezTo>
                    <a:cubicBezTo>
                      <a:pt x="97790" y="430925"/>
                      <a:pt x="114300" y="425329"/>
                      <a:pt x="118110" y="424209"/>
                    </a:cubicBezTo>
                    <a:cubicBezTo>
                      <a:pt x="120650" y="424209"/>
                      <a:pt x="120650" y="424209"/>
                      <a:pt x="121920" y="423090"/>
                    </a:cubicBezTo>
                    <a:cubicBezTo>
                      <a:pt x="125730" y="421971"/>
                      <a:pt x="137160" y="414136"/>
                      <a:pt x="137160" y="414136"/>
                    </a:cubicBezTo>
                    <a:cubicBezTo>
                      <a:pt x="137160" y="413016"/>
                      <a:pt x="151130" y="408539"/>
                      <a:pt x="158750" y="406301"/>
                    </a:cubicBezTo>
                    <a:cubicBezTo>
                      <a:pt x="165100" y="404062"/>
                      <a:pt x="179070" y="399585"/>
                      <a:pt x="179070" y="399585"/>
                    </a:cubicBezTo>
                    <a:cubicBezTo>
                      <a:pt x="179070" y="399585"/>
                      <a:pt x="194310" y="398466"/>
                      <a:pt x="200660" y="397346"/>
                    </a:cubicBezTo>
                    <a:cubicBezTo>
                      <a:pt x="208280" y="396227"/>
                      <a:pt x="223520" y="395108"/>
                      <a:pt x="223520" y="395108"/>
                    </a:cubicBezTo>
                    <a:cubicBezTo>
                      <a:pt x="223520" y="395108"/>
                      <a:pt x="242570" y="398466"/>
                      <a:pt x="246380" y="396227"/>
                    </a:cubicBezTo>
                    <a:cubicBezTo>
                      <a:pt x="250190" y="395108"/>
                      <a:pt x="252730" y="390631"/>
                      <a:pt x="252730" y="390631"/>
                    </a:cubicBezTo>
                    <a:cubicBezTo>
                      <a:pt x="252730" y="390631"/>
                      <a:pt x="264160" y="383915"/>
                      <a:pt x="270510" y="379438"/>
                    </a:cubicBezTo>
                    <a:cubicBezTo>
                      <a:pt x="276860" y="376080"/>
                      <a:pt x="288290" y="368245"/>
                      <a:pt x="288290" y="368245"/>
                    </a:cubicBezTo>
                    <a:cubicBezTo>
                      <a:pt x="289560" y="368245"/>
                      <a:pt x="303530" y="364887"/>
                      <a:pt x="307340" y="362649"/>
                    </a:cubicBezTo>
                    <a:cubicBezTo>
                      <a:pt x="311150" y="360410"/>
                      <a:pt x="313690" y="355933"/>
                      <a:pt x="313690" y="355933"/>
                    </a:cubicBezTo>
                    <a:cubicBezTo>
                      <a:pt x="313690" y="355933"/>
                      <a:pt x="318770" y="354814"/>
                      <a:pt x="320040" y="352575"/>
                    </a:cubicBezTo>
                    <a:cubicBezTo>
                      <a:pt x="326390" y="343621"/>
                      <a:pt x="312420" y="292134"/>
                      <a:pt x="323850" y="278702"/>
                    </a:cubicBezTo>
                    <a:cubicBezTo>
                      <a:pt x="332740" y="269748"/>
                      <a:pt x="350520" y="278702"/>
                      <a:pt x="367030" y="269748"/>
                    </a:cubicBezTo>
                    <a:cubicBezTo>
                      <a:pt x="400050" y="251839"/>
                      <a:pt x="433070" y="173490"/>
                      <a:pt x="485140" y="146627"/>
                    </a:cubicBezTo>
                    <a:cubicBezTo>
                      <a:pt x="543560" y="116406"/>
                      <a:pt x="668020" y="102975"/>
                      <a:pt x="706120" y="106332"/>
                    </a:cubicBezTo>
                    <a:cubicBezTo>
                      <a:pt x="721360" y="107452"/>
                      <a:pt x="731520" y="119764"/>
                      <a:pt x="735330" y="117525"/>
                    </a:cubicBezTo>
                    <a:cubicBezTo>
                      <a:pt x="737870" y="116406"/>
                      <a:pt x="735330" y="113048"/>
                      <a:pt x="736600" y="110810"/>
                    </a:cubicBezTo>
                    <a:cubicBezTo>
                      <a:pt x="737870" y="106332"/>
                      <a:pt x="742950" y="100736"/>
                      <a:pt x="746760" y="95140"/>
                    </a:cubicBezTo>
                    <a:cubicBezTo>
                      <a:pt x="749300" y="89543"/>
                      <a:pt x="750570" y="82827"/>
                      <a:pt x="753110" y="78350"/>
                    </a:cubicBezTo>
                    <a:cubicBezTo>
                      <a:pt x="755650" y="76112"/>
                      <a:pt x="758190" y="74992"/>
                      <a:pt x="759460" y="71635"/>
                    </a:cubicBezTo>
                    <a:cubicBezTo>
                      <a:pt x="762000" y="69396"/>
                      <a:pt x="762000" y="67157"/>
                      <a:pt x="764540" y="64919"/>
                    </a:cubicBezTo>
                    <a:cubicBezTo>
                      <a:pt x="768350" y="60442"/>
                      <a:pt x="774700" y="57084"/>
                      <a:pt x="779780" y="52607"/>
                    </a:cubicBezTo>
                    <a:cubicBezTo>
                      <a:pt x="783590" y="48130"/>
                      <a:pt x="787400" y="42533"/>
                      <a:pt x="792480" y="39175"/>
                    </a:cubicBezTo>
                    <a:cubicBezTo>
                      <a:pt x="795020" y="36937"/>
                      <a:pt x="797560" y="35817"/>
                      <a:pt x="800100" y="34698"/>
                    </a:cubicBezTo>
                    <a:cubicBezTo>
                      <a:pt x="803910" y="32460"/>
                      <a:pt x="805180" y="30221"/>
                      <a:pt x="807720" y="27982"/>
                    </a:cubicBezTo>
                    <a:cubicBezTo>
                      <a:pt x="812800" y="25744"/>
                      <a:pt x="820420" y="23505"/>
                      <a:pt x="825500" y="21267"/>
                    </a:cubicBezTo>
                    <a:cubicBezTo>
                      <a:pt x="831850" y="17909"/>
                      <a:pt x="838200" y="13432"/>
                      <a:pt x="843280" y="12313"/>
                    </a:cubicBezTo>
                    <a:cubicBezTo>
                      <a:pt x="847090" y="10074"/>
                      <a:pt x="849630" y="11193"/>
                      <a:pt x="853440" y="10074"/>
                    </a:cubicBezTo>
                    <a:cubicBezTo>
                      <a:pt x="855980" y="8955"/>
                      <a:pt x="858520" y="6716"/>
                      <a:pt x="862330" y="6716"/>
                    </a:cubicBezTo>
                    <a:cubicBezTo>
                      <a:pt x="867410" y="4478"/>
                      <a:pt x="875030" y="5597"/>
                      <a:pt x="881380" y="4478"/>
                    </a:cubicBezTo>
                    <a:cubicBezTo>
                      <a:pt x="889000" y="3358"/>
                      <a:pt x="895350" y="1120"/>
                      <a:pt x="901700" y="0"/>
                    </a:cubicBezTo>
                    <a:cubicBezTo>
                      <a:pt x="905510" y="0"/>
                      <a:pt x="908050" y="1120"/>
                      <a:pt x="911860" y="1120"/>
                    </a:cubicBezTo>
                    <a:cubicBezTo>
                      <a:pt x="914400" y="1120"/>
                      <a:pt x="916940" y="0"/>
                      <a:pt x="920750" y="0"/>
                    </a:cubicBezTo>
                    <a:cubicBezTo>
                      <a:pt x="927100" y="1120"/>
                      <a:pt x="934720" y="3358"/>
                      <a:pt x="941070" y="4478"/>
                    </a:cubicBezTo>
                    <a:cubicBezTo>
                      <a:pt x="947420" y="5597"/>
                      <a:pt x="955040" y="4478"/>
                      <a:pt x="960120" y="6716"/>
                    </a:cubicBezTo>
                    <a:cubicBezTo>
                      <a:pt x="963930" y="6716"/>
                      <a:pt x="966470" y="8955"/>
                      <a:pt x="970280" y="10074"/>
                    </a:cubicBezTo>
                    <a:cubicBezTo>
                      <a:pt x="972820" y="11193"/>
                      <a:pt x="975360" y="10074"/>
                      <a:pt x="979170" y="12313"/>
                    </a:cubicBezTo>
                    <a:cubicBezTo>
                      <a:pt x="984250" y="13432"/>
                      <a:pt x="990600" y="17909"/>
                      <a:pt x="996950" y="21267"/>
                    </a:cubicBezTo>
                    <a:cubicBezTo>
                      <a:pt x="1002030" y="23505"/>
                      <a:pt x="1009650" y="25744"/>
                      <a:pt x="1014730" y="27982"/>
                    </a:cubicBezTo>
                    <a:cubicBezTo>
                      <a:pt x="1018540" y="30221"/>
                      <a:pt x="1019810" y="32460"/>
                      <a:pt x="1022350" y="34698"/>
                    </a:cubicBezTo>
                    <a:cubicBezTo>
                      <a:pt x="1024890" y="35817"/>
                      <a:pt x="1027430" y="36937"/>
                      <a:pt x="1029970" y="39175"/>
                    </a:cubicBezTo>
                    <a:cubicBezTo>
                      <a:pt x="1035050" y="42533"/>
                      <a:pt x="1038860" y="48130"/>
                      <a:pt x="1043940" y="52607"/>
                    </a:cubicBezTo>
                    <a:cubicBezTo>
                      <a:pt x="1047750" y="57084"/>
                      <a:pt x="1054100" y="60442"/>
                      <a:pt x="1057910" y="64919"/>
                    </a:cubicBezTo>
                    <a:cubicBezTo>
                      <a:pt x="1060450" y="67157"/>
                      <a:pt x="1060450" y="69396"/>
                      <a:pt x="1062990" y="71635"/>
                    </a:cubicBezTo>
                    <a:cubicBezTo>
                      <a:pt x="1064260" y="74992"/>
                      <a:pt x="1066800" y="76112"/>
                      <a:pt x="1069340" y="79470"/>
                    </a:cubicBezTo>
                    <a:cubicBezTo>
                      <a:pt x="1071880" y="82827"/>
                      <a:pt x="1073150" y="89543"/>
                      <a:pt x="1076960" y="95140"/>
                    </a:cubicBezTo>
                    <a:cubicBezTo>
                      <a:pt x="1079500" y="100736"/>
                      <a:pt x="1084580" y="106332"/>
                      <a:pt x="1085850" y="110810"/>
                    </a:cubicBezTo>
                    <a:cubicBezTo>
                      <a:pt x="1087120" y="114167"/>
                      <a:pt x="1087120" y="116406"/>
                      <a:pt x="1087120" y="119764"/>
                    </a:cubicBezTo>
                    <a:cubicBezTo>
                      <a:pt x="1088390" y="122002"/>
                      <a:pt x="1090930" y="124241"/>
                      <a:pt x="1090930" y="127599"/>
                    </a:cubicBezTo>
                    <a:cubicBezTo>
                      <a:pt x="1092200" y="132076"/>
                      <a:pt x="1090930" y="139911"/>
                      <a:pt x="1092200" y="145507"/>
                    </a:cubicBezTo>
                    <a:cubicBezTo>
                      <a:pt x="1093470" y="151104"/>
                      <a:pt x="1096010" y="162297"/>
                      <a:pt x="1096010" y="162297"/>
                    </a:cubicBezTo>
                    <a:cubicBezTo>
                      <a:pt x="1096010" y="162297"/>
                      <a:pt x="1090930" y="268629"/>
                      <a:pt x="1099820" y="322354"/>
                    </a:cubicBezTo>
                    <a:cubicBezTo>
                      <a:pt x="1108710" y="380557"/>
                      <a:pt x="1149350" y="440999"/>
                      <a:pt x="1151890" y="498082"/>
                    </a:cubicBezTo>
                    <a:cubicBezTo>
                      <a:pt x="1153160" y="554046"/>
                      <a:pt x="1155700" y="624561"/>
                      <a:pt x="1115060" y="663736"/>
                    </a:cubicBezTo>
                    <a:cubicBezTo>
                      <a:pt x="1066800" y="709627"/>
                      <a:pt x="935990" y="714104"/>
                      <a:pt x="847090" y="730893"/>
                    </a:cubicBezTo>
                    <a:cubicBezTo>
                      <a:pt x="763270" y="746563"/>
                      <a:pt x="671830" y="761114"/>
                      <a:pt x="595630" y="762233"/>
                    </a:cubicBezTo>
                    <a:cubicBezTo>
                      <a:pt x="530860" y="763353"/>
                      <a:pt x="452120" y="746563"/>
                      <a:pt x="416560" y="744325"/>
                    </a:cubicBezTo>
                    <a:cubicBezTo>
                      <a:pt x="402590" y="744325"/>
                      <a:pt x="393700" y="743206"/>
                      <a:pt x="386080" y="744325"/>
                    </a:cubicBezTo>
                    <a:cubicBezTo>
                      <a:pt x="379730" y="745444"/>
                      <a:pt x="377190" y="747683"/>
                      <a:pt x="372110" y="748802"/>
                    </a:cubicBezTo>
                    <a:cubicBezTo>
                      <a:pt x="365760" y="751041"/>
                      <a:pt x="351790" y="755518"/>
                      <a:pt x="351790" y="755518"/>
                    </a:cubicBezTo>
                    <a:cubicBezTo>
                      <a:pt x="350520" y="755518"/>
                      <a:pt x="336550" y="756637"/>
                      <a:pt x="328930" y="756637"/>
                    </a:cubicBezTo>
                    <a:cubicBezTo>
                      <a:pt x="321310" y="757756"/>
                      <a:pt x="307340" y="758875"/>
                      <a:pt x="307340" y="758875"/>
                    </a:cubicBezTo>
                    <a:cubicBezTo>
                      <a:pt x="307340" y="758875"/>
                      <a:pt x="292100" y="756637"/>
                      <a:pt x="284480" y="755518"/>
                    </a:cubicBezTo>
                    <a:cubicBezTo>
                      <a:pt x="278130" y="755518"/>
                      <a:pt x="262890" y="753279"/>
                      <a:pt x="262890" y="753279"/>
                    </a:cubicBezTo>
                    <a:cubicBezTo>
                      <a:pt x="262890" y="753279"/>
                      <a:pt x="246380" y="746563"/>
                      <a:pt x="242570" y="745444"/>
                    </a:cubicBezTo>
                    <a:cubicBezTo>
                      <a:pt x="241300" y="745444"/>
                      <a:pt x="241300" y="744325"/>
                      <a:pt x="240030" y="744325"/>
                    </a:cubicBezTo>
                    <a:cubicBezTo>
                      <a:pt x="234950" y="744325"/>
                      <a:pt x="224790" y="745444"/>
                      <a:pt x="217170" y="744325"/>
                    </a:cubicBezTo>
                    <a:cubicBezTo>
                      <a:pt x="209550" y="744325"/>
                      <a:pt x="203200" y="743206"/>
                      <a:pt x="195580" y="742086"/>
                    </a:cubicBezTo>
                    <a:cubicBezTo>
                      <a:pt x="187960" y="740967"/>
                      <a:pt x="173990" y="739848"/>
                      <a:pt x="172720" y="739848"/>
                    </a:cubicBezTo>
                    <a:cubicBezTo>
                      <a:pt x="172720" y="739848"/>
                      <a:pt x="162560" y="735370"/>
                      <a:pt x="156210" y="734251"/>
                    </a:cubicBezTo>
                    <a:cubicBezTo>
                      <a:pt x="151130" y="733132"/>
                      <a:pt x="139700" y="732013"/>
                      <a:pt x="139700" y="732013"/>
                    </a:cubicBezTo>
                    <a:cubicBezTo>
                      <a:pt x="138430" y="732013"/>
                      <a:pt x="125730" y="727536"/>
                      <a:pt x="118110" y="725297"/>
                    </a:cubicBezTo>
                    <a:cubicBezTo>
                      <a:pt x="111760" y="723058"/>
                      <a:pt x="97790" y="718581"/>
                      <a:pt x="97790" y="718581"/>
                    </a:cubicBezTo>
                    <a:cubicBezTo>
                      <a:pt x="97790" y="718581"/>
                      <a:pt x="85090" y="710746"/>
                      <a:pt x="80010" y="707388"/>
                    </a:cubicBezTo>
                    <a:cubicBezTo>
                      <a:pt x="73660" y="704031"/>
                      <a:pt x="60960" y="696195"/>
                      <a:pt x="60960" y="696195"/>
                    </a:cubicBezTo>
                    <a:cubicBezTo>
                      <a:pt x="60960" y="696195"/>
                      <a:pt x="52070" y="686122"/>
                      <a:pt x="46990" y="681645"/>
                    </a:cubicBezTo>
                    <a:cubicBezTo>
                      <a:pt x="41910" y="677168"/>
                      <a:pt x="31750" y="667094"/>
                      <a:pt x="31750" y="667094"/>
                    </a:cubicBezTo>
                    <a:cubicBezTo>
                      <a:pt x="31750" y="667094"/>
                      <a:pt x="25400" y="655901"/>
                      <a:pt x="21590" y="650305"/>
                    </a:cubicBezTo>
                    <a:cubicBezTo>
                      <a:pt x="17780" y="643589"/>
                      <a:pt x="11430" y="632396"/>
                      <a:pt x="11430" y="632396"/>
                    </a:cubicBezTo>
                    <a:cubicBezTo>
                      <a:pt x="11430" y="632396"/>
                      <a:pt x="7620" y="620084"/>
                      <a:pt x="6350" y="613368"/>
                    </a:cubicBezTo>
                    <a:cubicBezTo>
                      <a:pt x="3810" y="606653"/>
                      <a:pt x="1270" y="594341"/>
                      <a:pt x="0" y="594341"/>
                    </a:cubicBezTo>
                    <a:cubicBezTo>
                      <a:pt x="0" y="594341"/>
                      <a:pt x="0" y="580909"/>
                      <a:pt x="0" y="575313"/>
                    </a:cubicBezTo>
                    <a:cubicBezTo>
                      <a:pt x="0" y="568597"/>
                      <a:pt x="0" y="555166"/>
                      <a:pt x="0" y="555166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15363040" y="1821849"/>
              <a:ext cx="553469" cy="894464"/>
              <a:chOff x="0" y="0"/>
              <a:chExt cx="549910" cy="88871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46990" y="42533"/>
                <a:ext cx="457200" cy="801408"/>
              </a:xfrm>
              <a:custGeom>
                <a:avLst/>
                <a:gdLst/>
                <a:ahLst/>
                <a:cxnLst/>
                <a:rect r="r" b="b" t="t" l="l"/>
                <a:pathLst>
                  <a:path h="801408" w="457200">
                    <a:moveTo>
                      <a:pt x="367030" y="128718"/>
                    </a:moveTo>
                    <a:cubicBezTo>
                      <a:pt x="402590" y="436521"/>
                      <a:pt x="386080" y="457787"/>
                      <a:pt x="372110" y="475696"/>
                    </a:cubicBezTo>
                    <a:cubicBezTo>
                      <a:pt x="363220" y="488008"/>
                      <a:pt x="355600" y="494724"/>
                      <a:pt x="341630" y="503678"/>
                    </a:cubicBezTo>
                    <a:cubicBezTo>
                      <a:pt x="321310" y="515990"/>
                      <a:pt x="289560" y="531660"/>
                      <a:pt x="260350" y="536137"/>
                    </a:cubicBezTo>
                    <a:cubicBezTo>
                      <a:pt x="232410" y="540614"/>
                      <a:pt x="200660" y="539495"/>
                      <a:pt x="172720" y="531660"/>
                    </a:cubicBezTo>
                    <a:cubicBezTo>
                      <a:pt x="146050" y="523825"/>
                      <a:pt x="118110" y="509274"/>
                      <a:pt x="97790" y="491366"/>
                    </a:cubicBezTo>
                    <a:cubicBezTo>
                      <a:pt x="77470" y="474577"/>
                      <a:pt x="59690" y="445475"/>
                      <a:pt x="50800" y="425328"/>
                    </a:cubicBezTo>
                    <a:cubicBezTo>
                      <a:pt x="44450" y="411897"/>
                      <a:pt x="43180" y="405181"/>
                      <a:pt x="43180" y="387272"/>
                    </a:cubicBezTo>
                    <a:cubicBezTo>
                      <a:pt x="41910" y="346978"/>
                      <a:pt x="78740" y="194755"/>
                      <a:pt x="73660" y="193636"/>
                    </a:cubicBezTo>
                    <a:cubicBezTo>
                      <a:pt x="71120" y="192517"/>
                      <a:pt x="55880" y="239527"/>
                      <a:pt x="54610" y="239527"/>
                    </a:cubicBezTo>
                    <a:cubicBezTo>
                      <a:pt x="52070" y="238407"/>
                      <a:pt x="54610" y="214902"/>
                      <a:pt x="59690" y="200352"/>
                    </a:cubicBezTo>
                    <a:cubicBezTo>
                      <a:pt x="67310" y="180205"/>
                      <a:pt x="86360" y="147745"/>
                      <a:pt x="100330" y="132075"/>
                    </a:cubicBezTo>
                    <a:cubicBezTo>
                      <a:pt x="111760" y="119763"/>
                      <a:pt x="121920" y="113048"/>
                      <a:pt x="133350" y="105213"/>
                    </a:cubicBezTo>
                    <a:cubicBezTo>
                      <a:pt x="146050" y="98497"/>
                      <a:pt x="157480" y="91781"/>
                      <a:pt x="172720" y="87304"/>
                    </a:cubicBezTo>
                    <a:cubicBezTo>
                      <a:pt x="195580" y="80588"/>
                      <a:pt x="232410" y="74992"/>
                      <a:pt x="260350" y="78350"/>
                    </a:cubicBezTo>
                    <a:cubicBezTo>
                      <a:pt x="289560" y="80588"/>
                      <a:pt x="322580" y="95139"/>
                      <a:pt x="342900" y="105213"/>
                    </a:cubicBezTo>
                    <a:cubicBezTo>
                      <a:pt x="358140" y="113048"/>
                      <a:pt x="365760" y="119763"/>
                      <a:pt x="375920" y="132075"/>
                    </a:cubicBezTo>
                    <a:cubicBezTo>
                      <a:pt x="391160" y="147745"/>
                      <a:pt x="406400" y="170131"/>
                      <a:pt x="417830" y="200352"/>
                    </a:cubicBezTo>
                    <a:cubicBezTo>
                      <a:pt x="435610" y="250720"/>
                      <a:pt x="445770" y="342501"/>
                      <a:pt x="450850" y="411897"/>
                    </a:cubicBezTo>
                    <a:cubicBezTo>
                      <a:pt x="455930" y="476815"/>
                      <a:pt x="457200" y="550688"/>
                      <a:pt x="449580" y="604414"/>
                    </a:cubicBezTo>
                    <a:cubicBezTo>
                      <a:pt x="443230" y="644708"/>
                      <a:pt x="429260" y="682764"/>
                      <a:pt x="417830" y="707388"/>
                    </a:cubicBezTo>
                    <a:cubicBezTo>
                      <a:pt x="410210" y="721939"/>
                      <a:pt x="406400" y="729774"/>
                      <a:pt x="394970" y="740966"/>
                    </a:cubicBezTo>
                    <a:cubicBezTo>
                      <a:pt x="378460" y="756636"/>
                      <a:pt x="350520" y="777903"/>
                      <a:pt x="323850" y="787976"/>
                    </a:cubicBezTo>
                    <a:cubicBezTo>
                      <a:pt x="298450" y="798050"/>
                      <a:pt x="261620" y="801408"/>
                      <a:pt x="237490" y="801408"/>
                    </a:cubicBezTo>
                    <a:cubicBezTo>
                      <a:pt x="220980" y="801408"/>
                      <a:pt x="209550" y="799169"/>
                      <a:pt x="194310" y="793573"/>
                    </a:cubicBezTo>
                    <a:cubicBezTo>
                      <a:pt x="171450" y="785738"/>
                      <a:pt x="138430" y="771187"/>
                      <a:pt x="119380" y="752159"/>
                    </a:cubicBezTo>
                    <a:cubicBezTo>
                      <a:pt x="99060" y="734251"/>
                      <a:pt x="82550" y="709626"/>
                      <a:pt x="73660" y="686121"/>
                    </a:cubicBezTo>
                    <a:cubicBezTo>
                      <a:pt x="66040" y="661497"/>
                      <a:pt x="66040" y="629038"/>
                      <a:pt x="69850" y="607771"/>
                    </a:cubicBezTo>
                    <a:cubicBezTo>
                      <a:pt x="72390" y="593221"/>
                      <a:pt x="86360" y="571954"/>
                      <a:pt x="83820" y="570835"/>
                    </a:cubicBezTo>
                    <a:cubicBezTo>
                      <a:pt x="81280" y="569716"/>
                      <a:pt x="66040" y="590982"/>
                      <a:pt x="63500" y="589863"/>
                    </a:cubicBezTo>
                    <a:cubicBezTo>
                      <a:pt x="58420" y="587624"/>
                      <a:pt x="64770" y="554046"/>
                      <a:pt x="69850" y="537257"/>
                    </a:cubicBezTo>
                    <a:cubicBezTo>
                      <a:pt x="76200" y="521587"/>
                      <a:pt x="85090" y="504797"/>
                      <a:pt x="96520" y="490247"/>
                    </a:cubicBezTo>
                    <a:cubicBezTo>
                      <a:pt x="106680" y="476815"/>
                      <a:pt x="121920" y="463384"/>
                      <a:pt x="137160" y="453310"/>
                    </a:cubicBezTo>
                    <a:cubicBezTo>
                      <a:pt x="153670" y="442117"/>
                      <a:pt x="171450" y="434282"/>
                      <a:pt x="190500" y="428686"/>
                    </a:cubicBezTo>
                    <a:cubicBezTo>
                      <a:pt x="209550" y="423089"/>
                      <a:pt x="229870" y="420851"/>
                      <a:pt x="250190" y="420851"/>
                    </a:cubicBezTo>
                    <a:cubicBezTo>
                      <a:pt x="269240" y="420851"/>
                      <a:pt x="289560" y="424209"/>
                      <a:pt x="308610" y="430925"/>
                    </a:cubicBezTo>
                    <a:cubicBezTo>
                      <a:pt x="326390" y="436521"/>
                      <a:pt x="345440" y="445475"/>
                      <a:pt x="360680" y="455549"/>
                    </a:cubicBezTo>
                    <a:cubicBezTo>
                      <a:pt x="375920" y="466742"/>
                      <a:pt x="389890" y="480173"/>
                      <a:pt x="401320" y="494724"/>
                    </a:cubicBezTo>
                    <a:cubicBezTo>
                      <a:pt x="411480" y="509274"/>
                      <a:pt x="420370" y="526064"/>
                      <a:pt x="425450" y="541734"/>
                    </a:cubicBezTo>
                    <a:cubicBezTo>
                      <a:pt x="430530" y="558523"/>
                      <a:pt x="431800" y="577551"/>
                      <a:pt x="430530" y="594340"/>
                    </a:cubicBezTo>
                    <a:cubicBezTo>
                      <a:pt x="429260" y="612249"/>
                      <a:pt x="424180" y="630157"/>
                      <a:pt x="416560" y="645827"/>
                    </a:cubicBezTo>
                    <a:cubicBezTo>
                      <a:pt x="408940" y="661497"/>
                      <a:pt x="398780" y="677167"/>
                      <a:pt x="386080" y="690599"/>
                    </a:cubicBezTo>
                    <a:cubicBezTo>
                      <a:pt x="372110" y="702911"/>
                      <a:pt x="356870" y="715223"/>
                      <a:pt x="339090" y="724177"/>
                    </a:cubicBezTo>
                    <a:cubicBezTo>
                      <a:pt x="322580" y="732012"/>
                      <a:pt x="303530" y="738728"/>
                      <a:pt x="284480" y="742086"/>
                    </a:cubicBezTo>
                    <a:cubicBezTo>
                      <a:pt x="264160" y="745444"/>
                      <a:pt x="243840" y="746563"/>
                      <a:pt x="224790" y="744324"/>
                    </a:cubicBezTo>
                    <a:cubicBezTo>
                      <a:pt x="204470" y="742086"/>
                      <a:pt x="185420" y="737609"/>
                      <a:pt x="167640" y="729774"/>
                    </a:cubicBezTo>
                    <a:cubicBezTo>
                      <a:pt x="149860" y="721939"/>
                      <a:pt x="132080" y="711865"/>
                      <a:pt x="118110" y="699553"/>
                    </a:cubicBezTo>
                    <a:cubicBezTo>
                      <a:pt x="104140" y="687241"/>
                      <a:pt x="91440" y="672690"/>
                      <a:pt x="82550" y="657020"/>
                    </a:cubicBezTo>
                    <a:cubicBezTo>
                      <a:pt x="73660" y="642469"/>
                      <a:pt x="67310" y="624561"/>
                      <a:pt x="64770" y="607771"/>
                    </a:cubicBezTo>
                    <a:cubicBezTo>
                      <a:pt x="62230" y="589863"/>
                      <a:pt x="62230" y="571954"/>
                      <a:pt x="66040" y="555165"/>
                    </a:cubicBezTo>
                    <a:cubicBezTo>
                      <a:pt x="68580" y="538376"/>
                      <a:pt x="76200" y="520467"/>
                      <a:pt x="85090" y="504797"/>
                    </a:cubicBezTo>
                    <a:cubicBezTo>
                      <a:pt x="95250" y="490247"/>
                      <a:pt x="107950" y="475696"/>
                      <a:pt x="121920" y="464503"/>
                    </a:cubicBezTo>
                    <a:cubicBezTo>
                      <a:pt x="137160" y="452191"/>
                      <a:pt x="153670" y="442117"/>
                      <a:pt x="172720" y="435402"/>
                    </a:cubicBezTo>
                    <a:cubicBezTo>
                      <a:pt x="190500" y="428686"/>
                      <a:pt x="210820" y="423089"/>
                      <a:pt x="229870" y="421970"/>
                    </a:cubicBezTo>
                    <a:cubicBezTo>
                      <a:pt x="248920" y="419732"/>
                      <a:pt x="270510" y="421970"/>
                      <a:pt x="289560" y="425328"/>
                    </a:cubicBezTo>
                    <a:cubicBezTo>
                      <a:pt x="308610" y="429805"/>
                      <a:pt x="327660" y="436521"/>
                      <a:pt x="344170" y="445475"/>
                    </a:cubicBezTo>
                    <a:cubicBezTo>
                      <a:pt x="360680" y="454429"/>
                      <a:pt x="377190" y="466742"/>
                      <a:pt x="388620" y="480173"/>
                    </a:cubicBezTo>
                    <a:cubicBezTo>
                      <a:pt x="401320" y="493604"/>
                      <a:pt x="411480" y="509274"/>
                      <a:pt x="419100" y="526064"/>
                    </a:cubicBezTo>
                    <a:cubicBezTo>
                      <a:pt x="425450" y="541734"/>
                      <a:pt x="429260" y="556284"/>
                      <a:pt x="430530" y="577551"/>
                    </a:cubicBezTo>
                    <a:cubicBezTo>
                      <a:pt x="433070" y="610010"/>
                      <a:pt x="427990" y="678286"/>
                      <a:pt x="417830" y="707388"/>
                    </a:cubicBezTo>
                    <a:cubicBezTo>
                      <a:pt x="411480" y="723058"/>
                      <a:pt x="406400" y="729774"/>
                      <a:pt x="394970" y="740966"/>
                    </a:cubicBezTo>
                    <a:cubicBezTo>
                      <a:pt x="378460" y="756636"/>
                      <a:pt x="345440" y="777903"/>
                      <a:pt x="323850" y="787976"/>
                    </a:cubicBezTo>
                    <a:cubicBezTo>
                      <a:pt x="309880" y="794692"/>
                      <a:pt x="298450" y="796931"/>
                      <a:pt x="281940" y="799169"/>
                    </a:cubicBezTo>
                    <a:cubicBezTo>
                      <a:pt x="257810" y="801408"/>
                      <a:pt x="217170" y="799169"/>
                      <a:pt x="194310" y="793573"/>
                    </a:cubicBezTo>
                    <a:cubicBezTo>
                      <a:pt x="177800" y="790215"/>
                      <a:pt x="167640" y="785738"/>
                      <a:pt x="153670" y="776784"/>
                    </a:cubicBezTo>
                    <a:cubicBezTo>
                      <a:pt x="134620" y="764471"/>
                      <a:pt x="106680" y="743205"/>
                      <a:pt x="91440" y="721939"/>
                    </a:cubicBezTo>
                    <a:cubicBezTo>
                      <a:pt x="77470" y="699553"/>
                      <a:pt x="69850" y="679406"/>
                      <a:pt x="66040" y="646946"/>
                    </a:cubicBezTo>
                    <a:cubicBezTo>
                      <a:pt x="60960" y="589863"/>
                      <a:pt x="102870" y="479054"/>
                      <a:pt x="99060" y="406300"/>
                    </a:cubicBezTo>
                    <a:cubicBezTo>
                      <a:pt x="93980" y="344740"/>
                      <a:pt x="54610" y="284298"/>
                      <a:pt x="54610" y="239527"/>
                    </a:cubicBezTo>
                    <a:cubicBezTo>
                      <a:pt x="54610" y="209306"/>
                      <a:pt x="62230" y="185801"/>
                      <a:pt x="74930" y="163415"/>
                    </a:cubicBezTo>
                    <a:cubicBezTo>
                      <a:pt x="88900" y="141030"/>
                      <a:pt x="115570" y="118644"/>
                      <a:pt x="133350" y="105213"/>
                    </a:cubicBezTo>
                    <a:cubicBezTo>
                      <a:pt x="147320" y="96258"/>
                      <a:pt x="157480" y="91781"/>
                      <a:pt x="172720" y="87304"/>
                    </a:cubicBezTo>
                    <a:cubicBezTo>
                      <a:pt x="195580" y="80588"/>
                      <a:pt x="232410" y="74992"/>
                      <a:pt x="260350" y="78350"/>
                    </a:cubicBezTo>
                    <a:cubicBezTo>
                      <a:pt x="289560" y="80588"/>
                      <a:pt x="322580" y="95139"/>
                      <a:pt x="342900" y="105213"/>
                    </a:cubicBezTo>
                    <a:cubicBezTo>
                      <a:pt x="358140" y="113048"/>
                      <a:pt x="367030" y="122002"/>
                      <a:pt x="375920" y="132075"/>
                    </a:cubicBezTo>
                    <a:cubicBezTo>
                      <a:pt x="386080" y="141030"/>
                      <a:pt x="394970" y="149984"/>
                      <a:pt x="401320" y="163415"/>
                    </a:cubicBezTo>
                    <a:cubicBezTo>
                      <a:pt x="411480" y="183563"/>
                      <a:pt x="420370" y="209306"/>
                      <a:pt x="422910" y="239527"/>
                    </a:cubicBezTo>
                    <a:cubicBezTo>
                      <a:pt x="426720" y="283179"/>
                      <a:pt x="420370" y="361529"/>
                      <a:pt x="407670" y="404062"/>
                    </a:cubicBezTo>
                    <a:cubicBezTo>
                      <a:pt x="400050" y="434282"/>
                      <a:pt x="389890" y="455549"/>
                      <a:pt x="372110" y="475696"/>
                    </a:cubicBezTo>
                    <a:cubicBezTo>
                      <a:pt x="354330" y="495843"/>
                      <a:pt x="323850" y="513752"/>
                      <a:pt x="303530" y="523825"/>
                    </a:cubicBezTo>
                    <a:cubicBezTo>
                      <a:pt x="288290" y="530541"/>
                      <a:pt x="278130" y="533899"/>
                      <a:pt x="260350" y="536137"/>
                    </a:cubicBezTo>
                    <a:cubicBezTo>
                      <a:pt x="237490" y="538376"/>
                      <a:pt x="200660" y="539495"/>
                      <a:pt x="172720" y="531660"/>
                    </a:cubicBezTo>
                    <a:cubicBezTo>
                      <a:pt x="146050" y="523825"/>
                      <a:pt x="118110" y="509274"/>
                      <a:pt x="97790" y="491366"/>
                    </a:cubicBezTo>
                    <a:cubicBezTo>
                      <a:pt x="77470" y="474577"/>
                      <a:pt x="63500" y="456668"/>
                      <a:pt x="50800" y="425328"/>
                    </a:cubicBezTo>
                    <a:cubicBezTo>
                      <a:pt x="26670" y="368245"/>
                      <a:pt x="0" y="221618"/>
                      <a:pt x="3810" y="160058"/>
                    </a:cubicBezTo>
                    <a:cubicBezTo>
                      <a:pt x="5080" y="127598"/>
                      <a:pt x="12700" y="107451"/>
                      <a:pt x="26670" y="85065"/>
                    </a:cubicBezTo>
                    <a:cubicBezTo>
                      <a:pt x="40640" y="62680"/>
                      <a:pt x="62230" y="41413"/>
                      <a:pt x="86360" y="27982"/>
                    </a:cubicBezTo>
                    <a:cubicBezTo>
                      <a:pt x="110490" y="14551"/>
                      <a:pt x="146050" y="5596"/>
                      <a:pt x="168910" y="2238"/>
                    </a:cubicBezTo>
                    <a:cubicBezTo>
                      <a:pt x="186690" y="0"/>
                      <a:pt x="196850" y="0"/>
                      <a:pt x="213360" y="3358"/>
                    </a:cubicBezTo>
                    <a:cubicBezTo>
                      <a:pt x="237490" y="7835"/>
                      <a:pt x="273050" y="17908"/>
                      <a:pt x="295910" y="32459"/>
                    </a:cubicBezTo>
                    <a:cubicBezTo>
                      <a:pt x="318770" y="47010"/>
                      <a:pt x="340360" y="72753"/>
                      <a:pt x="353060" y="91781"/>
                    </a:cubicBezTo>
                    <a:cubicBezTo>
                      <a:pt x="360680" y="104093"/>
                      <a:pt x="367030" y="128718"/>
                      <a:pt x="367030" y="128718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54441" y="1545578"/>
            <a:ext cx="11779118" cy="1380139"/>
          </a:xfrm>
          <a:custGeom>
            <a:avLst/>
            <a:gdLst/>
            <a:ahLst/>
            <a:cxnLst/>
            <a:rect r="r" b="b" t="t" l="l"/>
            <a:pathLst>
              <a:path h="1380139" w="11779118">
                <a:moveTo>
                  <a:pt x="0" y="0"/>
                </a:moveTo>
                <a:lnTo>
                  <a:pt x="11779118" y="0"/>
                </a:lnTo>
                <a:lnTo>
                  <a:pt x="11779118" y="1380139"/>
                </a:lnTo>
                <a:lnTo>
                  <a:pt x="0" y="1380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78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945470" y="3498404"/>
            <a:ext cx="6397060" cy="5603297"/>
            <a:chOff x="0" y="0"/>
            <a:chExt cx="8529413" cy="74710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75077" y="0"/>
              <a:ext cx="8454335" cy="7412987"/>
            </a:xfrm>
            <a:custGeom>
              <a:avLst/>
              <a:gdLst/>
              <a:ahLst/>
              <a:cxnLst/>
              <a:rect r="r" b="b" t="t" l="l"/>
              <a:pathLst>
                <a:path h="7412987" w="8454335">
                  <a:moveTo>
                    <a:pt x="0" y="0"/>
                  </a:moveTo>
                  <a:lnTo>
                    <a:pt x="8454336" y="0"/>
                  </a:lnTo>
                  <a:lnTo>
                    <a:pt x="8454336" y="7412987"/>
                  </a:lnTo>
                  <a:lnTo>
                    <a:pt x="0" y="7412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4247803"/>
              <a:ext cx="4331970" cy="3223260"/>
              <a:chOff x="0" y="0"/>
              <a:chExt cx="4331970" cy="322326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50800" y="50800"/>
                <a:ext cx="4229100" cy="3121660"/>
              </a:xfrm>
              <a:custGeom>
                <a:avLst/>
                <a:gdLst/>
                <a:ahLst/>
                <a:cxnLst/>
                <a:rect r="r" b="b" t="t" l="l"/>
                <a:pathLst>
                  <a:path h="3121660" w="4229100">
                    <a:moveTo>
                      <a:pt x="0" y="1960880"/>
                    </a:moveTo>
                    <a:cubicBezTo>
                      <a:pt x="29210" y="1705610"/>
                      <a:pt x="36830" y="1710690"/>
                      <a:pt x="40640" y="1706880"/>
                    </a:cubicBezTo>
                    <a:cubicBezTo>
                      <a:pt x="44450" y="1703070"/>
                      <a:pt x="44450" y="1695450"/>
                      <a:pt x="46990" y="1689100"/>
                    </a:cubicBezTo>
                    <a:cubicBezTo>
                      <a:pt x="49530" y="1682750"/>
                      <a:pt x="54610" y="1668780"/>
                      <a:pt x="54610" y="1668780"/>
                    </a:cubicBezTo>
                    <a:cubicBezTo>
                      <a:pt x="54610" y="1668780"/>
                      <a:pt x="63500" y="1656080"/>
                      <a:pt x="67310" y="1649730"/>
                    </a:cubicBezTo>
                    <a:cubicBezTo>
                      <a:pt x="71120" y="1644650"/>
                      <a:pt x="80010" y="1631950"/>
                      <a:pt x="80010" y="1631950"/>
                    </a:cubicBezTo>
                    <a:cubicBezTo>
                      <a:pt x="80010" y="1631950"/>
                      <a:pt x="90170" y="1621790"/>
                      <a:pt x="96520" y="1616710"/>
                    </a:cubicBezTo>
                    <a:cubicBezTo>
                      <a:pt x="101600" y="1611630"/>
                      <a:pt x="113030" y="1602740"/>
                      <a:pt x="113030" y="1602740"/>
                    </a:cubicBezTo>
                    <a:cubicBezTo>
                      <a:pt x="113030" y="1602740"/>
                      <a:pt x="125730" y="1595120"/>
                      <a:pt x="132080" y="1592580"/>
                    </a:cubicBezTo>
                    <a:cubicBezTo>
                      <a:pt x="138430" y="1588770"/>
                      <a:pt x="152400" y="1582420"/>
                      <a:pt x="152400" y="1581150"/>
                    </a:cubicBezTo>
                    <a:cubicBezTo>
                      <a:pt x="152400" y="1581150"/>
                      <a:pt x="166370" y="1578610"/>
                      <a:pt x="173990" y="1576070"/>
                    </a:cubicBezTo>
                    <a:cubicBezTo>
                      <a:pt x="180340" y="1574800"/>
                      <a:pt x="194310" y="1570990"/>
                      <a:pt x="195580" y="1570990"/>
                    </a:cubicBezTo>
                    <a:cubicBezTo>
                      <a:pt x="195580" y="1570990"/>
                      <a:pt x="209550" y="1570990"/>
                      <a:pt x="217170" y="1570990"/>
                    </a:cubicBezTo>
                    <a:cubicBezTo>
                      <a:pt x="224790" y="1570990"/>
                      <a:pt x="238760" y="1570990"/>
                      <a:pt x="240030" y="1570990"/>
                    </a:cubicBezTo>
                    <a:cubicBezTo>
                      <a:pt x="240030" y="1570990"/>
                      <a:pt x="254000" y="1574800"/>
                      <a:pt x="261620" y="1576070"/>
                    </a:cubicBezTo>
                    <a:cubicBezTo>
                      <a:pt x="267970" y="1577340"/>
                      <a:pt x="281940" y="1581150"/>
                      <a:pt x="283210" y="1581150"/>
                    </a:cubicBezTo>
                    <a:cubicBezTo>
                      <a:pt x="283210" y="1581150"/>
                      <a:pt x="295910" y="1588770"/>
                      <a:pt x="302260" y="1591310"/>
                    </a:cubicBezTo>
                    <a:cubicBezTo>
                      <a:pt x="308610" y="1595120"/>
                      <a:pt x="321310" y="1601470"/>
                      <a:pt x="322580" y="1601470"/>
                    </a:cubicBezTo>
                    <a:cubicBezTo>
                      <a:pt x="322580" y="1602740"/>
                      <a:pt x="332740" y="1611630"/>
                      <a:pt x="339090" y="1616710"/>
                    </a:cubicBezTo>
                    <a:cubicBezTo>
                      <a:pt x="344170" y="1621790"/>
                      <a:pt x="355600" y="1630680"/>
                      <a:pt x="355600" y="1631950"/>
                    </a:cubicBezTo>
                    <a:cubicBezTo>
                      <a:pt x="355600" y="1631950"/>
                      <a:pt x="412750" y="1690370"/>
                      <a:pt x="426720" y="1718310"/>
                    </a:cubicBezTo>
                    <a:cubicBezTo>
                      <a:pt x="436880" y="1739900"/>
                      <a:pt x="434340" y="1775460"/>
                      <a:pt x="440690" y="1780540"/>
                    </a:cubicBezTo>
                    <a:cubicBezTo>
                      <a:pt x="443230" y="1781810"/>
                      <a:pt x="447040" y="1780540"/>
                      <a:pt x="447040" y="1780540"/>
                    </a:cubicBezTo>
                    <a:cubicBezTo>
                      <a:pt x="448310" y="1780540"/>
                      <a:pt x="462280" y="1783080"/>
                      <a:pt x="468630" y="1784350"/>
                    </a:cubicBezTo>
                    <a:cubicBezTo>
                      <a:pt x="476250" y="1786890"/>
                      <a:pt x="490220" y="1789430"/>
                      <a:pt x="491490" y="1789430"/>
                    </a:cubicBezTo>
                    <a:cubicBezTo>
                      <a:pt x="491490" y="1789430"/>
                      <a:pt x="504190" y="1795780"/>
                      <a:pt x="510540" y="1799590"/>
                    </a:cubicBezTo>
                    <a:cubicBezTo>
                      <a:pt x="516890" y="1803400"/>
                      <a:pt x="530860" y="1809750"/>
                      <a:pt x="530860" y="1809750"/>
                    </a:cubicBezTo>
                    <a:cubicBezTo>
                      <a:pt x="530860" y="1809750"/>
                      <a:pt x="542290" y="1818640"/>
                      <a:pt x="547370" y="1823720"/>
                    </a:cubicBezTo>
                    <a:cubicBezTo>
                      <a:pt x="553720" y="1828800"/>
                      <a:pt x="563880" y="1837690"/>
                      <a:pt x="565150" y="1837690"/>
                    </a:cubicBezTo>
                    <a:cubicBezTo>
                      <a:pt x="565150" y="1837690"/>
                      <a:pt x="571500" y="1855470"/>
                      <a:pt x="576580" y="1855470"/>
                    </a:cubicBezTo>
                    <a:cubicBezTo>
                      <a:pt x="588010" y="1854200"/>
                      <a:pt x="622300" y="1779270"/>
                      <a:pt x="623570" y="1779270"/>
                    </a:cubicBezTo>
                    <a:cubicBezTo>
                      <a:pt x="623570" y="1779270"/>
                      <a:pt x="624840" y="1764030"/>
                      <a:pt x="626110" y="1756410"/>
                    </a:cubicBezTo>
                    <a:cubicBezTo>
                      <a:pt x="626110" y="1750060"/>
                      <a:pt x="628650" y="1734820"/>
                      <a:pt x="628650" y="1734820"/>
                    </a:cubicBezTo>
                    <a:cubicBezTo>
                      <a:pt x="628650" y="1734820"/>
                      <a:pt x="633730" y="1720850"/>
                      <a:pt x="636270" y="1714500"/>
                    </a:cubicBezTo>
                    <a:cubicBezTo>
                      <a:pt x="638810" y="1706880"/>
                      <a:pt x="643890" y="1694180"/>
                      <a:pt x="643890" y="1692910"/>
                    </a:cubicBezTo>
                    <a:cubicBezTo>
                      <a:pt x="643890" y="1692910"/>
                      <a:pt x="652780" y="1681480"/>
                      <a:pt x="656590" y="1675130"/>
                    </a:cubicBezTo>
                    <a:cubicBezTo>
                      <a:pt x="661670" y="1668780"/>
                      <a:pt x="669290" y="1657350"/>
                      <a:pt x="669290" y="1657350"/>
                    </a:cubicBezTo>
                    <a:cubicBezTo>
                      <a:pt x="669290" y="1657350"/>
                      <a:pt x="680720" y="1652270"/>
                      <a:pt x="680720" y="1647190"/>
                    </a:cubicBezTo>
                    <a:cubicBezTo>
                      <a:pt x="683260" y="1630680"/>
                      <a:pt x="643890" y="1584960"/>
                      <a:pt x="619760" y="1540510"/>
                    </a:cubicBezTo>
                    <a:cubicBezTo>
                      <a:pt x="582930" y="1470660"/>
                      <a:pt x="501650" y="1273810"/>
                      <a:pt x="485140" y="1266190"/>
                    </a:cubicBezTo>
                    <a:cubicBezTo>
                      <a:pt x="483870" y="1264920"/>
                      <a:pt x="482600" y="1267460"/>
                      <a:pt x="481330" y="1267460"/>
                    </a:cubicBezTo>
                    <a:cubicBezTo>
                      <a:pt x="476250" y="1270000"/>
                      <a:pt x="459740" y="1275080"/>
                      <a:pt x="459740" y="1275080"/>
                    </a:cubicBezTo>
                    <a:cubicBezTo>
                      <a:pt x="459740" y="1275080"/>
                      <a:pt x="444500" y="1275080"/>
                      <a:pt x="436880" y="1276350"/>
                    </a:cubicBezTo>
                    <a:cubicBezTo>
                      <a:pt x="430530" y="1276350"/>
                      <a:pt x="415290" y="1277620"/>
                      <a:pt x="415290" y="1277620"/>
                    </a:cubicBezTo>
                    <a:cubicBezTo>
                      <a:pt x="415290" y="1277620"/>
                      <a:pt x="401320" y="1275080"/>
                      <a:pt x="393700" y="1273810"/>
                    </a:cubicBezTo>
                    <a:cubicBezTo>
                      <a:pt x="386080" y="1272540"/>
                      <a:pt x="372110" y="1270000"/>
                      <a:pt x="372110" y="1268730"/>
                    </a:cubicBezTo>
                    <a:cubicBezTo>
                      <a:pt x="370840" y="1268730"/>
                      <a:pt x="358140" y="1263650"/>
                      <a:pt x="351790" y="1259840"/>
                    </a:cubicBezTo>
                    <a:cubicBezTo>
                      <a:pt x="344170" y="1257300"/>
                      <a:pt x="331470" y="1250950"/>
                      <a:pt x="331470" y="1250950"/>
                    </a:cubicBezTo>
                    <a:cubicBezTo>
                      <a:pt x="331470" y="1250950"/>
                      <a:pt x="320040" y="1242060"/>
                      <a:pt x="313690" y="1236980"/>
                    </a:cubicBezTo>
                    <a:cubicBezTo>
                      <a:pt x="307340" y="1233170"/>
                      <a:pt x="295910" y="1224280"/>
                      <a:pt x="295910" y="1224280"/>
                    </a:cubicBezTo>
                    <a:cubicBezTo>
                      <a:pt x="295910" y="1223010"/>
                      <a:pt x="287020" y="1211580"/>
                      <a:pt x="281940" y="1206500"/>
                    </a:cubicBezTo>
                    <a:cubicBezTo>
                      <a:pt x="278130" y="1200150"/>
                      <a:pt x="269240" y="1188720"/>
                      <a:pt x="269240" y="1188720"/>
                    </a:cubicBezTo>
                    <a:cubicBezTo>
                      <a:pt x="269240" y="1188720"/>
                      <a:pt x="262890" y="1174750"/>
                      <a:pt x="259080" y="1168400"/>
                    </a:cubicBezTo>
                    <a:cubicBezTo>
                      <a:pt x="256540" y="1162050"/>
                      <a:pt x="250190" y="1148080"/>
                      <a:pt x="250190" y="1148080"/>
                    </a:cubicBezTo>
                    <a:cubicBezTo>
                      <a:pt x="250190" y="1148080"/>
                      <a:pt x="247650" y="1131570"/>
                      <a:pt x="246380" y="1126490"/>
                    </a:cubicBezTo>
                    <a:cubicBezTo>
                      <a:pt x="246380" y="1123950"/>
                      <a:pt x="246380" y="1121410"/>
                      <a:pt x="245110" y="1120140"/>
                    </a:cubicBezTo>
                    <a:cubicBezTo>
                      <a:pt x="242570" y="1116330"/>
                      <a:pt x="228600" y="1120140"/>
                      <a:pt x="223520" y="1113790"/>
                    </a:cubicBezTo>
                    <a:cubicBezTo>
                      <a:pt x="209550" y="1090930"/>
                      <a:pt x="228600" y="952500"/>
                      <a:pt x="238760" y="906780"/>
                    </a:cubicBezTo>
                    <a:cubicBezTo>
                      <a:pt x="245110" y="882650"/>
                      <a:pt x="261620" y="861060"/>
                      <a:pt x="260350" y="853440"/>
                    </a:cubicBezTo>
                    <a:cubicBezTo>
                      <a:pt x="260350" y="850900"/>
                      <a:pt x="257810" y="849630"/>
                      <a:pt x="257810" y="849630"/>
                    </a:cubicBezTo>
                    <a:cubicBezTo>
                      <a:pt x="257810" y="849630"/>
                      <a:pt x="252730" y="835660"/>
                      <a:pt x="250190" y="828040"/>
                    </a:cubicBezTo>
                    <a:cubicBezTo>
                      <a:pt x="247650" y="821690"/>
                      <a:pt x="242570" y="807720"/>
                      <a:pt x="242570" y="807720"/>
                    </a:cubicBezTo>
                    <a:cubicBezTo>
                      <a:pt x="242570" y="807720"/>
                      <a:pt x="241300" y="792480"/>
                      <a:pt x="240030" y="786130"/>
                    </a:cubicBezTo>
                    <a:cubicBezTo>
                      <a:pt x="240030" y="778510"/>
                      <a:pt x="238760" y="774700"/>
                      <a:pt x="237490" y="763270"/>
                    </a:cubicBezTo>
                    <a:cubicBezTo>
                      <a:pt x="236220" y="730250"/>
                      <a:pt x="238760" y="598170"/>
                      <a:pt x="240030" y="566420"/>
                    </a:cubicBezTo>
                    <a:cubicBezTo>
                      <a:pt x="241300" y="556260"/>
                      <a:pt x="241300" y="556260"/>
                      <a:pt x="242570" y="546100"/>
                    </a:cubicBezTo>
                    <a:cubicBezTo>
                      <a:pt x="243840" y="501650"/>
                      <a:pt x="232410" y="209550"/>
                      <a:pt x="232410" y="208280"/>
                    </a:cubicBezTo>
                    <a:cubicBezTo>
                      <a:pt x="232410" y="208280"/>
                      <a:pt x="232410" y="193040"/>
                      <a:pt x="232410" y="185420"/>
                    </a:cubicBezTo>
                    <a:cubicBezTo>
                      <a:pt x="232410" y="179070"/>
                      <a:pt x="232410" y="163830"/>
                      <a:pt x="232410" y="163830"/>
                    </a:cubicBezTo>
                    <a:cubicBezTo>
                      <a:pt x="232410" y="163830"/>
                      <a:pt x="234950" y="149860"/>
                      <a:pt x="237490" y="142240"/>
                    </a:cubicBezTo>
                    <a:cubicBezTo>
                      <a:pt x="238760" y="134620"/>
                      <a:pt x="242570" y="120650"/>
                      <a:pt x="242570" y="120650"/>
                    </a:cubicBezTo>
                    <a:cubicBezTo>
                      <a:pt x="242570" y="120650"/>
                      <a:pt x="248920" y="107950"/>
                      <a:pt x="252730" y="100330"/>
                    </a:cubicBezTo>
                    <a:cubicBezTo>
                      <a:pt x="255270" y="93980"/>
                      <a:pt x="262890" y="81280"/>
                      <a:pt x="262890" y="81280"/>
                    </a:cubicBezTo>
                    <a:cubicBezTo>
                      <a:pt x="262890" y="81280"/>
                      <a:pt x="271780" y="69850"/>
                      <a:pt x="276860" y="64770"/>
                    </a:cubicBezTo>
                    <a:cubicBezTo>
                      <a:pt x="281940" y="58420"/>
                      <a:pt x="290830" y="48260"/>
                      <a:pt x="292100" y="46990"/>
                    </a:cubicBezTo>
                    <a:cubicBezTo>
                      <a:pt x="292100" y="46990"/>
                      <a:pt x="303530" y="39370"/>
                      <a:pt x="309880" y="34290"/>
                    </a:cubicBezTo>
                    <a:cubicBezTo>
                      <a:pt x="316230" y="30480"/>
                      <a:pt x="327660" y="21590"/>
                      <a:pt x="327660" y="21590"/>
                    </a:cubicBezTo>
                    <a:cubicBezTo>
                      <a:pt x="327660" y="21590"/>
                      <a:pt x="341630" y="16510"/>
                      <a:pt x="347980" y="13970"/>
                    </a:cubicBezTo>
                    <a:cubicBezTo>
                      <a:pt x="355600" y="11430"/>
                      <a:pt x="369570" y="6350"/>
                      <a:pt x="369570" y="6350"/>
                    </a:cubicBezTo>
                    <a:cubicBezTo>
                      <a:pt x="369570" y="6350"/>
                      <a:pt x="383540" y="3810"/>
                      <a:pt x="391160" y="2540"/>
                    </a:cubicBezTo>
                    <a:cubicBezTo>
                      <a:pt x="398780" y="2540"/>
                      <a:pt x="412750" y="0"/>
                      <a:pt x="412750" y="0"/>
                    </a:cubicBezTo>
                    <a:cubicBezTo>
                      <a:pt x="414020" y="0"/>
                      <a:pt x="427990" y="1270"/>
                      <a:pt x="435610" y="2540"/>
                    </a:cubicBezTo>
                    <a:cubicBezTo>
                      <a:pt x="443230" y="3810"/>
                      <a:pt x="457200" y="5080"/>
                      <a:pt x="457200" y="5080"/>
                    </a:cubicBezTo>
                    <a:cubicBezTo>
                      <a:pt x="457200" y="5080"/>
                      <a:pt x="471170" y="10160"/>
                      <a:pt x="478790" y="12700"/>
                    </a:cubicBezTo>
                    <a:cubicBezTo>
                      <a:pt x="485140" y="15240"/>
                      <a:pt x="499110" y="20320"/>
                      <a:pt x="499110" y="20320"/>
                    </a:cubicBezTo>
                    <a:cubicBezTo>
                      <a:pt x="499110" y="20320"/>
                      <a:pt x="511810" y="29210"/>
                      <a:pt x="516890" y="33020"/>
                    </a:cubicBezTo>
                    <a:cubicBezTo>
                      <a:pt x="523240" y="36830"/>
                      <a:pt x="535940" y="44450"/>
                      <a:pt x="535940" y="45720"/>
                    </a:cubicBezTo>
                    <a:cubicBezTo>
                      <a:pt x="535940" y="45720"/>
                      <a:pt x="546100" y="55880"/>
                      <a:pt x="551180" y="62230"/>
                    </a:cubicBezTo>
                    <a:cubicBezTo>
                      <a:pt x="556260" y="67310"/>
                      <a:pt x="565150" y="77470"/>
                      <a:pt x="565150" y="78740"/>
                    </a:cubicBezTo>
                    <a:cubicBezTo>
                      <a:pt x="565150" y="78740"/>
                      <a:pt x="572770" y="91440"/>
                      <a:pt x="576580" y="97790"/>
                    </a:cubicBezTo>
                    <a:cubicBezTo>
                      <a:pt x="579120" y="104140"/>
                      <a:pt x="586740" y="116840"/>
                      <a:pt x="586740" y="116840"/>
                    </a:cubicBezTo>
                    <a:cubicBezTo>
                      <a:pt x="586740" y="118110"/>
                      <a:pt x="590550" y="132080"/>
                      <a:pt x="591820" y="138430"/>
                    </a:cubicBezTo>
                    <a:cubicBezTo>
                      <a:pt x="594360" y="146050"/>
                      <a:pt x="595630" y="151130"/>
                      <a:pt x="598170" y="160020"/>
                    </a:cubicBezTo>
                    <a:cubicBezTo>
                      <a:pt x="601980" y="175260"/>
                      <a:pt x="610870" y="198120"/>
                      <a:pt x="615950" y="219710"/>
                    </a:cubicBezTo>
                    <a:cubicBezTo>
                      <a:pt x="621030" y="247650"/>
                      <a:pt x="608330" y="293370"/>
                      <a:pt x="623570" y="316230"/>
                    </a:cubicBezTo>
                    <a:cubicBezTo>
                      <a:pt x="635000" y="335280"/>
                      <a:pt x="673100" y="330200"/>
                      <a:pt x="687070" y="353060"/>
                    </a:cubicBezTo>
                    <a:cubicBezTo>
                      <a:pt x="712470" y="396240"/>
                      <a:pt x="699770" y="530860"/>
                      <a:pt x="699770" y="584200"/>
                    </a:cubicBezTo>
                    <a:cubicBezTo>
                      <a:pt x="701040" y="612140"/>
                      <a:pt x="693420" y="635000"/>
                      <a:pt x="698500" y="650240"/>
                    </a:cubicBezTo>
                    <a:cubicBezTo>
                      <a:pt x="701040" y="659130"/>
                      <a:pt x="707390" y="670560"/>
                      <a:pt x="712470" y="670560"/>
                    </a:cubicBezTo>
                    <a:cubicBezTo>
                      <a:pt x="715010" y="670560"/>
                      <a:pt x="715010" y="664210"/>
                      <a:pt x="721360" y="661670"/>
                    </a:cubicBezTo>
                    <a:cubicBezTo>
                      <a:pt x="745490" y="647700"/>
                      <a:pt x="904240" y="633730"/>
                      <a:pt x="942340" y="621030"/>
                    </a:cubicBezTo>
                    <a:cubicBezTo>
                      <a:pt x="955040" y="615950"/>
                      <a:pt x="955040" y="609600"/>
                      <a:pt x="969010" y="608330"/>
                    </a:cubicBezTo>
                    <a:cubicBezTo>
                      <a:pt x="999490" y="604520"/>
                      <a:pt x="1097280" y="641350"/>
                      <a:pt x="1127760" y="642620"/>
                    </a:cubicBezTo>
                    <a:cubicBezTo>
                      <a:pt x="1139190" y="642620"/>
                      <a:pt x="1139190" y="638810"/>
                      <a:pt x="1150620" y="638810"/>
                    </a:cubicBezTo>
                    <a:cubicBezTo>
                      <a:pt x="1183640" y="637540"/>
                      <a:pt x="1276350" y="642620"/>
                      <a:pt x="1338580" y="651510"/>
                    </a:cubicBezTo>
                    <a:cubicBezTo>
                      <a:pt x="1402080" y="660400"/>
                      <a:pt x="1468120" y="704850"/>
                      <a:pt x="1527810" y="693420"/>
                    </a:cubicBezTo>
                    <a:cubicBezTo>
                      <a:pt x="1587500" y="683260"/>
                      <a:pt x="1629410" y="595630"/>
                      <a:pt x="1696720" y="582930"/>
                    </a:cubicBezTo>
                    <a:cubicBezTo>
                      <a:pt x="1779270" y="567690"/>
                      <a:pt x="1943100" y="585470"/>
                      <a:pt x="1991360" y="641350"/>
                    </a:cubicBezTo>
                    <a:cubicBezTo>
                      <a:pt x="2034540" y="690880"/>
                      <a:pt x="1962150" y="833120"/>
                      <a:pt x="2001520" y="878840"/>
                    </a:cubicBezTo>
                    <a:cubicBezTo>
                      <a:pt x="2037080" y="922020"/>
                      <a:pt x="2202180" y="920750"/>
                      <a:pt x="2203450" y="920750"/>
                    </a:cubicBezTo>
                    <a:cubicBezTo>
                      <a:pt x="2203450" y="920750"/>
                      <a:pt x="2218690" y="920750"/>
                      <a:pt x="2226310" y="920750"/>
                    </a:cubicBezTo>
                    <a:cubicBezTo>
                      <a:pt x="2232660" y="920750"/>
                      <a:pt x="2247900" y="919480"/>
                      <a:pt x="2247900" y="920750"/>
                    </a:cubicBezTo>
                    <a:cubicBezTo>
                      <a:pt x="2247900" y="920750"/>
                      <a:pt x="2261870" y="923290"/>
                      <a:pt x="2269490" y="924560"/>
                    </a:cubicBezTo>
                    <a:cubicBezTo>
                      <a:pt x="2277110" y="927100"/>
                      <a:pt x="2291080" y="929640"/>
                      <a:pt x="2291080" y="929640"/>
                    </a:cubicBezTo>
                    <a:cubicBezTo>
                      <a:pt x="2291080" y="929640"/>
                      <a:pt x="2305050" y="937260"/>
                      <a:pt x="2311400" y="939800"/>
                    </a:cubicBezTo>
                    <a:cubicBezTo>
                      <a:pt x="2317750" y="943610"/>
                      <a:pt x="2330450" y="949960"/>
                      <a:pt x="2330450" y="949960"/>
                    </a:cubicBezTo>
                    <a:cubicBezTo>
                      <a:pt x="2331720" y="949960"/>
                      <a:pt x="2341880" y="960120"/>
                      <a:pt x="2348230" y="963930"/>
                    </a:cubicBezTo>
                    <a:cubicBezTo>
                      <a:pt x="2353310" y="969010"/>
                      <a:pt x="2364740" y="979170"/>
                      <a:pt x="2364740" y="979170"/>
                    </a:cubicBezTo>
                    <a:cubicBezTo>
                      <a:pt x="2364740" y="979170"/>
                      <a:pt x="2373630" y="990600"/>
                      <a:pt x="2377440" y="996950"/>
                    </a:cubicBezTo>
                    <a:cubicBezTo>
                      <a:pt x="2382520" y="1003300"/>
                      <a:pt x="2390140" y="1014730"/>
                      <a:pt x="2390140" y="1014730"/>
                    </a:cubicBezTo>
                    <a:cubicBezTo>
                      <a:pt x="2390140" y="1014730"/>
                      <a:pt x="2396490" y="1028700"/>
                      <a:pt x="2399030" y="1035050"/>
                    </a:cubicBezTo>
                    <a:cubicBezTo>
                      <a:pt x="2401570" y="1042670"/>
                      <a:pt x="2406650" y="1055370"/>
                      <a:pt x="2406650" y="1056640"/>
                    </a:cubicBezTo>
                    <a:cubicBezTo>
                      <a:pt x="2406650" y="1056640"/>
                      <a:pt x="2409190" y="1070610"/>
                      <a:pt x="2410460" y="1078230"/>
                    </a:cubicBezTo>
                    <a:cubicBezTo>
                      <a:pt x="2410460" y="1085850"/>
                      <a:pt x="2413000" y="1099820"/>
                      <a:pt x="2413000" y="1099820"/>
                    </a:cubicBezTo>
                    <a:cubicBezTo>
                      <a:pt x="2413000" y="1099820"/>
                      <a:pt x="2411730" y="1115060"/>
                      <a:pt x="2410460" y="1122680"/>
                    </a:cubicBezTo>
                    <a:cubicBezTo>
                      <a:pt x="2410460" y="1129030"/>
                      <a:pt x="2409190" y="1144270"/>
                      <a:pt x="2407920" y="1144270"/>
                    </a:cubicBezTo>
                    <a:cubicBezTo>
                      <a:pt x="2407920" y="1144270"/>
                      <a:pt x="2404110" y="1158240"/>
                      <a:pt x="2401570" y="1164590"/>
                    </a:cubicBezTo>
                    <a:cubicBezTo>
                      <a:pt x="2399030" y="1172210"/>
                      <a:pt x="2393950" y="1186180"/>
                      <a:pt x="2393950" y="1186180"/>
                    </a:cubicBezTo>
                    <a:cubicBezTo>
                      <a:pt x="2393950" y="1186180"/>
                      <a:pt x="2385060" y="1198880"/>
                      <a:pt x="2381250" y="1203960"/>
                    </a:cubicBezTo>
                    <a:cubicBezTo>
                      <a:pt x="2377440" y="1210310"/>
                      <a:pt x="2368550" y="1223010"/>
                      <a:pt x="2368550" y="1223010"/>
                    </a:cubicBezTo>
                    <a:cubicBezTo>
                      <a:pt x="2368550" y="1223010"/>
                      <a:pt x="2358390" y="1233170"/>
                      <a:pt x="2352040" y="1238250"/>
                    </a:cubicBezTo>
                    <a:cubicBezTo>
                      <a:pt x="2346960" y="1243330"/>
                      <a:pt x="2336800" y="1252220"/>
                      <a:pt x="2336800" y="1253490"/>
                    </a:cubicBezTo>
                    <a:cubicBezTo>
                      <a:pt x="2335530" y="1253490"/>
                      <a:pt x="2322830" y="1259840"/>
                      <a:pt x="2316480" y="1263650"/>
                    </a:cubicBezTo>
                    <a:cubicBezTo>
                      <a:pt x="2310130" y="1267460"/>
                      <a:pt x="2297430" y="1273810"/>
                      <a:pt x="2297430" y="1273810"/>
                    </a:cubicBezTo>
                    <a:cubicBezTo>
                      <a:pt x="2297430" y="1273810"/>
                      <a:pt x="2283460" y="1277620"/>
                      <a:pt x="2275840" y="1280160"/>
                    </a:cubicBezTo>
                    <a:cubicBezTo>
                      <a:pt x="2268220" y="1281430"/>
                      <a:pt x="2260600" y="1282700"/>
                      <a:pt x="2254250" y="1285240"/>
                    </a:cubicBezTo>
                    <a:cubicBezTo>
                      <a:pt x="2247900" y="1289050"/>
                      <a:pt x="2245360" y="1295400"/>
                      <a:pt x="2235200" y="1299210"/>
                    </a:cubicBezTo>
                    <a:cubicBezTo>
                      <a:pt x="2203450" y="1308100"/>
                      <a:pt x="2042160" y="1282700"/>
                      <a:pt x="2030730" y="1301750"/>
                    </a:cubicBezTo>
                    <a:cubicBezTo>
                      <a:pt x="2025650" y="1310640"/>
                      <a:pt x="2045970" y="1322070"/>
                      <a:pt x="2051050" y="1339850"/>
                    </a:cubicBezTo>
                    <a:cubicBezTo>
                      <a:pt x="2063750" y="1371600"/>
                      <a:pt x="2070100" y="1478280"/>
                      <a:pt x="2080260" y="1487170"/>
                    </a:cubicBezTo>
                    <a:cubicBezTo>
                      <a:pt x="2082800" y="1489710"/>
                      <a:pt x="2087880" y="1487170"/>
                      <a:pt x="2087880" y="1487170"/>
                    </a:cubicBezTo>
                    <a:cubicBezTo>
                      <a:pt x="2089150" y="1487170"/>
                      <a:pt x="2103120" y="1490980"/>
                      <a:pt x="2109470" y="1492250"/>
                    </a:cubicBezTo>
                    <a:cubicBezTo>
                      <a:pt x="2117090" y="1493520"/>
                      <a:pt x="2131060" y="1497330"/>
                      <a:pt x="2131060" y="1497330"/>
                    </a:cubicBezTo>
                    <a:cubicBezTo>
                      <a:pt x="2132330" y="1497330"/>
                      <a:pt x="2145030" y="1503680"/>
                      <a:pt x="2151380" y="1507490"/>
                    </a:cubicBezTo>
                    <a:cubicBezTo>
                      <a:pt x="2157730" y="1511300"/>
                      <a:pt x="2170430" y="1517650"/>
                      <a:pt x="2171700" y="1517650"/>
                    </a:cubicBezTo>
                    <a:cubicBezTo>
                      <a:pt x="2171700" y="1517650"/>
                      <a:pt x="2181860" y="1527810"/>
                      <a:pt x="2188210" y="1531620"/>
                    </a:cubicBezTo>
                    <a:cubicBezTo>
                      <a:pt x="2193290" y="1536700"/>
                      <a:pt x="2204720" y="1546860"/>
                      <a:pt x="2204720" y="1546860"/>
                    </a:cubicBezTo>
                    <a:cubicBezTo>
                      <a:pt x="2204720" y="1546860"/>
                      <a:pt x="2213610" y="1558290"/>
                      <a:pt x="2217420" y="1564640"/>
                    </a:cubicBezTo>
                    <a:cubicBezTo>
                      <a:pt x="2221230" y="1570990"/>
                      <a:pt x="2230120" y="1582420"/>
                      <a:pt x="2230120" y="1582420"/>
                    </a:cubicBezTo>
                    <a:cubicBezTo>
                      <a:pt x="2230120" y="1583690"/>
                      <a:pt x="2235200" y="1596390"/>
                      <a:pt x="2237740" y="1604010"/>
                    </a:cubicBezTo>
                    <a:cubicBezTo>
                      <a:pt x="2240280" y="1610360"/>
                      <a:pt x="2246630" y="1624330"/>
                      <a:pt x="2246630" y="1624330"/>
                    </a:cubicBezTo>
                    <a:cubicBezTo>
                      <a:pt x="2246630" y="1624330"/>
                      <a:pt x="2247900" y="1639570"/>
                      <a:pt x="2249170" y="1645920"/>
                    </a:cubicBezTo>
                    <a:cubicBezTo>
                      <a:pt x="2250440" y="1653540"/>
                      <a:pt x="2251710" y="1667510"/>
                      <a:pt x="2251710" y="1668780"/>
                    </a:cubicBezTo>
                    <a:cubicBezTo>
                      <a:pt x="2251710" y="1668780"/>
                      <a:pt x="2250440" y="1682750"/>
                      <a:pt x="2249170" y="1690370"/>
                    </a:cubicBezTo>
                    <a:cubicBezTo>
                      <a:pt x="2249170" y="1697990"/>
                      <a:pt x="2246630" y="1711960"/>
                      <a:pt x="2246630" y="1711960"/>
                    </a:cubicBezTo>
                    <a:cubicBezTo>
                      <a:pt x="2246630" y="1713230"/>
                      <a:pt x="2241550" y="1728470"/>
                      <a:pt x="2239010" y="1733550"/>
                    </a:cubicBezTo>
                    <a:cubicBezTo>
                      <a:pt x="2237740" y="1737360"/>
                      <a:pt x="2235200" y="1739900"/>
                      <a:pt x="2236470" y="1742440"/>
                    </a:cubicBezTo>
                    <a:cubicBezTo>
                      <a:pt x="2239010" y="1744980"/>
                      <a:pt x="2261870" y="1736090"/>
                      <a:pt x="2280920" y="1727200"/>
                    </a:cubicBezTo>
                    <a:cubicBezTo>
                      <a:pt x="2319020" y="1710690"/>
                      <a:pt x="2383790" y="1661160"/>
                      <a:pt x="2439670" y="1631950"/>
                    </a:cubicBezTo>
                    <a:cubicBezTo>
                      <a:pt x="2498090" y="1601470"/>
                      <a:pt x="2626360" y="1549400"/>
                      <a:pt x="2627630" y="1548130"/>
                    </a:cubicBezTo>
                    <a:cubicBezTo>
                      <a:pt x="2627630" y="1548130"/>
                      <a:pt x="2641600" y="1543050"/>
                      <a:pt x="2647950" y="1540510"/>
                    </a:cubicBezTo>
                    <a:cubicBezTo>
                      <a:pt x="2655570" y="1537970"/>
                      <a:pt x="2668270" y="1531620"/>
                      <a:pt x="2669540" y="1531620"/>
                    </a:cubicBezTo>
                    <a:cubicBezTo>
                      <a:pt x="2669540" y="1531620"/>
                      <a:pt x="2683510" y="1530350"/>
                      <a:pt x="2691130" y="1529080"/>
                    </a:cubicBezTo>
                    <a:cubicBezTo>
                      <a:pt x="2698750" y="1527810"/>
                      <a:pt x="2712720" y="1526540"/>
                      <a:pt x="2712720" y="1526540"/>
                    </a:cubicBezTo>
                    <a:cubicBezTo>
                      <a:pt x="2712720" y="1526540"/>
                      <a:pt x="2727960" y="1527810"/>
                      <a:pt x="2735580" y="1529080"/>
                    </a:cubicBezTo>
                    <a:cubicBezTo>
                      <a:pt x="2741930" y="1529080"/>
                      <a:pt x="2757170" y="1530350"/>
                      <a:pt x="2757170" y="1530350"/>
                    </a:cubicBezTo>
                    <a:cubicBezTo>
                      <a:pt x="2757170" y="1530350"/>
                      <a:pt x="2771140" y="1535430"/>
                      <a:pt x="2777490" y="1537970"/>
                    </a:cubicBezTo>
                    <a:cubicBezTo>
                      <a:pt x="2785110" y="1540510"/>
                      <a:pt x="2799080" y="1545590"/>
                      <a:pt x="2799080" y="1545590"/>
                    </a:cubicBezTo>
                    <a:cubicBezTo>
                      <a:pt x="2799080" y="1545590"/>
                      <a:pt x="2810510" y="1554480"/>
                      <a:pt x="2816860" y="1558290"/>
                    </a:cubicBezTo>
                    <a:cubicBezTo>
                      <a:pt x="2823210" y="1562100"/>
                      <a:pt x="2835910" y="1570990"/>
                      <a:pt x="2835910" y="1570990"/>
                    </a:cubicBezTo>
                    <a:cubicBezTo>
                      <a:pt x="2835910" y="1570990"/>
                      <a:pt x="2846070" y="1581150"/>
                      <a:pt x="2851150" y="1587500"/>
                    </a:cubicBezTo>
                    <a:cubicBezTo>
                      <a:pt x="2856230" y="1592580"/>
                      <a:pt x="2865120" y="1602740"/>
                      <a:pt x="2865120" y="1604010"/>
                    </a:cubicBezTo>
                    <a:cubicBezTo>
                      <a:pt x="2866390" y="1604010"/>
                      <a:pt x="2872740" y="1616710"/>
                      <a:pt x="2876550" y="1623060"/>
                    </a:cubicBezTo>
                    <a:cubicBezTo>
                      <a:pt x="2879090" y="1629410"/>
                      <a:pt x="2884170" y="1640840"/>
                      <a:pt x="2886710" y="1642110"/>
                    </a:cubicBezTo>
                    <a:cubicBezTo>
                      <a:pt x="2886710" y="1642110"/>
                      <a:pt x="2886710" y="1642110"/>
                      <a:pt x="2887980" y="1642110"/>
                    </a:cubicBezTo>
                    <a:cubicBezTo>
                      <a:pt x="2898140" y="1640840"/>
                      <a:pt x="3105150" y="1630680"/>
                      <a:pt x="3106420" y="1630680"/>
                    </a:cubicBezTo>
                    <a:cubicBezTo>
                      <a:pt x="3107690" y="1629410"/>
                      <a:pt x="3120390" y="1626870"/>
                      <a:pt x="3128010" y="1624330"/>
                    </a:cubicBezTo>
                    <a:cubicBezTo>
                      <a:pt x="3135630" y="1623060"/>
                      <a:pt x="3149600" y="1619250"/>
                      <a:pt x="3149600" y="1619250"/>
                    </a:cubicBezTo>
                    <a:cubicBezTo>
                      <a:pt x="3149600" y="1619250"/>
                      <a:pt x="3164840" y="1619250"/>
                      <a:pt x="3171190" y="1619250"/>
                    </a:cubicBezTo>
                    <a:cubicBezTo>
                      <a:pt x="3178810" y="1617980"/>
                      <a:pt x="3194050" y="1617980"/>
                      <a:pt x="3194050" y="1617980"/>
                    </a:cubicBezTo>
                    <a:cubicBezTo>
                      <a:pt x="3194050" y="1617980"/>
                      <a:pt x="3208020" y="1621790"/>
                      <a:pt x="3215640" y="1623060"/>
                    </a:cubicBezTo>
                    <a:cubicBezTo>
                      <a:pt x="3223260" y="1625600"/>
                      <a:pt x="3237230" y="1628140"/>
                      <a:pt x="3237230" y="1628140"/>
                    </a:cubicBezTo>
                    <a:cubicBezTo>
                      <a:pt x="3237230" y="1628140"/>
                      <a:pt x="3249930" y="1634490"/>
                      <a:pt x="3257550" y="1638300"/>
                    </a:cubicBezTo>
                    <a:cubicBezTo>
                      <a:pt x="3263900" y="1642110"/>
                      <a:pt x="3276600" y="1648460"/>
                      <a:pt x="3276600" y="1648460"/>
                    </a:cubicBezTo>
                    <a:cubicBezTo>
                      <a:pt x="3276600" y="1648460"/>
                      <a:pt x="3288030" y="1658620"/>
                      <a:pt x="3293110" y="1662430"/>
                    </a:cubicBezTo>
                    <a:cubicBezTo>
                      <a:pt x="3299460" y="1667510"/>
                      <a:pt x="3309620" y="1677670"/>
                      <a:pt x="3310890" y="1677670"/>
                    </a:cubicBezTo>
                    <a:cubicBezTo>
                      <a:pt x="3310890" y="1677670"/>
                      <a:pt x="3318510" y="1689100"/>
                      <a:pt x="3323590" y="1695450"/>
                    </a:cubicBezTo>
                    <a:cubicBezTo>
                      <a:pt x="3327400" y="1701800"/>
                      <a:pt x="3336290" y="1713230"/>
                      <a:pt x="3336290" y="1713230"/>
                    </a:cubicBezTo>
                    <a:cubicBezTo>
                      <a:pt x="3336290" y="1714500"/>
                      <a:pt x="3341370" y="1727200"/>
                      <a:pt x="3343910" y="1734820"/>
                    </a:cubicBezTo>
                    <a:cubicBezTo>
                      <a:pt x="3346450" y="1741170"/>
                      <a:pt x="3352800" y="1755140"/>
                      <a:pt x="3352800" y="1755140"/>
                    </a:cubicBezTo>
                    <a:cubicBezTo>
                      <a:pt x="3352800" y="1755140"/>
                      <a:pt x="3354070" y="1770380"/>
                      <a:pt x="3355340" y="1776730"/>
                    </a:cubicBezTo>
                    <a:cubicBezTo>
                      <a:pt x="3356610" y="1784350"/>
                      <a:pt x="3352800" y="1791970"/>
                      <a:pt x="3357880" y="1797050"/>
                    </a:cubicBezTo>
                    <a:cubicBezTo>
                      <a:pt x="3366770" y="1807210"/>
                      <a:pt x="3407410" y="1804670"/>
                      <a:pt x="3417570" y="1816100"/>
                    </a:cubicBezTo>
                    <a:cubicBezTo>
                      <a:pt x="3425190" y="1824990"/>
                      <a:pt x="3417570" y="1850390"/>
                      <a:pt x="3423920" y="1851660"/>
                    </a:cubicBezTo>
                    <a:cubicBezTo>
                      <a:pt x="3439160" y="1855470"/>
                      <a:pt x="3491230" y="1694180"/>
                      <a:pt x="3543300" y="1676400"/>
                    </a:cubicBezTo>
                    <a:cubicBezTo>
                      <a:pt x="3594100" y="1659890"/>
                      <a:pt x="3704590" y="1734820"/>
                      <a:pt x="3728720" y="1736090"/>
                    </a:cubicBezTo>
                    <a:cubicBezTo>
                      <a:pt x="3735070" y="1736090"/>
                      <a:pt x="3740150" y="1733550"/>
                      <a:pt x="3740150" y="1733550"/>
                    </a:cubicBezTo>
                    <a:cubicBezTo>
                      <a:pt x="3740150" y="1733550"/>
                      <a:pt x="3754120" y="1734820"/>
                      <a:pt x="3759200" y="1734820"/>
                    </a:cubicBezTo>
                    <a:cubicBezTo>
                      <a:pt x="3761740" y="1734820"/>
                      <a:pt x="3763010" y="1733550"/>
                      <a:pt x="3765550" y="1733550"/>
                    </a:cubicBezTo>
                    <a:cubicBezTo>
                      <a:pt x="3771900" y="1732280"/>
                      <a:pt x="3787140" y="1731010"/>
                      <a:pt x="3788410" y="1731010"/>
                    </a:cubicBezTo>
                    <a:cubicBezTo>
                      <a:pt x="3788410" y="1731010"/>
                      <a:pt x="3802380" y="1732280"/>
                      <a:pt x="3810000" y="1732280"/>
                    </a:cubicBezTo>
                    <a:cubicBezTo>
                      <a:pt x="3817620" y="1733550"/>
                      <a:pt x="3831590" y="1734820"/>
                      <a:pt x="3831590" y="1734820"/>
                    </a:cubicBezTo>
                    <a:cubicBezTo>
                      <a:pt x="3832860" y="1734820"/>
                      <a:pt x="3846830" y="1739900"/>
                      <a:pt x="3853180" y="1742440"/>
                    </a:cubicBezTo>
                    <a:cubicBezTo>
                      <a:pt x="3858260" y="1743710"/>
                      <a:pt x="3862070" y="1746250"/>
                      <a:pt x="3865880" y="1746250"/>
                    </a:cubicBezTo>
                    <a:cubicBezTo>
                      <a:pt x="3868420" y="1746250"/>
                      <a:pt x="3874770" y="1742440"/>
                      <a:pt x="3874770" y="1742440"/>
                    </a:cubicBezTo>
                    <a:cubicBezTo>
                      <a:pt x="3874770" y="1742440"/>
                      <a:pt x="3888740" y="1738630"/>
                      <a:pt x="3896360" y="1737360"/>
                    </a:cubicBezTo>
                    <a:cubicBezTo>
                      <a:pt x="3903980" y="1736090"/>
                      <a:pt x="3917950" y="1733550"/>
                      <a:pt x="3917950" y="1733550"/>
                    </a:cubicBezTo>
                    <a:cubicBezTo>
                      <a:pt x="3917950" y="1733550"/>
                      <a:pt x="3933190" y="1733550"/>
                      <a:pt x="3940810" y="1733550"/>
                    </a:cubicBezTo>
                    <a:cubicBezTo>
                      <a:pt x="3947160" y="1734820"/>
                      <a:pt x="3962400" y="1734820"/>
                      <a:pt x="3962400" y="1734820"/>
                    </a:cubicBezTo>
                    <a:cubicBezTo>
                      <a:pt x="3962400" y="1734820"/>
                      <a:pt x="3976370" y="1738630"/>
                      <a:pt x="3983990" y="1741170"/>
                    </a:cubicBezTo>
                    <a:cubicBezTo>
                      <a:pt x="3991610" y="1742440"/>
                      <a:pt x="4004310" y="1747520"/>
                      <a:pt x="4005580" y="1747520"/>
                    </a:cubicBezTo>
                    <a:cubicBezTo>
                      <a:pt x="4005580" y="1747520"/>
                      <a:pt x="4018280" y="1753870"/>
                      <a:pt x="4024630" y="1757680"/>
                    </a:cubicBezTo>
                    <a:cubicBezTo>
                      <a:pt x="4030980" y="1761490"/>
                      <a:pt x="4043680" y="1769110"/>
                      <a:pt x="4043680" y="1769110"/>
                    </a:cubicBezTo>
                    <a:cubicBezTo>
                      <a:pt x="4043680" y="1769110"/>
                      <a:pt x="4053840" y="1779270"/>
                      <a:pt x="4060190" y="1784350"/>
                    </a:cubicBezTo>
                    <a:cubicBezTo>
                      <a:pt x="4065270" y="1789430"/>
                      <a:pt x="4075430" y="1799590"/>
                      <a:pt x="4075430" y="1799590"/>
                    </a:cubicBezTo>
                    <a:cubicBezTo>
                      <a:pt x="4075430" y="1799590"/>
                      <a:pt x="4083050" y="1812290"/>
                      <a:pt x="4088130" y="1818640"/>
                    </a:cubicBezTo>
                    <a:cubicBezTo>
                      <a:pt x="4091940" y="1824990"/>
                      <a:pt x="4099560" y="1837690"/>
                      <a:pt x="4099560" y="1837690"/>
                    </a:cubicBezTo>
                    <a:cubicBezTo>
                      <a:pt x="4099560" y="1837690"/>
                      <a:pt x="4104640" y="1851660"/>
                      <a:pt x="4107180" y="1858010"/>
                    </a:cubicBezTo>
                    <a:cubicBezTo>
                      <a:pt x="4108450" y="1865630"/>
                      <a:pt x="4113530" y="1879600"/>
                      <a:pt x="4113530" y="1879600"/>
                    </a:cubicBezTo>
                    <a:cubicBezTo>
                      <a:pt x="4113530" y="1879600"/>
                      <a:pt x="4114800" y="1894840"/>
                      <a:pt x="4114800" y="1901190"/>
                    </a:cubicBezTo>
                    <a:cubicBezTo>
                      <a:pt x="4116070" y="1908810"/>
                      <a:pt x="4117340" y="1922780"/>
                      <a:pt x="4117340" y="1924050"/>
                    </a:cubicBezTo>
                    <a:cubicBezTo>
                      <a:pt x="4117340" y="1924050"/>
                      <a:pt x="4113530" y="2028190"/>
                      <a:pt x="4117340" y="2052320"/>
                    </a:cubicBezTo>
                    <a:cubicBezTo>
                      <a:pt x="4119880" y="2062480"/>
                      <a:pt x="4122420" y="2066290"/>
                      <a:pt x="4124960" y="2072640"/>
                    </a:cubicBezTo>
                    <a:cubicBezTo>
                      <a:pt x="4127500" y="2078990"/>
                      <a:pt x="4132580" y="2092960"/>
                      <a:pt x="4132580" y="2092960"/>
                    </a:cubicBezTo>
                    <a:cubicBezTo>
                      <a:pt x="4132580" y="2092960"/>
                      <a:pt x="4133850" y="2108200"/>
                      <a:pt x="4135120" y="2115820"/>
                    </a:cubicBezTo>
                    <a:cubicBezTo>
                      <a:pt x="4136390" y="2122170"/>
                      <a:pt x="4137660" y="2137410"/>
                      <a:pt x="4137660" y="2137410"/>
                    </a:cubicBezTo>
                    <a:cubicBezTo>
                      <a:pt x="4137660" y="2137410"/>
                      <a:pt x="4151630" y="2319020"/>
                      <a:pt x="4136390" y="2396490"/>
                    </a:cubicBezTo>
                    <a:cubicBezTo>
                      <a:pt x="4123690" y="2463800"/>
                      <a:pt x="4103370" y="2532380"/>
                      <a:pt x="4061460" y="2578100"/>
                    </a:cubicBezTo>
                    <a:cubicBezTo>
                      <a:pt x="4019550" y="2625090"/>
                      <a:pt x="3878580" y="2660650"/>
                      <a:pt x="3881120" y="2674620"/>
                    </a:cubicBezTo>
                    <a:cubicBezTo>
                      <a:pt x="3883660" y="2684780"/>
                      <a:pt x="3975100" y="2673350"/>
                      <a:pt x="3999230" y="2674620"/>
                    </a:cubicBezTo>
                    <a:cubicBezTo>
                      <a:pt x="4009390" y="2674620"/>
                      <a:pt x="4013200" y="2675890"/>
                      <a:pt x="4020820" y="2677160"/>
                    </a:cubicBezTo>
                    <a:cubicBezTo>
                      <a:pt x="4028440" y="2677160"/>
                      <a:pt x="4042410" y="2679700"/>
                      <a:pt x="4042410" y="2679700"/>
                    </a:cubicBezTo>
                    <a:cubicBezTo>
                      <a:pt x="4042410" y="2679700"/>
                      <a:pt x="4056380" y="2684780"/>
                      <a:pt x="4064000" y="2687320"/>
                    </a:cubicBezTo>
                    <a:cubicBezTo>
                      <a:pt x="4070350" y="2689860"/>
                      <a:pt x="4084320" y="2694940"/>
                      <a:pt x="4084320" y="2694940"/>
                    </a:cubicBezTo>
                    <a:cubicBezTo>
                      <a:pt x="4084320" y="2694940"/>
                      <a:pt x="4097020" y="2703830"/>
                      <a:pt x="4102100" y="2707640"/>
                    </a:cubicBezTo>
                    <a:cubicBezTo>
                      <a:pt x="4108450" y="2712720"/>
                      <a:pt x="4121150" y="2720340"/>
                      <a:pt x="4121150" y="2720340"/>
                    </a:cubicBezTo>
                    <a:cubicBezTo>
                      <a:pt x="4121150" y="2720340"/>
                      <a:pt x="4130040" y="2731770"/>
                      <a:pt x="4135120" y="2736850"/>
                    </a:cubicBezTo>
                    <a:cubicBezTo>
                      <a:pt x="4140200" y="2743200"/>
                      <a:pt x="4150360" y="2753360"/>
                      <a:pt x="4150360" y="2753360"/>
                    </a:cubicBezTo>
                    <a:cubicBezTo>
                      <a:pt x="4150360" y="2753360"/>
                      <a:pt x="4156710" y="2767330"/>
                      <a:pt x="4160520" y="2773680"/>
                    </a:cubicBezTo>
                    <a:cubicBezTo>
                      <a:pt x="4163060" y="2778760"/>
                      <a:pt x="4166870" y="2786380"/>
                      <a:pt x="4168140" y="2787650"/>
                    </a:cubicBezTo>
                    <a:cubicBezTo>
                      <a:pt x="4168140" y="2788920"/>
                      <a:pt x="4169410" y="2788920"/>
                      <a:pt x="4169410" y="2788920"/>
                    </a:cubicBezTo>
                    <a:cubicBezTo>
                      <a:pt x="4169410" y="2788920"/>
                      <a:pt x="4178300" y="2800350"/>
                      <a:pt x="4183380" y="2805430"/>
                    </a:cubicBezTo>
                    <a:cubicBezTo>
                      <a:pt x="4188460" y="2810510"/>
                      <a:pt x="4198620" y="2821940"/>
                      <a:pt x="4198620" y="2821940"/>
                    </a:cubicBezTo>
                    <a:cubicBezTo>
                      <a:pt x="4198620" y="2821940"/>
                      <a:pt x="4204970" y="2834640"/>
                      <a:pt x="4208780" y="2840990"/>
                    </a:cubicBezTo>
                    <a:cubicBezTo>
                      <a:pt x="4212590" y="2848610"/>
                      <a:pt x="4218940" y="2861310"/>
                      <a:pt x="4218940" y="2861310"/>
                    </a:cubicBezTo>
                    <a:cubicBezTo>
                      <a:pt x="4218940" y="2861310"/>
                      <a:pt x="4222750" y="2875280"/>
                      <a:pt x="4224020" y="2882900"/>
                    </a:cubicBezTo>
                    <a:cubicBezTo>
                      <a:pt x="4226560" y="2890520"/>
                      <a:pt x="4229100" y="2904490"/>
                      <a:pt x="4229100" y="2904490"/>
                    </a:cubicBezTo>
                    <a:cubicBezTo>
                      <a:pt x="4229100" y="2904490"/>
                      <a:pt x="4229100" y="2919730"/>
                      <a:pt x="4229100" y="2926080"/>
                    </a:cubicBezTo>
                    <a:cubicBezTo>
                      <a:pt x="4229100" y="2933700"/>
                      <a:pt x="4229100" y="2948940"/>
                      <a:pt x="4229100" y="2948940"/>
                    </a:cubicBezTo>
                    <a:cubicBezTo>
                      <a:pt x="4229100" y="2948940"/>
                      <a:pt x="4226560" y="2962910"/>
                      <a:pt x="4224020" y="2970530"/>
                    </a:cubicBezTo>
                    <a:cubicBezTo>
                      <a:pt x="4222750" y="2976880"/>
                      <a:pt x="4218940" y="2992120"/>
                      <a:pt x="4218940" y="2992120"/>
                    </a:cubicBezTo>
                    <a:cubicBezTo>
                      <a:pt x="4218940" y="2992120"/>
                      <a:pt x="4212590" y="3004820"/>
                      <a:pt x="4208780" y="3011170"/>
                    </a:cubicBezTo>
                    <a:cubicBezTo>
                      <a:pt x="4204970" y="3017520"/>
                      <a:pt x="4198620" y="3031490"/>
                      <a:pt x="4198620" y="3031490"/>
                    </a:cubicBezTo>
                    <a:cubicBezTo>
                      <a:pt x="4198620" y="3031490"/>
                      <a:pt x="4188460" y="3041650"/>
                      <a:pt x="4183380" y="3048000"/>
                    </a:cubicBezTo>
                    <a:cubicBezTo>
                      <a:pt x="4178300" y="3053080"/>
                      <a:pt x="4169410" y="3064510"/>
                      <a:pt x="4168140" y="3064510"/>
                    </a:cubicBezTo>
                    <a:cubicBezTo>
                      <a:pt x="4168140" y="3064510"/>
                      <a:pt x="4156710" y="3072130"/>
                      <a:pt x="4150360" y="3077210"/>
                    </a:cubicBezTo>
                    <a:cubicBezTo>
                      <a:pt x="4144010" y="3081020"/>
                      <a:pt x="4132580" y="3089910"/>
                      <a:pt x="4132580" y="3089910"/>
                    </a:cubicBezTo>
                    <a:cubicBezTo>
                      <a:pt x="4131310" y="3089910"/>
                      <a:pt x="4118610" y="3094990"/>
                      <a:pt x="4110990" y="3097530"/>
                    </a:cubicBezTo>
                    <a:cubicBezTo>
                      <a:pt x="4104640" y="3100070"/>
                      <a:pt x="4090670" y="3105150"/>
                      <a:pt x="4090670" y="3105150"/>
                    </a:cubicBezTo>
                    <a:cubicBezTo>
                      <a:pt x="4090670" y="3105150"/>
                      <a:pt x="4075430" y="3106420"/>
                      <a:pt x="4069080" y="3107690"/>
                    </a:cubicBezTo>
                    <a:cubicBezTo>
                      <a:pt x="4061460" y="3108960"/>
                      <a:pt x="4056380" y="3108960"/>
                      <a:pt x="4046220" y="3110230"/>
                    </a:cubicBezTo>
                    <a:cubicBezTo>
                      <a:pt x="4025900" y="3112770"/>
                      <a:pt x="3987800" y="3121660"/>
                      <a:pt x="3950970" y="3121660"/>
                    </a:cubicBezTo>
                    <a:cubicBezTo>
                      <a:pt x="3897630" y="3120390"/>
                      <a:pt x="3759200" y="3098800"/>
                      <a:pt x="3757930" y="3098800"/>
                    </a:cubicBezTo>
                    <a:cubicBezTo>
                      <a:pt x="3757930" y="3098800"/>
                      <a:pt x="3742690" y="3100070"/>
                      <a:pt x="3736340" y="3100070"/>
                    </a:cubicBezTo>
                    <a:cubicBezTo>
                      <a:pt x="3728720" y="3100070"/>
                      <a:pt x="3713480" y="3100070"/>
                      <a:pt x="3713480" y="3100070"/>
                    </a:cubicBezTo>
                    <a:cubicBezTo>
                      <a:pt x="3713480" y="3100070"/>
                      <a:pt x="3699510" y="3097530"/>
                      <a:pt x="3691890" y="3096260"/>
                    </a:cubicBezTo>
                    <a:cubicBezTo>
                      <a:pt x="3684270" y="3093720"/>
                      <a:pt x="3670300" y="3091180"/>
                      <a:pt x="3670300" y="3091180"/>
                    </a:cubicBezTo>
                    <a:cubicBezTo>
                      <a:pt x="3670300" y="3091180"/>
                      <a:pt x="3656330" y="3084830"/>
                      <a:pt x="3649980" y="3081020"/>
                    </a:cubicBezTo>
                    <a:cubicBezTo>
                      <a:pt x="3643630" y="3078480"/>
                      <a:pt x="3630930" y="3072130"/>
                      <a:pt x="3630930" y="3072130"/>
                    </a:cubicBezTo>
                    <a:cubicBezTo>
                      <a:pt x="3630930" y="3072130"/>
                      <a:pt x="3630930" y="3072130"/>
                      <a:pt x="3629660" y="3072130"/>
                    </a:cubicBezTo>
                    <a:cubicBezTo>
                      <a:pt x="3629660" y="3070860"/>
                      <a:pt x="3619500" y="3061970"/>
                      <a:pt x="3613150" y="3056890"/>
                    </a:cubicBezTo>
                    <a:cubicBezTo>
                      <a:pt x="3608070" y="3053080"/>
                      <a:pt x="3596640" y="3042920"/>
                      <a:pt x="3596640" y="3042920"/>
                    </a:cubicBezTo>
                    <a:cubicBezTo>
                      <a:pt x="3595370" y="3042920"/>
                      <a:pt x="3587750" y="3028950"/>
                      <a:pt x="3583940" y="3026410"/>
                    </a:cubicBezTo>
                    <a:cubicBezTo>
                      <a:pt x="3580130" y="3022600"/>
                      <a:pt x="3572510" y="3021330"/>
                      <a:pt x="3571240" y="3021330"/>
                    </a:cubicBezTo>
                    <a:cubicBezTo>
                      <a:pt x="3571240" y="3021330"/>
                      <a:pt x="3559810" y="3012440"/>
                      <a:pt x="3553460" y="3008630"/>
                    </a:cubicBezTo>
                    <a:cubicBezTo>
                      <a:pt x="3547110" y="3004820"/>
                      <a:pt x="3535680" y="2995930"/>
                      <a:pt x="3535680" y="2995930"/>
                    </a:cubicBezTo>
                    <a:cubicBezTo>
                      <a:pt x="3534410" y="2995930"/>
                      <a:pt x="3521710" y="2980690"/>
                      <a:pt x="3520440" y="2979420"/>
                    </a:cubicBezTo>
                    <a:cubicBezTo>
                      <a:pt x="3517900" y="2978150"/>
                      <a:pt x="3505200" y="2976880"/>
                      <a:pt x="3491230" y="2976880"/>
                    </a:cubicBezTo>
                    <a:cubicBezTo>
                      <a:pt x="3444240" y="2976880"/>
                      <a:pt x="3304540" y="2998470"/>
                      <a:pt x="3200400" y="3002280"/>
                    </a:cubicBezTo>
                    <a:cubicBezTo>
                      <a:pt x="3077210" y="3008630"/>
                      <a:pt x="2802890" y="3002280"/>
                      <a:pt x="2800350" y="3002280"/>
                    </a:cubicBezTo>
                    <a:cubicBezTo>
                      <a:pt x="2800350" y="3002280"/>
                      <a:pt x="2799080" y="3002280"/>
                      <a:pt x="2799080" y="3002280"/>
                    </a:cubicBezTo>
                    <a:cubicBezTo>
                      <a:pt x="2796540" y="3002280"/>
                      <a:pt x="2785110" y="3002280"/>
                      <a:pt x="2773680" y="3002280"/>
                    </a:cubicBezTo>
                    <a:cubicBezTo>
                      <a:pt x="2748280" y="3002280"/>
                      <a:pt x="2672080" y="2994660"/>
                      <a:pt x="2656840" y="3002280"/>
                    </a:cubicBezTo>
                    <a:cubicBezTo>
                      <a:pt x="2651760" y="3004820"/>
                      <a:pt x="2651760" y="3008630"/>
                      <a:pt x="2647950" y="3012440"/>
                    </a:cubicBezTo>
                    <a:cubicBezTo>
                      <a:pt x="2644140" y="3017520"/>
                      <a:pt x="2633980" y="3028950"/>
                      <a:pt x="2633980" y="3028950"/>
                    </a:cubicBezTo>
                    <a:cubicBezTo>
                      <a:pt x="2633980" y="3028950"/>
                      <a:pt x="2622550" y="3037840"/>
                      <a:pt x="2616200" y="3041650"/>
                    </a:cubicBezTo>
                    <a:cubicBezTo>
                      <a:pt x="2609850" y="3046730"/>
                      <a:pt x="2598420" y="3055620"/>
                      <a:pt x="2598420" y="3055620"/>
                    </a:cubicBezTo>
                    <a:cubicBezTo>
                      <a:pt x="2598420" y="3055620"/>
                      <a:pt x="2584450" y="3060700"/>
                      <a:pt x="2578100" y="3063240"/>
                    </a:cubicBezTo>
                    <a:cubicBezTo>
                      <a:pt x="2570480" y="3065780"/>
                      <a:pt x="2557780" y="3072130"/>
                      <a:pt x="2556510" y="3072130"/>
                    </a:cubicBezTo>
                    <a:cubicBezTo>
                      <a:pt x="2556510" y="3072130"/>
                      <a:pt x="2542540" y="3073400"/>
                      <a:pt x="2534920" y="3074670"/>
                    </a:cubicBezTo>
                    <a:cubicBezTo>
                      <a:pt x="2527300" y="3075940"/>
                      <a:pt x="2513330" y="3078480"/>
                      <a:pt x="2513330" y="3078480"/>
                    </a:cubicBezTo>
                    <a:cubicBezTo>
                      <a:pt x="2512060" y="3078480"/>
                      <a:pt x="2498090" y="3077210"/>
                      <a:pt x="2490470" y="3075940"/>
                    </a:cubicBezTo>
                    <a:cubicBezTo>
                      <a:pt x="2484120" y="3075940"/>
                      <a:pt x="2468880" y="3073400"/>
                      <a:pt x="2468880" y="3073400"/>
                    </a:cubicBezTo>
                    <a:cubicBezTo>
                      <a:pt x="2468880" y="3073400"/>
                      <a:pt x="2466340" y="3072130"/>
                      <a:pt x="2462530" y="3072130"/>
                    </a:cubicBezTo>
                    <a:cubicBezTo>
                      <a:pt x="2454910" y="3070860"/>
                      <a:pt x="2434590" y="3078480"/>
                      <a:pt x="2420620" y="3082290"/>
                    </a:cubicBezTo>
                    <a:cubicBezTo>
                      <a:pt x="2407920" y="3086100"/>
                      <a:pt x="2382520" y="3093720"/>
                      <a:pt x="2381250" y="3093720"/>
                    </a:cubicBezTo>
                    <a:cubicBezTo>
                      <a:pt x="2381250" y="3093720"/>
                      <a:pt x="2366010" y="3092450"/>
                      <a:pt x="2359660" y="3091180"/>
                    </a:cubicBezTo>
                    <a:cubicBezTo>
                      <a:pt x="2352040" y="3089910"/>
                      <a:pt x="2336800" y="3088640"/>
                      <a:pt x="2336800" y="3088640"/>
                    </a:cubicBezTo>
                    <a:cubicBezTo>
                      <a:pt x="2336800" y="3088640"/>
                      <a:pt x="2322830" y="3083560"/>
                      <a:pt x="2316480" y="3081020"/>
                    </a:cubicBezTo>
                    <a:cubicBezTo>
                      <a:pt x="2308860" y="3077210"/>
                      <a:pt x="2296160" y="3072130"/>
                      <a:pt x="2296160" y="3072130"/>
                    </a:cubicBezTo>
                    <a:cubicBezTo>
                      <a:pt x="2294890" y="3072130"/>
                      <a:pt x="2294890" y="3072130"/>
                      <a:pt x="2294890" y="3072130"/>
                    </a:cubicBezTo>
                    <a:cubicBezTo>
                      <a:pt x="2294890" y="3072130"/>
                      <a:pt x="2283460" y="3064510"/>
                      <a:pt x="2277110" y="3059430"/>
                    </a:cubicBezTo>
                    <a:cubicBezTo>
                      <a:pt x="2270760" y="3055620"/>
                      <a:pt x="2259330" y="3048000"/>
                      <a:pt x="2259330" y="3048000"/>
                    </a:cubicBezTo>
                    <a:cubicBezTo>
                      <a:pt x="2259330" y="3046730"/>
                      <a:pt x="2259330" y="3046730"/>
                      <a:pt x="2259330" y="3046730"/>
                    </a:cubicBezTo>
                    <a:cubicBezTo>
                      <a:pt x="2259330" y="3046730"/>
                      <a:pt x="2249170" y="3036570"/>
                      <a:pt x="2244090" y="3030220"/>
                    </a:cubicBezTo>
                    <a:cubicBezTo>
                      <a:pt x="2239010" y="3025140"/>
                      <a:pt x="2230120" y="3014980"/>
                      <a:pt x="2230120" y="3013710"/>
                    </a:cubicBezTo>
                    <a:cubicBezTo>
                      <a:pt x="2228850" y="3013710"/>
                      <a:pt x="2227580" y="3008630"/>
                      <a:pt x="2225040" y="3006090"/>
                    </a:cubicBezTo>
                    <a:cubicBezTo>
                      <a:pt x="2222500" y="3003550"/>
                      <a:pt x="2218690" y="3003550"/>
                      <a:pt x="2212340" y="3002280"/>
                    </a:cubicBezTo>
                    <a:cubicBezTo>
                      <a:pt x="2185670" y="2998470"/>
                      <a:pt x="2086610" y="3003550"/>
                      <a:pt x="2021840" y="2992120"/>
                    </a:cubicBezTo>
                    <a:cubicBezTo>
                      <a:pt x="1948180" y="2978150"/>
                      <a:pt x="1871980" y="2938780"/>
                      <a:pt x="1795780" y="2917190"/>
                    </a:cubicBezTo>
                    <a:cubicBezTo>
                      <a:pt x="1719580" y="2894330"/>
                      <a:pt x="1637030" y="2885440"/>
                      <a:pt x="1567180" y="2860040"/>
                    </a:cubicBezTo>
                    <a:cubicBezTo>
                      <a:pt x="1504950" y="2838450"/>
                      <a:pt x="1416050" y="2777490"/>
                      <a:pt x="1394460" y="2778760"/>
                    </a:cubicBezTo>
                    <a:cubicBezTo>
                      <a:pt x="1389380" y="2778760"/>
                      <a:pt x="1390650" y="2781300"/>
                      <a:pt x="1385570" y="2783840"/>
                    </a:cubicBezTo>
                    <a:cubicBezTo>
                      <a:pt x="1361440" y="2795270"/>
                      <a:pt x="1248410" y="2860040"/>
                      <a:pt x="1163320" y="2871470"/>
                    </a:cubicBezTo>
                    <a:cubicBezTo>
                      <a:pt x="1057910" y="2886710"/>
                      <a:pt x="871220" y="2865120"/>
                      <a:pt x="793750" y="2833370"/>
                    </a:cubicBezTo>
                    <a:cubicBezTo>
                      <a:pt x="751840" y="2816860"/>
                      <a:pt x="721360" y="2766060"/>
                      <a:pt x="708660" y="2767330"/>
                    </a:cubicBezTo>
                    <a:cubicBezTo>
                      <a:pt x="704850" y="2767330"/>
                      <a:pt x="704850" y="2772410"/>
                      <a:pt x="702310" y="2774950"/>
                    </a:cubicBezTo>
                    <a:cubicBezTo>
                      <a:pt x="698500" y="2780030"/>
                      <a:pt x="687070" y="2791460"/>
                      <a:pt x="687070" y="2791460"/>
                    </a:cubicBezTo>
                    <a:cubicBezTo>
                      <a:pt x="687070" y="2792730"/>
                      <a:pt x="675640" y="2800350"/>
                      <a:pt x="669290" y="2804160"/>
                    </a:cubicBezTo>
                    <a:cubicBezTo>
                      <a:pt x="662940" y="2809240"/>
                      <a:pt x="651510" y="2816860"/>
                      <a:pt x="651510" y="2818130"/>
                    </a:cubicBezTo>
                    <a:cubicBezTo>
                      <a:pt x="650240" y="2818130"/>
                      <a:pt x="637540" y="2823210"/>
                      <a:pt x="629920" y="2825750"/>
                    </a:cubicBezTo>
                    <a:cubicBezTo>
                      <a:pt x="623570" y="2828290"/>
                      <a:pt x="609600" y="2833370"/>
                      <a:pt x="609600" y="2833370"/>
                    </a:cubicBezTo>
                    <a:cubicBezTo>
                      <a:pt x="609600" y="2833370"/>
                      <a:pt x="595630" y="2835910"/>
                      <a:pt x="588010" y="2837180"/>
                    </a:cubicBezTo>
                    <a:cubicBezTo>
                      <a:pt x="580390" y="2837180"/>
                      <a:pt x="566420" y="2839720"/>
                      <a:pt x="565150" y="2839720"/>
                    </a:cubicBezTo>
                    <a:cubicBezTo>
                      <a:pt x="565150" y="2839720"/>
                      <a:pt x="551180" y="2837180"/>
                      <a:pt x="543560" y="2837180"/>
                    </a:cubicBezTo>
                    <a:cubicBezTo>
                      <a:pt x="535940" y="2835910"/>
                      <a:pt x="521970" y="2834640"/>
                      <a:pt x="521970" y="2834640"/>
                    </a:cubicBezTo>
                    <a:cubicBezTo>
                      <a:pt x="521970" y="2834640"/>
                      <a:pt x="508000" y="2829560"/>
                      <a:pt x="500380" y="2827020"/>
                    </a:cubicBezTo>
                    <a:cubicBezTo>
                      <a:pt x="494030" y="2824480"/>
                      <a:pt x="480060" y="2819400"/>
                      <a:pt x="480060" y="2819400"/>
                    </a:cubicBezTo>
                    <a:cubicBezTo>
                      <a:pt x="480060" y="2819400"/>
                      <a:pt x="467360" y="2810510"/>
                      <a:pt x="461010" y="2806700"/>
                    </a:cubicBezTo>
                    <a:cubicBezTo>
                      <a:pt x="455930" y="2802890"/>
                      <a:pt x="443230" y="2794000"/>
                      <a:pt x="443230" y="2794000"/>
                    </a:cubicBezTo>
                    <a:cubicBezTo>
                      <a:pt x="443230" y="2794000"/>
                      <a:pt x="433070" y="2783840"/>
                      <a:pt x="427990" y="2777490"/>
                    </a:cubicBezTo>
                    <a:cubicBezTo>
                      <a:pt x="422910" y="2772410"/>
                      <a:pt x="414020" y="2762250"/>
                      <a:pt x="414020" y="2760980"/>
                    </a:cubicBezTo>
                    <a:cubicBezTo>
                      <a:pt x="412750" y="2760980"/>
                      <a:pt x="406400" y="2748280"/>
                      <a:pt x="402590" y="2741930"/>
                    </a:cubicBezTo>
                    <a:cubicBezTo>
                      <a:pt x="400050" y="2735580"/>
                      <a:pt x="392430" y="2722880"/>
                      <a:pt x="392430" y="2722880"/>
                    </a:cubicBezTo>
                    <a:cubicBezTo>
                      <a:pt x="392430" y="2721610"/>
                      <a:pt x="388620" y="2707640"/>
                      <a:pt x="387350" y="2701290"/>
                    </a:cubicBezTo>
                    <a:cubicBezTo>
                      <a:pt x="384810" y="2693670"/>
                      <a:pt x="381000" y="2679700"/>
                      <a:pt x="381000" y="2679700"/>
                    </a:cubicBezTo>
                    <a:cubicBezTo>
                      <a:pt x="381000" y="2678430"/>
                      <a:pt x="381000" y="2664460"/>
                      <a:pt x="381000" y="2656840"/>
                    </a:cubicBezTo>
                    <a:cubicBezTo>
                      <a:pt x="381000" y="2649220"/>
                      <a:pt x="381000" y="2635250"/>
                      <a:pt x="381000" y="2635250"/>
                    </a:cubicBezTo>
                    <a:cubicBezTo>
                      <a:pt x="381000" y="2633980"/>
                      <a:pt x="379730" y="2609850"/>
                      <a:pt x="375920" y="2608580"/>
                    </a:cubicBezTo>
                    <a:cubicBezTo>
                      <a:pt x="373380" y="2607310"/>
                      <a:pt x="369570" y="2609850"/>
                      <a:pt x="368300" y="2612390"/>
                    </a:cubicBezTo>
                    <a:cubicBezTo>
                      <a:pt x="367030" y="2613660"/>
                      <a:pt x="368300" y="2616200"/>
                      <a:pt x="368300" y="2618740"/>
                    </a:cubicBezTo>
                    <a:cubicBezTo>
                      <a:pt x="367030" y="2623820"/>
                      <a:pt x="365760" y="2633980"/>
                      <a:pt x="364490" y="2641600"/>
                    </a:cubicBezTo>
                    <a:cubicBezTo>
                      <a:pt x="364490" y="2647950"/>
                      <a:pt x="361950" y="2663190"/>
                      <a:pt x="361950" y="2663190"/>
                    </a:cubicBezTo>
                    <a:cubicBezTo>
                      <a:pt x="361950" y="2663190"/>
                      <a:pt x="356870" y="2677160"/>
                      <a:pt x="354330" y="2683510"/>
                    </a:cubicBezTo>
                    <a:cubicBezTo>
                      <a:pt x="351790" y="2691130"/>
                      <a:pt x="346710" y="2703830"/>
                      <a:pt x="346710" y="2705100"/>
                    </a:cubicBezTo>
                    <a:cubicBezTo>
                      <a:pt x="346710" y="2705100"/>
                      <a:pt x="337820" y="2716530"/>
                      <a:pt x="334010" y="2722880"/>
                    </a:cubicBezTo>
                    <a:cubicBezTo>
                      <a:pt x="330200" y="2729230"/>
                      <a:pt x="321310" y="2740660"/>
                      <a:pt x="321310" y="2740660"/>
                    </a:cubicBezTo>
                    <a:cubicBezTo>
                      <a:pt x="321310" y="2741930"/>
                      <a:pt x="309880" y="2750820"/>
                      <a:pt x="304800" y="2755900"/>
                    </a:cubicBezTo>
                    <a:cubicBezTo>
                      <a:pt x="299720" y="2760980"/>
                      <a:pt x="288290" y="2769870"/>
                      <a:pt x="288290" y="2769870"/>
                    </a:cubicBezTo>
                    <a:cubicBezTo>
                      <a:pt x="288290" y="2771140"/>
                      <a:pt x="288290" y="2771140"/>
                      <a:pt x="288290" y="2771140"/>
                    </a:cubicBezTo>
                    <a:cubicBezTo>
                      <a:pt x="288290" y="2771140"/>
                      <a:pt x="275590" y="2777490"/>
                      <a:pt x="267970" y="2781300"/>
                    </a:cubicBezTo>
                    <a:cubicBezTo>
                      <a:pt x="261620" y="2783840"/>
                      <a:pt x="248920" y="2791460"/>
                      <a:pt x="248920" y="2791460"/>
                    </a:cubicBezTo>
                    <a:cubicBezTo>
                      <a:pt x="248920" y="2791460"/>
                      <a:pt x="234950" y="2795270"/>
                      <a:pt x="227330" y="2796540"/>
                    </a:cubicBezTo>
                    <a:cubicBezTo>
                      <a:pt x="219710" y="2797810"/>
                      <a:pt x="205740" y="2801620"/>
                      <a:pt x="205740" y="2801620"/>
                    </a:cubicBezTo>
                    <a:cubicBezTo>
                      <a:pt x="205740" y="2801620"/>
                      <a:pt x="190500" y="2801620"/>
                      <a:pt x="184150" y="2801620"/>
                    </a:cubicBezTo>
                    <a:cubicBezTo>
                      <a:pt x="176530" y="2801620"/>
                      <a:pt x="161290" y="2801620"/>
                      <a:pt x="161290" y="2801620"/>
                    </a:cubicBezTo>
                    <a:cubicBezTo>
                      <a:pt x="161290" y="2801620"/>
                      <a:pt x="147320" y="2797810"/>
                      <a:pt x="139700" y="2796540"/>
                    </a:cubicBezTo>
                    <a:cubicBezTo>
                      <a:pt x="132080" y="2795270"/>
                      <a:pt x="118110" y="2791460"/>
                      <a:pt x="118110" y="2791460"/>
                    </a:cubicBezTo>
                    <a:cubicBezTo>
                      <a:pt x="118110" y="2791460"/>
                      <a:pt x="105410" y="2783840"/>
                      <a:pt x="99060" y="2781300"/>
                    </a:cubicBezTo>
                    <a:cubicBezTo>
                      <a:pt x="92710" y="2777490"/>
                      <a:pt x="78740" y="2771140"/>
                      <a:pt x="78740" y="2769870"/>
                    </a:cubicBezTo>
                    <a:cubicBezTo>
                      <a:pt x="78740" y="2769870"/>
                      <a:pt x="67310" y="2760980"/>
                      <a:pt x="62230" y="2755900"/>
                    </a:cubicBezTo>
                    <a:cubicBezTo>
                      <a:pt x="57150" y="2750820"/>
                      <a:pt x="45720" y="2740660"/>
                      <a:pt x="45720" y="2740660"/>
                    </a:cubicBezTo>
                    <a:cubicBezTo>
                      <a:pt x="45720" y="2740660"/>
                      <a:pt x="36830" y="2729230"/>
                      <a:pt x="33020" y="2722880"/>
                    </a:cubicBezTo>
                    <a:cubicBezTo>
                      <a:pt x="29210" y="2716530"/>
                      <a:pt x="20320" y="2705100"/>
                      <a:pt x="20320" y="2705100"/>
                    </a:cubicBezTo>
                    <a:cubicBezTo>
                      <a:pt x="20320" y="2703830"/>
                      <a:pt x="15240" y="2691130"/>
                      <a:pt x="12700" y="2683510"/>
                    </a:cubicBezTo>
                    <a:cubicBezTo>
                      <a:pt x="10160" y="2677160"/>
                      <a:pt x="5080" y="2663190"/>
                      <a:pt x="5080" y="2663190"/>
                    </a:cubicBezTo>
                    <a:cubicBezTo>
                      <a:pt x="5080" y="2663190"/>
                      <a:pt x="2540" y="2647950"/>
                      <a:pt x="2540" y="2640330"/>
                    </a:cubicBezTo>
                    <a:cubicBezTo>
                      <a:pt x="1270" y="2633980"/>
                      <a:pt x="0" y="2620010"/>
                      <a:pt x="0" y="2618740"/>
                    </a:cubicBezTo>
                    <a:cubicBezTo>
                      <a:pt x="0" y="2617470"/>
                      <a:pt x="0" y="2439670"/>
                      <a:pt x="0" y="2359660"/>
                    </a:cubicBezTo>
                    <a:cubicBezTo>
                      <a:pt x="0" y="2289810"/>
                      <a:pt x="0" y="2230120"/>
                      <a:pt x="0" y="2165350"/>
                    </a:cubicBezTo>
                    <a:cubicBezTo>
                      <a:pt x="0" y="2098040"/>
                      <a:pt x="0" y="1960880"/>
                      <a:pt x="0" y="1960880"/>
                    </a:cubicBezTo>
                    <a:moveTo>
                      <a:pt x="1061720" y="1570990"/>
                    </a:moveTo>
                    <a:cubicBezTo>
                      <a:pt x="1066800" y="1578610"/>
                      <a:pt x="1066800" y="1574800"/>
                      <a:pt x="1066800" y="1573530"/>
                    </a:cubicBezTo>
                    <a:cubicBezTo>
                      <a:pt x="1066800" y="1572260"/>
                      <a:pt x="1061720" y="1570990"/>
                      <a:pt x="1061720" y="1570990"/>
                    </a:cubicBezTo>
                    <a:moveTo>
                      <a:pt x="1346200" y="1770380"/>
                    </a:moveTo>
                    <a:cubicBezTo>
                      <a:pt x="1388110" y="1774190"/>
                      <a:pt x="1393190" y="1863090"/>
                      <a:pt x="1404620" y="1863090"/>
                    </a:cubicBezTo>
                    <a:cubicBezTo>
                      <a:pt x="1417320" y="1864360"/>
                      <a:pt x="1451610" y="1780540"/>
                      <a:pt x="1446530" y="1769110"/>
                    </a:cubicBezTo>
                    <a:cubicBezTo>
                      <a:pt x="1443990" y="1765300"/>
                      <a:pt x="1437640" y="1767840"/>
                      <a:pt x="1430020" y="1766570"/>
                    </a:cubicBezTo>
                    <a:cubicBezTo>
                      <a:pt x="1416050" y="1761490"/>
                      <a:pt x="1370330" y="1736090"/>
                      <a:pt x="1366520" y="1738630"/>
                    </a:cubicBezTo>
                    <a:cubicBezTo>
                      <a:pt x="1366520" y="1738630"/>
                      <a:pt x="1366520" y="1738630"/>
                      <a:pt x="1366520" y="1739900"/>
                    </a:cubicBezTo>
                    <a:cubicBezTo>
                      <a:pt x="1365250" y="1742440"/>
                      <a:pt x="1346200" y="1770380"/>
                      <a:pt x="1346200" y="177038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01452" y="1865414"/>
            <a:ext cx="11485097" cy="1241993"/>
          </a:xfrm>
          <a:custGeom>
            <a:avLst/>
            <a:gdLst/>
            <a:ahLst/>
            <a:cxnLst/>
            <a:rect r="r" b="b" t="t" l="l"/>
            <a:pathLst>
              <a:path h="1241993" w="11485097">
                <a:moveTo>
                  <a:pt x="0" y="0"/>
                </a:moveTo>
                <a:lnTo>
                  <a:pt x="11485096" y="0"/>
                </a:lnTo>
                <a:lnTo>
                  <a:pt x="11485096" y="1241993"/>
                </a:lnTo>
                <a:lnTo>
                  <a:pt x="0" y="1241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37753" y="3944120"/>
            <a:ext cx="9412493" cy="4091884"/>
          </a:xfrm>
          <a:custGeom>
            <a:avLst/>
            <a:gdLst/>
            <a:ahLst/>
            <a:cxnLst/>
            <a:rect r="r" b="b" t="t" l="l"/>
            <a:pathLst>
              <a:path h="4091884" w="9412493">
                <a:moveTo>
                  <a:pt x="0" y="0"/>
                </a:moveTo>
                <a:lnTo>
                  <a:pt x="9412494" y="0"/>
                </a:lnTo>
                <a:lnTo>
                  <a:pt x="9412494" y="4091884"/>
                </a:lnTo>
                <a:lnTo>
                  <a:pt x="0" y="4091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37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4207" y="1754073"/>
            <a:ext cx="11659586" cy="2103795"/>
          </a:xfrm>
          <a:custGeom>
            <a:avLst/>
            <a:gdLst/>
            <a:ahLst/>
            <a:cxnLst/>
            <a:rect r="r" b="b" t="t" l="l"/>
            <a:pathLst>
              <a:path h="2103795" w="11659586">
                <a:moveTo>
                  <a:pt x="0" y="0"/>
                </a:moveTo>
                <a:lnTo>
                  <a:pt x="11659586" y="0"/>
                </a:lnTo>
                <a:lnTo>
                  <a:pt x="11659586" y="2103795"/>
                </a:lnTo>
                <a:lnTo>
                  <a:pt x="0" y="2103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01791" y="4378609"/>
            <a:ext cx="8484418" cy="5399175"/>
          </a:xfrm>
          <a:custGeom>
            <a:avLst/>
            <a:gdLst/>
            <a:ahLst/>
            <a:cxnLst/>
            <a:rect r="r" b="b" t="t" l="l"/>
            <a:pathLst>
              <a:path h="5399175" w="8484418">
                <a:moveTo>
                  <a:pt x="0" y="0"/>
                </a:moveTo>
                <a:lnTo>
                  <a:pt x="8484418" y="0"/>
                </a:lnTo>
                <a:lnTo>
                  <a:pt x="8484418" y="5399175"/>
                </a:lnTo>
                <a:lnTo>
                  <a:pt x="0" y="5399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57069" y="2651191"/>
            <a:ext cx="7573862" cy="7162224"/>
          </a:xfrm>
          <a:custGeom>
            <a:avLst/>
            <a:gdLst/>
            <a:ahLst/>
            <a:cxnLst/>
            <a:rect r="r" b="b" t="t" l="l"/>
            <a:pathLst>
              <a:path h="7162224" w="7573862">
                <a:moveTo>
                  <a:pt x="0" y="0"/>
                </a:moveTo>
                <a:lnTo>
                  <a:pt x="7573862" y="0"/>
                </a:lnTo>
                <a:lnTo>
                  <a:pt x="7573862" y="7162225"/>
                </a:lnTo>
                <a:lnTo>
                  <a:pt x="0" y="71622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5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401" y="76874"/>
            <a:ext cx="6722771" cy="286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SQL - CONSULTAS</a:t>
            </a:r>
          </a:p>
          <a:p>
            <a:pPr algn="ctr">
              <a:lnSpc>
                <a:spcPts val="7665"/>
              </a:lnSpc>
            </a:pPr>
          </a:p>
          <a:p>
            <a:pPr algn="ctr">
              <a:lnSpc>
                <a:spcPts val="766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486039" y="1432821"/>
            <a:ext cx="13315922" cy="1094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Open Sans Bold"/>
              </a:rPr>
              <a:t>Consulta usando junção externa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97125" y="2941168"/>
            <a:ext cx="7693750" cy="6272037"/>
          </a:xfrm>
          <a:custGeom>
            <a:avLst/>
            <a:gdLst/>
            <a:ahLst/>
            <a:cxnLst/>
            <a:rect r="r" b="b" t="t" l="l"/>
            <a:pathLst>
              <a:path h="6272037" w="7693750">
                <a:moveTo>
                  <a:pt x="0" y="0"/>
                </a:moveTo>
                <a:lnTo>
                  <a:pt x="7693750" y="0"/>
                </a:lnTo>
                <a:lnTo>
                  <a:pt x="7693750" y="6272037"/>
                </a:lnTo>
                <a:lnTo>
                  <a:pt x="0" y="6272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401" y="76874"/>
            <a:ext cx="6722771" cy="286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SQL - CONSULTAS</a:t>
            </a:r>
          </a:p>
          <a:p>
            <a:pPr algn="ctr">
              <a:lnSpc>
                <a:spcPts val="7665"/>
              </a:lnSpc>
            </a:pPr>
          </a:p>
          <a:p>
            <a:pPr algn="ctr">
              <a:lnSpc>
                <a:spcPts val="766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730174" y="1432821"/>
            <a:ext cx="10827652" cy="1094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Open Sans Bold"/>
              </a:rPr>
              <a:t>Subconsulta do tipo tabela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892" y="1359361"/>
            <a:ext cx="18092216" cy="7568279"/>
          </a:xfrm>
          <a:custGeom>
            <a:avLst/>
            <a:gdLst/>
            <a:ahLst/>
            <a:cxnLst/>
            <a:rect r="r" b="b" t="t" l="l"/>
            <a:pathLst>
              <a:path h="7568279" w="18092216">
                <a:moveTo>
                  <a:pt x="0" y="0"/>
                </a:moveTo>
                <a:lnTo>
                  <a:pt x="18092216" y="0"/>
                </a:lnTo>
                <a:lnTo>
                  <a:pt x="18092216" y="7568278"/>
                </a:lnTo>
                <a:lnTo>
                  <a:pt x="0" y="7568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9195" y="143071"/>
            <a:ext cx="6879792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Conceitual: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38830" y="3290721"/>
            <a:ext cx="11010340" cy="5543884"/>
          </a:xfrm>
          <a:custGeom>
            <a:avLst/>
            <a:gdLst/>
            <a:ahLst/>
            <a:cxnLst/>
            <a:rect r="r" b="b" t="t" l="l"/>
            <a:pathLst>
              <a:path h="5543884" w="11010340">
                <a:moveTo>
                  <a:pt x="0" y="0"/>
                </a:moveTo>
                <a:lnTo>
                  <a:pt x="11010340" y="0"/>
                </a:lnTo>
                <a:lnTo>
                  <a:pt x="11010340" y="5543884"/>
                </a:lnTo>
                <a:lnTo>
                  <a:pt x="0" y="5543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401" y="76874"/>
            <a:ext cx="6722771" cy="286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SQL - CONSULTAS</a:t>
            </a:r>
          </a:p>
          <a:p>
            <a:pPr algn="ctr">
              <a:lnSpc>
                <a:spcPts val="7665"/>
              </a:lnSpc>
            </a:pPr>
          </a:p>
          <a:p>
            <a:pPr algn="ctr">
              <a:lnSpc>
                <a:spcPts val="766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675592" y="1432821"/>
            <a:ext cx="12936816" cy="1094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Open Sans Bold"/>
              </a:rPr>
              <a:t>Consulta usando junção interna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24627" y="3196591"/>
            <a:ext cx="8638746" cy="6061709"/>
          </a:xfrm>
          <a:custGeom>
            <a:avLst/>
            <a:gdLst/>
            <a:ahLst/>
            <a:cxnLst/>
            <a:rect r="r" b="b" t="t" l="l"/>
            <a:pathLst>
              <a:path h="6061709" w="8638746">
                <a:moveTo>
                  <a:pt x="0" y="0"/>
                </a:moveTo>
                <a:lnTo>
                  <a:pt x="8638746" y="0"/>
                </a:lnTo>
                <a:lnTo>
                  <a:pt x="8638746" y="6061709"/>
                </a:lnTo>
                <a:lnTo>
                  <a:pt x="0" y="6061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401" y="76874"/>
            <a:ext cx="6722771" cy="286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SQL - CONSULTAS</a:t>
            </a:r>
          </a:p>
          <a:p>
            <a:pPr algn="ctr">
              <a:lnSpc>
                <a:spcPts val="7665"/>
              </a:lnSpc>
            </a:pPr>
          </a:p>
          <a:p>
            <a:pPr algn="ctr">
              <a:lnSpc>
                <a:spcPts val="766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568290" y="1432821"/>
            <a:ext cx="11151420" cy="1094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Open Sans Bold"/>
              </a:rPr>
              <a:t>Subconsulta do tipo escalar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95693" y="3542664"/>
            <a:ext cx="13496614" cy="5171858"/>
          </a:xfrm>
          <a:custGeom>
            <a:avLst/>
            <a:gdLst/>
            <a:ahLst/>
            <a:cxnLst/>
            <a:rect r="r" b="b" t="t" l="l"/>
            <a:pathLst>
              <a:path h="5171858" w="13496614">
                <a:moveTo>
                  <a:pt x="0" y="0"/>
                </a:moveTo>
                <a:lnTo>
                  <a:pt x="13496614" y="0"/>
                </a:lnTo>
                <a:lnTo>
                  <a:pt x="13496614" y="5171858"/>
                </a:lnTo>
                <a:lnTo>
                  <a:pt x="0" y="5171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401" y="76874"/>
            <a:ext cx="6722771" cy="286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SQL - CONSULTAS</a:t>
            </a:r>
          </a:p>
          <a:p>
            <a:pPr algn="ctr">
              <a:lnSpc>
                <a:spcPts val="7665"/>
              </a:lnSpc>
            </a:pPr>
          </a:p>
          <a:p>
            <a:pPr algn="ctr">
              <a:lnSpc>
                <a:spcPts val="766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991097" y="1432821"/>
            <a:ext cx="10305806" cy="1094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Open Sans Bold"/>
              </a:rPr>
              <a:t>Subconsulta do tipo linha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38491" y="3189216"/>
            <a:ext cx="10211018" cy="5547233"/>
          </a:xfrm>
          <a:custGeom>
            <a:avLst/>
            <a:gdLst/>
            <a:ahLst/>
            <a:cxnLst/>
            <a:rect r="r" b="b" t="t" l="l"/>
            <a:pathLst>
              <a:path h="5547233" w="10211018">
                <a:moveTo>
                  <a:pt x="0" y="0"/>
                </a:moveTo>
                <a:lnTo>
                  <a:pt x="10211018" y="0"/>
                </a:lnTo>
                <a:lnTo>
                  <a:pt x="10211018" y="5547233"/>
                </a:lnTo>
                <a:lnTo>
                  <a:pt x="0" y="55472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401" y="76874"/>
            <a:ext cx="6722771" cy="286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SQL - CONSULTAS</a:t>
            </a:r>
          </a:p>
          <a:p>
            <a:pPr algn="ctr">
              <a:lnSpc>
                <a:spcPts val="7665"/>
              </a:lnSpc>
            </a:pPr>
          </a:p>
          <a:p>
            <a:pPr algn="ctr">
              <a:lnSpc>
                <a:spcPts val="766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939548" y="1432821"/>
            <a:ext cx="10408903" cy="1094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Open Sans Bold"/>
              </a:rPr>
              <a:t>Consulta usando anti-join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07441" y="2941168"/>
            <a:ext cx="6873117" cy="5938373"/>
          </a:xfrm>
          <a:custGeom>
            <a:avLst/>
            <a:gdLst/>
            <a:ahLst/>
            <a:cxnLst/>
            <a:rect r="r" b="b" t="t" l="l"/>
            <a:pathLst>
              <a:path h="5938373" w="6873117">
                <a:moveTo>
                  <a:pt x="0" y="0"/>
                </a:moveTo>
                <a:lnTo>
                  <a:pt x="6873118" y="0"/>
                </a:lnTo>
                <a:lnTo>
                  <a:pt x="6873118" y="5938373"/>
                </a:lnTo>
                <a:lnTo>
                  <a:pt x="0" y="5938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401" y="76874"/>
            <a:ext cx="6722771" cy="286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SQL - CONSULTAS</a:t>
            </a:r>
          </a:p>
          <a:p>
            <a:pPr algn="ctr">
              <a:lnSpc>
                <a:spcPts val="7665"/>
              </a:lnSpc>
            </a:pPr>
          </a:p>
          <a:p>
            <a:pPr algn="ctr">
              <a:lnSpc>
                <a:spcPts val="766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917900" y="1432821"/>
            <a:ext cx="10452199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Open Sans Bold"/>
              </a:rPr>
              <a:t>Consulta usando semijoin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79328" y="3659261"/>
            <a:ext cx="6369549" cy="5599039"/>
          </a:xfrm>
          <a:custGeom>
            <a:avLst/>
            <a:gdLst/>
            <a:ahLst/>
            <a:cxnLst/>
            <a:rect r="r" b="b" t="t" l="l"/>
            <a:pathLst>
              <a:path h="5599039" w="6369549">
                <a:moveTo>
                  <a:pt x="0" y="0"/>
                </a:moveTo>
                <a:lnTo>
                  <a:pt x="6369549" y="0"/>
                </a:lnTo>
                <a:lnTo>
                  <a:pt x="6369549" y="5599039"/>
                </a:lnTo>
                <a:lnTo>
                  <a:pt x="0" y="5599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401" y="76874"/>
            <a:ext cx="6722771" cy="286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SQL - CONSULTAS</a:t>
            </a:r>
          </a:p>
          <a:p>
            <a:pPr algn="ctr">
              <a:lnSpc>
                <a:spcPts val="7665"/>
              </a:lnSpc>
            </a:pPr>
          </a:p>
          <a:p>
            <a:pPr algn="ctr">
              <a:lnSpc>
                <a:spcPts val="766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839123" y="1461396"/>
            <a:ext cx="6609755" cy="927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  <a:spcBef>
                <a:spcPct val="0"/>
              </a:spcBef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GROUP BY/HAVING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30480" y="2941168"/>
            <a:ext cx="8627041" cy="5704525"/>
          </a:xfrm>
          <a:custGeom>
            <a:avLst/>
            <a:gdLst/>
            <a:ahLst/>
            <a:cxnLst/>
            <a:rect r="r" b="b" t="t" l="l"/>
            <a:pathLst>
              <a:path h="5704525" w="8627041">
                <a:moveTo>
                  <a:pt x="0" y="0"/>
                </a:moveTo>
                <a:lnTo>
                  <a:pt x="8627040" y="0"/>
                </a:lnTo>
                <a:lnTo>
                  <a:pt x="8627040" y="5704525"/>
                </a:lnTo>
                <a:lnTo>
                  <a:pt x="0" y="570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401" y="76874"/>
            <a:ext cx="6722771" cy="286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SQL - CONSULTAS</a:t>
            </a:r>
          </a:p>
          <a:p>
            <a:pPr algn="ctr">
              <a:lnSpc>
                <a:spcPts val="7665"/>
              </a:lnSpc>
            </a:pPr>
          </a:p>
          <a:p>
            <a:pPr algn="ctr">
              <a:lnSpc>
                <a:spcPts val="766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694634" y="1461396"/>
            <a:ext cx="8898731" cy="927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  <a:spcBef>
                <a:spcPct val="0"/>
              </a:spcBef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OPERAÇÃO DE CONJUNTO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2335" y="3809058"/>
            <a:ext cx="14983330" cy="4178209"/>
          </a:xfrm>
          <a:custGeom>
            <a:avLst/>
            <a:gdLst/>
            <a:ahLst/>
            <a:cxnLst/>
            <a:rect r="r" b="b" t="t" l="l"/>
            <a:pathLst>
              <a:path h="4178209" w="14983330">
                <a:moveTo>
                  <a:pt x="0" y="0"/>
                </a:moveTo>
                <a:lnTo>
                  <a:pt x="14983330" y="0"/>
                </a:lnTo>
                <a:lnTo>
                  <a:pt x="14983330" y="4178209"/>
                </a:lnTo>
                <a:lnTo>
                  <a:pt x="0" y="4178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401" y="76874"/>
            <a:ext cx="6722771" cy="286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SQL - CONSULTAS</a:t>
            </a:r>
          </a:p>
          <a:p>
            <a:pPr algn="ctr">
              <a:lnSpc>
                <a:spcPts val="7665"/>
              </a:lnSpc>
            </a:pPr>
          </a:p>
          <a:p>
            <a:pPr algn="ctr">
              <a:lnSpc>
                <a:spcPts val="766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405152" y="1461396"/>
            <a:ext cx="3477697" cy="927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  <a:spcBef>
                <a:spcPct val="0"/>
              </a:spcBef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GATILHOS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6919" y="3360984"/>
            <a:ext cx="9374161" cy="4082296"/>
          </a:xfrm>
          <a:custGeom>
            <a:avLst/>
            <a:gdLst/>
            <a:ahLst/>
            <a:cxnLst/>
            <a:rect r="r" b="b" t="t" l="l"/>
            <a:pathLst>
              <a:path h="4082296" w="9374161">
                <a:moveTo>
                  <a:pt x="0" y="0"/>
                </a:moveTo>
                <a:lnTo>
                  <a:pt x="9374162" y="0"/>
                </a:lnTo>
                <a:lnTo>
                  <a:pt x="9374162" y="4082296"/>
                </a:lnTo>
                <a:lnTo>
                  <a:pt x="0" y="4082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401" y="76874"/>
            <a:ext cx="6722771" cy="286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SQL - CONSULTAS</a:t>
            </a:r>
          </a:p>
          <a:p>
            <a:pPr algn="ctr">
              <a:lnSpc>
                <a:spcPts val="7665"/>
              </a:lnSpc>
            </a:pPr>
          </a:p>
          <a:p>
            <a:pPr algn="ctr">
              <a:lnSpc>
                <a:spcPts val="766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405152" y="1461396"/>
            <a:ext cx="3477697" cy="927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5"/>
              </a:lnSpc>
              <a:spcBef>
                <a:spcPct val="0"/>
              </a:spcBef>
            </a:pPr>
            <a:r>
              <a:rPr lang="en-US" sz="5475">
                <a:solidFill>
                  <a:srgbClr val="000000"/>
                </a:solidFill>
                <a:latin typeface="Open Sans Bold"/>
              </a:rPr>
              <a:t>GATILHOS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13781" y="1938659"/>
            <a:ext cx="9060439" cy="2416117"/>
          </a:xfrm>
          <a:custGeom>
            <a:avLst/>
            <a:gdLst/>
            <a:ahLst/>
            <a:cxnLst/>
            <a:rect r="r" b="b" t="t" l="l"/>
            <a:pathLst>
              <a:path h="2416117" w="9060439">
                <a:moveTo>
                  <a:pt x="0" y="0"/>
                </a:moveTo>
                <a:lnTo>
                  <a:pt x="9060438" y="0"/>
                </a:lnTo>
                <a:lnTo>
                  <a:pt x="9060438" y="2416117"/>
                </a:lnTo>
                <a:lnTo>
                  <a:pt x="0" y="24161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14021" y="5430789"/>
            <a:ext cx="10259958" cy="2559950"/>
          </a:xfrm>
          <a:custGeom>
            <a:avLst/>
            <a:gdLst/>
            <a:ahLst/>
            <a:cxnLst/>
            <a:rect r="r" b="b" t="t" l="l"/>
            <a:pathLst>
              <a:path h="2559950" w="10259958">
                <a:moveTo>
                  <a:pt x="0" y="0"/>
                </a:moveTo>
                <a:lnTo>
                  <a:pt x="10259958" y="0"/>
                </a:lnTo>
                <a:lnTo>
                  <a:pt x="10259958" y="2559950"/>
                </a:lnTo>
                <a:lnTo>
                  <a:pt x="0" y="25599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2924" y="1937126"/>
            <a:ext cx="13322153" cy="1142379"/>
          </a:xfrm>
          <a:custGeom>
            <a:avLst/>
            <a:gdLst/>
            <a:ahLst/>
            <a:cxnLst/>
            <a:rect r="r" b="b" t="t" l="l"/>
            <a:pathLst>
              <a:path h="1142379" w="13322153">
                <a:moveTo>
                  <a:pt x="0" y="0"/>
                </a:moveTo>
                <a:lnTo>
                  <a:pt x="13322152" y="0"/>
                </a:lnTo>
                <a:lnTo>
                  <a:pt x="13322152" y="1142379"/>
                </a:lnTo>
                <a:lnTo>
                  <a:pt x="0" y="1142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13304" y="3987931"/>
            <a:ext cx="6661391" cy="4971908"/>
          </a:xfrm>
          <a:custGeom>
            <a:avLst/>
            <a:gdLst/>
            <a:ahLst/>
            <a:cxnLst/>
            <a:rect r="r" b="b" t="t" l="l"/>
            <a:pathLst>
              <a:path h="4971908" w="6661391">
                <a:moveTo>
                  <a:pt x="0" y="0"/>
                </a:moveTo>
                <a:lnTo>
                  <a:pt x="6661392" y="0"/>
                </a:lnTo>
                <a:lnTo>
                  <a:pt x="6661392" y="4971908"/>
                </a:lnTo>
                <a:lnTo>
                  <a:pt x="0" y="49719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74485" y="1840563"/>
            <a:ext cx="10539030" cy="1308293"/>
          </a:xfrm>
          <a:custGeom>
            <a:avLst/>
            <a:gdLst/>
            <a:ahLst/>
            <a:cxnLst/>
            <a:rect r="r" b="b" t="t" l="l"/>
            <a:pathLst>
              <a:path h="1308293" w="10539030">
                <a:moveTo>
                  <a:pt x="0" y="0"/>
                </a:moveTo>
                <a:lnTo>
                  <a:pt x="10539030" y="0"/>
                </a:lnTo>
                <a:lnTo>
                  <a:pt x="10539030" y="1308294"/>
                </a:lnTo>
                <a:lnTo>
                  <a:pt x="0" y="1308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603155" y="3960720"/>
            <a:ext cx="5081691" cy="5297580"/>
          </a:xfrm>
          <a:custGeom>
            <a:avLst/>
            <a:gdLst/>
            <a:ahLst/>
            <a:cxnLst/>
            <a:rect r="r" b="b" t="t" l="l"/>
            <a:pathLst>
              <a:path h="5297580" w="5081691">
                <a:moveTo>
                  <a:pt x="0" y="0"/>
                </a:moveTo>
                <a:lnTo>
                  <a:pt x="5081690" y="0"/>
                </a:lnTo>
                <a:lnTo>
                  <a:pt x="5081690" y="5297580"/>
                </a:lnTo>
                <a:lnTo>
                  <a:pt x="0" y="52975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8703" y="1644033"/>
            <a:ext cx="10910593" cy="2415688"/>
          </a:xfrm>
          <a:custGeom>
            <a:avLst/>
            <a:gdLst/>
            <a:ahLst/>
            <a:cxnLst/>
            <a:rect r="r" b="b" t="t" l="l"/>
            <a:pathLst>
              <a:path h="2415688" w="10910593">
                <a:moveTo>
                  <a:pt x="0" y="0"/>
                </a:moveTo>
                <a:lnTo>
                  <a:pt x="10910594" y="0"/>
                </a:lnTo>
                <a:lnTo>
                  <a:pt x="10910594" y="2415689"/>
                </a:lnTo>
                <a:lnTo>
                  <a:pt x="0" y="2415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40986" y="4675055"/>
            <a:ext cx="9606027" cy="4912173"/>
          </a:xfrm>
          <a:custGeom>
            <a:avLst/>
            <a:gdLst/>
            <a:ahLst/>
            <a:cxnLst/>
            <a:rect r="r" b="b" t="t" l="l"/>
            <a:pathLst>
              <a:path h="4912173" w="9606027">
                <a:moveTo>
                  <a:pt x="0" y="0"/>
                </a:moveTo>
                <a:lnTo>
                  <a:pt x="9606028" y="0"/>
                </a:lnTo>
                <a:lnTo>
                  <a:pt x="9606028" y="4912173"/>
                </a:lnTo>
                <a:lnTo>
                  <a:pt x="0" y="4912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16257" y="1809276"/>
            <a:ext cx="10655486" cy="784774"/>
          </a:xfrm>
          <a:custGeom>
            <a:avLst/>
            <a:gdLst/>
            <a:ahLst/>
            <a:cxnLst/>
            <a:rect r="r" b="b" t="t" l="l"/>
            <a:pathLst>
              <a:path h="784774" w="10655486">
                <a:moveTo>
                  <a:pt x="0" y="0"/>
                </a:moveTo>
                <a:lnTo>
                  <a:pt x="10655486" y="0"/>
                </a:lnTo>
                <a:lnTo>
                  <a:pt x="10655486" y="784774"/>
                </a:lnTo>
                <a:lnTo>
                  <a:pt x="0" y="78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16508" y="3639303"/>
            <a:ext cx="6254984" cy="4938145"/>
          </a:xfrm>
          <a:custGeom>
            <a:avLst/>
            <a:gdLst/>
            <a:ahLst/>
            <a:cxnLst/>
            <a:rect r="r" b="b" t="t" l="l"/>
            <a:pathLst>
              <a:path h="4938145" w="6254984">
                <a:moveTo>
                  <a:pt x="0" y="0"/>
                </a:moveTo>
                <a:lnTo>
                  <a:pt x="6254984" y="0"/>
                </a:lnTo>
                <a:lnTo>
                  <a:pt x="6254984" y="4938145"/>
                </a:lnTo>
                <a:lnTo>
                  <a:pt x="0" y="493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13718" y="5143500"/>
            <a:ext cx="9260564" cy="2936276"/>
          </a:xfrm>
          <a:custGeom>
            <a:avLst/>
            <a:gdLst/>
            <a:ahLst/>
            <a:cxnLst/>
            <a:rect r="r" b="b" t="t" l="l"/>
            <a:pathLst>
              <a:path h="2936276" w="9260564">
                <a:moveTo>
                  <a:pt x="0" y="0"/>
                </a:moveTo>
                <a:lnTo>
                  <a:pt x="9260564" y="0"/>
                </a:lnTo>
                <a:lnTo>
                  <a:pt x="9260564" y="2936276"/>
                </a:lnTo>
                <a:lnTo>
                  <a:pt x="0" y="2936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13049" y="2391822"/>
            <a:ext cx="9061902" cy="1644297"/>
          </a:xfrm>
          <a:custGeom>
            <a:avLst/>
            <a:gdLst/>
            <a:ahLst/>
            <a:cxnLst/>
            <a:rect r="r" b="b" t="t" l="l"/>
            <a:pathLst>
              <a:path h="1644297" w="9061902">
                <a:moveTo>
                  <a:pt x="0" y="0"/>
                </a:moveTo>
                <a:lnTo>
                  <a:pt x="9061902" y="0"/>
                </a:lnTo>
                <a:lnTo>
                  <a:pt x="9061902" y="1644297"/>
                </a:lnTo>
                <a:lnTo>
                  <a:pt x="0" y="16442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81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3707" y="1720426"/>
            <a:ext cx="11140586" cy="1886473"/>
          </a:xfrm>
          <a:custGeom>
            <a:avLst/>
            <a:gdLst/>
            <a:ahLst/>
            <a:cxnLst/>
            <a:rect r="r" b="b" t="t" l="l"/>
            <a:pathLst>
              <a:path h="1886473" w="11140586">
                <a:moveTo>
                  <a:pt x="0" y="0"/>
                </a:moveTo>
                <a:lnTo>
                  <a:pt x="11140586" y="0"/>
                </a:lnTo>
                <a:lnTo>
                  <a:pt x="11140586" y="1886472"/>
                </a:lnTo>
                <a:lnTo>
                  <a:pt x="0" y="1886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47007" y="4298624"/>
            <a:ext cx="7193985" cy="4959676"/>
          </a:xfrm>
          <a:custGeom>
            <a:avLst/>
            <a:gdLst/>
            <a:ahLst/>
            <a:cxnLst/>
            <a:rect r="r" b="b" t="t" l="l"/>
            <a:pathLst>
              <a:path h="4959676" w="7193985">
                <a:moveTo>
                  <a:pt x="0" y="0"/>
                </a:moveTo>
                <a:lnTo>
                  <a:pt x="7193986" y="0"/>
                </a:lnTo>
                <a:lnTo>
                  <a:pt x="7193986" y="4959676"/>
                </a:lnTo>
                <a:lnTo>
                  <a:pt x="0" y="49596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5640" y="143071"/>
            <a:ext cx="5465353" cy="88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5212">
                <a:solidFill>
                  <a:srgbClr val="000000"/>
                </a:solidFill>
                <a:latin typeface="Open Sans Bold"/>
              </a:rPr>
              <a:t>Esquema Lógico: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DAF_6R1DNpQ</dc:identifier>
  <dcterms:modified xsi:type="dcterms:W3CDTF">2011-08-01T06:04:30Z</dcterms:modified>
  <cp:revision>1</cp:revision>
  <dc:title>MINIMUNDO FUTEBOL GDI</dc:title>
</cp:coreProperties>
</file>