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9" r:id="rId1"/>
  </p:sldMasterIdLst>
  <p:sldIdLst>
    <p:sldId id="260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5" r:id="rId16"/>
    <p:sldId id="27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6C37902-8F65-41E7-9845-510F0B3BCCDE}">
          <p14:sldIdLst>
            <p14:sldId id="260"/>
            <p14:sldId id="261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5"/>
            <p14:sldId id="277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F26B9B-377D-4467-BDBC-C1AB18B1161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80FEA4-C956-43BF-90AD-A03631D3C6B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66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6B9B-377D-4467-BDBC-C1AB18B1161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FEA4-C956-43BF-90AD-A03631D3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6B9B-377D-4467-BDBC-C1AB18B1161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FEA4-C956-43BF-90AD-A03631D3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5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6B9B-377D-4467-BDBC-C1AB18B1161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FEA4-C956-43BF-90AD-A03631D3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6B9B-377D-4467-BDBC-C1AB18B1161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FEA4-C956-43BF-90AD-A03631D3C6B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1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6B9B-377D-4467-BDBC-C1AB18B1161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FEA4-C956-43BF-90AD-A03631D3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6B9B-377D-4467-BDBC-C1AB18B1161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FEA4-C956-43BF-90AD-A03631D3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6B9B-377D-4467-BDBC-C1AB18B1161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FEA4-C956-43BF-90AD-A03631D3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8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6B9B-377D-4467-BDBC-C1AB18B1161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FEA4-C956-43BF-90AD-A03631D3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6B9B-377D-4467-BDBC-C1AB18B1161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FEA4-C956-43BF-90AD-A03631D3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6B9B-377D-4467-BDBC-C1AB18B1161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FEA4-C956-43BF-90AD-A03631D3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7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F26B9B-377D-4467-BDBC-C1AB18B1161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780FEA4-C956-43BF-90AD-A03631D3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4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73858"/>
            <a:ext cx="9875520" cy="1218338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  <a:b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in VHDL Half adder using two processes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50FC2C-B00A-41DC-8253-35188660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214217"/>
            <a:ext cx="9875520" cy="53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2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88620"/>
            <a:ext cx="9875520" cy="8915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7</a:t>
            </a:r>
            <a:b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have to design a circuit to output OVERFLOW , ZERO, NEGATIVE flags 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N-bit add/sub.</a:t>
            </a:r>
            <a:endParaRPr lang="en-US" sz="15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49479F-B894-453B-AE3C-F9468CB4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55" y="1280160"/>
            <a:ext cx="9689130" cy="52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1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88620"/>
            <a:ext cx="9875520" cy="8915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8 – 4 bit</a:t>
            </a:r>
            <a:b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N=4, and N=32 bits using Most positive, Most negative integer as a first operand, and integers 1 and/or 2 as a </a:t>
            </a:r>
            <a:b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operand. You have to demonstrate that flags are set correctly in appropriate cases</a:t>
            </a:r>
            <a:endParaRPr lang="en-US" sz="15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59C567-1251-4E1B-9C2B-07F06857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9" y="1280159"/>
            <a:ext cx="9595485" cy="51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88620"/>
            <a:ext cx="9875520" cy="8915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8 – 32 bit</a:t>
            </a:r>
            <a:b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N=4, and N=32 bits using Most positive, Most negative integer as a first operand, and integers 1 and/or 2 as a </a:t>
            </a:r>
            <a:b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operand. You have to demonstrate that flags are set correctly in appropriate cases</a:t>
            </a:r>
            <a:endParaRPr lang="en-US" sz="15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716FD7-2C29-4503-A01C-1B4240D6C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4" y="1246032"/>
            <a:ext cx="9723656" cy="522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0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88620"/>
            <a:ext cx="9875520" cy="89154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9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N-bit adder/subtractor unit using lpm and compare waveforms with your design</a:t>
            </a:r>
            <a:endParaRPr lang="en-US" sz="15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9BA2A0-E1C1-4A8A-BA3B-18334D86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175649"/>
            <a:ext cx="9715500" cy="52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4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88620"/>
            <a:ext cx="9875520" cy="89154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9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N-bit adder/subtractor unit using lpm and compare waveforms with your design</a:t>
            </a: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29D1A-21CC-4710-8940-FF3C92C1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57" y="1280160"/>
            <a:ext cx="9664930" cy="519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25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88620"/>
            <a:ext cx="9875520" cy="89154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9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N-bit Add/Sub 16-bit waveform to compare with LPM waveform </a:t>
            </a: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B14A1F-FA2F-4895-B18B-F44422BDB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78" y="1280160"/>
            <a:ext cx="9768382" cy="524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1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26720"/>
            <a:ext cx="9875520" cy="10363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10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Test-Bench file in VHDL to test add_sub unit for n=16 bits. Please demonstrate 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the test-bench detects an error (intentionally created) in your design and prints out 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time, expected operand 1 and operand result value, actual result value, and 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of operand 1 and operand 2 that caused the error.</a:t>
            </a:r>
            <a:endParaRPr lang="en-US" sz="1500" dirty="0"/>
          </a:p>
        </p:txBody>
      </p:sp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657CA6A-3846-4C76-9A9B-A41E3095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38" y="1581150"/>
            <a:ext cx="8865124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7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26720"/>
            <a:ext cx="9875520" cy="10363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10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Test-Bench file in VHDL to test add_sub unit for n=16 bits. Please demonstrate 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the test-bench detects an error (intentionally created) in your design and prints out 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time, expected operand 1 and operand result value, actual result value, and 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of operand 1 and operand 2 that caused the error.</a:t>
            </a: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3660B-C8FB-4957-A97A-3F7ADCB9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57" y="1581318"/>
            <a:ext cx="9027886" cy="48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6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15" y="353065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  <a:b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1-bit Full-adder using Half adder as a component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98FAFD-EA86-4073-ABEC-7894B802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13" y="1369595"/>
            <a:ext cx="9559822" cy="51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6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88620"/>
            <a:ext cx="9875520" cy="89154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</a:t>
            </a:r>
            <a:b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N = 4-bit adder using 1-bit Full adder as a component</a:t>
            </a:r>
            <a:endParaRPr lang="en-US" sz="15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08CB4E-6E81-4660-A22B-24C11181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64" y="1213737"/>
            <a:ext cx="9591872" cy="515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3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88620"/>
            <a:ext cx="9875520" cy="8915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4</a:t>
            </a:r>
            <a:b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N = 4 bit a add/sub that performs addition when the operations code = 0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subtraction when the operations code = 1</a:t>
            </a:r>
            <a:endParaRPr lang="en-US" sz="1500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4D92BE-090A-41A3-846A-BBAD1BBF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88" y="1280160"/>
            <a:ext cx="9581072" cy="51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3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88620"/>
            <a:ext cx="9875520" cy="8915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5</a:t>
            </a:r>
            <a:b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package where you put all components for future use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(Your last name is part of package name)</a:t>
            </a:r>
            <a:endParaRPr lang="en-US" sz="15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70BCFA-D4FB-4384-87DB-364645E5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280160"/>
            <a:ext cx="9753600" cy="52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6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88620"/>
            <a:ext cx="9875520" cy="8915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5 - continued</a:t>
            </a:r>
            <a:b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package where you put all components for future use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(Your last name is part of package name)</a:t>
            </a:r>
            <a:endParaRPr lang="en-US" sz="15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6BB730-59C5-45CF-9997-1FF7F3658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24" y="1327723"/>
            <a:ext cx="9609894" cy="51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1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88620"/>
            <a:ext cx="9875520" cy="89154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6</a:t>
            </a:r>
            <a:b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N – bit add-sub unit using behavioral VHDL model</a:t>
            </a:r>
            <a:endParaRPr lang="en-US" sz="15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3746FF-69F8-455F-840A-B46314A6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74" y="1203268"/>
            <a:ext cx="9803262" cy="526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9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88620"/>
            <a:ext cx="9875520" cy="8915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7</a:t>
            </a:r>
            <a:b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have to design a circuit to output OVERFLOW , ZERO, NEGATIVE flags 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N-bit add/sub.</a:t>
            </a:r>
            <a:endParaRPr lang="en-US" sz="15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D86257-2A59-4A04-88C2-16B47740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43" y="1280160"/>
            <a:ext cx="9632714" cy="51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0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C1B-2251-4031-B3CB-FF224D87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88620"/>
            <a:ext cx="9875520" cy="8915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7</a:t>
            </a:r>
            <a:b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have to design a circuit to output OVERFLOW , ZERO, NEGATIVE flags </a:t>
            </a:r>
            <a:b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N-bit add/sub.</a:t>
            </a:r>
            <a:endParaRPr lang="en-US" sz="15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65FBFA-D58E-4133-BC55-DB6E9AA3BB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48" y="1280160"/>
            <a:ext cx="9447212" cy="50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6653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159</TotalTime>
  <Words>498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Basis</vt:lpstr>
      <vt:lpstr>Task 1 Design in VHDL Half adder using two processes</vt:lpstr>
      <vt:lpstr>Task 2 1-bit Full-adder using Half adder as a component</vt:lpstr>
      <vt:lpstr>Task 3 Design N = 4-bit adder using 1-bit Full adder as a component</vt:lpstr>
      <vt:lpstr>Task 4 Design N = 4 bit a add/sub that performs addition when the operations code = 0 and subtraction when the operations code = 1</vt:lpstr>
      <vt:lpstr>Task 5 Create a package where you put all components for future use (Your last name is part of package name)</vt:lpstr>
      <vt:lpstr>Task 5 - continued Create a package where you put all components for future use (Your last name is part of package name)</vt:lpstr>
      <vt:lpstr>Task 6 Design N – bit add-sub unit using behavioral VHDL model</vt:lpstr>
      <vt:lpstr>Task 7 You have to design a circuit to output OVERFLOW , ZERO, NEGATIVE flags  for N-bit add/sub.</vt:lpstr>
      <vt:lpstr>Task 7 You have to design a circuit to output OVERFLOW , ZERO, NEGATIVE flags  for N-bit add/sub.</vt:lpstr>
      <vt:lpstr>Task 7 You have to design a circuit to output OVERFLOW , ZERO, NEGATIVE flags  for N-bit add/sub.</vt:lpstr>
      <vt:lpstr>Task 8 – 4 bit For N=4, and N=32 bits using Most positive, Most negative integer as a first operand, and integers 1 and/or 2 as a  second operand. You have to demonstrate that flags are set correctly in appropriate cases</vt:lpstr>
      <vt:lpstr>Task 8 – 32 bit For N=4, and N=32 bits using Most positive, Most negative integer as a first operand, and integers 1 and/or 2 as a  second operand. You have to demonstrate that flags are set correctly in appropriate cases</vt:lpstr>
      <vt:lpstr>Task 9 Create N-bit adder/subtractor unit using lpm and compare waveforms with your design</vt:lpstr>
      <vt:lpstr>Task 9 Create N-bit adder/subtractor unit using lpm and compare waveforms with your design</vt:lpstr>
      <vt:lpstr>Task 9 N-bit Add/Sub 16-bit waveform to compare with LPM waveform </vt:lpstr>
      <vt:lpstr>Task 10 Create a Test-Bench file in VHDL to test add_sub unit for n=16 bits. Please demonstrate  that the test-bench detects an error (intentionally created) in your design and prints out  simulation time, expected operand 1 and operand result value, actual result value, and  values of operand 1 and operand 2 that caused the error.</vt:lpstr>
      <vt:lpstr>Task 10 Create a Test-Bench file in VHDL to test add_sub unit for n=16 bits. Please demonstrate  that the test-bench detects an error (intentionally created) in your design and prints out  simulation time, expected operand 1 and operand result value, actual result value, and  values of operand 1 and operand 2 that caused the error.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Design in VHDL Half adder using two processes</dc:title>
  <dc:creator>AZWAD SHAMEEM</dc:creator>
  <cp:lastModifiedBy>AZWAD SHAMEEM</cp:lastModifiedBy>
  <cp:revision>8</cp:revision>
  <dcterms:created xsi:type="dcterms:W3CDTF">2022-03-06T20:22:15Z</dcterms:created>
  <dcterms:modified xsi:type="dcterms:W3CDTF">2022-03-06T23:01:19Z</dcterms:modified>
</cp:coreProperties>
</file>