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303"/>
    <a:srgbClr val="00CC00"/>
    <a:srgbClr val="CE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8FEE-E15F-41A4-8CA2-5FA0AC70D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9C1E4-2A4E-4071-A237-A336B7FFB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125F-2AE4-4622-99BB-5EC5855D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EC38-5DD9-457C-8FAF-005EBBC2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AE5B-86CE-4585-87D7-1D8353D4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38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002B-6E66-4C7A-983E-C10871A3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D2562-3BE4-463B-B4D5-1E7F60B54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C0E4-72EB-4AE9-A7E6-1482198E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EF3E-A463-4559-8296-D59BCAF5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427F-A649-4087-A5CF-DC78E64D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22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0530-0983-48E8-8F8D-CD7818B84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B86F5-68ED-4A16-B245-B2E8A385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792B-BA40-4053-B188-4CD59D23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8E18-E258-4000-929F-787F8DBF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2E88-802B-4C33-9EC4-964E259B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CAE4-D74F-4326-8468-E17773CA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4966-F8B4-4E83-83F8-C0005461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6831-8EE1-4A1E-BBD4-E1557BB1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4233-0478-45D3-A4D1-68858F3A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8F21-5098-41C3-B610-2BB3CDFF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CD71-CC77-4D12-B787-B9A6BBA9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C758-791D-4655-B93D-B52242B9B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F2B3-1516-47B1-91EB-B7D46E52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F782-BF66-48B7-A559-6810D5EE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DA14-555E-4C59-9FE0-E2AB2779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FC0F-EA61-487D-8A30-F3776A2D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E7CD-8CCF-4107-B363-21137663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F8D0-5964-4117-9242-F73BDDE2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D451E-1B85-46A8-A477-2813AE9E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C5C60-DAF4-4FA1-9733-11EE252E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3B07E-9AE4-4DFC-BA3B-4648B422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E1A1-63BB-4E92-810E-880809D0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8049-034E-4147-A4F7-E46B289B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F91F7-676F-42BB-9B35-A404D4DC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E4002-2E26-4C0E-9E35-A1B64F69E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6CBA-CFCB-4726-9801-106A68951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2FBB2-ED26-47E6-AB9D-C5877DB9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8F319-06FC-44BF-A1AF-7E596ED7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6F231-6AB8-4A42-8BFF-856BC5DC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8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F65C-5853-4697-B7C2-2E7728FF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0DF0A-9F2B-4243-B662-EB11E12B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BA0FB-94A0-42F5-911A-3933644B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52AC8-76FA-4CF4-8F75-25CDB70B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1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2148A-4C78-4658-BE0D-AC0260FC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89C5-F3F5-4619-92F8-C8824EA7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E9997-2539-4EF5-A529-E5BB6EFF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95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167B-9D84-446B-8AE4-D735754F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68D0-61A7-442C-B7FD-88387DA9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D678D-01AF-4CB2-BA8A-D72F557E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B250-4A28-4679-9055-9BB4AD95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5AD4-4D48-4340-AC4B-C194C8E5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C0189-E782-4A18-BB1D-B6B7A4ED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4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83ED-57C0-4007-9722-00FA6036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095B1-2F1A-40B6-BB9A-DA9715AE7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C4809-FA33-4042-B61A-36ECE2665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1019D-1989-432A-89B1-3F4FC81D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2B171-F4B4-4819-B3CD-1E7A0D92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E31E-0C18-4393-AE48-A3ABECF9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88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A7AFA-93B6-4465-BE14-F91FD6E4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56C38-F499-4FB0-803C-CB32B08E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712D-70DF-410B-A263-D309CD7D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99AA-8CAB-4D25-BD53-79735BE06551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E975-1163-4F8E-89AB-44404B179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7CC9-BDA2-437D-9BAF-7A4439116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18A2-52A1-49E8-A74B-E09E2D666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29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A1A3A-2AE2-45C0-93A6-4A04FC25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0"/>
            <a:ext cx="6353175" cy="758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CA22C-5993-43D3-971A-C439E1FE53E7}"/>
              </a:ext>
            </a:extLst>
          </p:cNvPr>
          <p:cNvSpPr txBox="1"/>
          <p:nvPr/>
        </p:nvSpPr>
        <p:spPr>
          <a:xfrm>
            <a:off x="657225" y="903201"/>
            <a:ext cx="25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PENDING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B1063-D6A0-435A-B142-B69DDB567604}"/>
              </a:ext>
            </a:extLst>
          </p:cNvPr>
          <p:cNvSpPr txBox="1"/>
          <p:nvPr/>
        </p:nvSpPr>
        <p:spPr>
          <a:xfrm>
            <a:off x="6388780" y="890380"/>
            <a:ext cx="262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FOOD READY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D557C-4539-4212-A094-0E1E5E130C39}"/>
              </a:ext>
            </a:extLst>
          </p:cNvPr>
          <p:cNvSpPr txBox="1"/>
          <p:nvPr/>
        </p:nvSpPr>
        <p:spPr>
          <a:xfrm>
            <a:off x="3248024" y="897350"/>
            <a:ext cx="2847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FOOD IN THE KITCHEN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3AF1A-6AF4-4E52-8D94-66E8A330E77D}"/>
              </a:ext>
            </a:extLst>
          </p:cNvPr>
          <p:cNvSpPr txBox="1"/>
          <p:nvPr/>
        </p:nvSpPr>
        <p:spPr>
          <a:xfrm>
            <a:off x="371475" y="1417082"/>
            <a:ext cx="2809875" cy="1477328"/>
          </a:xfrm>
          <a:prstGeom prst="rect">
            <a:avLst/>
          </a:prstGeom>
          <a:noFill/>
          <a:ln w="57150">
            <a:solidFill>
              <a:srgbClr val="C10303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Order Number 1</a:t>
            </a:r>
          </a:p>
          <a:p>
            <a:r>
              <a:rPr lang="en-GB" dirty="0"/>
              <a:t>Tacos</a:t>
            </a:r>
          </a:p>
          <a:p>
            <a:r>
              <a:rPr lang="en-GB" dirty="0"/>
              <a:t>Tacos</a:t>
            </a:r>
          </a:p>
          <a:p>
            <a:r>
              <a:rPr lang="en-GB" dirty="0"/>
              <a:t>Tacos</a:t>
            </a:r>
          </a:p>
          <a:p>
            <a:r>
              <a:rPr lang="en-GB" dirty="0"/>
              <a:t>Coca Cola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F8771-8334-4838-8338-A10FD1AA352F}"/>
              </a:ext>
            </a:extLst>
          </p:cNvPr>
          <p:cNvSpPr/>
          <p:nvPr/>
        </p:nvSpPr>
        <p:spPr>
          <a:xfrm>
            <a:off x="304801" y="2894410"/>
            <a:ext cx="2943224" cy="534590"/>
          </a:xfrm>
          <a:prstGeom prst="rect">
            <a:avLst/>
          </a:prstGeom>
          <a:solidFill>
            <a:srgbClr val="CE2009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Confirm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183D1-9AAF-4EDC-AB88-D932BC9E92A2}"/>
              </a:ext>
            </a:extLst>
          </p:cNvPr>
          <p:cNvSpPr txBox="1"/>
          <p:nvPr/>
        </p:nvSpPr>
        <p:spPr>
          <a:xfrm>
            <a:off x="9119586" y="897350"/>
            <a:ext cx="25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COMPLETED ORDERS</a:t>
            </a:r>
          </a:p>
        </p:txBody>
      </p:sp>
    </p:spTree>
    <p:extLst>
      <p:ext uri="{BB962C8B-B14F-4D97-AF65-F5344CB8AC3E}">
        <p14:creationId xmlns:p14="http://schemas.microsoft.com/office/powerpoint/2010/main" val="219692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25380-B3A3-4B6A-A1F3-8E1FA4FE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0"/>
            <a:ext cx="6353175" cy="758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B7920E-AA33-498F-9F7F-6D1802C2FBFD}"/>
              </a:ext>
            </a:extLst>
          </p:cNvPr>
          <p:cNvSpPr txBox="1"/>
          <p:nvPr/>
        </p:nvSpPr>
        <p:spPr>
          <a:xfrm>
            <a:off x="3286125" y="1266682"/>
            <a:ext cx="2809875" cy="1477328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Order Number 1</a:t>
            </a:r>
          </a:p>
          <a:p>
            <a:r>
              <a:rPr lang="en-GB" dirty="0"/>
              <a:t>Tacos</a:t>
            </a:r>
          </a:p>
          <a:p>
            <a:r>
              <a:rPr lang="en-GB" dirty="0"/>
              <a:t>Tacos</a:t>
            </a:r>
          </a:p>
          <a:p>
            <a:r>
              <a:rPr lang="en-GB" dirty="0"/>
              <a:t>Tacos</a:t>
            </a:r>
          </a:p>
          <a:p>
            <a:r>
              <a:rPr lang="en-GB" dirty="0"/>
              <a:t>Coca Cola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5A896-EA26-47EB-9943-329D94457337}"/>
              </a:ext>
            </a:extLst>
          </p:cNvPr>
          <p:cNvSpPr txBox="1"/>
          <p:nvPr/>
        </p:nvSpPr>
        <p:spPr>
          <a:xfrm>
            <a:off x="657225" y="903201"/>
            <a:ext cx="25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PENDING ORDERS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3DDF4-F7B1-41F4-ABE6-DE7F177EEA14}"/>
              </a:ext>
            </a:extLst>
          </p:cNvPr>
          <p:cNvSpPr txBox="1"/>
          <p:nvPr/>
        </p:nvSpPr>
        <p:spPr>
          <a:xfrm>
            <a:off x="6388780" y="890380"/>
            <a:ext cx="262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FOOD READY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A7096-7167-460B-8D51-6F9D20778C38}"/>
              </a:ext>
            </a:extLst>
          </p:cNvPr>
          <p:cNvSpPr txBox="1"/>
          <p:nvPr/>
        </p:nvSpPr>
        <p:spPr>
          <a:xfrm>
            <a:off x="3248024" y="897350"/>
            <a:ext cx="2847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FOOD IN THE KITCHEN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FCEA1C-D705-4E7B-9577-9A0D4F6E6431}"/>
              </a:ext>
            </a:extLst>
          </p:cNvPr>
          <p:cNvSpPr txBox="1"/>
          <p:nvPr/>
        </p:nvSpPr>
        <p:spPr>
          <a:xfrm>
            <a:off x="9119586" y="897350"/>
            <a:ext cx="25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COMPLETED ORDERS</a:t>
            </a:r>
          </a:p>
        </p:txBody>
      </p:sp>
    </p:spTree>
    <p:extLst>
      <p:ext uri="{BB962C8B-B14F-4D97-AF65-F5344CB8AC3E}">
        <p14:creationId xmlns:p14="http://schemas.microsoft.com/office/powerpoint/2010/main" val="276159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A1A3A-2AE2-45C0-93A6-4A04FC25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0"/>
            <a:ext cx="6353175" cy="758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63AF1A-6AF4-4E52-8D94-66E8A330E77D}"/>
              </a:ext>
            </a:extLst>
          </p:cNvPr>
          <p:cNvSpPr txBox="1"/>
          <p:nvPr/>
        </p:nvSpPr>
        <p:spPr>
          <a:xfrm>
            <a:off x="6068811" y="1254980"/>
            <a:ext cx="2809875" cy="1477328"/>
          </a:xfrm>
          <a:prstGeom prst="rect">
            <a:avLst/>
          </a:prstGeom>
          <a:noFill/>
          <a:ln w="5715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Order Number 1</a:t>
            </a:r>
          </a:p>
          <a:p>
            <a:r>
              <a:rPr lang="en-GB" dirty="0"/>
              <a:t>Tacos</a:t>
            </a:r>
          </a:p>
          <a:p>
            <a:r>
              <a:rPr lang="en-GB" dirty="0"/>
              <a:t>Tacos</a:t>
            </a:r>
          </a:p>
          <a:p>
            <a:r>
              <a:rPr lang="en-GB" dirty="0"/>
              <a:t>Tacos</a:t>
            </a:r>
          </a:p>
          <a:p>
            <a:r>
              <a:rPr lang="en-GB" dirty="0"/>
              <a:t>Coca Cola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F8771-8334-4838-8338-A10FD1AA352F}"/>
              </a:ext>
            </a:extLst>
          </p:cNvPr>
          <p:cNvSpPr/>
          <p:nvPr/>
        </p:nvSpPr>
        <p:spPr>
          <a:xfrm>
            <a:off x="6002137" y="2714337"/>
            <a:ext cx="2943224" cy="534590"/>
          </a:xfrm>
          <a:prstGeom prst="rect">
            <a:avLst/>
          </a:prstGeom>
          <a:solidFill>
            <a:srgbClr val="00CC00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Delivered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531E9-8642-4478-A198-BAD78D17170E}"/>
              </a:ext>
            </a:extLst>
          </p:cNvPr>
          <p:cNvSpPr txBox="1"/>
          <p:nvPr/>
        </p:nvSpPr>
        <p:spPr>
          <a:xfrm>
            <a:off x="657225" y="903201"/>
            <a:ext cx="25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PENDING ORDERS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8A9B9-E15D-4541-B3B8-7CF08212BEA2}"/>
              </a:ext>
            </a:extLst>
          </p:cNvPr>
          <p:cNvSpPr txBox="1"/>
          <p:nvPr/>
        </p:nvSpPr>
        <p:spPr>
          <a:xfrm>
            <a:off x="6388780" y="890380"/>
            <a:ext cx="262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FOOD READY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94AFB-9068-4B43-8DAF-17EA891EF4DF}"/>
              </a:ext>
            </a:extLst>
          </p:cNvPr>
          <p:cNvSpPr txBox="1"/>
          <p:nvPr/>
        </p:nvSpPr>
        <p:spPr>
          <a:xfrm>
            <a:off x="3248024" y="897350"/>
            <a:ext cx="2847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FOOD IN THE KITCHEN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C9C85-A92C-440F-AB3D-02B87D8E6506}"/>
              </a:ext>
            </a:extLst>
          </p:cNvPr>
          <p:cNvSpPr txBox="1"/>
          <p:nvPr/>
        </p:nvSpPr>
        <p:spPr>
          <a:xfrm>
            <a:off x="9119586" y="897350"/>
            <a:ext cx="25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COMPLETED ORDERS</a:t>
            </a:r>
          </a:p>
        </p:txBody>
      </p:sp>
    </p:spTree>
    <p:extLst>
      <p:ext uri="{BB962C8B-B14F-4D97-AF65-F5344CB8AC3E}">
        <p14:creationId xmlns:p14="http://schemas.microsoft.com/office/powerpoint/2010/main" val="272639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A1A3A-2AE2-45C0-93A6-4A04FC25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0"/>
            <a:ext cx="6353175" cy="758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63AF1A-6AF4-4E52-8D94-66E8A330E77D}"/>
              </a:ext>
            </a:extLst>
          </p:cNvPr>
          <p:cNvSpPr txBox="1"/>
          <p:nvPr/>
        </p:nvSpPr>
        <p:spPr>
          <a:xfrm>
            <a:off x="8972550" y="1521857"/>
            <a:ext cx="2809875" cy="36933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Order Number 1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DDDCB68-6D89-4738-8330-BCC464B0E340}"/>
              </a:ext>
            </a:extLst>
          </p:cNvPr>
          <p:cNvSpPr/>
          <p:nvPr/>
        </p:nvSpPr>
        <p:spPr>
          <a:xfrm rot="10800000">
            <a:off x="11504996" y="1635499"/>
            <a:ext cx="224161" cy="1762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21C6D-D499-4544-A8D4-EE3FFC1640A1}"/>
              </a:ext>
            </a:extLst>
          </p:cNvPr>
          <p:cNvSpPr txBox="1"/>
          <p:nvPr/>
        </p:nvSpPr>
        <p:spPr>
          <a:xfrm>
            <a:off x="657225" y="903201"/>
            <a:ext cx="25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PENDING ORDERS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703C1-1173-40E6-B9CF-6EE762B693FB}"/>
              </a:ext>
            </a:extLst>
          </p:cNvPr>
          <p:cNvSpPr txBox="1"/>
          <p:nvPr/>
        </p:nvSpPr>
        <p:spPr>
          <a:xfrm>
            <a:off x="6388780" y="890380"/>
            <a:ext cx="262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FOOD READY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55690-FB1B-43FA-B763-4F8418A8231E}"/>
              </a:ext>
            </a:extLst>
          </p:cNvPr>
          <p:cNvSpPr txBox="1"/>
          <p:nvPr/>
        </p:nvSpPr>
        <p:spPr>
          <a:xfrm>
            <a:off x="3248024" y="897350"/>
            <a:ext cx="2847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FOOD IN THE KITCHEN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77D8A-C0E8-4862-87B4-FFF1F3AC1363}"/>
              </a:ext>
            </a:extLst>
          </p:cNvPr>
          <p:cNvSpPr txBox="1"/>
          <p:nvPr/>
        </p:nvSpPr>
        <p:spPr>
          <a:xfrm>
            <a:off x="9119586" y="897350"/>
            <a:ext cx="2524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10303"/>
                </a:solidFill>
                <a:latin typeface="Gill Sans MT" panose="020B0502020104020203" pitchFamily="34" charset="0"/>
              </a:rPr>
              <a:t>COMPLETED ORDERS</a:t>
            </a:r>
          </a:p>
        </p:txBody>
      </p:sp>
    </p:spTree>
    <p:extLst>
      <p:ext uri="{BB962C8B-B14F-4D97-AF65-F5344CB8AC3E}">
        <p14:creationId xmlns:p14="http://schemas.microsoft.com/office/powerpoint/2010/main" val="309508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Aislinn Limbird</dc:creator>
  <cp:lastModifiedBy>Aislinn Limbird</cp:lastModifiedBy>
  <cp:revision>6</cp:revision>
  <dcterms:created xsi:type="dcterms:W3CDTF">2019-02-18T18:50:14Z</dcterms:created>
  <dcterms:modified xsi:type="dcterms:W3CDTF">2019-02-18T19:34:10Z</dcterms:modified>
</cp:coreProperties>
</file>