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Average"/>
      <p:regular r:id="rId40"/>
    </p:embeddedFont>
    <p:embeddedFont>
      <p:font typeface="Oswald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verage-regular.fntdata"/><Relationship Id="rId20" Type="http://schemas.openxmlformats.org/officeDocument/2006/relationships/slide" Target="slides/slide15.xml"/><Relationship Id="rId42" Type="http://schemas.openxmlformats.org/officeDocument/2006/relationships/font" Target="fonts/Oswald-bold.fntdata"/><Relationship Id="rId41" Type="http://schemas.openxmlformats.org/officeDocument/2006/relationships/font" Target="fonts/Oswald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Проектирование и создание базы данных для перехода компьютеров с Windows на Linux в it-компании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Проект создан Абрамовым Иваном (336350) и Юнусовой Айсылу (369097)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-- Создание таблицы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CREATE TABLE Computers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inventory_number VARCHAR(50) UNIQUE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computer_name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migration_status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start_date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completed_date DATE,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user_id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1818"/>
              <a:buNone/>
            </a:pPr>
            <a:r>
              <a:rPr lang="en"/>
              <a:t>	FOREIGN KEY (user_id) REFERENCES Users(user_id)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-- Создание таблицы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CREATE TABLE Incidents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incident_id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computer_id INTEGER,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description TEXT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status VARCHAR(50)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reported_date DATE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	FOREIGN KEY (computer_id) REFERENCES Computers(computer_id)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Users (name, department, email)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('Dmitry Filin', 'Finance', 'dima.fil1234@bank.com'),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('Anna Po', 'IT', 'poan1999@bank.com'),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('Firan Portu', 'IT', 'portufiran24@bank.com'),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('Eugene Artamonov', 'HR', 'eugenearta111155@bank.com');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компьютеров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Computers (inventory_number, computer_name, migration_status, start_date, completed_date, user_id)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('INV001-100142', 'Dima-PC', 'Pending', '2024-05-01', NULL, 1),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('INV005-402518', 'Anna-PC', 'Pending', '2024-06-01', NULL, 2),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('INV004-518936', 'Firan-PC', 'In Progress', '2024-06-04', NULL, 3),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('INV005-951829', 'EugeneArta-PC', 'Completed', '2024-06-04', '2024-06-05', 4);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Добавление инцидентов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INSERT INTO Incidents (computer_id, description, status, reported_date) VALUES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(1, 'Network issue during migration', 'Open', '2024-05-01'),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(2, 'Software compatibility problem', 'Resolved', '2024-05-05'),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(3, 'Data backup failed', 'In Progress', '2024-05-10');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компьютеров, ожидающих переход: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br>
              <a:rPr lang="en"/>
            </a:br>
            <a:r>
              <a:rPr lang="en"/>
              <a:t>SELECT * FROM Computers WHERE migration_status = 'Pending';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95785"/>
            <a:ext cx="9144003" cy="115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Поиск компьютера по инвентарному номеру: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SELECT * FROM Computers WHERE inventory_number = 'INV005-951829';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006"/>
            <a:ext cx="9144003" cy="76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чьи компьютеры успешно мигрированы: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u.department, c.computer_name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'Completed';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Предметная область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Наш заказчик - крупная it-компания, занимающаяся переходом своих компьютеров с операционной системы Windows на Linux. Для успешного управления этим процессом и минимизации возможных сбоев компания планирует создать специализированную базу данных. Наша задача - разработать базу данных с рядом функций, обеспечивающих эффективное управление процессом перехода, контроль прогресса и поддержку пользователей.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Отчет по количеству компьютеров в процессе перехода по департаментам: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u.department, COUNT(c.computer_id) AS total_migrations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WHERE c.migration_status = 'In Progress'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GROUP BY u.department;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6703"/>
            <a:ext cx="9144003" cy="750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всех инцидентов, зарегистрированных в ходе перехода: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i.incident_id, i.description, i.status, c.computer_name, u.name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JOIN Users u ON c.user_id = u.user_id;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01564"/>
            <a:ext cx="9144003" cy="154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Список компьютеров, имеющих открытые инциденты: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c.computer_name, i.description, i.status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 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Incidents i ON c.computer_id = i.computer_id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i.status = 'Open';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5541"/>
            <a:ext cx="9144003" cy="77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истории инцидентов для конкретного компьютера: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i.*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Incidents 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i.computer_id = c.computer_id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c.inventory_number = 'INV004-518936';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7773"/>
            <a:ext cx="9144003" cy="76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списка всех пользователей, ожидающих перехода своих компьютеров: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c.migration_status = 'Pending';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Поддержка справочников: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Компьютеры: информация о каждом компьютере, включающая инвентарный номер, название компьютера, статус перехода, дату начала и окончания перехода, а также ссылку на пользователя.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Пользователи: информация о пользователях, включающая фамилию, имя, департамент, электронную почту и ссылку на их компьютеры.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Инциденты: информация об инцидентах, связанных с переходом, включающая описание проблемы, статус, дату регистрации и ссылку на соответствующий компьютер.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2482"/>
            <a:ext cx="9144003" cy="1138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Получения списка пользователей, которые не имеют назначенных компьютеров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u.name, u.department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Users u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LEFT JOIN Computers c ON u.user_id = c.user_id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c.user_id IS NULL;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1963"/>
            <a:ext cx="9144003" cy="8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1" name="Google Shape;26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Получение количества компьютеров, переход которых завершен за последние 30 дней: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COUNT(*) AS completed_migrations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FROM Computers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WHERE migration_status = 'Completed' AND completed_date &gt; CURRENT_DATE - INTERVAL '30 days';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Реализация запросов к данным (на языке SQL)</a:t>
            </a:r>
            <a:endParaRPr/>
          </a:p>
        </p:txBody>
      </p:sp>
      <p:sp>
        <p:nvSpPr>
          <p:cNvPr id="267" name="Google Shape;26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Пример результата исполнения запроса:</a:t>
            </a:r>
            <a:endParaRPr/>
          </a:p>
        </p:txBody>
      </p:sp>
      <p:pic>
        <p:nvPicPr>
          <p:cNvPr id="268" name="Google Shape;26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83309"/>
            <a:ext cx="9144003" cy="776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Возможность получения разнообразных отчетов, например: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компьютеров, ожидающих переход.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Список всех инцидентов, зарегистрированных в ходе перехода.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Количество компьютеров, переход которых завершен за последние 30 дней.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Функции базы данных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1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/>
              <a:t>Возможность корректного внесения изменений, например: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Обновление статуса перехода для компьютеров.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Регистрация и обновление информации об инцидентах.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Обновление информации о пользователях и их департаментах.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Перевод компьютеров между пользователями в случае изменения назначений.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Список типовых запросов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компьютеров, ожидающих перехода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Поиск компьютера по инвентарному номеру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пользователей, чьи компьютеры успешно мигрированы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Отчет по количеству компьютеров в процессе перехода по департаментам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Список всех инцидентов, зарегистрированных в ходе перехода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Список компьютеров, имеющих открытые инциденты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истории инцидентов для конкретного компьютера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списка всех пользователей, ожидающих перехода своих компьютеров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Получения списка пользователей, которые не имеют назначенных компьютеров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Получение количества компьютеров, переход которых завершен за последние 30 дней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ER-диаграмма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0463" y="1017725"/>
            <a:ext cx="55830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Выбор СУБД для реализации проекта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Для данного проекта будет использоваться СУБД PostgreSQL. Эта СУБД является мощной, надежной и поддерживает все необходимые функции для управления данными, включая сложные запросы, транзакции и поддержку связи между таблицами. PostgreSQL также хорошо масштабируется и подходит для использования в it.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Создание структуры хранения данных (на языке SQL)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-- Создание таблицы пользователей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CREATE TABLE Users (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user_id SERIAL PRIMARY KEY,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name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department VARCHAR(100) NOT NULL,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email VARCHAR(100) UNIQUE NOT NULL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);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