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8" r:id="rId22"/>
    <p:sldId id="326" r:id="rId23"/>
    <p:sldId id="329" r:id="rId24"/>
    <p:sldId id="327" r:id="rId25"/>
    <p:sldId id="330" r:id="rId26"/>
    <p:sldId id="331" r:id="rId27"/>
    <p:sldId id="332" r:id="rId28"/>
    <p:sldId id="333" r:id="rId29"/>
    <p:sldId id="334" r:id="rId30"/>
    <p:sldId id="274" r:id="rId31"/>
  </p:sldIdLst>
  <p:sldSz cx="18288000" cy="10287000"/>
  <p:notesSz cx="6858000" cy="9144000"/>
  <p:embeddedFontLst>
    <p:embeddedFont>
      <p:font typeface="IBM Plex Serif" panose="02060503050406000203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gDEWMNPWxrtdjKKuaewXpFPMAy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6E3"/>
    <a:srgbClr val="362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B34BF-9740-47C0-9D67-C1DE0EEB9B3C}" v="14" dt="2025-05-09T12:30:22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92" autoAdjust="0"/>
  </p:normalViewPr>
  <p:slideViewPr>
    <p:cSldViewPr snapToGrid="0">
      <p:cViewPr varScale="1">
        <p:scale>
          <a:sx n="89" d="100"/>
          <a:sy n="89" d="100"/>
        </p:scale>
        <p:origin x="5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72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verin Mills" userId="2d8cbaca9fe78370" providerId="LiveId" clId="{C3497F65-EE5F-4F95-80C2-32EDA56BCF71}"/>
    <pc:docChg chg="modSld">
      <pc:chgData name="Severin Mills" userId="2d8cbaca9fe78370" providerId="LiveId" clId="{C3497F65-EE5F-4F95-80C2-32EDA56BCF71}" dt="2025-05-02T13:45:03.292" v="21" actId="20577"/>
      <pc:docMkLst>
        <pc:docMk/>
      </pc:docMkLst>
      <pc:sldChg chg="modSp mod">
        <pc:chgData name="Severin Mills" userId="2d8cbaca9fe78370" providerId="LiveId" clId="{C3497F65-EE5F-4F95-80C2-32EDA56BCF71}" dt="2025-05-02T13:45:03.292" v="21" actId="20577"/>
        <pc:sldMkLst>
          <pc:docMk/>
          <pc:sldMk cId="0" sldId="257"/>
        </pc:sldMkLst>
        <pc:spChg chg="mod">
          <ac:chgData name="Severin Mills" userId="2d8cbaca9fe78370" providerId="LiveId" clId="{C3497F65-EE5F-4F95-80C2-32EDA56BCF71}" dt="2025-05-02T13:45:03.292" v="21" actId="20577"/>
          <ac:spMkLst>
            <pc:docMk/>
            <pc:sldMk cId="0" sldId="257"/>
            <ac:spMk id="108" creationId="{00000000-0000-0000-0000-000000000000}"/>
          </ac:spMkLst>
        </pc:spChg>
      </pc:sldChg>
      <pc:sldChg chg="modSp mod">
        <pc:chgData name="Severin Mills" userId="2d8cbaca9fe78370" providerId="LiveId" clId="{C3497F65-EE5F-4F95-80C2-32EDA56BCF71}" dt="2025-05-02T13:44:26.476" v="3" actId="20577"/>
        <pc:sldMkLst>
          <pc:docMk/>
          <pc:sldMk cId="0" sldId="274"/>
        </pc:sldMkLst>
        <pc:spChg chg="mod">
          <ac:chgData name="Severin Mills" userId="2d8cbaca9fe78370" providerId="LiveId" clId="{C3497F65-EE5F-4F95-80C2-32EDA56BCF71}" dt="2025-05-02T13:44:26.476" v="3" actId="20577"/>
          <ac:spMkLst>
            <pc:docMk/>
            <pc:sldMk cId="0" sldId="274"/>
            <ac:spMk id="297" creationId="{00000000-0000-0000-0000-000000000000}"/>
          </ac:spMkLst>
        </pc:spChg>
      </pc:sldChg>
    </pc:docChg>
  </pc:docChgLst>
  <pc:docChgLst>
    <pc:chgData name="Severin Mills" userId="2d8cbaca9fe78370" providerId="LiveId" clId="{D13A23E6-5842-4523-A64B-4661A349AD12}"/>
    <pc:docChg chg="custSel modSld">
      <pc:chgData name="Severin Mills" userId="2d8cbaca9fe78370" providerId="LiveId" clId="{D13A23E6-5842-4523-A64B-4661A349AD12}" dt="2025-04-11T13:58:10.804" v="63" actId="20577"/>
      <pc:docMkLst>
        <pc:docMk/>
      </pc:docMkLst>
      <pc:sldChg chg="modSp mod">
        <pc:chgData name="Severin Mills" userId="2d8cbaca9fe78370" providerId="LiveId" clId="{D13A23E6-5842-4523-A64B-4661A349AD12}" dt="2025-04-11T09:29:16.887" v="13" actId="20577"/>
        <pc:sldMkLst>
          <pc:docMk/>
          <pc:sldMk cId="0" sldId="256"/>
        </pc:sldMkLst>
        <pc:spChg chg="mod">
          <ac:chgData name="Severin Mills" userId="2d8cbaca9fe78370" providerId="LiveId" clId="{D13A23E6-5842-4523-A64B-4661A349AD12}" dt="2025-04-11T09:29:16.887" v="13" actId="20577"/>
          <ac:spMkLst>
            <pc:docMk/>
            <pc:sldMk cId="0" sldId="256"/>
            <ac:spMk id="89" creationId="{00000000-0000-0000-0000-000000000000}"/>
          </ac:spMkLst>
        </pc:spChg>
      </pc:sldChg>
      <pc:sldChg chg="modSp mod">
        <pc:chgData name="Severin Mills" userId="2d8cbaca9fe78370" providerId="LiveId" clId="{D13A23E6-5842-4523-A64B-4661A349AD12}" dt="2025-04-11T09:30:32.989" v="14" actId="1076"/>
        <pc:sldMkLst>
          <pc:docMk/>
          <pc:sldMk cId="3164968881" sldId="298"/>
        </pc:sldMkLst>
      </pc:sldChg>
      <pc:sldChg chg="modNotesTx">
        <pc:chgData name="Severin Mills" userId="2d8cbaca9fe78370" providerId="LiveId" clId="{D13A23E6-5842-4523-A64B-4661A349AD12}" dt="2025-04-11T13:58:10.804" v="63" actId="20577"/>
        <pc:sldMkLst>
          <pc:docMk/>
          <pc:sldMk cId="3163191291" sldId="299"/>
        </pc:sldMkLst>
      </pc:sldChg>
    </pc:docChg>
  </pc:docChgLst>
  <pc:docChgLst>
    <pc:chgData name="Severin Mills" userId="2d8cbaca9fe78370" providerId="LiveId" clId="{E56B34BF-9740-47C0-9D67-C1DE0EEB9B3C}"/>
    <pc:docChg chg="undo custSel addSld delSld modSld">
      <pc:chgData name="Severin Mills" userId="2d8cbaca9fe78370" providerId="LiveId" clId="{E56B34BF-9740-47C0-9D67-C1DE0EEB9B3C}" dt="2025-05-09T12:30:30.234" v="1723" actId="14100"/>
      <pc:docMkLst>
        <pc:docMk/>
      </pc:docMkLst>
      <pc:sldChg chg="modSp mod">
        <pc:chgData name="Severin Mills" userId="2d8cbaca9fe78370" providerId="LiveId" clId="{E56B34BF-9740-47C0-9D67-C1DE0EEB9B3C}" dt="2025-05-07T09:24:04.681" v="23" actId="20577"/>
        <pc:sldMkLst>
          <pc:docMk/>
          <pc:sldMk cId="0" sldId="256"/>
        </pc:sldMkLst>
        <pc:spChg chg="mod">
          <ac:chgData name="Severin Mills" userId="2d8cbaca9fe78370" providerId="LiveId" clId="{E56B34BF-9740-47C0-9D67-C1DE0EEB9B3C}" dt="2025-05-07T09:23:51.795" v="0"/>
          <ac:spMkLst>
            <pc:docMk/>
            <pc:sldMk cId="0" sldId="256"/>
            <ac:spMk id="89" creationId="{00000000-0000-0000-0000-000000000000}"/>
          </ac:spMkLst>
        </pc:spChg>
        <pc:spChg chg="mod">
          <ac:chgData name="Severin Mills" userId="2d8cbaca9fe78370" providerId="LiveId" clId="{E56B34BF-9740-47C0-9D67-C1DE0EEB9B3C}" dt="2025-05-07T09:24:04.681" v="23" actId="20577"/>
          <ac:spMkLst>
            <pc:docMk/>
            <pc:sldMk cId="0" sldId="256"/>
            <ac:spMk id="92" creationId="{00000000-0000-0000-0000-000000000000}"/>
          </ac:spMkLst>
        </pc:spChg>
      </pc:sldChg>
      <pc:sldChg chg="modSp mod">
        <pc:chgData name="Severin Mills" userId="2d8cbaca9fe78370" providerId="LiveId" clId="{E56B34BF-9740-47C0-9D67-C1DE0EEB9B3C}" dt="2025-05-09T12:09:49.568" v="1154" actId="6549"/>
        <pc:sldMkLst>
          <pc:docMk/>
          <pc:sldMk cId="0" sldId="257"/>
        </pc:sldMkLst>
        <pc:spChg chg="mod">
          <ac:chgData name="Severin Mills" userId="2d8cbaca9fe78370" providerId="LiveId" clId="{E56B34BF-9740-47C0-9D67-C1DE0EEB9B3C}" dt="2025-05-07T09:23:51.795" v="0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Severin Mills" userId="2d8cbaca9fe78370" providerId="LiveId" clId="{E56B34BF-9740-47C0-9D67-C1DE0EEB9B3C}" dt="2025-05-07T09:26:12.988" v="59" actId="20577"/>
          <ac:spMkLst>
            <pc:docMk/>
            <pc:sldMk cId="0" sldId="257"/>
            <ac:spMk id="105" creationId="{00000000-0000-0000-0000-000000000000}"/>
          </ac:spMkLst>
        </pc:spChg>
        <pc:spChg chg="mod">
          <ac:chgData name="Severin Mills" userId="2d8cbaca9fe78370" providerId="LiveId" clId="{E56B34BF-9740-47C0-9D67-C1DE0EEB9B3C}" dt="2025-05-09T12:09:49.568" v="1154" actId="6549"/>
          <ac:spMkLst>
            <pc:docMk/>
            <pc:sldMk cId="0" sldId="257"/>
            <ac:spMk id="107" creationId="{00000000-0000-0000-0000-000000000000}"/>
          </ac:spMkLst>
        </pc:spChg>
        <pc:spChg chg="mod">
          <ac:chgData name="Severin Mills" userId="2d8cbaca9fe78370" providerId="LiveId" clId="{E56B34BF-9740-47C0-9D67-C1DE0EEB9B3C}" dt="2025-05-07T09:27:50.921" v="133" actId="20577"/>
          <ac:spMkLst>
            <pc:docMk/>
            <pc:sldMk cId="0" sldId="257"/>
            <ac:spMk id="109" creationId="{00000000-0000-0000-0000-000000000000}"/>
          </ac:spMkLst>
        </pc:spChg>
      </pc:sldChg>
      <pc:sldChg chg="modSp add del">
        <pc:chgData name="Severin Mills" userId="2d8cbaca9fe78370" providerId="LiveId" clId="{E56B34BF-9740-47C0-9D67-C1DE0EEB9B3C}" dt="2025-05-07T09:30:05.425" v="189" actId="47"/>
        <pc:sldMkLst>
          <pc:docMk/>
          <pc:sldMk cId="0" sldId="258"/>
        </pc:sldMkLst>
      </pc:sldChg>
      <pc:sldChg chg="add del">
        <pc:chgData name="Severin Mills" userId="2d8cbaca9fe78370" providerId="LiveId" clId="{E56B34BF-9740-47C0-9D67-C1DE0EEB9B3C}" dt="2025-05-07T09:31:30.328" v="200" actId="47"/>
        <pc:sldMkLst>
          <pc:docMk/>
          <pc:sldMk cId="0" sldId="259"/>
        </pc:sldMkLst>
      </pc:sldChg>
      <pc:sldChg chg="add del">
        <pc:chgData name="Severin Mills" userId="2d8cbaca9fe78370" providerId="LiveId" clId="{E56B34BF-9740-47C0-9D67-C1DE0EEB9B3C}" dt="2025-05-07T09:31:43.111" v="204" actId="47"/>
        <pc:sldMkLst>
          <pc:docMk/>
          <pc:sldMk cId="0" sldId="260"/>
        </pc:sldMkLst>
      </pc:sldChg>
      <pc:sldChg chg="add del">
        <pc:chgData name="Severin Mills" userId="2d8cbaca9fe78370" providerId="LiveId" clId="{E56B34BF-9740-47C0-9D67-C1DE0EEB9B3C}" dt="2025-05-09T11:46:59.783" v="426" actId="47"/>
        <pc:sldMkLst>
          <pc:docMk/>
          <pc:sldMk cId="0" sldId="261"/>
        </pc:sldMkLst>
      </pc:sldChg>
      <pc:sldChg chg="add del">
        <pc:chgData name="Severin Mills" userId="2d8cbaca9fe78370" providerId="LiveId" clId="{E56B34BF-9740-47C0-9D67-C1DE0EEB9B3C}" dt="2025-05-09T11:47:00.467" v="427" actId="47"/>
        <pc:sldMkLst>
          <pc:docMk/>
          <pc:sldMk cId="0" sldId="262"/>
        </pc:sldMkLst>
      </pc:sldChg>
      <pc:sldChg chg="add del">
        <pc:chgData name="Severin Mills" userId="2d8cbaca9fe78370" providerId="LiveId" clId="{E56B34BF-9740-47C0-9D67-C1DE0EEB9B3C}" dt="2025-05-09T11:47:00.844" v="428" actId="47"/>
        <pc:sldMkLst>
          <pc:docMk/>
          <pc:sldMk cId="0" sldId="263"/>
        </pc:sldMkLst>
      </pc:sldChg>
      <pc:sldChg chg="add del">
        <pc:chgData name="Severin Mills" userId="2d8cbaca9fe78370" providerId="LiveId" clId="{E56B34BF-9740-47C0-9D67-C1DE0EEB9B3C}" dt="2025-05-09T11:47:01.167" v="429" actId="47"/>
        <pc:sldMkLst>
          <pc:docMk/>
          <pc:sldMk cId="0" sldId="264"/>
        </pc:sldMkLst>
      </pc:sldChg>
      <pc:sldChg chg="add del">
        <pc:chgData name="Severin Mills" userId="2d8cbaca9fe78370" providerId="LiveId" clId="{E56B34BF-9740-47C0-9D67-C1DE0EEB9B3C}" dt="2025-05-09T11:47:01.489" v="430" actId="47"/>
        <pc:sldMkLst>
          <pc:docMk/>
          <pc:sldMk cId="0" sldId="265"/>
        </pc:sldMkLst>
      </pc:sldChg>
      <pc:sldChg chg="add del">
        <pc:chgData name="Severin Mills" userId="2d8cbaca9fe78370" providerId="LiveId" clId="{E56B34BF-9740-47C0-9D67-C1DE0EEB9B3C}" dt="2025-05-09T11:47:01.931" v="431" actId="47"/>
        <pc:sldMkLst>
          <pc:docMk/>
          <pc:sldMk cId="0" sldId="266"/>
        </pc:sldMkLst>
      </pc:sldChg>
      <pc:sldChg chg="add del">
        <pc:chgData name="Severin Mills" userId="2d8cbaca9fe78370" providerId="LiveId" clId="{E56B34BF-9740-47C0-9D67-C1DE0EEB9B3C}" dt="2025-05-09T11:47:02.368" v="432" actId="47"/>
        <pc:sldMkLst>
          <pc:docMk/>
          <pc:sldMk cId="0" sldId="267"/>
        </pc:sldMkLst>
      </pc:sldChg>
      <pc:sldChg chg="add del">
        <pc:chgData name="Severin Mills" userId="2d8cbaca9fe78370" providerId="LiveId" clId="{E56B34BF-9740-47C0-9D67-C1DE0EEB9B3C}" dt="2025-05-09T11:47:02.851" v="433" actId="47"/>
        <pc:sldMkLst>
          <pc:docMk/>
          <pc:sldMk cId="0" sldId="268"/>
        </pc:sldMkLst>
      </pc:sldChg>
      <pc:sldChg chg="add del">
        <pc:chgData name="Severin Mills" userId="2d8cbaca9fe78370" providerId="LiveId" clId="{E56B34BF-9740-47C0-9D67-C1DE0EEB9B3C}" dt="2025-05-09T11:47:03.380" v="434" actId="47"/>
        <pc:sldMkLst>
          <pc:docMk/>
          <pc:sldMk cId="0" sldId="269"/>
        </pc:sldMkLst>
      </pc:sldChg>
      <pc:sldChg chg="modSp add del mod">
        <pc:chgData name="Severin Mills" userId="2d8cbaca9fe78370" providerId="LiveId" clId="{E56B34BF-9740-47C0-9D67-C1DE0EEB9B3C}" dt="2025-05-09T12:30:30.234" v="1723" actId="14100"/>
        <pc:sldMkLst>
          <pc:docMk/>
          <pc:sldMk cId="0" sldId="274"/>
        </pc:sldMkLst>
        <pc:spChg chg="mod">
          <ac:chgData name="Severin Mills" userId="2d8cbaca9fe78370" providerId="LiveId" clId="{E56B34BF-9740-47C0-9D67-C1DE0EEB9B3C}" dt="2025-05-07T09:23:51.795" v="0"/>
          <ac:spMkLst>
            <pc:docMk/>
            <pc:sldMk cId="0" sldId="274"/>
            <ac:spMk id="295" creationId="{00000000-0000-0000-0000-000000000000}"/>
          </ac:spMkLst>
        </pc:spChg>
        <pc:spChg chg="mod">
          <ac:chgData name="Severin Mills" userId="2d8cbaca9fe78370" providerId="LiveId" clId="{E56B34BF-9740-47C0-9D67-C1DE0EEB9B3C}" dt="2025-05-09T12:30:30.234" v="1723" actId="14100"/>
          <ac:spMkLst>
            <pc:docMk/>
            <pc:sldMk cId="0" sldId="274"/>
            <ac:spMk id="297" creationId="{00000000-0000-0000-0000-000000000000}"/>
          </ac:spMkLst>
        </pc:spChg>
      </pc:sldChg>
      <pc:sldChg chg="addSp delSp modSp mod">
        <pc:chgData name="Severin Mills" userId="2d8cbaca9fe78370" providerId="LiveId" clId="{E56B34BF-9740-47C0-9D67-C1DE0EEB9B3C}" dt="2025-05-07T09:30:03.625" v="188" actId="1076"/>
        <pc:sldMkLst>
          <pc:docMk/>
          <pc:sldMk cId="65715821" sldId="284"/>
        </pc:sldMkLst>
        <pc:spChg chg="add mod">
          <ac:chgData name="Severin Mills" userId="2d8cbaca9fe78370" providerId="LiveId" clId="{E56B34BF-9740-47C0-9D67-C1DE0EEB9B3C}" dt="2025-05-07T09:30:03.625" v="188" actId="1076"/>
          <ac:spMkLst>
            <pc:docMk/>
            <pc:sldMk cId="65715821" sldId="284"/>
            <ac:spMk id="11" creationId="{B8CB43B6-6B8A-C4FA-4F37-2CFF48364FEF}"/>
          </ac:spMkLst>
        </pc:spChg>
        <pc:spChg chg="add mod">
          <ac:chgData name="Severin Mills" userId="2d8cbaca9fe78370" providerId="LiveId" clId="{E56B34BF-9740-47C0-9D67-C1DE0EEB9B3C}" dt="2025-05-07T09:30:03.625" v="188" actId="1076"/>
          <ac:spMkLst>
            <pc:docMk/>
            <pc:sldMk cId="65715821" sldId="284"/>
            <ac:spMk id="15" creationId="{BEB6CAD5-6AB4-AA0D-4CE0-AF3166051318}"/>
          </ac:spMkLst>
        </pc:spChg>
        <pc:spChg chg="mod">
          <ac:chgData name="Severin Mills" userId="2d8cbaca9fe78370" providerId="LiveId" clId="{E56B34BF-9740-47C0-9D67-C1DE0EEB9B3C}" dt="2025-05-07T09:23:51.795" v="0"/>
          <ac:spMkLst>
            <pc:docMk/>
            <pc:sldMk cId="65715821" sldId="284"/>
            <ac:spMk id="285" creationId="{DF262914-5911-62F3-5B98-73A57CC5FE76}"/>
          </ac:spMkLst>
        </pc:spChg>
        <pc:spChg chg="mod">
          <ac:chgData name="Severin Mills" userId="2d8cbaca9fe78370" providerId="LiveId" clId="{E56B34BF-9740-47C0-9D67-C1DE0EEB9B3C}" dt="2025-05-07T09:28:27.420" v="159" actId="20577"/>
          <ac:spMkLst>
            <pc:docMk/>
            <pc:sldMk cId="65715821" sldId="284"/>
            <ac:spMk id="286" creationId="{24015CA8-A79B-5365-BFD0-4A960F08C896}"/>
          </ac:spMkLst>
        </pc:spChg>
        <pc:spChg chg="add del mod">
          <ac:chgData name="Severin Mills" userId="2d8cbaca9fe78370" providerId="LiveId" clId="{E56B34BF-9740-47C0-9D67-C1DE0EEB9B3C}" dt="2025-05-07T09:29:37.398" v="184" actId="47"/>
          <ac:spMkLst>
            <pc:docMk/>
            <pc:sldMk cId="65715821" sldId="284"/>
            <ac:spMk id="288" creationId="{041E6353-33DE-184D-6706-2E83CEA65B0B}"/>
          </ac:spMkLst>
        </pc:spChg>
        <pc:picChg chg="add mod">
          <ac:chgData name="Severin Mills" userId="2d8cbaca9fe78370" providerId="LiveId" clId="{E56B34BF-9740-47C0-9D67-C1DE0EEB9B3C}" dt="2025-05-07T09:30:03.625" v="188" actId="1076"/>
          <ac:picMkLst>
            <pc:docMk/>
            <pc:sldMk cId="65715821" sldId="284"/>
            <ac:picMk id="10" creationId="{6F052C7E-6004-AB5B-EFBF-2BBAF8B2A717}"/>
          </ac:picMkLst>
        </pc:picChg>
        <pc:picChg chg="add mod">
          <ac:chgData name="Severin Mills" userId="2d8cbaca9fe78370" providerId="LiveId" clId="{E56B34BF-9740-47C0-9D67-C1DE0EEB9B3C}" dt="2025-05-07T09:30:03.625" v="188" actId="1076"/>
          <ac:picMkLst>
            <pc:docMk/>
            <pc:sldMk cId="65715821" sldId="284"/>
            <ac:picMk id="12" creationId="{0E3C7FC3-A03C-B4DF-4CB7-F0DDF0CD0855}"/>
          </ac:picMkLst>
        </pc:picChg>
        <pc:picChg chg="add mod">
          <ac:chgData name="Severin Mills" userId="2d8cbaca9fe78370" providerId="LiveId" clId="{E56B34BF-9740-47C0-9D67-C1DE0EEB9B3C}" dt="2025-05-07T09:30:03.625" v="188" actId="1076"/>
          <ac:picMkLst>
            <pc:docMk/>
            <pc:sldMk cId="65715821" sldId="284"/>
            <ac:picMk id="13" creationId="{75F9D4BB-F96F-6020-836F-ED1265C87C9B}"/>
          </ac:picMkLst>
        </pc:picChg>
        <pc:picChg chg="add mod">
          <ac:chgData name="Severin Mills" userId="2d8cbaca9fe78370" providerId="LiveId" clId="{E56B34BF-9740-47C0-9D67-C1DE0EEB9B3C}" dt="2025-05-07T09:30:03.625" v="188" actId="1076"/>
          <ac:picMkLst>
            <pc:docMk/>
            <pc:sldMk cId="65715821" sldId="284"/>
            <ac:picMk id="14" creationId="{DD71622B-D8F8-AC94-A693-B2764315638C}"/>
          </ac:picMkLst>
        </pc:picChg>
        <pc:picChg chg="add mod">
          <ac:chgData name="Severin Mills" userId="2d8cbaca9fe78370" providerId="LiveId" clId="{E56B34BF-9740-47C0-9D67-C1DE0EEB9B3C}" dt="2025-05-07T09:30:03.625" v="188" actId="1076"/>
          <ac:picMkLst>
            <pc:docMk/>
            <pc:sldMk cId="65715821" sldId="284"/>
            <ac:picMk id="16" creationId="{6332502F-770F-F74F-7805-AC28E582A5C3}"/>
          </ac:picMkLst>
        </pc:picChg>
      </pc:sldChg>
      <pc:sldChg chg="modSp del">
        <pc:chgData name="Severin Mills" userId="2d8cbaca9fe78370" providerId="LiveId" clId="{E56B34BF-9740-47C0-9D67-C1DE0EEB9B3C}" dt="2025-05-09T12:04:14.212" v="649" actId="47"/>
        <pc:sldMkLst>
          <pc:docMk/>
          <pc:sldMk cId="2653979438" sldId="285"/>
        </pc:sldMkLst>
      </pc:sldChg>
      <pc:sldChg chg="modSp del">
        <pc:chgData name="Severin Mills" userId="2d8cbaca9fe78370" providerId="LiveId" clId="{E56B34BF-9740-47C0-9D67-C1DE0EEB9B3C}" dt="2025-05-09T12:04:14.889" v="650" actId="47"/>
        <pc:sldMkLst>
          <pc:docMk/>
          <pc:sldMk cId="1319022528" sldId="286"/>
        </pc:sldMkLst>
      </pc:sldChg>
      <pc:sldChg chg="modSp del">
        <pc:chgData name="Severin Mills" userId="2d8cbaca9fe78370" providerId="LiveId" clId="{E56B34BF-9740-47C0-9D67-C1DE0EEB9B3C}" dt="2025-05-09T12:04:15.293" v="651" actId="47"/>
        <pc:sldMkLst>
          <pc:docMk/>
          <pc:sldMk cId="3741323562" sldId="287"/>
        </pc:sldMkLst>
      </pc:sldChg>
      <pc:sldChg chg="modSp del">
        <pc:chgData name="Severin Mills" userId="2d8cbaca9fe78370" providerId="LiveId" clId="{E56B34BF-9740-47C0-9D67-C1DE0EEB9B3C}" dt="2025-05-09T12:04:15.762" v="652" actId="47"/>
        <pc:sldMkLst>
          <pc:docMk/>
          <pc:sldMk cId="2620439395" sldId="288"/>
        </pc:sldMkLst>
      </pc:sldChg>
      <pc:sldChg chg="modSp del">
        <pc:chgData name="Severin Mills" userId="2d8cbaca9fe78370" providerId="LiveId" clId="{E56B34BF-9740-47C0-9D67-C1DE0EEB9B3C}" dt="2025-05-09T12:04:16.260" v="653" actId="47"/>
        <pc:sldMkLst>
          <pc:docMk/>
          <pc:sldMk cId="771448720" sldId="289"/>
        </pc:sldMkLst>
      </pc:sldChg>
      <pc:sldChg chg="modSp del">
        <pc:chgData name="Severin Mills" userId="2d8cbaca9fe78370" providerId="LiveId" clId="{E56B34BF-9740-47C0-9D67-C1DE0EEB9B3C}" dt="2025-05-09T12:04:16.783" v="654" actId="47"/>
        <pc:sldMkLst>
          <pc:docMk/>
          <pc:sldMk cId="4174820" sldId="290"/>
        </pc:sldMkLst>
      </pc:sldChg>
      <pc:sldChg chg="modSp del">
        <pc:chgData name="Severin Mills" userId="2d8cbaca9fe78370" providerId="LiveId" clId="{E56B34BF-9740-47C0-9D67-C1DE0EEB9B3C}" dt="2025-05-09T12:04:18.829" v="658" actId="47"/>
        <pc:sldMkLst>
          <pc:docMk/>
          <pc:sldMk cId="4255391218" sldId="291"/>
        </pc:sldMkLst>
      </pc:sldChg>
      <pc:sldChg chg="modSp del">
        <pc:chgData name="Severin Mills" userId="2d8cbaca9fe78370" providerId="LiveId" clId="{E56B34BF-9740-47C0-9D67-C1DE0EEB9B3C}" dt="2025-05-09T12:04:17.270" v="655" actId="47"/>
        <pc:sldMkLst>
          <pc:docMk/>
          <pc:sldMk cId="3199236991" sldId="292"/>
        </pc:sldMkLst>
      </pc:sldChg>
      <pc:sldChg chg="modSp del">
        <pc:chgData name="Severin Mills" userId="2d8cbaca9fe78370" providerId="LiveId" clId="{E56B34BF-9740-47C0-9D67-C1DE0EEB9B3C}" dt="2025-05-09T12:04:17.785" v="656" actId="47"/>
        <pc:sldMkLst>
          <pc:docMk/>
          <pc:sldMk cId="729938495" sldId="293"/>
        </pc:sldMkLst>
      </pc:sldChg>
      <pc:sldChg chg="modSp del">
        <pc:chgData name="Severin Mills" userId="2d8cbaca9fe78370" providerId="LiveId" clId="{E56B34BF-9740-47C0-9D67-C1DE0EEB9B3C}" dt="2025-05-09T12:04:18.282" v="657" actId="47"/>
        <pc:sldMkLst>
          <pc:docMk/>
          <pc:sldMk cId="275732470" sldId="294"/>
        </pc:sldMkLst>
      </pc:sldChg>
      <pc:sldChg chg="modSp del">
        <pc:chgData name="Severin Mills" userId="2d8cbaca9fe78370" providerId="LiveId" clId="{E56B34BF-9740-47C0-9D67-C1DE0EEB9B3C}" dt="2025-05-09T12:04:19.422" v="659" actId="47"/>
        <pc:sldMkLst>
          <pc:docMk/>
          <pc:sldMk cId="1264224929" sldId="295"/>
        </pc:sldMkLst>
      </pc:sldChg>
      <pc:sldChg chg="modSp del">
        <pc:chgData name="Severin Mills" userId="2d8cbaca9fe78370" providerId="LiveId" clId="{E56B34BF-9740-47C0-9D67-C1DE0EEB9B3C}" dt="2025-05-09T12:04:20.392" v="660" actId="47"/>
        <pc:sldMkLst>
          <pc:docMk/>
          <pc:sldMk cId="3193516164" sldId="296"/>
        </pc:sldMkLst>
      </pc:sldChg>
      <pc:sldChg chg="modSp del">
        <pc:chgData name="Severin Mills" userId="2d8cbaca9fe78370" providerId="LiveId" clId="{E56B34BF-9740-47C0-9D67-C1DE0EEB9B3C}" dt="2025-05-09T12:04:21.167" v="661" actId="47"/>
        <pc:sldMkLst>
          <pc:docMk/>
          <pc:sldMk cId="1114068651" sldId="297"/>
        </pc:sldMkLst>
      </pc:sldChg>
      <pc:sldChg chg="modSp del">
        <pc:chgData name="Severin Mills" userId="2d8cbaca9fe78370" providerId="LiveId" clId="{E56B34BF-9740-47C0-9D67-C1DE0EEB9B3C}" dt="2025-05-09T12:04:22.801" v="662" actId="47"/>
        <pc:sldMkLst>
          <pc:docMk/>
          <pc:sldMk cId="65332975" sldId="298"/>
        </pc:sldMkLst>
      </pc:sldChg>
      <pc:sldChg chg="modSp del">
        <pc:chgData name="Severin Mills" userId="2d8cbaca9fe78370" providerId="LiveId" clId="{E56B34BF-9740-47C0-9D67-C1DE0EEB9B3C}" dt="2025-05-09T12:04:24.861" v="663" actId="47"/>
        <pc:sldMkLst>
          <pc:docMk/>
          <pc:sldMk cId="3763649187" sldId="299"/>
        </pc:sldMkLst>
      </pc:sldChg>
      <pc:sldChg chg="addSp delSp modSp add mod">
        <pc:chgData name="Severin Mills" userId="2d8cbaca9fe78370" providerId="LiveId" clId="{E56B34BF-9740-47C0-9D67-C1DE0EEB9B3C}" dt="2025-05-07T09:31:24.699" v="198" actId="1076"/>
        <pc:sldMkLst>
          <pc:docMk/>
          <pc:sldMk cId="1282261249" sldId="300"/>
        </pc:sldMkLst>
        <pc:spChg chg="add mod">
          <ac:chgData name="Severin Mills" userId="2d8cbaca9fe78370" providerId="LiveId" clId="{E56B34BF-9740-47C0-9D67-C1DE0EEB9B3C}" dt="2025-05-07T09:31:24.699" v="198" actId="1076"/>
          <ac:spMkLst>
            <pc:docMk/>
            <pc:sldMk cId="1282261249" sldId="300"/>
            <ac:spMk id="3" creationId="{44EDB6AE-B324-F8EF-BCB3-0F5C5106BB46}"/>
          </ac:spMkLst>
        </pc:spChg>
        <pc:picChg chg="add mod">
          <ac:chgData name="Severin Mills" userId="2d8cbaca9fe78370" providerId="LiveId" clId="{E56B34BF-9740-47C0-9D67-C1DE0EEB9B3C}" dt="2025-05-07T09:31:24.699" v="198" actId="1076"/>
          <ac:picMkLst>
            <pc:docMk/>
            <pc:sldMk cId="1282261249" sldId="300"/>
            <ac:picMk id="2" creationId="{544B4496-30A3-CA2A-12BB-F0B903D90FC4}"/>
          </ac:picMkLst>
        </pc:picChg>
        <pc:picChg chg="add mod">
          <ac:chgData name="Severin Mills" userId="2d8cbaca9fe78370" providerId="LiveId" clId="{E56B34BF-9740-47C0-9D67-C1DE0EEB9B3C}" dt="2025-05-07T09:31:24.699" v="198" actId="1076"/>
          <ac:picMkLst>
            <pc:docMk/>
            <pc:sldMk cId="1282261249" sldId="300"/>
            <ac:picMk id="4" creationId="{43F58206-2DC0-A0E5-E222-D03D6C3A50E7}"/>
          </ac:picMkLst>
        </pc:picChg>
        <pc:picChg chg="add mod">
          <ac:chgData name="Severin Mills" userId="2d8cbaca9fe78370" providerId="LiveId" clId="{E56B34BF-9740-47C0-9D67-C1DE0EEB9B3C}" dt="2025-05-07T09:31:24.699" v="198" actId="1076"/>
          <ac:picMkLst>
            <pc:docMk/>
            <pc:sldMk cId="1282261249" sldId="300"/>
            <ac:picMk id="5" creationId="{25B4FDCE-B7A8-BEF4-1860-5218D875BA81}"/>
          </ac:picMkLst>
        </pc:picChg>
        <pc:picChg chg="add mod">
          <ac:chgData name="Severin Mills" userId="2d8cbaca9fe78370" providerId="LiveId" clId="{E56B34BF-9740-47C0-9D67-C1DE0EEB9B3C}" dt="2025-05-07T09:31:24.699" v="198" actId="1076"/>
          <ac:picMkLst>
            <pc:docMk/>
            <pc:sldMk cId="1282261249" sldId="300"/>
            <ac:picMk id="6" creationId="{89CAF040-66AE-50FE-2F16-3098539E682B}"/>
          </ac:picMkLst>
        </pc:picChg>
      </pc:sldChg>
      <pc:sldChg chg="addSp modSp add mod">
        <pc:chgData name="Severin Mills" userId="2d8cbaca9fe78370" providerId="LiveId" clId="{E56B34BF-9740-47C0-9D67-C1DE0EEB9B3C}" dt="2025-05-07T09:31:38.367" v="202" actId="1076"/>
        <pc:sldMkLst>
          <pc:docMk/>
          <pc:sldMk cId="3159975955" sldId="301"/>
        </pc:sldMkLst>
        <pc:picChg chg="add mod">
          <ac:chgData name="Severin Mills" userId="2d8cbaca9fe78370" providerId="LiveId" clId="{E56B34BF-9740-47C0-9D67-C1DE0EEB9B3C}" dt="2025-05-07T09:31:38.367" v="202" actId="1076"/>
          <ac:picMkLst>
            <pc:docMk/>
            <pc:sldMk cId="3159975955" sldId="301"/>
            <ac:picMk id="2" creationId="{EE811C02-B524-B469-F52E-495B22C412B4}"/>
          </ac:picMkLst>
        </pc:picChg>
        <pc:picChg chg="add mod">
          <ac:chgData name="Severin Mills" userId="2d8cbaca9fe78370" providerId="LiveId" clId="{E56B34BF-9740-47C0-9D67-C1DE0EEB9B3C}" dt="2025-05-07T09:31:38.367" v="202" actId="1076"/>
          <ac:picMkLst>
            <pc:docMk/>
            <pc:sldMk cId="3159975955" sldId="301"/>
            <ac:picMk id="3" creationId="{2B370A95-2443-EA39-E938-4D154BD1DCCC}"/>
          </ac:picMkLst>
        </pc:picChg>
      </pc:sldChg>
      <pc:sldChg chg="addSp modSp add mod">
        <pc:chgData name="Severin Mills" userId="2d8cbaca9fe78370" providerId="LiveId" clId="{E56B34BF-9740-47C0-9D67-C1DE0EEB9B3C}" dt="2025-05-09T12:05:07.123" v="721" actId="20577"/>
        <pc:sldMkLst>
          <pc:docMk/>
          <pc:sldMk cId="4136983004" sldId="302"/>
        </pc:sldMkLst>
        <pc:spChg chg="mod">
          <ac:chgData name="Severin Mills" userId="2d8cbaca9fe78370" providerId="LiveId" clId="{E56B34BF-9740-47C0-9D67-C1DE0EEB9B3C}" dt="2025-05-09T12:03:20.786" v="597" actId="20577"/>
          <ac:spMkLst>
            <pc:docMk/>
            <pc:sldMk cId="4136983004" sldId="302"/>
            <ac:spMk id="286" creationId="{5DE369C0-09EA-BDB7-E183-C1B3B8170FA9}"/>
          </ac:spMkLst>
        </pc:spChg>
        <pc:spChg chg="mod">
          <ac:chgData name="Severin Mills" userId="2d8cbaca9fe78370" providerId="LiveId" clId="{E56B34BF-9740-47C0-9D67-C1DE0EEB9B3C}" dt="2025-05-09T12:05:07.123" v="721" actId="20577"/>
          <ac:spMkLst>
            <pc:docMk/>
            <pc:sldMk cId="4136983004" sldId="302"/>
            <ac:spMk id="287" creationId="{931400DD-E08D-CFE2-0133-85B558F16E6F}"/>
          </ac:spMkLst>
        </pc:spChg>
        <pc:spChg chg="mod">
          <ac:chgData name="Severin Mills" userId="2d8cbaca9fe78370" providerId="LiveId" clId="{E56B34BF-9740-47C0-9D67-C1DE0EEB9B3C}" dt="2025-05-09T12:03:37.802" v="642" actId="20577"/>
          <ac:spMkLst>
            <pc:docMk/>
            <pc:sldMk cId="4136983004" sldId="302"/>
            <ac:spMk id="288" creationId="{F6934286-1E74-EE10-42D8-8C21428F3B0F}"/>
          </ac:spMkLst>
        </pc:spChg>
        <pc:picChg chg="add mod">
          <ac:chgData name="Severin Mills" userId="2d8cbaca9fe78370" providerId="LiveId" clId="{E56B34BF-9740-47C0-9D67-C1DE0EEB9B3C}" dt="2025-05-09T12:03:52.445" v="646" actId="1076"/>
          <ac:picMkLst>
            <pc:docMk/>
            <pc:sldMk cId="4136983004" sldId="302"/>
            <ac:picMk id="3" creationId="{31775BE9-8BAC-5068-1773-2B0D4A5F1E87}"/>
          </ac:picMkLst>
        </pc:picChg>
      </pc:sldChg>
      <pc:sldChg chg="add del">
        <pc:chgData name="Severin Mills" userId="2d8cbaca9fe78370" providerId="LiveId" clId="{E56B34BF-9740-47C0-9D67-C1DE0EEB9B3C}" dt="2025-05-09T12:04:13.711" v="648" actId="47"/>
        <pc:sldMkLst>
          <pc:docMk/>
          <pc:sldMk cId="894525782" sldId="303"/>
        </pc:sldMkLst>
      </pc:sldChg>
      <pc:sldChg chg="add del setBg">
        <pc:chgData name="Severin Mills" userId="2d8cbaca9fe78370" providerId="LiveId" clId="{E56B34BF-9740-47C0-9D67-C1DE0EEB9B3C}" dt="2025-05-09T12:03:10.528" v="559" actId="47"/>
        <pc:sldMkLst>
          <pc:docMk/>
          <pc:sldMk cId="2432354851" sldId="304"/>
        </pc:sldMkLst>
      </pc:sldChg>
      <pc:sldChg chg="addSp delSp modSp add mod">
        <pc:chgData name="Severin Mills" userId="2d8cbaca9fe78370" providerId="LiveId" clId="{E56B34BF-9740-47C0-9D67-C1DE0EEB9B3C}" dt="2025-05-09T12:03:08.299" v="558" actId="20577"/>
        <pc:sldMkLst>
          <pc:docMk/>
          <pc:sldMk cId="1905517939" sldId="305"/>
        </pc:sldMkLst>
        <pc:spChg chg="mod">
          <ac:chgData name="Severin Mills" userId="2d8cbaca9fe78370" providerId="LiveId" clId="{E56B34BF-9740-47C0-9D67-C1DE0EEB9B3C}" dt="2025-05-09T12:02:53.977" v="536" actId="20577"/>
          <ac:spMkLst>
            <pc:docMk/>
            <pc:sldMk cId="1905517939" sldId="305"/>
            <ac:spMk id="286" creationId="{EF9CD5A4-B4C9-6CC7-4612-F01A07BCB7A5}"/>
          </ac:spMkLst>
        </pc:spChg>
        <pc:spChg chg="mod">
          <ac:chgData name="Severin Mills" userId="2d8cbaca9fe78370" providerId="LiveId" clId="{E56B34BF-9740-47C0-9D67-C1DE0EEB9B3C}" dt="2025-05-09T12:03:08.299" v="558" actId="20577"/>
          <ac:spMkLst>
            <pc:docMk/>
            <pc:sldMk cId="1905517939" sldId="305"/>
            <ac:spMk id="287" creationId="{1C0CD829-533D-6A64-72D1-643ABD6EF6C0}"/>
          </ac:spMkLst>
        </pc:spChg>
        <pc:picChg chg="del">
          <ac:chgData name="Severin Mills" userId="2d8cbaca9fe78370" providerId="LiveId" clId="{E56B34BF-9740-47C0-9D67-C1DE0EEB9B3C}" dt="2025-05-09T12:02:59.900" v="537" actId="478"/>
          <ac:picMkLst>
            <pc:docMk/>
            <pc:sldMk cId="1905517939" sldId="305"/>
            <ac:picMk id="2" creationId="{E895A0E8-1072-F6E8-4845-114C267D82BD}"/>
          </ac:picMkLst>
        </pc:picChg>
        <pc:picChg chg="del">
          <ac:chgData name="Severin Mills" userId="2d8cbaca9fe78370" providerId="LiveId" clId="{E56B34BF-9740-47C0-9D67-C1DE0EEB9B3C}" dt="2025-05-09T12:03:01.983" v="538" actId="478"/>
          <ac:picMkLst>
            <pc:docMk/>
            <pc:sldMk cId="1905517939" sldId="305"/>
            <ac:picMk id="3" creationId="{C4AA7351-8604-5542-A506-F0A8F359F651}"/>
          </ac:picMkLst>
        </pc:picChg>
        <pc:picChg chg="add mod">
          <ac:chgData name="Severin Mills" userId="2d8cbaca9fe78370" providerId="LiveId" clId="{E56B34BF-9740-47C0-9D67-C1DE0EEB9B3C}" dt="2025-05-09T12:03:03.339" v="539"/>
          <ac:picMkLst>
            <pc:docMk/>
            <pc:sldMk cId="1905517939" sldId="305"/>
            <ac:picMk id="4" creationId="{777CDBFE-B124-86F5-098E-973FBF9871BA}"/>
          </ac:picMkLst>
        </pc:picChg>
      </pc:sldChg>
      <pc:sldChg chg="addSp delSp modSp add del mod">
        <pc:chgData name="Severin Mills" userId="2d8cbaca9fe78370" providerId="LiveId" clId="{E56B34BF-9740-47C0-9D67-C1DE0EEB9B3C}" dt="2025-05-09T12:06:28.239" v="835" actId="2696"/>
        <pc:sldMkLst>
          <pc:docMk/>
          <pc:sldMk cId="1500517595" sldId="306"/>
        </pc:sldMkLst>
        <pc:spChg chg="mod">
          <ac:chgData name="Severin Mills" userId="2d8cbaca9fe78370" providerId="LiveId" clId="{E56B34BF-9740-47C0-9D67-C1DE0EEB9B3C}" dt="2025-05-09T12:05:18.030" v="730" actId="20577"/>
          <ac:spMkLst>
            <pc:docMk/>
            <pc:sldMk cId="1500517595" sldId="306"/>
            <ac:spMk id="287" creationId="{13DA402B-CFE4-C3CE-7C2D-EB91D43D95F8}"/>
          </ac:spMkLst>
        </pc:spChg>
        <pc:spChg chg="mod">
          <ac:chgData name="Severin Mills" userId="2d8cbaca9fe78370" providerId="LiveId" clId="{E56B34BF-9740-47C0-9D67-C1DE0EEB9B3C}" dt="2025-05-09T12:06:18.093" v="831" actId="20577"/>
          <ac:spMkLst>
            <pc:docMk/>
            <pc:sldMk cId="1500517595" sldId="306"/>
            <ac:spMk id="288" creationId="{E1539E8C-7DB0-63CD-47C3-065E028B816D}"/>
          </ac:spMkLst>
        </pc:spChg>
        <pc:picChg chg="del">
          <ac:chgData name="Severin Mills" userId="2d8cbaca9fe78370" providerId="LiveId" clId="{E56B34BF-9740-47C0-9D67-C1DE0EEB9B3C}" dt="2025-05-09T12:05:20.992" v="731" actId="478"/>
          <ac:picMkLst>
            <pc:docMk/>
            <pc:sldMk cId="1500517595" sldId="306"/>
            <ac:picMk id="3" creationId="{62EDFBBF-333C-03C0-ADB8-0D733C1DA8E9}"/>
          </ac:picMkLst>
        </pc:picChg>
        <pc:picChg chg="add mod">
          <ac:chgData name="Severin Mills" userId="2d8cbaca9fe78370" providerId="LiveId" clId="{E56B34BF-9740-47C0-9D67-C1DE0EEB9B3C}" dt="2025-05-09T12:05:47.913" v="758" actId="1076"/>
          <ac:picMkLst>
            <pc:docMk/>
            <pc:sldMk cId="1500517595" sldId="306"/>
            <ac:picMk id="4" creationId="{32F0F1A4-85CA-AB8E-8CA7-D03C0BD9095C}"/>
          </ac:picMkLst>
        </pc:picChg>
      </pc:sldChg>
      <pc:sldChg chg="addSp delSp modSp add mod">
        <pc:chgData name="Severin Mills" userId="2d8cbaca9fe78370" providerId="LiveId" clId="{E56B34BF-9740-47C0-9D67-C1DE0EEB9B3C}" dt="2025-05-09T12:07:28.154" v="913" actId="20577"/>
        <pc:sldMkLst>
          <pc:docMk/>
          <pc:sldMk cId="1202275196" sldId="307"/>
        </pc:sldMkLst>
        <pc:spChg chg="mod">
          <ac:chgData name="Severin Mills" userId="2d8cbaca9fe78370" providerId="LiveId" clId="{E56B34BF-9740-47C0-9D67-C1DE0EEB9B3C}" dt="2025-05-09T12:07:12.334" v="875" actId="20577"/>
          <ac:spMkLst>
            <pc:docMk/>
            <pc:sldMk cId="1202275196" sldId="307"/>
            <ac:spMk id="287" creationId="{5DD055B3-8A69-10DE-5275-FAD5D974B978}"/>
          </ac:spMkLst>
        </pc:spChg>
        <pc:spChg chg="mod">
          <ac:chgData name="Severin Mills" userId="2d8cbaca9fe78370" providerId="LiveId" clId="{E56B34BF-9740-47C0-9D67-C1DE0EEB9B3C}" dt="2025-05-09T12:07:28.154" v="913" actId="20577"/>
          <ac:spMkLst>
            <pc:docMk/>
            <pc:sldMk cId="1202275196" sldId="307"/>
            <ac:spMk id="288" creationId="{F5BB9B4C-F62D-F74C-C4CF-0A4AD7C12CEE}"/>
          </ac:spMkLst>
        </pc:spChg>
        <pc:picChg chg="add mod">
          <ac:chgData name="Severin Mills" userId="2d8cbaca9fe78370" providerId="LiveId" clId="{E56B34BF-9740-47C0-9D67-C1DE0EEB9B3C}" dt="2025-05-09T12:07:00.407" v="839" actId="1076"/>
          <ac:picMkLst>
            <pc:docMk/>
            <pc:sldMk cId="1202275196" sldId="307"/>
            <ac:picMk id="3" creationId="{C1AB8803-A96D-FF6A-5773-63181DF9324F}"/>
          </ac:picMkLst>
        </pc:picChg>
        <pc:picChg chg="del">
          <ac:chgData name="Severin Mills" userId="2d8cbaca9fe78370" providerId="LiveId" clId="{E56B34BF-9740-47C0-9D67-C1DE0EEB9B3C}" dt="2025-05-09T12:06:56.491" v="837" actId="478"/>
          <ac:picMkLst>
            <pc:docMk/>
            <pc:sldMk cId="1202275196" sldId="307"/>
            <ac:picMk id="4" creationId="{8C6AA917-F511-4599-A20C-04943AF7FF9A}"/>
          </ac:picMkLst>
        </pc:picChg>
      </pc:sldChg>
      <pc:sldChg chg="addSp delSp modSp add mod">
        <pc:chgData name="Severin Mills" userId="2d8cbaca9fe78370" providerId="LiveId" clId="{E56B34BF-9740-47C0-9D67-C1DE0EEB9B3C}" dt="2025-05-09T12:08:23.553" v="1010" actId="20577"/>
        <pc:sldMkLst>
          <pc:docMk/>
          <pc:sldMk cId="1989467047" sldId="308"/>
        </pc:sldMkLst>
        <pc:spChg chg="mod">
          <ac:chgData name="Severin Mills" userId="2d8cbaca9fe78370" providerId="LiveId" clId="{E56B34BF-9740-47C0-9D67-C1DE0EEB9B3C}" dt="2025-05-09T12:08:23.553" v="1010" actId="20577"/>
          <ac:spMkLst>
            <pc:docMk/>
            <pc:sldMk cId="1989467047" sldId="308"/>
            <ac:spMk id="288" creationId="{0EFC7395-B5D4-5AA0-D2F9-DB2E09634325}"/>
          </ac:spMkLst>
        </pc:spChg>
        <pc:picChg chg="del">
          <ac:chgData name="Severin Mills" userId="2d8cbaca9fe78370" providerId="LiveId" clId="{E56B34BF-9740-47C0-9D67-C1DE0EEB9B3C}" dt="2025-05-09T12:07:43.108" v="915" actId="478"/>
          <ac:picMkLst>
            <pc:docMk/>
            <pc:sldMk cId="1989467047" sldId="308"/>
            <ac:picMk id="3" creationId="{0DF3523F-116F-C761-D237-B92F2C9D3E8C}"/>
          </ac:picMkLst>
        </pc:picChg>
        <pc:picChg chg="add mod">
          <ac:chgData name="Severin Mills" userId="2d8cbaca9fe78370" providerId="LiveId" clId="{E56B34BF-9740-47C0-9D67-C1DE0EEB9B3C}" dt="2025-05-09T12:07:47.813" v="918" actId="1076"/>
          <ac:picMkLst>
            <pc:docMk/>
            <pc:sldMk cId="1989467047" sldId="308"/>
            <ac:picMk id="4" creationId="{452D77B3-89C5-80CA-9A7B-1FCAC12CD8CC}"/>
          </ac:picMkLst>
        </pc:picChg>
      </pc:sldChg>
      <pc:sldChg chg="addSp delSp modSp add mod">
        <pc:chgData name="Severin Mills" userId="2d8cbaca9fe78370" providerId="LiveId" clId="{E56B34BF-9740-47C0-9D67-C1DE0EEB9B3C}" dt="2025-05-09T12:09:37.543" v="1134" actId="20577"/>
        <pc:sldMkLst>
          <pc:docMk/>
          <pc:sldMk cId="3313756358" sldId="309"/>
        </pc:sldMkLst>
        <pc:spChg chg="mod">
          <ac:chgData name="Severin Mills" userId="2d8cbaca9fe78370" providerId="LiveId" clId="{E56B34BF-9740-47C0-9D67-C1DE0EEB9B3C}" dt="2025-05-09T12:09:37.543" v="1134" actId="20577"/>
          <ac:spMkLst>
            <pc:docMk/>
            <pc:sldMk cId="3313756358" sldId="309"/>
            <ac:spMk id="288" creationId="{38715FE9-14E3-1BE8-1D4B-FB45723B1B38}"/>
          </ac:spMkLst>
        </pc:spChg>
        <pc:picChg chg="add mod">
          <ac:chgData name="Severin Mills" userId="2d8cbaca9fe78370" providerId="LiveId" clId="{E56B34BF-9740-47C0-9D67-C1DE0EEB9B3C}" dt="2025-05-09T12:09:26.529" v="1075" actId="1076"/>
          <ac:picMkLst>
            <pc:docMk/>
            <pc:sldMk cId="3313756358" sldId="309"/>
            <ac:picMk id="3" creationId="{89DCA9A2-B7DD-8830-0514-A03900395793}"/>
          </ac:picMkLst>
        </pc:picChg>
        <pc:picChg chg="del">
          <ac:chgData name="Severin Mills" userId="2d8cbaca9fe78370" providerId="LiveId" clId="{E56B34BF-9740-47C0-9D67-C1DE0EEB9B3C}" dt="2025-05-09T12:09:15.189" v="1072" actId="478"/>
          <ac:picMkLst>
            <pc:docMk/>
            <pc:sldMk cId="3313756358" sldId="309"/>
            <ac:picMk id="4" creationId="{0FD3B2C7-4672-5D7E-11A6-22C67B5343C6}"/>
          </ac:picMkLst>
        </pc:picChg>
      </pc:sldChg>
      <pc:sldChg chg="addSp delSp modSp add mod">
        <pc:chgData name="Severin Mills" userId="2d8cbaca9fe78370" providerId="LiveId" clId="{E56B34BF-9740-47C0-9D67-C1DE0EEB9B3C}" dt="2025-05-09T12:10:58.857" v="1254" actId="5793"/>
        <pc:sldMkLst>
          <pc:docMk/>
          <pc:sldMk cId="727308642" sldId="310"/>
        </pc:sldMkLst>
        <pc:spChg chg="mod">
          <ac:chgData name="Severin Mills" userId="2d8cbaca9fe78370" providerId="LiveId" clId="{E56B34BF-9740-47C0-9D67-C1DE0EEB9B3C}" dt="2025-05-09T12:10:07.667" v="1177" actId="20577"/>
          <ac:spMkLst>
            <pc:docMk/>
            <pc:sldMk cId="727308642" sldId="310"/>
            <ac:spMk id="287" creationId="{CEA15C18-5456-B2CD-12C5-89F65376FC11}"/>
          </ac:spMkLst>
        </pc:spChg>
        <pc:spChg chg="mod">
          <ac:chgData name="Severin Mills" userId="2d8cbaca9fe78370" providerId="LiveId" clId="{E56B34BF-9740-47C0-9D67-C1DE0EEB9B3C}" dt="2025-05-09T12:10:58.857" v="1254" actId="5793"/>
          <ac:spMkLst>
            <pc:docMk/>
            <pc:sldMk cId="727308642" sldId="310"/>
            <ac:spMk id="288" creationId="{71C96631-C275-672F-1ECA-AAA0AA172097}"/>
          </ac:spMkLst>
        </pc:spChg>
        <pc:picChg chg="del">
          <ac:chgData name="Severin Mills" userId="2d8cbaca9fe78370" providerId="LiveId" clId="{E56B34BF-9740-47C0-9D67-C1DE0EEB9B3C}" dt="2025-05-09T12:10:11.121" v="1178" actId="478"/>
          <ac:picMkLst>
            <pc:docMk/>
            <pc:sldMk cId="727308642" sldId="310"/>
            <ac:picMk id="3" creationId="{6D0A7279-A12D-FD08-0C5C-FE4896BFB48E}"/>
          </ac:picMkLst>
        </pc:picChg>
        <pc:picChg chg="add mod">
          <ac:chgData name="Severin Mills" userId="2d8cbaca9fe78370" providerId="LiveId" clId="{E56B34BF-9740-47C0-9D67-C1DE0EEB9B3C}" dt="2025-05-09T12:10:32.321" v="1227" actId="1076"/>
          <ac:picMkLst>
            <pc:docMk/>
            <pc:sldMk cId="727308642" sldId="310"/>
            <ac:picMk id="4" creationId="{C121B3E1-D8E0-6D29-92C6-C0BCAA9BB26D}"/>
          </ac:picMkLst>
        </pc:picChg>
      </pc:sldChg>
      <pc:sldChg chg="addSp modSp add mod">
        <pc:chgData name="Severin Mills" userId="2d8cbaca9fe78370" providerId="LiveId" clId="{E56B34BF-9740-47C0-9D67-C1DE0EEB9B3C}" dt="2025-05-09T12:11:17.932" v="1265" actId="1076"/>
        <pc:sldMkLst>
          <pc:docMk/>
          <pc:sldMk cId="12569913" sldId="311"/>
        </pc:sldMkLst>
        <pc:spChg chg="mod">
          <ac:chgData name="Severin Mills" userId="2d8cbaca9fe78370" providerId="LiveId" clId="{E56B34BF-9740-47C0-9D67-C1DE0EEB9B3C}" dt="2025-05-09T12:11:06.396" v="1263" actId="20577"/>
          <ac:spMkLst>
            <pc:docMk/>
            <pc:sldMk cId="12569913" sldId="311"/>
            <ac:spMk id="288" creationId="{783B12CC-7B2C-DE1A-9CCC-B04B4205B078}"/>
          </ac:spMkLst>
        </pc:spChg>
        <pc:picChg chg="add mod">
          <ac:chgData name="Severin Mills" userId="2d8cbaca9fe78370" providerId="LiveId" clId="{E56B34BF-9740-47C0-9D67-C1DE0EEB9B3C}" dt="2025-05-09T12:11:17.932" v="1265" actId="1076"/>
          <ac:picMkLst>
            <pc:docMk/>
            <pc:sldMk cId="12569913" sldId="311"/>
            <ac:picMk id="3" creationId="{EC44C1B0-9D14-4843-CFC3-21EC01FC1A0C}"/>
          </ac:picMkLst>
        </pc:picChg>
      </pc:sldChg>
      <pc:sldChg chg="modSp add mod">
        <pc:chgData name="Severin Mills" userId="2d8cbaca9fe78370" providerId="LiveId" clId="{E56B34BF-9740-47C0-9D67-C1DE0EEB9B3C}" dt="2025-05-09T12:11:31.623" v="1288" actId="20577"/>
        <pc:sldMkLst>
          <pc:docMk/>
          <pc:sldMk cId="3695899514" sldId="312"/>
        </pc:sldMkLst>
        <pc:spChg chg="mod">
          <ac:chgData name="Severin Mills" userId="2d8cbaca9fe78370" providerId="LiveId" clId="{E56B34BF-9740-47C0-9D67-C1DE0EEB9B3C}" dt="2025-05-09T12:11:31.623" v="1288" actId="20577"/>
          <ac:spMkLst>
            <pc:docMk/>
            <pc:sldMk cId="3695899514" sldId="312"/>
            <ac:spMk id="288" creationId="{7496D3A4-B55E-6958-ADFB-E29390F27719}"/>
          </ac:spMkLst>
        </pc:spChg>
      </pc:sldChg>
      <pc:sldChg chg="addSp delSp modSp add mod">
        <pc:chgData name="Severin Mills" userId="2d8cbaca9fe78370" providerId="LiveId" clId="{E56B34BF-9740-47C0-9D67-C1DE0EEB9B3C}" dt="2025-05-09T12:15:05.083" v="1444" actId="20577"/>
        <pc:sldMkLst>
          <pc:docMk/>
          <pc:sldMk cId="3703134985" sldId="313"/>
        </pc:sldMkLst>
        <pc:spChg chg="mod">
          <ac:chgData name="Severin Mills" userId="2d8cbaca9fe78370" providerId="LiveId" clId="{E56B34BF-9740-47C0-9D67-C1DE0EEB9B3C}" dt="2025-05-09T12:14:07.605" v="1313" actId="20577"/>
          <ac:spMkLst>
            <pc:docMk/>
            <pc:sldMk cId="3703134985" sldId="313"/>
            <ac:spMk id="287" creationId="{71A4863A-FC37-185F-4E6C-0B1F39110D8C}"/>
          </ac:spMkLst>
        </pc:spChg>
        <pc:spChg chg="mod">
          <ac:chgData name="Severin Mills" userId="2d8cbaca9fe78370" providerId="LiveId" clId="{E56B34BF-9740-47C0-9D67-C1DE0EEB9B3C}" dt="2025-05-09T12:15:05.083" v="1444" actId="20577"/>
          <ac:spMkLst>
            <pc:docMk/>
            <pc:sldMk cId="3703134985" sldId="313"/>
            <ac:spMk id="288" creationId="{5D603E15-0C99-3558-9A38-E95BF5226A19}"/>
          </ac:spMkLst>
        </pc:spChg>
        <pc:picChg chg="del">
          <ac:chgData name="Severin Mills" userId="2d8cbaca9fe78370" providerId="LiveId" clId="{E56B34BF-9740-47C0-9D67-C1DE0EEB9B3C}" dt="2025-05-09T12:14:09.160" v="1314" actId="478"/>
          <ac:picMkLst>
            <pc:docMk/>
            <pc:sldMk cId="3703134985" sldId="313"/>
            <ac:picMk id="3" creationId="{D5C8CA82-B4B6-C872-B2EF-0CE87EEC1BE7}"/>
          </ac:picMkLst>
        </pc:picChg>
        <pc:picChg chg="del">
          <ac:chgData name="Severin Mills" userId="2d8cbaca9fe78370" providerId="LiveId" clId="{E56B34BF-9740-47C0-9D67-C1DE0EEB9B3C}" dt="2025-05-09T12:14:10.139" v="1315" actId="478"/>
          <ac:picMkLst>
            <pc:docMk/>
            <pc:sldMk cId="3703134985" sldId="313"/>
            <ac:picMk id="4" creationId="{6EE1B64B-6BDB-BF5B-F3B4-168EB3750CBE}"/>
          </ac:picMkLst>
        </pc:picChg>
        <pc:picChg chg="add mod">
          <ac:chgData name="Severin Mills" userId="2d8cbaca9fe78370" providerId="LiveId" clId="{E56B34BF-9740-47C0-9D67-C1DE0EEB9B3C}" dt="2025-05-09T12:14:23.176" v="1317" actId="1076"/>
          <ac:picMkLst>
            <pc:docMk/>
            <pc:sldMk cId="3703134985" sldId="313"/>
            <ac:picMk id="5" creationId="{29084F33-0BC2-57C0-1A8C-8283ACC008E5}"/>
          </ac:picMkLst>
        </pc:picChg>
      </pc:sldChg>
      <pc:sldChg chg="modSp add mod">
        <pc:chgData name="Severin Mills" userId="2d8cbaca9fe78370" providerId="LiveId" clId="{E56B34BF-9740-47C0-9D67-C1DE0EEB9B3C}" dt="2025-05-09T12:16:00.192" v="1499" actId="20577"/>
        <pc:sldMkLst>
          <pc:docMk/>
          <pc:sldMk cId="2238459888" sldId="314"/>
        </pc:sldMkLst>
        <pc:spChg chg="mod">
          <ac:chgData name="Severin Mills" userId="2d8cbaca9fe78370" providerId="LiveId" clId="{E56B34BF-9740-47C0-9D67-C1DE0EEB9B3C}" dt="2025-05-09T12:16:00.192" v="1499" actId="20577"/>
          <ac:spMkLst>
            <pc:docMk/>
            <pc:sldMk cId="2238459888" sldId="314"/>
            <ac:spMk id="288" creationId="{C14604EF-00E4-A960-4357-61A5B0F5ED02}"/>
          </ac:spMkLst>
        </pc:spChg>
      </pc:sldChg>
      <pc:sldChg chg="add del">
        <pc:chgData name="Severin Mills" userId="2d8cbaca9fe78370" providerId="LiveId" clId="{E56B34BF-9740-47C0-9D67-C1DE0EEB9B3C}" dt="2025-05-09T12:15:44.090" v="1445" actId="47"/>
        <pc:sldMkLst>
          <pc:docMk/>
          <pc:sldMk cId="3132075863" sldId="314"/>
        </pc:sldMkLst>
      </pc:sldChg>
      <pc:sldChg chg="addSp delSp modSp add mod">
        <pc:chgData name="Severin Mills" userId="2d8cbaca9fe78370" providerId="LiveId" clId="{E56B34BF-9740-47C0-9D67-C1DE0EEB9B3C}" dt="2025-05-09T12:16:59.030" v="1696" actId="20577"/>
        <pc:sldMkLst>
          <pc:docMk/>
          <pc:sldMk cId="2044459742" sldId="315"/>
        </pc:sldMkLst>
        <pc:spChg chg="mod">
          <ac:chgData name="Severin Mills" userId="2d8cbaca9fe78370" providerId="LiveId" clId="{E56B34BF-9740-47C0-9D67-C1DE0EEB9B3C}" dt="2025-05-09T12:16:13.833" v="1520" actId="20577"/>
          <ac:spMkLst>
            <pc:docMk/>
            <pc:sldMk cId="2044459742" sldId="315"/>
            <ac:spMk id="287" creationId="{50396FC6-B608-D0FF-3ACC-FC91890A4A5E}"/>
          </ac:spMkLst>
        </pc:spChg>
        <pc:spChg chg="mod">
          <ac:chgData name="Severin Mills" userId="2d8cbaca9fe78370" providerId="LiveId" clId="{E56B34BF-9740-47C0-9D67-C1DE0EEB9B3C}" dt="2025-05-09T12:16:59.030" v="1696" actId="20577"/>
          <ac:spMkLst>
            <pc:docMk/>
            <pc:sldMk cId="2044459742" sldId="315"/>
            <ac:spMk id="288" creationId="{7EA10BAB-746B-1A4F-9F56-98008CF3540E}"/>
          </ac:spMkLst>
        </pc:spChg>
        <pc:picChg chg="add mod">
          <ac:chgData name="Severin Mills" userId="2d8cbaca9fe78370" providerId="LiveId" clId="{E56B34BF-9740-47C0-9D67-C1DE0EEB9B3C}" dt="2025-05-09T12:16:08.271" v="1503" actId="1076"/>
          <ac:picMkLst>
            <pc:docMk/>
            <pc:sldMk cId="2044459742" sldId="315"/>
            <ac:picMk id="3" creationId="{131FE289-717E-D00D-F490-DD9EC482C68D}"/>
          </ac:picMkLst>
        </pc:picChg>
        <pc:picChg chg="del">
          <ac:chgData name="Severin Mills" userId="2d8cbaca9fe78370" providerId="LiveId" clId="{E56B34BF-9740-47C0-9D67-C1DE0EEB9B3C}" dt="2025-05-09T12:16:06.053" v="1501" actId="478"/>
          <ac:picMkLst>
            <pc:docMk/>
            <pc:sldMk cId="2044459742" sldId="315"/>
            <ac:picMk id="5" creationId="{6F68CB7E-CA6E-EF67-7957-AEA9270E6F6D}"/>
          </ac:picMkLst>
        </pc:picChg>
      </pc:sldChg>
      <pc:sldChg chg="addSp delSp modSp add mod">
        <pc:chgData name="Severin Mills" userId="2d8cbaca9fe78370" providerId="LiveId" clId="{E56B34BF-9740-47C0-9D67-C1DE0EEB9B3C}" dt="2025-05-09T12:17:52.349" v="1718"/>
        <pc:sldMkLst>
          <pc:docMk/>
          <pc:sldMk cId="2527947516" sldId="316"/>
        </pc:sldMkLst>
        <pc:spChg chg="mod">
          <ac:chgData name="Severin Mills" userId="2d8cbaca9fe78370" providerId="LiveId" clId="{E56B34BF-9740-47C0-9D67-C1DE0EEB9B3C}" dt="2025-05-09T12:17:25.030" v="1710" actId="20577"/>
          <ac:spMkLst>
            <pc:docMk/>
            <pc:sldMk cId="2527947516" sldId="316"/>
            <ac:spMk id="287" creationId="{001E1924-E785-1C95-DDB3-BDF582B7379F}"/>
          </ac:spMkLst>
        </pc:spChg>
        <pc:spChg chg="del mod">
          <ac:chgData name="Severin Mills" userId="2d8cbaca9fe78370" providerId="LiveId" clId="{E56B34BF-9740-47C0-9D67-C1DE0EEB9B3C}" dt="2025-05-09T12:17:52.349" v="1718"/>
          <ac:spMkLst>
            <pc:docMk/>
            <pc:sldMk cId="2527947516" sldId="316"/>
            <ac:spMk id="288" creationId="{D82E4556-494C-4372-1D75-2C9EB92E9B36}"/>
          </ac:spMkLst>
        </pc:spChg>
        <pc:picChg chg="del">
          <ac:chgData name="Severin Mills" userId="2d8cbaca9fe78370" providerId="LiveId" clId="{E56B34BF-9740-47C0-9D67-C1DE0EEB9B3C}" dt="2025-05-09T12:17:26.565" v="1711" actId="478"/>
          <ac:picMkLst>
            <pc:docMk/>
            <pc:sldMk cId="2527947516" sldId="316"/>
            <ac:picMk id="3" creationId="{6F24DD14-8322-0B65-CF95-B7F6DF4230FA}"/>
          </ac:picMkLst>
        </pc:picChg>
        <pc:picChg chg="add mod">
          <ac:chgData name="Severin Mills" userId="2d8cbaca9fe78370" providerId="LiveId" clId="{E56B34BF-9740-47C0-9D67-C1DE0EEB9B3C}" dt="2025-05-09T12:17:51.902" v="1716" actId="1076"/>
          <ac:picMkLst>
            <pc:docMk/>
            <pc:sldMk cId="2527947516" sldId="316"/>
            <ac:picMk id="4" creationId="{8B33C3C2-E841-45E5-860D-7A04A4B81371}"/>
          </ac:picMkLst>
        </pc:picChg>
      </pc:sldChg>
      <pc:sldMasterChg chg="delSldLayout">
        <pc:chgData name="Severin Mills" userId="2d8cbaca9fe78370" providerId="LiveId" clId="{E56B34BF-9740-47C0-9D67-C1DE0EEB9B3C}" dt="2025-05-09T11:47:03.380" v="434" actId="47"/>
        <pc:sldMasterMkLst>
          <pc:docMk/>
          <pc:sldMasterMk cId="0" sldId="2147483648"/>
        </pc:sldMasterMkLst>
        <pc:sldLayoutChg chg="del">
          <pc:chgData name="Severin Mills" userId="2d8cbaca9fe78370" providerId="LiveId" clId="{E56B34BF-9740-47C0-9D67-C1DE0EEB9B3C}" dt="2025-05-07T09:30:05.425" v="189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everin Mills" userId="2d8cbaca9fe78370" providerId="LiveId" clId="{E56B34BF-9740-47C0-9D67-C1DE0EEB9B3C}" dt="2025-05-07T09:31:30.328" v="200" actId="47"/>
          <pc:sldLayoutMkLst>
            <pc:docMk/>
            <pc:sldMasterMk cId="0" sldId="2147483648"/>
            <pc:sldLayoutMk cId="2833169770" sldId="2147483660"/>
          </pc:sldLayoutMkLst>
        </pc:sldLayoutChg>
        <pc:sldLayoutChg chg="del">
          <pc:chgData name="Severin Mills" userId="2d8cbaca9fe78370" providerId="LiveId" clId="{E56B34BF-9740-47C0-9D67-C1DE0EEB9B3C}" dt="2025-05-07T09:31:43.111" v="204" actId="47"/>
          <pc:sldLayoutMkLst>
            <pc:docMk/>
            <pc:sldMasterMk cId="0" sldId="2147483648"/>
            <pc:sldLayoutMk cId="2491671095" sldId="2147483661"/>
          </pc:sldLayoutMkLst>
        </pc:sldLayoutChg>
        <pc:sldLayoutChg chg="del">
          <pc:chgData name="Severin Mills" userId="2d8cbaca9fe78370" providerId="LiveId" clId="{E56B34BF-9740-47C0-9D67-C1DE0EEB9B3C}" dt="2025-05-09T11:47:03.380" v="434" actId="47"/>
          <pc:sldLayoutMkLst>
            <pc:docMk/>
            <pc:sldMasterMk cId="0" sldId="2147483648"/>
            <pc:sldLayoutMk cId="167457173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9B474CA2-7810-B986-6ADB-F6875B403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B6DDBE08-2122-F53D-E4C4-7321425F3E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6BEEADB1-3C41-D270-9D25-B55BDE39D7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43689B39-DAFF-B809-1027-93A5882F36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864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26014A61-C8C4-2EB7-6C3F-9A89E92A8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BDC19EA4-7EB9-AA91-6B1A-F78061BA2E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08DE49C8-7E5F-5235-81D0-296D763296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F575484F-A1C9-F5A7-016E-932C294A7A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628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D9887BB5-5E9D-27A2-CA98-196762077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3273405-435F-2BC6-8E45-34D69CF5B3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7DE343D3-7064-5768-923A-AC1212216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38525048-2446-F40B-E399-D3911D086C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551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D094CA8D-958A-C07A-A693-2B44FBF32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04EA32CF-A7B5-F2B4-A26D-E36A1B3166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7E5F8776-66C9-1116-43B9-C831E608F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8CE9777E-1891-8409-3D99-706FB86A8F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0501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06A24D7C-6DA3-2183-38DC-75FDEB014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90082E59-828C-7FD5-728D-378F9231EF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F9469E38-8D13-955D-2471-A40C4CEAF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2DA18E28-E2D7-4FDA-7DC0-6772C13FD3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9587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6CAD66AE-D15B-2A6A-23F6-429F6271A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63802EDD-BF88-3956-28D2-3FE4664D83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CD028495-E1A6-945A-FC7B-C60E2764DD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B33B43F2-82BE-9D84-3EE6-CBD3DF04C1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6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530B6315-DE6E-76DF-2F69-B88672600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A0F9449C-09F0-DC37-A564-293D5E265D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822D17FF-B968-3615-A22C-8F836E1740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5D9C2710-B5D9-E590-50C4-49276B4C28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977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766F89DE-F004-CE22-8EB0-E194F7588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24895400-A757-C5C9-9F49-D3BF3C7599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B6AAF122-50FB-6817-39FE-EE25AF7E0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8EF92C25-156E-B3C7-057F-9A329478A7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83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057164D2-C06F-F897-275C-8FA20A4F4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01251853-DD24-3FF5-6EF6-4190B63D66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DBFF2482-B30A-D180-3E8C-97996B41D3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C2E8D62D-010C-D8B9-FEA6-4EA2B0579A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0573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C1DA6D50-A460-31FC-FFB7-619C00F15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A0D3F32B-3CAB-889C-603D-67F0B6860C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AA994BFF-EDB5-219D-A51C-A1F0915DD0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4802DBB0-0CB2-E77E-00BF-E7EAB59077A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8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1C06C32A-5377-0AA8-E233-9F8B03A98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3B8F4D2F-B697-FDB2-AFD7-2A80B0E35D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47B5B49F-6DF0-BFE7-374D-A5FC1DEC0A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AC7F598C-189B-C2D1-22E6-B90BE03C7B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347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5E947F88-8B00-D8CC-0454-B8CF66B04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A1803E1E-85FF-D45D-88D6-F0EAB05FA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E83AE5AC-EA2F-00E5-CFF5-B9615F1166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1F827793-9CA5-3E6C-971C-46F74127D5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278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9D24E7CE-2FF9-5E42-5704-6F9876E5F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E84D4026-7A6F-02D9-7D8F-A8E6D5A6E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8474A608-8A41-973E-EEDB-368A86649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E93654B8-7173-2851-6CAC-8E5388DA67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2862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ABC93A7D-AEEC-641C-C4B2-1F5E636AC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E58D4AE5-0653-C86E-09D3-823A8F01EC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77B3F51D-1CB3-B7B3-AE1A-0A08C021CA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63D9F16B-2BAF-9D00-4269-5C246164A0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662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0721D938-194F-C375-9B1E-F13BC469D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A2A32A8D-27DD-E7E4-4FD8-46CA81FACA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0008476A-D272-1BA1-A1E3-B95CD0DB3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5993AD5B-2735-D7F9-3563-58EC4D4B8A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819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B84C43F2-560C-0514-492D-5BDDB483C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5D626F20-9854-4B89-C1A1-865F9290AB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E34AAE2D-C8D9-F331-D0F8-8EDA1414D8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A55660E3-7B47-C0A6-1B4C-ABABAE4D92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558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0DA42E52-20CF-7364-D23D-636CE8EC4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C1E103A4-5D26-0DFD-9E2D-C7C68ACFC9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ACC34BE0-AA08-2F95-BABD-44C50F74F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B430CF6F-FD01-CD3B-0DEA-CC1BBA9E47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168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BC50A162-FEF0-099C-D667-F606F2B0A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B72D0AB0-0E4F-F4E4-09E5-C18645EA74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6D1A5B86-7E00-FF20-1559-35BBA2380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3C698AEE-CE62-A453-9431-01A6CF1B3F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946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EDB1022F-1674-441D-AC0B-65CF6CF30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9B34ABAB-98E1-4002-5F5D-FDB7D2B9C8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70185C0B-9EBB-BA27-6169-300145AD01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6E0627EE-70F0-18B4-483A-A1D432DBCC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581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3DC8BAAD-D91F-6DC6-50ED-7BBF3EFB9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538BF114-D653-030D-C444-F2DF1ABE22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81E577C6-1CBB-705C-3B36-B19A8B333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DE6743D7-68BC-CFB8-F2BB-CE87F48292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29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0B7A0AEF-FDC1-7EEF-0DA2-4AE11835A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27195517-C441-118E-0020-507B8DADD5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DEFB4078-83FD-22CB-F2A0-380450D04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EB85457C-1F04-4506-0C43-BBC841885A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2823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0C64AC67-65BC-67C2-B325-50F75EE89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85D655FD-CDE9-FB29-B60F-42893E22F1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53B006EE-409A-0603-6FFC-025DA59E2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59099DCF-A081-35A6-5830-D4B98C7A24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918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3DCD6911-E67A-556E-5CD6-E8006B3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A93B11F-7DEA-A9F6-B256-E69DD16B1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288A7FC6-95AD-EC95-74C9-524F58113A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56B7132B-7BB8-B191-D525-CFAA30190F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822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B27856AD-228E-45A1-698F-3D727DEB6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54040116-75A9-0EAA-54E5-DC39DFB618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A6965CE7-0266-13B4-2D07-3F76986F2A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D572A792-8602-21C0-1D67-4E35A9363E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38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A3CCE441-6DF2-3995-40BE-24DF66909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6849D42-0E2A-170F-DB5A-22DFB44AA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A5D0EE8D-BF14-1A24-2076-A2459A4D9D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20BAB67C-10CB-C44C-C31E-07F456ED6E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670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6E2198A2-10A9-C5EB-89C3-6C3A4E4B0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3562B74B-56FC-3BF7-7FEB-3D552EDED3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92BE7711-3A3D-FD9F-0FA7-4C880CB8A4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D54C3301-C30B-5386-742F-5728B4601C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10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78E072BE-18A1-04F0-E7E3-F404AD38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7292E852-BE68-9AB8-9C17-1FE0BCDC25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E984095D-C6BB-9180-77AA-4E584BD08C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4FCBD9BF-D97D-72EC-F85C-5EDA246F72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20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e.kahoot.it/details/duplicate-of-information-retrieval-ex-07-vector-space-models-mschoeb/ef383953-b43a-4abd-af2a-d9ebf2ad1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028700" y="8862060"/>
            <a:ext cx="1708267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cxnSp>
        <p:nvCxnSpPr>
          <p:cNvPr id="90" name="Google Shape;90;p1"/>
          <p:cNvCxnSpPr/>
          <p:nvPr/>
        </p:nvCxnSpPr>
        <p:spPr>
          <a:xfrm>
            <a:off x="3662490" y="9079230"/>
            <a:ext cx="10963021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"/>
          <p:cNvSpPr txBox="1"/>
          <p:nvPr/>
        </p:nvSpPr>
        <p:spPr>
          <a:xfrm>
            <a:off x="3662490" y="2945378"/>
            <a:ext cx="10963021" cy="230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89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INFORMATION RETRIEVAL</a:t>
            </a:r>
            <a:endParaRPr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3662490" y="6259459"/>
            <a:ext cx="1096302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 b="0" i="1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Week 10 – Evaluation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15160864" y="8862060"/>
            <a:ext cx="2098436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Severin Mills</a:t>
            </a:r>
            <a:endParaRPr dirty="0"/>
          </a:p>
        </p:txBody>
      </p:sp>
      <p:sp>
        <p:nvSpPr>
          <p:cNvPr id="94" name="Google Shape;94;p1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4F6FEB6B-BE4C-A111-8128-47BB7A54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4329D6FF-DB9E-BABA-2D92-F46FFCF9137A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D9A9C994-3521-B270-8457-8633B21970C8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9448AE94-7B2C-75ED-7BF2-1F7568833551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B2C1A27B-F097-1F76-05D7-98E71276C8F7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8: Champion Lists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87514416-B44F-7349-E377-A7FFE30F61F2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Q2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4C2F19DC-2AC9-6F36-CAAB-9B63397C5934}"/>
              </a:ext>
            </a:extLst>
          </p:cNvPr>
          <p:cNvSpPr txBox="1"/>
          <p:nvPr/>
        </p:nvSpPr>
        <p:spPr>
          <a:xfrm>
            <a:off x="1052763" y="3275982"/>
            <a:ext cx="422924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distance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leader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cluster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nearest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document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heuristic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6A401-D0D0-08D7-BE11-CF377A84D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96" y="2430493"/>
            <a:ext cx="10837314" cy="2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4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7D9F1E25-8B6D-D55C-534D-19CF6975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39E12411-51B3-EA60-8B52-F6DC32C2540B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5AB2B8F5-8346-AF4C-1703-186B470E78CA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954D2F7D-53F1-7E0C-9C12-E2DD3541A43B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38B69CDB-1A03-2B8A-68FA-EA99D988A43C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8: Champion Lists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D5017804-BB6A-0C90-8DEE-5DF3DDA67A00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Q2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4C11161E-26B1-8198-16DC-9BA56CF0DB17}"/>
              </a:ext>
            </a:extLst>
          </p:cNvPr>
          <p:cNvSpPr txBox="1"/>
          <p:nvPr/>
        </p:nvSpPr>
        <p:spPr>
          <a:xfrm>
            <a:off x="1052763" y="3275982"/>
            <a:ext cx="4229242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distance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leader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cluster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nearest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document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heuristic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not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guaranteed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E4C47-3146-B8E8-B4CE-66F2CBF82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96" y="2430493"/>
            <a:ext cx="10837314" cy="2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5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64920007-C007-29D4-A5D6-1D4A07FDB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3ADB1B1D-A29A-7E22-0774-91C103A02385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521F5C0B-5A48-6419-C70A-990BACA469E7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1CE63FB7-FD0E-1197-D03A-C231735C1C78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C6E615D3-64A0-26E2-E12B-8047E330EAFB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1BA01D9C-3566-6044-592F-3A267EF446D3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Recall and Precision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27CC4-4716-DEE1-9E18-F3F448AEF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385" y="3532392"/>
            <a:ext cx="1365123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5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BF3AF84F-A8B4-7C83-E3C9-B498B88D9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5F473BDC-ACAE-02FB-0845-DCF88E872B3F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73CF40FB-CA5F-8646-B9BA-7EFA44AE2ED5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6208572F-FBF8-E222-58CD-245FAE5A1297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8A374D86-CEE5-3BEA-BF81-2829E83A93F0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7832E3DC-4A1A-5EF2-6E5A-87358FA4EAD6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Recall and Precision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30D07-6F29-1073-D827-3DD052AC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490" y="3532392"/>
            <a:ext cx="1321301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7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09E75692-E59A-CA5E-03E0-1CD5C130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9095E275-2204-949A-F5A2-44D43A376DCC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DB8B8C9C-D33A-FA62-4FBA-CAE63E421A66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C5582D15-2EA9-AB49-9824-651DF45CA19F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814BB553-881A-EDD2-8E0D-5DDF1408A5E4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7A621621-11D4-8E65-F178-67931AC41168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Specificity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and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Accuracy</a:t>
            </a:r>
            <a:endParaRPr lang="de-CH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5D2459DB-FCFC-7E64-A0C0-225CD477E0A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2746" y="3532392"/>
            <a:ext cx="6982507" cy="393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3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02C65FBC-6571-EE52-76E3-093B2D47B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D89268E4-1C58-E8CA-33FB-C36594A4E995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CFF5F4EF-921F-B4F7-AA4F-B3147616DE4C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E8D5CA73-D0DD-0909-52EC-388F7AC1A5C5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E5A06873-A616-D13F-165D-3FEC67178080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163A6FB3-B8E4-15BA-F9CE-ACB3E0ED0FE7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Specificity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and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Accuracy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D417568B-1FEA-D1CF-B428-1D5A591131CB}"/>
              </a:ext>
            </a:extLst>
          </p:cNvPr>
          <p:cNvSpPr txBox="1"/>
          <p:nvPr/>
        </p:nvSpPr>
        <p:spPr>
          <a:xfrm>
            <a:off x="1052763" y="3275982"/>
            <a:ext cx="4229242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hj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FF2EC-E57C-BAE9-100E-7ED953CA0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494" y="3468719"/>
            <a:ext cx="13451177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68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55B19273-5D73-187A-9662-59838764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5DDBB3C6-CAD0-0046-F0F0-F00EB22CD534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1B4D5725-0020-BBCA-6481-AAF9C45E45EF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6281D2A7-CCFC-2244-49DE-6F8A038BDDA7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0D277417-E05C-DE66-EFE8-62C8C37B2FB6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497EEB48-EAD2-F6B6-D23F-F6F65BA40C00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Specificity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and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Accuracy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789D39DB-9897-EA57-5805-1A91C1630B8A}"/>
              </a:ext>
            </a:extLst>
          </p:cNvPr>
          <p:cNvSpPr txBox="1"/>
          <p:nvPr/>
        </p:nvSpPr>
        <p:spPr>
          <a:xfrm>
            <a:off x="1052763" y="3275982"/>
            <a:ext cx="192710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Specificity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CEB3A5-539D-E77D-A108-BCFB56676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2006" y="3119817"/>
            <a:ext cx="3751729" cy="5164145"/>
          </a:xfrm>
          <a:prstGeom prst="rect">
            <a:avLst/>
          </a:prstGeom>
        </p:spPr>
      </p:pic>
      <p:sp>
        <p:nvSpPr>
          <p:cNvPr id="3" name="Google Shape;288;p18">
            <a:extLst>
              <a:ext uri="{FF2B5EF4-FFF2-40B4-BE49-F238E27FC236}">
                <a16:creationId xmlns:a16="http://schemas.microsoft.com/office/drawing/2014/main" id="{D0B7FEBC-CFA6-0F11-FDF5-0633827368C2}"/>
              </a:ext>
            </a:extLst>
          </p:cNvPr>
          <p:cNvSpPr txBox="1"/>
          <p:nvPr/>
        </p:nvSpPr>
        <p:spPr>
          <a:xfrm>
            <a:off x="2979868" y="3273859"/>
            <a:ext cx="192710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50% 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3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A446014A-F851-7868-1249-03B5DAFCD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618068B0-AC7F-ADB7-BCA6-BD82F9839801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047AF362-60ED-C403-EFDC-FF866C95396A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012E6B3F-B283-BED1-E727-6F1B17AF9416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B126B0FF-7725-8568-65C0-5893B81F4DC1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64F91049-B7B4-27B2-8D3A-58A5B70C70C1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Specificity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and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Accuracy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60E84896-FBAA-4BBC-39B2-964D65FB4776}"/>
              </a:ext>
            </a:extLst>
          </p:cNvPr>
          <p:cNvSpPr txBox="1"/>
          <p:nvPr/>
        </p:nvSpPr>
        <p:spPr>
          <a:xfrm>
            <a:off x="1052763" y="3275982"/>
            <a:ext cx="192710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Specificity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3" name="Google Shape;288;p18">
            <a:extLst>
              <a:ext uri="{FF2B5EF4-FFF2-40B4-BE49-F238E27FC236}">
                <a16:creationId xmlns:a16="http://schemas.microsoft.com/office/drawing/2014/main" id="{380D25B5-9589-3B45-ECC5-C5205615F504}"/>
              </a:ext>
            </a:extLst>
          </p:cNvPr>
          <p:cNvSpPr txBox="1"/>
          <p:nvPr/>
        </p:nvSpPr>
        <p:spPr>
          <a:xfrm>
            <a:off x="2979868" y="3273859"/>
            <a:ext cx="192710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100% 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5B36A-CF1A-0249-CAEE-BD980253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7454" y="2659594"/>
            <a:ext cx="3659012" cy="496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2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B53DC6F5-77AC-CCD3-BFB1-2E095A64B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A44AEFEC-1959-0111-BCA8-3C2CA6D23FF2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6116FE3B-9FA8-13A3-17A1-7E790A401A66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BA4AE479-0427-66F5-7ADE-119D5615AE1E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27F97905-384C-387B-9648-C019724F9C8F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D29C5CC1-2B1B-75E3-DF52-2AEB96940CE5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Specificity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and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Accuracy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BC3C0-412F-1998-52CD-649B678AE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757" y="3719877"/>
            <a:ext cx="13622651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17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62A38293-9617-A020-F445-C366B1C89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09FFD6C0-1837-D583-7381-296A1A17C4D4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7DC8F4C4-8156-7707-3993-7005834BFF7C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1B75BD00-3834-EA1D-BEFF-F189BD97078B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AD5C6DAD-8781-7F20-916A-345D776C2D2E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B386B233-DB7E-9C43-0107-DDE5E9F776AC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Specificity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and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Accuracy</a:t>
            </a:r>
            <a:endParaRPr lang="de-CH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67F08-F6DA-B37A-2A48-C548B7E00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93" y="3532391"/>
            <a:ext cx="7497814" cy="44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8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28700" y="811530"/>
            <a:ext cx="3710767" cy="4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None/>
            </a:pPr>
            <a:r>
              <a:rPr lang="de-CH" sz="2400" b="1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None/>
            </a:pPr>
            <a:r>
              <a:rPr lang="de-CH" sz="2400" b="0" i="0" u="none" strike="noStrike" cap="none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None/>
            </a:pPr>
            <a:r>
              <a:rPr lang="de-CH" sz="2400" b="1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16.05.2025</a:t>
            </a:r>
            <a:endParaRPr dirty="0"/>
          </a:p>
        </p:txBody>
      </p:sp>
      <p:sp>
        <p:nvSpPr>
          <p:cNvPr id="104" name="Google Shape;104;p2"/>
          <p:cNvSpPr txBox="1"/>
          <p:nvPr/>
        </p:nvSpPr>
        <p:spPr>
          <a:xfrm>
            <a:off x="1028700" y="3921769"/>
            <a:ext cx="4477275" cy="59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600"/>
              <a:buFont typeface="IBM Plex Serif"/>
              <a:buNone/>
            </a:pPr>
            <a:r>
              <a:rPr lang="de-CH" sz="3600" b="0" i="0" u="none" strike="noStrike" cap="none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Exercise</a:t>
            </a:r>
            <a:r>
              <a:rPr lang="de-CH" sz="36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</a:t>
            </a:r>
            <a:r>
              <a:rPr lang="de-CH" sz="3600" b="0" i="0" u="none" strike="noStrike" cap="none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Recap</a:t>
            </a:r>
            <a:endParaRPr dirty="0"/>
          </a:p>
        </p:txBody>
      </p:sp>
      <p:sp>
        <p:nvSpPr>
          <p:cNvPr id="105" name="Google Shape;105;p2"/>
          <p:cNvSpPr txBox="1"/>
          <p:nvPr/>
        </p:nvSpPr>
        <p:spPr>
          <a:xfrm>
            <a:off x="1028700" y="5621029"/>
            <a:ext cx="447727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Champion Lists</a:t>
            </a:r>
            <a:endParaRPr dirty="0">
              <a:latin typeface="IBM Plex Serif" panose="02060503050406000203" pitchFamily="18" charset="0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926445" y="3921769"/>
            <a:ext cx="4477275" cy="59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600"/>
              <a:buFont typeface="IBM Plex Serif"/>
              <a:buNone/>
            </a:pPr>
            <a:r>
              <a:rPr lang="de-CH" sz="36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Theory</a:t>
            </a:r>
            <a:endParaRPr dirty="0"/>
          </a:p>
        </p:txBody>
      </p:sp>
      <p:sp>
        <p:nvSpPr>
          <p:cNvPr id="107" name="Google Shape;107;p2"/>
          <p:cNvSpPr txBox="1"/>
          <p:nvPr/>
        </p:nvSpPr>
        <p:spPr>
          <a:xfrm>
            <a:off x="6926445" y="5621029"/>
            <a:ext cx="4477275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Evaluation</a:t>
            </a: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Probabilistic</a:t>
            </a:r>
            <a:r>
              <a:rPr lang="de-CH" sz="2400" dirty="0">
                <a:solidFill>
                  <a:srgbClr val="36211B"/>
                </a:solidFill>
                <a:latin typeface="IBM Plex Serif" panose="02060503050406000203" pitchFamily="18" charset="0"/>
              </a:rPr>
              <a:t> Retrieval</a:t>
            </a:r>
            <a:endParaRPr lang="de-CH" sz="2400" b="0" i="0" u="none" strike="noStrike" cap="none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2782025" y="3921769"/>
            <a:ext cx="447727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600"/>
              <a:buFont typeface="IBM Plex Serif"/>
              <a:buNone/>
            </a:pPr>
            <a:r>
              <a:rPr lang="de-CH" sz="3600" b="0" i="0" u="none" strike="noStrike" cap="none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Kahoot</a:t>
            </a:r>
            <a:r>
              <a:rPr lang="de-CH" sz="36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</a:t>
            </a:r>
            <a:endParaRPr lang="de-CH" sz="3600" dirty="0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2782025" y="5621029"/>
            <a:ext cx="44772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</a:pPr>
            <a:r>
              <a:rPr lang="de-CH" sz="2400" b="0" i="0" u="none" strike="noStrike" cap="none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Exercise</a:t>
            </a:r>
            <a:r>
              <a:rPr lang="de-CH" sz="2400" dirty="0">
                <a:solidFill>
                  <a:srgbClr val="36211B"/>
                </a:solidFill>
                <a:latin typeface="IBM Plex Serif" panose="02060503050406000203" pitchFamily="18" charset="0"/>
              </a:rPr>
              <a:t> 9: Evaluation</a:t>
            </a:r>
            <a:endParaRPr lang="de-CH" sz="2400" b="0" i="0" u="none" strike="noStrike" cap="none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028700" y="3206755"/>
            <a:ext cx="39836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IBM Plex Serif"/>
              <a:buNone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</a:t>
            </a:r>
            <a:endParaRPr dirty="0"/>
          </a:p>
        </p:txBody>
      </p:sp>
      <p:sp>
        <p:nvSpPr>
          <p:cNvPr id="111" name="Google Shape;111;p2"/>
          <p:cNvSpPr txBox="1"/>
          <p:nvPr/>
        </p:nvSpPr>
        <p:spPr>
          <a:xfrm>
            <a:off x="6926445" y="3206755"/>
            <a:ext cx="39836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IBM Plex Serif"/>
              <a:buNone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</a:t>
            </a:r>
            <a:endParaRPr dirty="0"/>
          </a:p>
        </p:txBody>
      </p:sp>
      <p:sp>
        <p:nvSpPr>
          <p:cNvPr id="112" name="Google Shape;112;p2"/>
          <p:cNvSpPr txBox="1"/>
          <p:nvPr/>
        </p:nvSpPr>
        <p:spPr>
          <a:xfrm>
            <a:off x="12782025" y="3206755"/>
            <a:ext cx="39836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IBM Plex Serif"/>
              <a:buNone/>
            </a:pPr>
            <a:r>
              <a:rPr lang="de-CH" sz="2400" b="0" i="0" u="none" strike="noStrike" cap="none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FC04E472-EAF9-B336-6E6A-30381FD6C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50B40B6E-B35D-2EAC-47F5-7906CC455E12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10C1AA0F-C932-5810-461E-7B1DA7619B92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0711D524-0D2F-931B-A090-74B058B24250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D2892141-83D7-96BC-E541-ED19A20D02FC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20AB035C-C103-84AB-A58E-7E9FA72C8BBC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Specificity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and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Accuracy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3E56A576-B541-8A94-DA10-B83901039551}"/>
              </a:ext>
            </a:extLst>
          </p:cNvPr>
          <p:cNvSpPr txBox="1"/>
          <p:nvPr/>
        </p:nvSpPr>
        <p:spPr>
          <a:xfrm>
            <a:off x="1052763" y="3275982"/>
            <a:ext cx="192710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Specificity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3" name="Google Shape;288;p18">
            <a:extLst>
              <a:ext uri="{FF2B5EF4-FFF2-40B4-BE49-F238E27FC236}">
                <a16:creationId xmlns:a16="http://schemas.microsoft.com/office/drawing/2014/main" id="{E5A00797-1AD0-45D7-AE1D-127016659FEE}"/>
              </a:ext>
            </a:extLst>
          </p:cNvPr>
          <p:cNvSpPr txBox="1"/>
          <p:nvPr/>
        </p:nvSpPr>
        <p:spPr>
          <a:xfrm>
            <a:off x="2979868" y="3273859"/>
            <a:ext cx="192710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100% 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4A056-ED10-18BE-D599-6B33E283B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799" y="3532391"/>
            <a:ext cx="7780402" cy="451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8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924905D8-24FA-A316-54A9-DDAFA712C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DD20E5C0-2124-2B3F-8A90-F9DDE6115A7D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7B27812-0DD7-5862-581B-331554A8DC87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E871F744-CF4F-AC6D-1693-8D5F95E67B00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2234FE67-72CB-C89B-7A0C-96CA0EDCCC84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4A4F1819-BAB6-1F65-F4D1-6EFC6F4D0FAB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Defining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all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the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terms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B0B97421-6157-3FE3-A268-9A1B56F0CF42}"/>
              </a:ext>
            </a:extLst>
          </p:cNvPr>
          <p:cNvSpPr txBox="1"/>
          <p:nvPr/>
        </p:nvSpPr>
        <p:spPr>
          <a:xfrm>
            <a:off x="1052763" y="3275982"/>
            <a:ext cx="13340969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Recall: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How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good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system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at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returning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as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many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relevant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results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you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Precision: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How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useful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are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returned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results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</a:p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Specificity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How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good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system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at not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bothering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you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with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useless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stuff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Accuracy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: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How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good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system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in total</a:t>
            </a:r>
          </a:p>
        </p:txBody>
      </p:sp>
    </p:spTree>
    <p:extLst>
      <p:ext uri="{BB962C8B-B14F-4D97-AF65-F5344CB8AC3E}">
        <p14:creationId xmlns:p14="http://schemas.microsoft.com/office/powerpoint/2010/main" val="2741628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CF32502F-19C9-709F-B9C8-3A3A83FC1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7485FC8F-BCD4-50F9-E882-FDA407D5ACA1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74990EE-AF5F-11DA-99ED-C96A44B8196B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019201CF-AC7B-E069-82CE-14FD328BE99F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EAFC9DBA-4C74-FB1F-329B-2B2F7BAF2536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AC8FF5C0-59DC-DD5A-3B4C-75B0A794DC9B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Hacking Recall and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Accuracy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964DD340-4DEC-FDA5-21CB-F814C63A4055}"/>
              </a:ext>
            </a:extLst>
          </p:cNvPr>
          <p:cNvSpPr txBox="1"/>
          <p:nvPr/>
        </p:nvSpPr>
        <p:spPr>
          <a:xfrm>
            <a:off x="1052763" y="3275982"/>
            <a:ext cx="15148253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Issue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You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can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hack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accuracy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and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recall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never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returning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anything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or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always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returning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everything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respectively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.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39BE0-5AEA-D865-4E86-CB59D7FAA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073" y="4733182"/>
            <a:ext cx="6024555" cy="3488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713704-5DA2-5568-73F4-98F2DA9D3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1802" y="5143500"/>
            <a:ext cx="6873125" cy="302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34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F1EA93C6-AF70-8611-678F-8FC8AF54F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15307A3F-B7AF-D21F-F8DC-4A90BEBE1E74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A9D1D190-D623-4FCC-410C-B41E6C1D8418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EB7705BA-7895-BCE6-5522-72549B56228D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D3AB5C0A-1FF6-1AEF-9A3D-EA544D527D56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8C541737-3B89-CBDF-79DF-EC302AB4BD70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Compromise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A205B10A-A6FD-9F30-E352-273D24788A6C}"/>
              </a:ext>
            </a:extLst>
          </p:cNvPr>
          <p:cNvSpPr txBox="1"/>
          <p:nvPr/>
        </p:nvSpPr>
        <p:spPr>
          <a:xfrm>
            <a:off x="3576310" y="3753565"/>
            <a:ext cx="3941333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High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precision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C93C8-A649-D2CF-F2E0-EDECB0BEB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4484764"/>
            <a:ext cx="6253263" cy="3949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ACCFE-6703-E6A6-6B96-F8BC3795F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465" y="4484764"/>
            <a:ext cx="7500977" cy="3943136"/>
          </a:xfrm>
          <a:prstGeom prst="rect">
            <a:avLst/>
          </a:prstGeom>
        </p:spPr>
      </p:pic>
      <p:sp>
        <p:nvSpPr>
          <p:cNvPr id="8" name="Google Shape;288;p18">
            <a:extLst>
              <a:ext uri="{FF2B5EF4-FFF2-40B4-BE49-F238E27FC236}">
                <a16:creationId xmlns:a16="http://schemas.microsoft.com/office/drawing/2014/main" id="{A6870A3D-D8BE-350B-AD67-757B9016AD43}"/>
              </a:ext>
            </a:extLst>
          </p:cNvPr>
          <p:cNvSpPr txBox="1"/>
          <p:nvPr/>
        </p:nvSpPr>
        <p:spPr>
          <a:xfrm>
            <a:off x="12112678" y="3753564"/>
            <a:ext cx="29265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High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recall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306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09B7643E-DEAA-CAEF-3C7A-75F339DE2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7BA44D7B-9E56-D7DE-B0BE-3F4A28C98884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F92BEF0B-03DD-0E0E-3C12-E3CD3DEE1CA6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C0805086-8039-21FE-69DC-E2FF5954C593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A068B8C8-6868-EE6B-3409-85B21E9C4998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Evaluation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A9F222D3-A523-F8FE-D095-DB5C84DE1971}"/>
              </a:ext>
            </a:extLst>
          </p:cNvPr>
          <p:cNvSpPr txBox="1"/>
          <p:nvPr/>
        </p:nvSpPr>
        <p:spPr>
          <a:xfrm>
            <a:off x="1028700" y="1741170"/>
            <a:ext cx="1474201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Merge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Precision and Recall: F-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Measure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42D5AA12-341D-F324-CA0C-C51B18DD751D}"/>
              </a:ext>
            </a:extLst>
          </p:cNvPr>
          <p:cNvSpPr txBox="1"/>
          <p:nvPr/>
        </p:nvSpPr>
        <p:spPr>
          <a:xfrm>
            <a:off x="1052763" y="3275982"/>
            <a:ext cx="15148253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Use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mean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balance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trade-of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f on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both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sides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.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BFE6512-8E59-FD1C-EE76-3925D140960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7498" y="4658392"/>
            <a:ext cx="9078782" cy="31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9BCB0C1A-EC7B-0427-F264-BAF49480B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FBBC96CC-B61C-FA03-16B1-59677686A5B8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4B28584D-4403-557C-BB5C-F7665F87132E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CD70F567-BD49-0B6F-B535-8AD4C1F9BFF8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E6E9028B-00C7-1BE1-2C28-95B3BCB8B77D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Probabilistic</a:t>
            </a:r>
            <a:r>
              <a:rPr lang="de-CH" sz="2400" b="1" dirty="0">
                <a:solidFill>
                  <a:srgbClr val="36211B"/>
                </a:solidFill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BFB85B63-78C8-7260-278C-F878581612A3}"/>
              </a:ext>
            </a:extLst>
          </p:cNvPr>
          <p:cNvSpPr txBox="1"/>
          <p:nvPr/>
        </p:nvSpPr>
        <p:spPr>
          <a:xfrm>
            <a:off x="1028700" y="1741170"/>
            <a:ext cx="1474201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Definitions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F5DD6-952D-A9F2-5230-A8D20E66A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954" y="3119817"/>
            <a:ext cx="11031489" cy="48774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D22549-EDEE-78E6-2B09-24EA1C827DBA}"/>
              </a:ext>
            </a:extLst>
          </p:cNvPr>
          <p:cNvCxnSpPr>
            <a:cxnSpLocks/>
          </p:cNvCxnSpPr>
          <p:nvPr/>
        </p:nvCxnSpPr>
        <p:spPr>
          <a:xfrm>
            <a:off x="3302598" y="5558557"/>
            <a:ext cx="2269863" cy="5599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Google Shape;288;p18">
            <a:extLst>
              <a:ext uri="{FF2B5EF4-FFF2-40B4-BE49-F238E27FC236}">
                <a16:creationId xmlns:a16="http://schemas.microsoft.com/office/drawing/2014/main" id="{A9704B2F-6A9B-1E27-6163-76593A86E280}"/>
              </a:ext>
            </a:extLst>
          </p:cNvPr>
          <p:cNvSpPr txBox="1"/>
          <p:nvPr/>
        </p:nvSpPr>
        <p:spPr>
          <a:xfrm>
            <a:off x="2268377" y="5215341"/>
            <a:ext cx="1034221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Event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12E3AC-0841-F37C-9BFC-1A73C371A0D2}"/>
              </a:ext>
            </a:extLst>
          </p:cNvPr>
          <p:cNvCxnSpPr>
            <a:cxnSpLocks/>
          </p:cNvCxnSpPr>
          <p:nvPr/>
        </p:nvCxnSpPr>
        <p:spPr>
          <a:xfrm flipH="1">
            <a:off x="9264127" y="2435508"/>
            <a:ext cx="2074433" cy="81685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Google Shape;288;p18">
            <a:extLst>
              <a:ext uri="{FF2B5EF4-FFF2-40B4-BE49-F238E27FC236}">
                <a16:creationId xmlns:a16="http://schemas.microsoft.com/office/drawing/2014/main" id="{659B4EFB-765E-A844-452B-FE9A6DF4E27F}"/>
              </a:ext>
            </a:extLst>
          </p:cNvPr>
          <p:cNvSpPr txBox="1"/>
          <p:nvPr/>
        </p:nvSpPr>
        <p:spPr>
          <a:xfrm>
            <a:off x="11338560" y="2171960"/>
            <a:ext cx="1527586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Universe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A72534-8A8A-85A1-FFE8-23724D2B645F}"/>
              </a:ext>
            </a:extLst>
          </p:cNvPr>
          <p:cNvCxnSpPr>
            <a:cxnSpLocks/>
          </p:cNvCxnSpPr>
          <p:nvPr/>
        </p:nvCxnSpPr>
        <p:spPr>
          <a:xfrm flipH="1" flipV="1">
            <a:off x="8523642" y="6855309"/>
            <a:ext cx="2266278" cy="112197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Google Shape;288;p18">
            <a:extLst>
              <a:ext uri="{FF2B5EF4-FFF2-40B4-BE49-F238E27FC236}">
                <a16:creationId xmlns:a16="http://schemas.microsoft.com/office/drawing/2014/main" id="{3FC33584-45F1-EC8F-FDAF-CA8B96FD5912}"/>
              </a:ext>
            </a:extLst>
          </p:cNvPr>
          <p:cNvSpPr txBox="1"/>
          <p:nvPr/>
        </p:nvSpPr>
        <p:spPr>
          <a:xfrm>
            <a:off x="10789919" y="7718746"/>
            <a:ext cx="3173507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Complemen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(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of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E)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CB16BC-9B7E-9CB2-90CD-969F9E3C2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874" y="1060532"/>
            <a:ext cx="341042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59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D64B2148-2E29-7B0E-7D1C-11F4276F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3B9E60E3-94B5-FF0F-FEBC-E37844AB4CF9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A7DCB316-0C6E-B64B-298C-0F53C3E9D620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762DE6AB-2F4D-CB93-CB7C-80B415D227BA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D773F347-C31E-E029-E5F0-688F461E7AD2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Probabilistic</a:t>
            </a:r>
            <a:r>
              <a:rPr lang="de-CH" sz="2400" b="1" dirty="0">
                <a:solidFill>
                  <a:srgbClr val="36211B"/>
                </a:solidFill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F7731C2A-D0AE-1A53-F479-F475C8DBA46C}"/>
              </a:ext>
            </a:extLst>
          </p:cNvPr>
          <p:cNvSpPr txBox="1"/>
          <p:nvPr/>
        </p:nvSpPr>
        <p:spPr>
          <a:xfrm>
            <a:off x="1028700" y="1741170"/>
            <a:ext cx="1474201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Odds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DA887-5672-0918-A401-530BFD300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414" y="3336987"/>
            <a:ext cx="983117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00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B3CE3B73-5170-9645-CC8F-FBE51E332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6ABBDDF3-37BE-7F61-D7E2-0704A08C7E6F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4655520E-553D-FD5B-DA3D-7E6564F15E5F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8A444C3B-DCC0-7ABF-C6EF-C8105F7C741D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ED49FA67-1A7E-553B-51C8-F6B1B085C598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Probabilistic</a:t>
            </a:r>
            <a:r>
              <a:rPr lang="de-CH" sz="2400" b="1" dirty="0">
                <a:solidFill>
                  <a:srgbClr val="36211B"/>
                </a:solidFill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32625AEC-401F-6DCB-C6B9-2130846F1F69}"/>
              </a:ext>
            </a:extLst>
          </p:cNvPr>
          <p:cNvSpPr txBox="1"/>
          <p:nvPr/>
        </p:nvSpPr>
        <p:spPr>
          <a:xfrm>
            <a:off x="1028700" y="1741170"/>
            <a:ext cx="1474201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Bayes’ Rule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803D7-0648-850F-AD2F-4D7F2457C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478" y="2951480"/>
            <a:ext cx="10229210" cy="50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20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EE5C903C-982F-1B75-D337-AB796C05E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FA1F8665-ABA5-BB55-FA99-97E42015A56A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C72A3EB7-CE71-ACEB-2770-6053AEA5D383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CCA78FCC-83A6-91BF-344D-CFC4B3A0D8AE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4AC0992A-5A07-28C8-5FCB-BCE9D6A80DE1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Probabilistic</a:t>
            </a:r>
            <a:r>
              <a:rPr lang="de-CH" sz="2400" b="1" dirty="0">
                <a:solidFill>
                  <a:srgbClr val="36211B"/>
                </a:solidFill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76AA485B-8EF3-A0ED-8922-97B2DDEF8849}"/>
              </a:ext>
            </a:extLst>
          </p:cNvPr>
          <p:cNvSpPr txBox="1"/>
          <p:nvPr/>
        </p:nvSpPr>
        <p:spPr>
          <a:xfrm>
            <a:off x="1028700" y="1741170"/>
            <a:ext cx="1474201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Notation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F9C81-7266-C245-3812-67D9945D1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748" y="1880732"/>
            <a:ext cx="10840963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72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12382EA3-275A-9A05-7F83-5B92EF17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9F6715BB-EA56-67BC-1B0D-E1817A5257FD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A7C063DA-EB38-00CE-973C-48BC074AA7D6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B85083A3-3243-9D6B-1B3C-CF0043CDDE25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3BC5EA8E-105E-8288-1B44-72A1CD708102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Mystery </a:t>
            </a:r>
            <a:r>
              <a:rPr lang="de-CH" sz="2400" b="1" dirty="0" err="1">
                <a:solidFill>
                  <a:srgbClr val="36211B"/>
                </a:solidFill>
              </a:rPr>
              <a:t>Exercise</a:t>
            </a:r>
            <a:endParaRPr lang="de-CH"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6E969ACE-969D-D84D-E8AD-D73CE3206BE5}"/>
              </a:ext>
            </a:extLst>
          </p:cNvPr>
          <p:cNvSpPr txBox="1"/>
          <p:nvPr/>
        </p:nvSpPr>
        <p:spPr>
          <a:xfrm>
            <a:off x="1028700" y="1741170"/>
            <a:ext cx="1474201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Mystery </a:t>
            </a:r>
            <a:endParaRPr lang="de-CH" dirty="0"/>
          </a:p>
        </p:txBody>
      </p:sp>
      <p:sp>
        <p:nvSpPr>
          <p:cNvPr id="2" name="Google Shape;288;p18">
            <a:extLst>
              <a:ext uri="{FF2B5EF4-FFF2-40B4-BE49-F238E27FC236}">
                <a16:creationId xmlns:a16="http://schemas.microsoft.com/office/drawing/2014/main" id="{F520CA05-C0B6-76FE-62A4-764DAF1B6745}"/>
              </a:ext>
            </a:extLst>
          </p:cNvPr>
          <p:cNvSpPr txBox="1"/>
          <p:nvPr/>
        </p:nvSpPr>
        <p:spPr>
          <a:xfrm>
            <a:off x="1052763" y="3275982"/>
            <a:ext cx="15148253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Will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uploaded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Moodle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Entirely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optional</a:t>
            </a:r>
          </a:p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First 3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students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submit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correct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solution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will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win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a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prize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097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318495A0-5682-5320-4FCD-354832FE3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BF597344-0ACB-377F-73ED-30674382D4CE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B164C569-25B1-B582-3B84-0B7697AE9F2B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0816C76F-8506-D11E-1384-147CA333D233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124FF6FB-2139-7820-BF0C-4196D29507A7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8: Champion Lists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1E292304-67BE-06D8-9644-3BA2D1EFF0B9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Q1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0EFC7395-B5D4-5AA0-D2F9-DB2E09634325}"/>
              </a:ext>
            </a:extLst>
          </p:cNvPr>
          <p:cNvSpPr txBox="1"/>
          <p:nvPr/>
        </p:nvSpPr>
        <p:spPr>
          <a:xfrm>
            <a:off x="1052763" y="3275982"/>
            <a:ext cx="5911917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Remove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with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low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idf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.</a:t>
            </a:r>
          </a:p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Benefit: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Usuall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low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idf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are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contained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in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more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documents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.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3EEA2-0A59-C57D-D60D-B578AAF39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321889"/>
            <a:ext cx="14924147" cy="344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67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19"/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9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16.05.2025</a:t>
            </a:r>
            <a:endParaRPr dirty="0"/>
          </a:p>
        </p:txBody>
      </p:sp>
      <p:sp>
        <p:nvSpPr>
          <p:cNvPr id="296" name="Google Shape;296;p19"/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Kahoot</a:t>
            </a:r>
            <a:endParaRPr/>
          </a:p>
        </p:txBody>
      </p:sp>
      <p:sp>
        <p:nvSpPr>
          <p:cNvPr id="297" name="Google Shape;297;p19"/>
          <p:cNvSpPr txBox="1"/>
          <p:nvPr/>
        </p:nvSpPr>
        <p:spPr>
          <a:xfrm>
            <a:off x="1028700" y="2185996"/>
            <a:ext cx="16695420" cy="55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  <a:hlinkClick r:id="rId4"/>
              </a:rPr>
              <a:t>https://create.kahoot.it/details/duplicate-of-information-retrieval-ex-07-vector-space-models-mschoeb/ef383953-b43a-4abd-af2a-d9ebf2ad1019</a:t>
            </a:r>
            <a:endParaRPr lang="de-CH" sz="6399" i="1" dirty="0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FC0AE7AF-9F6B-36AF-073D-23BCF035E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E2277083-F5B6-402A-4AE3-E6CA44BA5DCD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6BD65F9A-B6B3-7376-08BF-0F1B58F9F3D6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75163779-BB07-46B1-EDF8-2B77D103D663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C955A992-E25E-C6AA-E75E-2DDDA85E277F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8: Champion Lists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4516685F-FBF8-069B-970D-946F218D0592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Q1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2AB0A230-5834-9F16-1DA4-6CC22FCBAEBE}"/>
              </a:ext>
            </a:extLst>
          </p:cNvPr>
          <p:cNvSpPr txBox="1"/>
          <p:nvPr/>
        </p:nvSpPr>
        <p:spPr>
          <a:xfrm>
            <a:off x="1052763" y="3275982"/>
            <a:ext cx="4229242" cy="465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Definition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of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Champion Lists</a:t>
            </a: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No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would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highest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values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True,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use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tiered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indices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prevent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scarce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returns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Definition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of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tiered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indices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ED909-0524-330A-D2DA-C2F1F36CE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798" y="2098679"/>
            <a:ext cx="1246043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8C50CD7C-9671-4F28-ADC0-3FED943A4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033CCE6A-A92D-CD15-C491-8C944E4A0A6F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7F513071-1E48-F04C-2D01-75820067931C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0FD6F1D6-3082-3679-1177-2A8F3DDA0CCD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F23733FF-24FC-5470-1F54-4B739F7D8362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8: Champion Lists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692E96C5-C71D-77FB-5EC4-C0D568F0FC41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Q2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9D458-CC54-DCAE-714D-B28EC4999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183" y="3532392"/>
            <a:ext cx="12199633" cy="26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2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CAFB145E-8CC0-1208-FEC3-A149B2994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E6329A93-6ED6-DA72-F960-83DF2402324C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0FC0D206-38A7-54AB-046A-9A2560B13F43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1BB72B46-C968-C0DE-3A2E-CFF1C3BD0874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F63A7473-4E6C-C2D4-312B-D2AB15F5A054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8: Champion Lists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F1BE4817-3007-C757-CC12-2F79A1204EE7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Q2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DFF0632A-A592-7AE3-2807-7390461F0FBB}"/>
              </a:ext>
            </a:extLst>
          </p:cNvPr>
          <p:cNvSpPr txBox="1"/>
          <p:nvPr/>
        </p:nvSpPr>
        <p:spPr>
          <a:xfrm>
            <a:off x="1052763" y="3275982"/>
            <a:ext cx="422924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distance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70BA1-7E51-F7CC-79F1-B165BDE14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96" y="2430493"/>
            <a:ext cx="10837314" cy="2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4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DD61FDE7-36C7-0786-343A-2DCBA375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D79451F7-CE9F-47A5-B67E-A2F3A115AAC0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45D19BA0-36EB-450C-3211-2DD8D9FB3A01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A21E393F-B907-4E48-A0C3-5A8B986FC275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75A7B1C0-36E7-E28C-8038-276B93B01500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8: Champion Lists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00A8416C-1E1C-616B-E62F-73FB88FE3D1A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Q2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7FA00F8C-02C7-F6DA-D241-674B7668B6E6}"/>
              </a:ext>
            </a:extLst>
          </p:cNvPr>
          <p:cNvSpPr txBox="1"/>
          <p:nvPr/>
        </p:nvSpPr>
        <p:spPr>
          <a:xfrm>
            <a:off x="1052763" y="3275982"/>
            <a:ext cx="4229242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distance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leader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BB320-9AE3-5415-4EC9-18028BC1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96" y="2430493"/>
            <a:ext cx="10837314" cy="2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8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13569BF2-5345-F3CD-6750-6F30F0086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F0C1612E-4845-DE80-F06D-63D103081E33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D54DE98E-51F8-D1F3-8F10-C0D697BDCFC0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7FB5DFC6-C16E-5E9F-BE77-5FBF945C8593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E6971FF7-D20D-2C1A-AABA-200F8AF89B98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8: Champion Lists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A5DBFFAB-6BD9-1930-DF25-E15BC904359C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Q2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8944E8C2-BDA5-0839-4AC4-4A6A99AF0C0B}"/>
              </a:ext>
            </a:extLst>
          </p:cNvPr>
          <p:cNvSpPr txBox="1"/>
          <p:nvPr/>
        </p:nvSpPr>
        <p:spPr>
          <a:xfrm>
            <a:off x="1052763" y="3275982"/>
            <a:ext cx="422924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distance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leader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cluster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9A878C-20EC-CE0B-1B4B-3A24305B0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96" y="2430493"/>
            <a:ext cx="10837314" cy="2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C2FD438F-1C2F-57F3-3E8C-42291ACF9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A92A9205-6AFE-C42E-B204-2CF80515A601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74EBFCC4-31DE-77AD-470B-058350D12540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A45A2686-2ECB-3A94-05FD-99B7DDFD27D0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16.05.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C1E01EC6-F499-15D3-3C01-4D1DD739EBFD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8: Champion Lists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0255022A-A459-D70D-9188-A681646C0B47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Q2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44B459B0-E7E8-F2B7-09CD-E59B36AA469D}"/>
              </a:ext>
            </a:extLst>
          </p:cNvPr>
          <p:cNvSpPr txBox="1"/>
          <p:nvPr/>
        </p:nvSpPr>
        <p:spPr>
          <a:xfrm>
            <a:off x="1052763" y="3275982"/>
            <a:ext cx="4229242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distance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leader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cluster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514350" marR="0" lvl="0" indent="-51435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nearest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document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A19DC-F252-13E8-BEDE-5D1ECA0D1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96" y="2430493"/>
            <a:ext cx="10837314" cy="238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411</Words>
  <Application>Microsoft Office PowerPoint</Application>
  <PresentationFormat>Custom</PresentationFormat>
  <Paragraphs>177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IBM Plex Serif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Severin Mills</dc:creator>
  <cp:lastModifiedBy>Severin Mills</cp:lastModifiedBy>
  <cp:revision>7</cp:revision>
  <dcterms:created xsi:type="dcterms:W3CDTF">2006-08-16T00:00:00Z</dcterms:created>
  <dcterms:modified xsi:type="dcterms:W3CDTF">2025-05-16T11:59:57Z</dcterms:modified>
</cp:coreProperties>
</file>