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7" r:id="rId4"/>
    <p:sldId id="293" r:id="rId5"/>
    <p:sldId id="294" r:id="rId6"/>
    <p:sldId id="295" r:id="rId7"/>
    <p:sldId id="258" r:id="rId8"/>
    <p:sldId id="266" r:id="rId9"/>
    <p:sldId id="267" r:id="rId10"/>
    <p:sldId id="268" r:id="rId11"/>
    <p:sldId id="269" r:id="rId12"/>
    <p:sldId id="271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92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</p:sldIdLst>
  <p:sldSz cx="18288000" cy="10287000"/>
  <p:notesSz cx="6858000" cy="9144000"/>
  <p:embeddedFontLst>
    <p:embeddedFont>
      <p:font typeface="Canva Sans" panose="020B0604020202020204" charset="0"/>
      <p:regular r:id="rId35"/>
    </p:embeddedFont>
    <p:embeddedFont>
      <p:font typeface="Canva Sans Bold" panose="020B0604020202020204" charset="0"/>
      <p:regular r:id="rId36"/>
    </p:embeddedFont>
    <p:embeddedFont>
      <p:font typeface="IBM Plex Serif" panose="02060503050406000203" pitchFamily="18" charset="0"/>
      <p:regular r:id="rId37"/>
      <p:bold r:id="rId38"/>
      <p:italic r:id="rId39"/>
      <p:boldItalic r:id="rId40"/>
    </p:embeddedFont>
    <p:embeddedFont>
      <p:font typeface="IBM Plex Serif Italics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99175-A39D-4523-97C6-BB9464C4AC0F}" v="667" dt="2025-03-13T20:13:1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5" d="100"/>
          <a:sy n="105" d="100"/>
        </p:scale>
        <p:origin x="264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verin Mills" userId="2d8cbaca9fe78370" providerId="LiveId" clId="{40999175-A39D-4523-97C6-BB9464C4AC0F}"/>
    <pc:docChg chg="undo redo custSel addSld delSld modSld sldOrd">
      <pc:chgData name="Severin Mills" userId="2d8cbaca9fe78370" providerId="LiveId" clId="{40999175-A39D-4523-97C6-BB9464C4AC0F}" dt="2025-03-13T20:13:13.533" v="5258"/>
      <pc:docMkLst>
        <pc:docMk/>
      </pc:docMkLst>
      <pc:sldChg chg="modSp mod">
        <pc:chgData name="Severin Mills" userId="2d8cbaca9fe78370" providerId="LiveId" clId="{40999175-A39D-4523-97C6-BB9464C4AC0F}" dt="2025-03-12T14:31:34.094" v="4628" actId="20577"/>
        <pc:sldMkLst>
          <pc:docMk/>
          <pc:sldMk cId="0" sldId="256"/>
        </pc:sldMkLst>
        <pc:spChg chg="mod">
          <ac:chgData name="Severin Mills" userId="2d8cbaca9fe78370" providerId="LiveId" clId="{40999175-A39D-4523-97C6-BB9464C4AC0F}" dt="2025-03-12T14:31:34.094" v="4628" actId="20577"/>
          <ac:spMkLst>
            <pc:docMk/>
            <pc:sldMk cId="0" sldId="256"/>
            <ac:spMk id="5" creationId="{00000000-0000-0000-0000-000000000000}"/>
          </ac:spMkLst>
        </pc:spChg>
      </pc:sldChg>
      <pc:sldChg chg="addSp delSp modSp mod">
        <pc:chgData name="Severin Mills" userId="2d8cbaca9fe78370" providerId="LiveId" clId="{40999175-A39D-4523-97C6-BB9464C4AC0F}" dt="2025-03-12T21:11:14.493" v="4814" actId="20577"/>
        <pc:sldMkLst>
          <pc:docMk/>
          <pc:sldMk cId="0" sldId="257"/>
        </pc:sldMkLst>
        <pc:spChg chg="mod">
          <ac:chgData name="Severin Mills" userId="2d8cbaca9fe78370" providerId="LiveId" clId="{40999175-A39D-4523-97C6-BB9464C4AC0F}" dt="2025-03-12T10:49:52.770" v="362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Severin Mills" userId="2d8cbaca9fe78370" providerId="LiveId" clId="{40999175-A39D-4523-97C6-BB9464C4AC0F}" dt="2025-03-12T14:34:10.684" v="4643" actId="20577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Severin Mills" userId="2d8cbaca9fe78370" providerId="LiveId" clId="{40999175-A39D-4523-97C6-BB9464C4AC0F}" dt="2025-03-12T12:59:34.597" v="484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Severin Mills" userId="2d8cbaca9fe78370" providerId="LiveId" clId="{40999175-A39D-4523-97C6-BB9464C4AC0F}" dt="2025-03-12T13:02:50.314" v="642" actId="20577"/>
          <ac:spMkLst>
            <pc:docMk/>
            <pc:sldMk cId="0" sldId="257"/>
            <ac:spMk id="8" creationId="{00000000-0000-0000-0000-000000000000}"/>
          </ac:spMkLst>
        </pc:spChg>
        <pc:spChg chg="add del mod">
          <ac:chgData name="Severin Mills" userId="2d8cbaca9fe78370" providerId="LiveId" clId="{40999175-A39D-4523-97C6-BB9464C4AC0F}" dt="2025-03-12T12:55:31.257" v="414" actId="20577"/>
          <ac:spMkLst>
            <pc:docMk/>
            <pc:sldMk cId="0" sldId="257"/>
            <ac:spMk id="9" creationId="{00000000-0000-0000-0000-000000000000}"/>
          </ac:spMkLst>
        </pc:spChg>
        <pc:spChg chg="mod">
          <ac:chgData name="Severin Mills" userId="2d8cbaca9fe78370" providerId="LiveId" clId="{40999175-A39D-4523-97C6-BB9464C4AC0F}" dt="2025-03-12T21:11:14.493" v="4814" actId="2057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everin Mills" userId="2d8cbaca9fe78370" providerId="LiveId" clId="{40999175-A39D-4523-97C6-BB9464C4AC0F}" dt="2025-03-12T10:42:41.560" v="116" actId="20577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everin Mills" userId="2d8cbaca9fe78370" providerId="LiveId" clId="{40999175-A39D-4523-97C6-BB9464C4AC0F}" dt="2025-03-12T14:05:22.169" v="3359" actId="20577"/>
          <ac:spMkLst>
            <pc:docMk/>
            <pc:sldMk cId="0" sldId="257"/>
            <ac:spMk id="12" creationId="{00000000-0000-0000-0000-000000000000}"/>
          </ac:spMkLst>
        </pc:spChg>
      </pc:sldChg>
      <pc:sldChg chg="addSp delSp modSp mod">
        <pc:chgData name="Severin Mills" userId="2d8cbaca9fe78370" providerId="LiveId" clId="{40999175-A39D-4523-97C6-BB9464C4AC0F}" dt="2025-03-13T19:58:05.626" v="4991" actId="20577"/>
        <pc:sldMkLst>
          <pc:docMk/>
          <pc:sldMk cId="0" sldId="258"/>
        </pc:sldMkLst>
        <pc:spChg chg="del">
          <ac:chgData name="Severin Mills" userId="2d8cbaca9fe78370" providerId="LiveId" clId="{40999175-A39D-4523-97C6-BB9464C4AC0F}" dt="2025-03-12T13:00:30.447" v="486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Severin Mills" userId="2d8cbaca9fe78370" providerId="LiveId" clId="{40999175-A39D-4523-97C6-BB9464C4AC0F}" dt="2025-03-12T12:56:59.660" v="479" actId="20577"/>
          <ac:spMkLst>
            <pc:docMk/>
            <pc:sldMk cId="0" sldId="258"/>
            <ac:spMk id="6" creationId="{00000000-0000-0000-0000-000000000000}"/>
          </ac:spMkLst>
        </pc:spChg>
        <pc:spChg chg="add del mod">
          <ac:chgData name="Severin Mills" userId="2d8cbaca9fe78370" providerId="LiveId" clId="{40999175-A39D-4523-97C6-BB9464C4AC0F}" dt="2025-03-12T13:05:53.662" v="688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Severin Mills" userId="2d8cbaca9fe78370" providerId="LiveId" clId="{40999175-A39D-4523-97C6-BB9464C4AC0F}" dt="2025-03-13T19:58:05.626" v="4991" actId="20577"/>
          <ac:spMkLst>
            <pc:docMk/>
            <pc:sldMk cId="0" sldId="258"/>
            <ac:spMk id="8" creationId="{00000000-0000-0000-0000-000000000000}"/>
          </ac:spMkLst>
        </pc:spChg>
        <pc:spChg chg="mod">
          <ac:chgData name="Severin Mills" userId="2d8cbaca9fe78370" providerId="LiveId" clId="{40999175-A39D-4523-97C6-BB9464C4AC0F}" dt="2025-03-12T14:34:13.986" v="4645" actId="20577"/>
          <ac:spMkLst>
            <pc:docMk/>
            <pc:sldMk cId="0" sldId="258"/>
            <ac:spMk id="9" creationId="{00000000-0000-0000-0000-000000000000}"/>
          </ac:spMkLst>
        </pc:spChg>
        <pc:picChg chg="add del mod">
          <ac:chgData name="Severin Mills" userId="2d8cbaca9fe78370" providerId="LiveId" clId="{40999175-A39D-4523-97C6-BB9464C4AC0F}" dt="2025-03-12T13:05:34.694" v="673" actId="22"/>
          <ac:picMkLst>
            <pc:docMk/>
            <pc:sldMk cId="0" sldId="258"/>
            <ac:picMk id="11" creationId="{6025A216-5FF7-234B-A938-16C06963E9F4}"/>
          </ac:picMkLst>
        </pc:picChg>
      </pc:sldChg>
      <pc:sldChg chg="del">
        <pc:chgData name="Severin Mills" userId="2d8cbaca9fe78370" providerId="LiveId" clId="{40999175-A39D-4523-97C6-BB9464C4AC0F}" dt="2025-03-12T14:33:48.312" v="4630" actId="47"/>
        <pc:sldMkLst>
          <pc:docMk/>
          <pc:sldMk cId="0" sldId="259"/>
        </pc:sldMkLst>
      </pc:sldChg>
      <pc:sldChg chg="del">
        <pc:chgData name="Severin Mills" userId="2d8cbaca9fe78370" providerId="LiveId" clId="{40999175-A39D-4523-97C6-BB9464C4AC0F}" dt="2025-03-12T14:33:49.538" v="4631" actId="47"/>
        <pc:sldMkLst>
          <pc:docMk/>
          <pc:sldMk cId="0" sldId="260"/>
        </pc:sldMkLst>
      </pc:sldChg>
      <pc:sldChg chg="del">
        <pc:chgData name="Severin Mills" userId="2d8cbaca9fe78370" providerId="LiveId" clId="{40999175-A39D-4523-97C6-BB9464C4AC0F}" dt="2025-03-12T14:33:50.424" v="4632" actId="47"/>
        <pc:sldMkLst>
          <pc:docMk/>
          <pc:sldMk cId="0" sldId="261"/>
        </pc:sldMkLst>
      </pc:sldChg>
      <pc:sldChg chg="del">
        <pc:chgData name="Severin Mills" userId="2d8cbaca9fe78370" providerId="LiveId" clId="{40999175-A39D-4523-97C6-BB9464C4AC0F}" dt="2025-03-12T14:33:51.053" v="4633" actId="47"/>
        <pc:sldMkLst>
          <pc:docMk/>
          <pc:sldMk cId="0" sldId="262"/>
        </pc:sldMkLst>
      </pc:sldChg>
      <pc:sldChg chg="del">
        <pc:chgData name="Severin Mills" userId="2d8cbaca9fe78370" providerId="LiveId" clId="{40999175-A39D-4523-97C6-BB9464C4AC0F}" dt="2025-03-12T14:33:51.859" v="4634" actId="47"/>
        <pc:sldMkLst>
          <pc:docMk/>
          <pc:sldMk cId="0" sldId="263"/>
        </pc:sldMkLst>
      </pc:sldChg>
      <pc:sldChg chg="del">
        <pc:chgData name="Severin Mills" userId="2d8cbaca9fe78370" providerId="LiveId" clId="{40999175-A39D-4523-97C6-BB9464C4AC0F}" dt="2025-03-12T14:33:54.199" v="4635" actId="47"/>
        <pc:sldMkLst>
          <pc:docMk/>
          <pc:sldMk cId="0" sldId="264"/>
        </pc:sldMkLst>
      </pc:sldChg>
      <pc:sldChg chg="addSp delSp modSp add mod ord">
        <pc:chgData name="Severin Mills" userId="2d8cbaca9fe78370" providerId="LiveId" clId="{40999175-A39D-4523-97C6-BB9464C4AC0F}" dt="2025-03-13T19:16:10.848" v="4847" actId="20577"/>
        <pc:sldMkLst>
          <pc:docMk/>
          <pc:sldMk cId="1731344806" sldId="265"/>
        </pc:sldMkLst>
        <pc:spChg chg="del">
          <ac:chgData name="Severin Mills" userId="2d8cbaca9fe78370" providerId="LiveId" clId="{40999175-A39D-4523-97C6-BB9464C4AC0F}" dt="2025-03-12T10:45:41.209" v="278" actId="478"/>
          <ac:spMkLst>
            <pc:docMk/>
            <pc:sldMk cId="1731344806" sldId="265"/>
            <ac:spMk id="3" creationId="{BFEC1C05-F457-D312-3217-045FA7DA5D6E}"/>
          </ac:spMkLst>
        </pc:spChg>
        <pc:spChg chg="mod">
          <ac:chgData name="Severin Mills" userId="2d8cbaca9fe78370" providerId="LiveId" clId="{40999175-A39D-4523-97C6-BB9464C4AC0F}" dt="2025-03-12T10:43:58.970" v="138" actId="20577"/>
          <ac:spMkLst>
            <pc:docMk/>
            <pc:sldMk cId="1731344806" sldId="265"/>
            <ac:spMk id="6" creationId="{73D5F1B4-B862-8FB5-479B-28825AACD7D3}"/>
          </ac:spMkLst>
        </pc:spChg>
        <pc:spChg chg="mod">
          <ac:chgData name="Severin Mills" userId="2d8cbaca9fe78370" providerId="LiveId" clId="{40999175-A39D-4523-97C6-BB9464C4AC0F}" dt="2025-03-12T10:44:20.670" v="151" actId="20577"/>
          <ac:spMkLst>
            <pc:docMk/>
            <pc:sldMk cId="1731344806" sldId="265"/>
            <ac:spMk id="7" creationId="{2BDEA8E2-42FF-7249-45B3-99DCD3986976}"/>
          </ac:spMkLst>
        </pc:spChg>
        <pc:spChg chg="mod">
          <ac:chgData name="Severin Mills" userId="2d8cbaca9fe78370" providerId="LiveId" clId="{40999175-A39D-4523-97C6-BB9464C4AC0F}" dt="2025-03-13T19:16:10.848" v="4847" actId="20577"/>
          <ac:spMkLst>
            <pc:docMk/>
            <pc:sldMk cId="1731344806" sldId="265"/>
            <ac:spMk id="8" creationId="{AD34BA59-445A-AFFA-3BD2-6F15F65C6A81}"/>
          </ac:spMkLst>
        </pc:spChg>
        <pc:spChg chg="mod">
          <ac:chgData name="Severin Mills" userId="2d8cbaca9fe78370" providerId="LiveId" clId="{40999175-A39D-4523-97C6-BB9464C4AC0F}" dt="2025-03-12T14:34:05.165" v="4641" actId="20577"/>
          <ac:spMkLst>
            <pc:docMk/>
            <pc:sldMk cId="1731344806" sldId="265"/>
            <ac:spMk id="9" creationId="{4057214E-8388-DC1E-E62F-D98CD963204C}"/>
          </ac:spMkLst>
        </pc:spChg>
        <pc:picChg chg="add mod">
          <ac:chgData name="Severin Mills" userId="2d8cbaca9fe78370" providerId="LiveId" clId="{40999175-A39D-4523-97C6-BB9464C4AC0F}" dt="2025-03-12T10:48:48.214" v="299" actId="1076"/>
          <ac:picMkLst>
            <pc:docMk/>
            <pc:sldMk cId="1731344806" sldId="265"/>
            <ac:picMk id="11" creationId="{2847F4F3-F52D-D15B-6ECD-5146BEABECF6}"/>
          </ac:picMkLst>
        </pc:picChg>
      </pc:sldChg>
      <pc:sldChg chg="addSp delSp modSp add mod">
        <pc:chgData name="Severin Mills" userId="2d8cbaca9fe78370" providerId="LiveId" clId="{40999175-A39D-4523-97C6-BB9464C4AC0F}" dt="2025-03-12T14:34:17.888" v="4646" actId="20577"/>
        <pc:sldMkLst>
          <pc:docMk/>
          <pc:sldMk cId="2004139853" sldId="266"/>
        </pc:sldMkLst>
        <pc:spChg chg="mod">
          <ac:chgData name="Severin Mills" userId="2d8cbaca9fe78370" providerId="LiveId" clId="{40999175-A39D-4523-97C6-BB9464C4AC0F}" dt="2025-03-12T13:07:00.709" v="779" actId="20577"/>
          <ac:spMkLst>
            <pc:docMk/>
            <pc:sldMk cId="2004139853" sldId="266"/>
            <ac:spMk id="6" creationId="{79FA2B9F-7DC5-AB3A-A551-4426B739B056}"/>
          </ac:spMkLst>
        </pc:spChg>
        <pc:spChg chg="add del mod">
          <ac:chgData name="Severin Mills" userId="2d8cbaca9fe78370" providerId="LiveId" clId="{40999175-A39D-4523-97C6-BB9464C4AC0F}" dt="2025-03-12T13:08:41.427" v="854" actId="20577"/>
          <ac:spMkLst>
            <pc:docMk/>
            <pc:sldMk cId="2004139853" sldId="266"/>
            <ac:spMk id="7" creationId="{068B2963-D678-C302-AC80-992846D8F2F4}"/>
          </ac:spMkLst>
        </pc:spChg>
        <pc:spChg chg="mod">
          <ac:chgData name="Severin Mills" userId="2d8cbaca9fe78370" providerId="LiveId" clId="{40999175-A39D-4523-97C6-BB9464C4AC0F}" dt="2025-03-12T13:08:29.567" v="853" actId="20577"/>
          <ac:spMkLst>
            <pc:docMk/>
            <pc:sldMk cId="2004139853" sldId="266"/>
            <ac:spMk id="8" creationId="{1E3F9448-5DE9-4FDC-D836-4D245A99CA43}"/>
          </ac:spMkLst>
        </pc:spChg>
        <pc:spChg chg="mod">
          <ac:chgData name="Severin Mills" userId="2d8cbaca9fe78370" providerId="LiveId" clId="{40999175-A39D-4523-97C6-BB9464C4AC0F}" dt="2025-03-12T14:34:17.888" v="4646" actId="20577"/>
          <ac:spMkLst>
            <pc:docMk/>
            <pc:sldMk cId="2004139853" sldId="266"/>
            <ac:spMk id="9" creationId="{6B58B37E-B445-444A-FD58-570786AE85DA}"/>
          </ac:spMkLst>
        </pc:spChg>
        <pc:picChg chg="add mod">
          <ac:chgData name="Severin Mills" userId="2d8cbaca9fe78370" providerId="LiveId" clId="{40999175-A39D-4523-97C6-BB9464C4AC0F}" dt="2025-03-12T13:09:16.012" v="857" actId="1076"/>
          <ac:picMkLst>
            <pc:docMk/>
            <pc:sldMk cId="2004139853" sldId="266"/>
            <ac:picMk id="10" creationId="{36619E65-7195-3198-A397-608BCF46CD34}"/>
          </ac:picMkLst>
        </pc:picChg>
      </pc:sldChg>
      <pc:sldChg chg="new del">
        <pc:chgData name="Severin Mills" userId="2d8cbaca9fe78370" providerId="LiveId" clId="{40999175-A39D-4523-97C6-BB9464C4AC0F}" dt="2025-03-12T12:56:53.129" v="469" actId="47"/>
        <pc:sldMkLst>
          <pc:docMk/>
          <pc:sldMk cId="4192174728" sldId="266"/>
        </pc:sldMkLst>
      </pc:sldChg>
      <pc:sldChg chg="addSp delSp modSp add mod">
        <pc:chgData name="Severin Mills" userId="2d8cbaca9fe78370" providerId="LiveId" clId="{40999175-A39D-4523-97C6-BB9464C4AC0F}" dt="2025-03-12T14:34:20.853" v="4647" actId="20577"/>
        <pc:sldMkLst>
          <pc:docMk/>
          <pc:sldMk cId="1281670353" sldId="267"/>
        </pc:sldMkLst>
        <pc:spChg chg="mod">
          <ac:chgData name="Severin Mills" userId="2d8cbaca9fe78370" providerId="LiveId" clId="{40999175-A39D-4523-97C6-BB9464C4AC0F}" dt="2025-03-12T13:09:27.226" v="869" actId="20577"/>
          <ac:spMkLst>
            <pc:docMk/>
            <pc:sldMk cId="1281670353" sldId="267"/>
            <ac:spMk id="8" creationId="{DE31E16D-2A67-0C8A-F284-E1FA11F47EF3}"/>
          </ac:spMkLst>
        </pc:spChg>
        <pc:spChg chg="mod">
          <ac:chgData name="Severin Mills" userId="2d8cbaca9fe78370" providerId="LiveId" clId="{40999175-A39D-4523-97C6-BB9464C4AC0F}" dt="2025-03-12T14:34:20.853" v="4647" actId="20577"/>
          <ac:spMkLst>
            <pc:docMk/>
            <pc:sldMk cId="1281670353" sldId="267"/>
            <ac:spMk id="9" creationId="{E6955C8F-49AF-ECB9-71D3-D0B6C8EAFE8F}"/>
          </ac:spMkLst>
        </pc:spChg>
        <pc:picChg chg="del">
          <ac:chgData name="Severin Mills" userId="2d8cbaca9fe78370" providerId="LiveId" clId="{40999175-A39D-4523-97C6-BB9464C4AC0F}" dt="2025-03-12T13:09:35.785" v="870" actId="478"/>
          <ac:picMkLst>
            <pc:docMk/>
            <pc:sldMk cId="1281670353" sldId="267"/>
            <ac:picMk id="10" creationId="{B2636395-51AA-36A6-6BCA-9928321CE9D6}"/>
          </ac:picMkLst>
        </pc:picChg>
        <pc:picChg chg="add mod">
          <ac:chgData name="Severin Mills" userId="2d8cbaca9fe78370" providerId="LiveId" clId="{40999175-A39D-4523-97C6-BB9464C4AC0F}" dt="2025-03-12T13:09:44.605" v="874" actId="1076"/>
          <ac:picMkLst>
            <pc:docMk/>
            <pc:sldMk cId="1281670353" sldId="267"/>
            <ac:picMk id="11" creationId="{01E93DC5-0014-273F-E51D-E70AD4125250}"/>
          </ac:picMkLst>
        </pc:picChg>
      </pc:sldChg>
      <pc:sldChg chg="delSp modSp add mod">
        <pc:chgData name="Severin Mills" userId="2d8cbaca9fe78370" providerId="LiveId" clId="{40999175-A39D-4523-97C6-BB9464C4AC0F}" dt="2025-03-12T14:34:23.405" v="4648" actId="20577"/>
        <pc:sldMkLst>
          <pc:docMk/>
          <pc:sldMk cId="376907402" sldId="268"/>
        </pc:sldMkLst>
        <pc:spChg chg="mod">
          <ac:chgData name="Severin Mills" userId="2d8cbaca9fe78370" providerId="LiveId" clId="{40999175-A39D-4523-97C6-BB9464C4AC0F}" dt="2025-03-12T13:22:14.654" v="1293" actId="20577"/>
          <ac:spMkLst>
            <pc:docMk/>
            <pc:sldMk cId="376907402" sldId="268"/>
            <ac:spMk id="7" creationId="{85123E31-1612-BA9F-C5D8-B45326257FCA}"/>
          </ac:spMkLst>
        </pc:spChg>
        <pc:spChg chg="mod">
          <ac:chgData name="Severin Mills" userId="2d8cbaca9fe78370" providerId="LiveId" clId="{40999175-A39D-4523-97C6-BB9464C4AC0F}" dt="2025-03-12T13:10:54.648" v="946" actId="20577"/>
          <ac:spMkLst>
            <pc:docMk/>
            <pc:sldMk cId="376907402" sldId="268"/>
            <ac:spMk id="8" creationId="{7243AF3B-E9E1-A2E7-18E9-1C70892CB481}"/>
          </ac:spMkLst>
        </pc:spChg>
        <pc:spChg chg="mod">
          <ac:chgData name="Severin Mills" userId="2d8cbaca9fe78370" providerId="LiveId" clId="{40999175-A39D-4523-97C6-BB9464C4AC0F}" dt="2025-03-12T14:34:23.405" v="4648" actId="20577"/>
          <ac:spMkLst>
            <pc:docMk/>
            <pc:sldMk cId="376907402" sldId="268"/>
            <ac:spMk id="9" creationId="{8A72B410-D2AE-798A-4772-10EF29058C73}"/>
          </ac:spMkLst>
        </pc:spChg>
        <pc:picChg chg="del">
          <ac:chgData name="Severin Mills" userId="2d8cbaca9fe78370" providerId="LiveId" clId="{40999175-A39D-4523-97C6-BB9464C4AC0F}" dt="2025-03-12T13:09:51.445" v="876" actId="478"/>
          <ac:picMkLst>
            <pc:docMk/>
            <pc:sldMk cId="376907402" sldId="268"/>
            <ac:picMk id="11" creationId="{717CAA09-E469-F519-A8E4-81453F1C1868}"/>
          </ac:picMkLst>
        </pc:picChg>
      </pc:sldChg>
      <pc:sldChg chg="addSp delSp modSp add mod modAnim">
        <pc:chgData name="Severin Mills" userId="2d8cbaca9fe78370" providerId="LiveId" clId="{40999175-A39D-4523-97C6-BB9464C4AC0F}" dt="2025-03-12T14:34:28.266" v="4654" actId="20577"/>
        <pc:sldMkLst>
          <pc:docMk/>
          <pc:sldMk cId="4160604999" sldId="269"/>
        </pc:sldMkLst>
        <pc:spChg chg="mod">
          <ac:chgData name="Severin Mills" userId="2d8cbaca9fe78370" providerId="LiveId" clId="{40999175-A39D-4523-97C6-BB9464C4AC0F}" dt="2025-03-12T13:25:24.937" v="1423" actId="20577"/>
          <ac:spMkLst>
            <pc:docMk/>
            <pc:sldMk cId="4160604999" sldId="269"/>
            <ac:spMk id="7" creationId="{2F97DFA6-A66F-DF69-2D1A-8B8575D85E72}"/>
          </ac:spMkLst>
        </pc:spChg>
        <pc:spChg chg="mod">
          <ac:chgData name="Severin Mills" userId="2d8cbaca9fe78370" providerId="LiveId" clId="{40999175-A39D-4523-97C6-BB9464C4AC0F}" dt="2025-03-12T13:17:53.837" v="1203" actId="20577"/>
          <ac:spMkLst>
            <pc:docMk/>
            <pc:sldMk cId="4160604999" sldId="269"/>
            <ac:spMk id="8" creationId="{3EE5D707-2F7D-FD7C-40EB-2E51A1CB31BD}"/>
          </ac:spMkLst>
        </pc:spChg>
        <pc:spChg chg="mod">
          <ac:chgData name="Severin Mills" userId="2d8cbaca9fe78370" providerId="LiveId" clId="{40999175-A39D-4523-97C6-BB9464C4AC0F}" dt="2025-03-12T14:34:28.266" v="4654" actId="20577"/>
          <ac:spMkLst>
            <pc:docMk/>
            <pc:sldMk cId="4160604999" sldId="269"/>
            <ac:spMk id="9" creationId="{BC2460A1-7E3E-3E0E-D747-4F97CE54B17F}"/>
          </ac:spMkLst>
        </pc:spChg>
        <pc:spChg chg="add del mod">
          <ac:chgData name="Severin Mills" userId="2d8cbaca9fe78370" providerId="LiveId" clId="{40999175-A39D-4523-97C6-BB9464C4AC0F}" dt="2025-03-12T13:15:42.721" v="1165" actId="478"/>
          <ac:spMkLst>
            <pc:docMk/>
            <pc:sldMk cId="4160604999" sldId="269"/>
            <ac:spMk id="11" creationId="{7FD4FE31-A30E-6BCF-9983-54C2F266D5B9}"/>
          </ac:spMkLst>
        </pc:spChg>
        <pc:spChg chg="add mod">
          <ac:chgData name="Severin Mills" userId="2d8cbaca9fe78370" providerId="LiveId" clId="{40999175-A39D-4523-97C6-BB9464C4AC0F}" dt="2025-03-12T13:15:58.032" v="1190" actId="20577"/>
          <ac:spMkLst>
            <pc:docMk/>
            <pc:sldMk cId="4160604999" sldId="269"/>
            <ac:spMk id="12" creationId="{03E6C16F-D13A-57F9-8764-5A09B8EC1D6F}"/>
          </ac:spMkLst>
        </pc:spChg>
        <pc:picChg chg="add mod">
          <ac:chgData name="Severin Mills" userId="2d8cbaca9fe78370" providerId="LiveId" clId="{40999175-A39D-4523-97C6-BB9464C4AC0F}" dt="2025-03-12T13:14:29.588" v="1129" actId="1076"/>
          <ac:picMkLst>
            <pc:docMk/>
            <pc:sldMk cId="4160604999" sldId="269"/>
            <ac:picMk id="10" creationId="{FDF4A44D-50E3-3373-F5E5-843E0225AC0D}"/>
          </ac:picMkLst>
        </pc:picChg>
      </pc:sldChg>
      <pc:sldChg chg="addSp delSp modSp add mod ord">
        <pc:chgData name="Severin Mills" userId="2d8cbaca9fe78370" providerId="LiveId" clId="{40999175-A39D-4523-97C6-BB9464C4AC0F}" dt="2025-03-12T14:34:36.502" v="4657" actId="20577"/>
        <pc:sldMkLst>
          <pc:docMk/>
          <pc:sldMk cId="3620387843" sldId="270"/>
        </pc:sldMkLst>
        <pc:spChg chg="mod">
          <ac:chgData name="Severin Mills" userId="2d8cbaca9fe78370" providerId="LiveId" clId="{40999175-A39D-4523-97C6-BB9464C4AC0F}" dt="2025-03-12T13:28:17.023" v="1511" actId="20577"/>
          <ac:spMkLst>
            <pc:docMk/>
            <pc:sldMk cId="3620387843" sldId="270"/>
            <ac:spMk id="6" creationId="{4023E6A9-544B-22E2-03A2-C576BA2C6409}"/>
          </ac:spMkLst>
        </pc:spChg>
        <pc:spChg chg="mod">
          <ac:chgData name="Severin Mills" userId="2d8cbaca9fe78370" providerId="LiveId" clId="{40999175-A39D-4523-97C6-BB9464C4AC0F}" dt="2025-03-12T13:18:50.770" v="1232" actId="20577"/>
          <ac:spMkLst>
            <pc:docMk/>
            <pc:sldMk cId="3620387843" sldId="270"/>
            <ac:spMk id="7" creationId="{B101AF94-48B1-9258-3B0A-B90058B69E66}"/>
          </ac:spMkLst>
        </pc:spChg>
        <pc:spChg chg="mod">
          <ac:chgData name="Severin Mills" userId="2d8cbaca9fe78370" providerId="LiveId" clId="{40999175-A39D-4523-97C6-BB9464C4AC0F}" dt="2025-03-12T13:33:23.400" v="1686" actId="20577"/>
          <ac:spMkLst>
            <pc:docMk/>
            <pc:sldMk cId="3620387843" sldId="270"/>
            <ac:spMk id="8" creationId="{6F2346B2-C6F1-5B07-2E73-35BD9931874D}"/>
          </ac:spMkLst>
        </pc:spChg>
        <pc:spChg chg="mod">
          <ac:chgData name="Severin Mills" userId="2d8cbaca9fe78370" providerId="LiveId" clId="{40999175-A39D-4523-97C6-BB9464C4AC0F}" dt="2025-03-12T14:34:36.502" v="4657" actId="20577"/>
          <ac:spMkLst>
            <pc:docMk/>
            <pc:sldMk cId="3620387843" sldId="270"/>
            <ac:spMk id="9" creationId="{A9F75D0B-C6A2-2E0C-7D5B-21523900F4E9}"/>
          </ac:spMkLst>
        </pc:spChg>
        <pc:picChg chg="add mod">
          <ac:chgData name="Severin Mills" userId="2d8cbaca9fe78370" providerId="LiveId" clId="{40999175-A39D-4523-97C6-BB9464C4AC0F}" dt="2025-03-12T13:30:38.981" v="1538" actId="1076"/>
          <ac:picMkLst>
            <pc:docMk/>
            <pc:sldMk cId="3620387843" sldId="270"/>
            <ac:picMk id="10" creationId="{2BA53C00-BFF7-7575-9EFD-E0CA8DB271B4}"/>
          </ac:picMkLst>
        </pc:picChg>
        <pc:picChg chg="add del mod">
          <ac:chgData name="Severin Mills" userId="2d8cbaca9fe78370" providerId="LiveId" clId="{40999175-A39D-4523-97C6-BB9464C4AC0F}" dt="2025-03-12T13:32:17.928" v="1581" actId="478"/>
          <ac:picMkLst>
            <pc:docMk/>
            <pc:sldMk cId="3620387843" sldId="270"/>
            <ac:picMk id="12" creationId="{37F6B02A-E7F4-E469-D63F-56D0C49927B9}"/>
          </ac:picMkLst>
        </pc:picChg>
      </pc:sldChg>
      <pc:sldChg chg="addSp modSp add mod ord modAnim">
        <pc:chgData name="Severin Mills" userId="2d8cbaca9fe78370" providerId="LiveId" clId="{40999175-A39D-4523-97C6-BB9464C4AC0F}" dt="2025-03-12T14:34:33.119" v="4656" actId="20577"/>
        <pc:sldMkLst>
          <pc:docMk/>
          <pc:sldMk cId="2540173449" sldId="271"/>
        </pc:sldMkLst>
        <pc:spChg chg="mod">
          <ac:chgData name="Severin Mills" userId="2d8cbaca9fe78370" providerId="LiveId" clId="{40999175-A39D-4523-97C6-BB9464C4AC0F}" dt="2025-03-12T13:23:43.078" v="1335" actId="20577"/>
          <ac:spMkLst>
            <pc:docMk/>
            <pc:sldMk cId="2540173449" sldId="271"/>
            <ac:spMk id="7" creationId="{22DB38F9-E79C-373F-263B-1A4C34B18809}"/>
          </ac:spMkLst>
        </pc:spChg>
        <pc:spChg chg="mod">
          <ac:chgData name="Severin Mills" userId="2d8cbaca9fe78370" providerId="LiveId" clId="{40999175-A39D-4523-97C6-BB9464C4AC0F}" dt="2025-03-12T14:11:42.238" v="3524" actId="313"/>
          <ac:spMkLst>
            <pc:docMk/>
            <pc:sldMk cId="2540173449" sldId="271"/>
            <ac:spMk id="8" creationId="{E14DAD01-0688-52C4-61B2-73F3304FE67E}"/>
          </ac:spMkLst>
        </pc:spChg>
        <pc:spChg chg="mod">
          <ac:chgData name="Severin Mills" userId="2d8cbaca9fe78370" providerId="LiveId" clId="{40999175-A39D-4523-97C6-BB9464C4AC0F}" dt="2025-03-12T14:34:33.119" v="4656" actId="20577"/>
          <ac:spMkLst>
            <pc:docMk/>
            <pc:sldMk cId="2540173449" sldId="271"/>
            <ac:spMk id="9" creationId="{0DBB15A8-3D62-0A5B-64AD-769031359BB5}"/>
          </ac:spMkLst>
        </pc:spChg>
        <pc:spChg chg="add mod">
          <ac:chgData name="Severin Mills" userId="2d8cbaca9fe78370" providerId="LiveId" clId="{40999175-A39D-4523-97C6-BB9464C4AC0F}" dt="2025-03-12T14:11:27.163" v="3475" actId="1076"/>
          <ac:spMkLst>
            <pc:docMk/>
            <pc:sldMk cId="2540173449" sldId="271"/>
            <ac:spMk id="11" creationId="{10EC3510-9891-6424-6AC8-F756236CBFB7}"/>
          </ac:spMkLst>
        </pc:spChg>
        <pc:picChg chg="add mod">
          <ac:chgData name="Severin Mills" userId="2d8cbaca9fe78370" providerId="LiveId" clId="{40999175-A39D-4523-97C6-BB9464C4AC0F}" dt="2025-03-12T14:11:23.107" v="3474" actId="1076"/>
          <ac:picMkLst>
            <pc:docMk/>
            <pc:sldMk cId="2540173449" sldId="271"/>
            <ac:picMk id="10" creationId="{7B13581E-5D9A-7B70-50ED-CB4B2A9F85A7}"/>
          </ac:picMkLst>
        </pc:picChg>
      </pc:sldChg>
      <pc:sldChg chg="addSp delSp modSp add del mod">
        <pc:chgData name="Severin Mills" userId="2d8cbaca9fe78370" providerId="LiveId" clId="{40999175-A39D-4523-97C6-BB9464C4AC0F}" dt="2025-03-12T13:35:30.671" v="1846" actId="47"/>
        <pc:sldMkLst>
          <pc:docMk/>
          <pc:sldMk cId="2109704341" sldId="272"/>
        </pc:sldMkLst>
        <pc:spChg chg="mod">
          <ac:chgData name="Severin Mills" userId="2d8cbaca9fe78370" providerId="LiveId" clId="{40999175-A39D-4523-97C6-BB9464C4AC0F}" dt="2025-03-12T13:34:00.458" v="1738" actId="20577"/>
          <ac:spMkLst>
            <pc:docMk/>
            <pc:sldMk cId="2109704341" sldId="272"/>
            <ac:spMk id="6" creationId="{15EEB220-D4CC-DD04-A30D-DCAAC2480C33}"/>
          </ac:spMkLst>
        </pc:spChg>
        <pc:spChg chg="mod">
          <ac:chgData name="Severin Mills" userId="2d8cbaca9fe78370" providerId="LiveId" clId="{40999175-A39D-4523-97C6-BB9464C4AC0F}" dt="2025-03-12T13:34:04.186" v="1746" actId="20577"/>
          <ac:spMkLst>
            <pc:docMk/>
            <pc:sldMk cId="2109704341" sldId="272"/>
            <ac:spMk id="7" creationId="{79D8E59B-20B5-6CF7-C14A-542399A76A1E}"/>
          </ac:spMkLst>
        </pc:spChg>
        <pc:spChg chg="mod">
          <ac:chgData name="Severin Mills" userId="2d8cbaca9fe78370" providerId="LiveId" clId="{40999175-A39D-4523-97C6-BB9464C4AC0F}" dt="2025-03-12T13:34:55.612" v="1836" actId="20577"/>
          <ac:spMkLst>
            <pc:docMk/>
            <pc:sldMk cId="2109704341" sldId="272"/>
            <ac:spMk id="8" creationId="{811C5053-D1A0-5EE2-39B6-BE1B19421E7C}"/>
          </ac:spMkLst>
        </pc:spChg>
        <pc:picChg chg="del">
          <ac:chgData name="Severin Mills" userId="2d8cbaca9fe78370" providerId="LiveId" clId="{40999175-A39D-4523-97C6-BB9464C4AC0F}" dt="2025-03-12T13:34:06.156" v="1747" actId="478"/>
          <ac:picMkLst>
            <pc:docMk/>
            <pc:sldMk cId="2109704341" sldId="272"/>
            <ac:picMk id="10" creationId="{245A7BE1-CB91-B977-76F2-D02E948DF582}"/>
          </ac:picMkLst>
        </pc:picChg>
        <pc:picChg chg="add mod">
          <ac:chgData name="Severin Mills" userId="2d8cbaca9fe78370" providerId="LiveId" clId="{40999175-A39D-4523-97C6-BB9464C4AC0F}" dt="2025-03-12T13:35:01.076" v="1839" actId="1076"/>
          <ac:picMkLst>
            <pc:docMk/>
            <pc:sldMk cId="2109704341" sldId="272"/>
            <ac:picMk id="11" creationId="{39932274-2FBC-7067-3A9C-ECC7A7ECE1A4}"/>
          </ac:picMkLst>
        </pc:picChg>
      </pc:sldChg>
      <pc:sldChg chg="addSp delSp modSp add mod">
        <pc:chgData name="Severin Mills" userId="2d8cbaca9fe78370" providerId="LiveId" clId="{40999175-A39D-4523-97C6-BB9464C4AC0F}" dt="2025-03-12T14:34:39.561" v="4659" actId="20577"/>
        <pc:sldMkLst>
          <pc:docMk/>
          <pc:sldMk cId="1307692425" sldId="273"/>
        </pc:sldMkLst>
        <pc:spChg chg="mod">
          <ac:chgData name="Severin Mills" userId="2d8cbaca9fe78370" providerId="LiveId" clId="{40999175-A39D-4523-97C6-BB9464C4AC0F}" dt="2025-03-12T14:34:39.561" v="4659" actId="20577"/>
          <ac:spMkLst>
            <pc:docMk/>
            <pc:sldMk cId="1307692425" sldId="273"/>
            <ac:spMk id="9" creationId="{8C71DDB7-52B1-0AF1-0426-025B47DFE1F7}"/>
          </ac:spMkLst>
        </pc:spChg>
        <pc:picChg chg="add mod">
          <ac:chgData name="Severin Mills" userId="2d8cbaca9fe78370" providerId="LiveId" clId="{40999175-A39D-4523-97C6-BB9464C4AC0F}" dt="2025-03-12T13:35:24.700" v="1845" actId="1076"/>
          <ac:picMkLst>
            <pc:docMk/>
            <pc:sldMk cId="1307692425" sldId="273"/>
            <ac:picMk id="10" creationId="{1A54BC45-7D99-9238-5844-D68C426521B6}"/>
          </ac:picMkLst>
        </pc:picChg>
        <pc:picChg chg="del">
          <ac:chgData name="Severin Mills" userId="2d8cbaca9fe78370" providerId="LiveId" clId="{40999175-A39D-4523-97C6-BB9464C4AC0F}" dt="2025-03-12T13:35:12.765" v="1841" actId="478"/>
          <ac:picMkLst>
            <pc:docMk/>
            <pc:sldMk cId="1307692425" sldId="273"/>
            <ac:picMk id="11" creationId="{6B759DCE-1B14-8B6F-8CF4-0E72ABECCCD5}"/>
          </ac:picMkLst>
        </pc:picChg>
      </pc:sldChg>
      <pc:sldChg chg="addSp delSp modSp add mod">
        <pc:chgData name="Severin Mills" userId="2d8cbaca9fe78370" providerId="LiveId" clId="{40999175-A39D-4523-97C6-BB9464C4AC0F}" dt="2025-03-12T14:34:43.976" v="4661" actId="20577"/>
        <pc:sldMkLst>
          <pc:docMk/>
          <pc:sldMk cId="4101000378" sldId="274"/>
        </pc:sldMkLst>
        <pc:spChg chg="mod">
          <ac:chgData name="Severin Mills" userId="2d8cbaca9fe78370" providerId="LiveId" clId="{40999175-A39D-4523-97C6-BB9464C4AC0F}" dt="2025-03-12T13:35:37.587" v="1860" actId="20577"/>
          <ac:spMkLst>
            <pc:docMk/>
            <pc:sldMk cId="4101000378" sldId="274"/>
            <ac:spMk id="7" creationId="{871DCECF-BBA2-5B7A-BF64-01247ED6FE01}"/>
          </ac:spMkLst>
        </pc:spChg>
        <pc:spChg chg="mod">
          <ac:chgData name="Severin Mills" userId="2d8cbaca9fe78370" providerId="LiveId" clId="{40999175-A39D-4523-97C6-BB9464C4AC0F}" dt="2025-03-12T13:36:33.412" v="1971" actId="20577"/>
          <ac:spMkLst>
            <pc:docMk/>
            <pc:sldMk cId="4101000378" sldId="274"/>
            <ac:spMk id="8" creationId="{57C9D543-9D8C-0D76-76F4-B54A09FC828F}"/>
          </ac:spMkLst>
        </pc:spChg>
        <pc:spChg chg="mod">
          <ac:chgData name="Severin Mills" userId="2d8cbaca9fe78370" providerId="LiveId" clId="{40999175-A39D-4523-97C6-BB9464C4AC0F}" dt="2025-03-12T14:34:43.976" v="4661" actId="20577"/>
          <ac:spMkLst>
            <pc:docMk/>
            <pc:sldMk cId="4101000378" sldId="274"/>
            <ac:spMk id="9" creationId="{1EE2CF0A-44F1-3AA9-7C67-B1C66F6E554D}"/>
          </ac:spMkLst>
        </pc:spChg>
        <pc:picChg chg="del">
          <ac:chgData name="Severin Mills" userId="2d8cbaca9fe78370" providerId="LiveId" clId="{40999175-A39D-4523-97C6-BB9464C4AC0F}" dt="2025-03-12T13:36:38.361" v="1972" actId="478"/>
          <ac:picMkLst>
            <pc:docMk/>
            <pc:sldMk cId="4101000378" sldId="274"/>
            <ac:picMk id="10" creationId="{5E11AF37-894B-D101-60B7-21472442CC63}"/>
          </ac:picMkLst>
        </pc:picChg>
        <pc:picChg chg="add mod">
          <ac:chgData name="Severin Mills" userId="2d8cbaca9fe78370" providerId="LiveId" clId="{40999175-A39D-4523-97C6-BB9464C4AC0F}" dt="2025-03-12T13:37:37.479" v="1977" actId="1076"/>
          <ac:picMkLst>
            <pc:docMk/>
            <pc:sldMk cId="4101000378" sldId="274"/>
            <ac:picMk id="11" creationId="{D0FA6954-E6EB-7C84-B029-46305CC86343}"/>
          </ac:picMkLst>
        </pc:picChg>
        <pc:picChg chg="add mod">
          <ac:chgData name="Severin Mills" userId="2d8cbaca9fe78370" providerId="LiveId" clId="{40999175-A39D-4523-97C6-BB9464C4AC0F}" dt="2025-03-12T13:37:55" v="1981" actId="14100"/>
          <ac:picMkLst>
            <pc:docMk/>
            <pc:sldMk cId="4101000378" sldId="274"/>
            <ac:picMk id="13" creationId="{B483ABFB-71CF-035F-D390-DDAAA525E324}"/>
          </ac:picMkLst>
        </pc:picChg>
        <pc:picChg chg="add mod">
          <ac:chgData name="Severin Mills" userId="2d8cbaca9fe78370" providerId="LiveId" clId="{40999175-A39D-4523-97C6-BB9464C4AC0F}" dt="2025-03-12T13:38:14.985" v="1984" actId="14100"/>
          <ac:picMkLst>
            <pc:docMk/>
            <pc:sldMk cId="4101000378" sldId="274"/>
            <ac:picMk id="15" creationId="{4075F4E1-DD1F-1BAF-3776-9723A2659D37}"/>
          </ac:picMkLst>
        </pc:picChg>
        <pc:picChg chg="add mod">
          <ac:chgData name="Severin Mills" userId="2d8cbaca9fe78370" providerId="LiveId" clId="{40999175-A39D-4523-97C6-BB9464C4AC0F}" dt="2025-03-12T13:38:36.968" v="1988" actId="1076"/>
          <ac:picMkLst>
            <pc:docMk/>
            <pc:sldMk cId="4101000378" sldId="274"/>
            <ac:picMk id="17" creationId="{4BF83C03-E82B-F837-0DD4-1ACA350ADCC8}"/>
          </ac:picMkLst>
        </pc:picChg>
      </pc:sldChg>
      <pc:sldChg chg="addSp delSp modSp add mod modAnim">
        <pc:chgData name="Severin Mills" userId="2d8cbaca9fe78370" providerId="LiveId" clId="{40999175-A39D-4523-97C6-BB9464C4AC0F}" dt="2025-03-12T14:34:48.996" v="4663" actId="20577"/>
        <pc:sldMkLst>
          <pc:docMk/>
          <pc:sldMk cId="626748890" sldId="275"/>
        </pc:sldMkLst>
        <pc:spChg chg="mod">
          <ac:chgData name="Severin Mills" userId="2d8cbaca9fe78370" providerId="LiveId" clId="{40999175-A39D-4523-97C6-BB9464C4AC0F}" dt="2025-03-12T13:55:19.619" v="2645" actId="20577"/>
          <ac:spMkLst>
            <pc:docMk/>
            <pc:sldMk cId="626748890" sldId="275"/>
            <ac:spMk id="6" creationId="{386C25D5-4106-8196-9B2E-71121C1F2F1E}"/>
          </ac:spMkLst>
        </pc:spChg>
        <pc:spChg chg="mod">
          <ac:chgData name="Severin Mills" userId="2d8cbaca9fe78370" providerId="LiveId" clId="{40999175-A39D-4523-97C6-BB9464C4AC0F}" dt="2025-03-12T13:39:13.785" v="2033" actId="20577"/>
          <ac:spMkLst>
            <pc:docMk/>
            <pc:sldMk cId="626748890" sldId="275"/>
            <ac:spMk id="7" creationId="{D76D5D85-61C1-A539-B3F1-E760CBA5991D}"/>
          </ac:spMkLst>
        </pc:spChg>
        <pc:spChg chg="mod">
          <ac:chgData name="Severin Mills" userId="2d8cbaca9fe78370" providerId="LiveId" clId="{40999175-A39D-4523-97C6-BB9464C4AC0F}" dt="2025-03-12T13:39:23.415" v="2057" actId="20577"/>
          <ac:spMkLst>
            <pc:docMk/>
            <pc:sldMk cId="626748890" sldId="275"/>
            <ac:spMk id="8" creationId="{FC65784A-6AA4-C6D8-F8A9-7FAE9C9C5052}"/>
          </ac:spMkLst>
        </pc:spChg>
        <pc:spChg chg="mod">
          <ac:chgData name="Severin Mills" userId="2d8cbaca9fe78370" providerId="LiveId" clId="{40999175-A39D-4523-97C6-BB9464C4AC0F}" dt="2025-03-12T14:34:48.996" v="4663" actId="20577"/>
          <ac:spMkLst>
            <pc:docMk/>
            <pc:sldMk cId="626748890" sldId="275"/>
            <ac:spMk id="9" creationId="{E7263601-9BE1-B24B-2A28-2AC6B291691C}"/>
          </ac:spMkLst>
        </pc:spChg>
        <pc:spChg chg="add mod">
          <ac:chgData name="Severin Mills" userId="2d8cbaca9fe78370" providerId="LiveId" clId="{40999175-A39D-4523-97C6-BB9464C4AC0F}" dt="2025-03-12T13:40:34.339" v="2118" actId="1076"/>
          <ac:spMkLst>
            <pc:docMk/>
            <pc:sldMk cId="626748890" sldId="275"/>
            <ac:spMk id="12" creationId="{A3988CD7-E827-E436-CB50-29B5B1021973}"/>
          </ac:spMkLst>
        </pc:spChg>
        <pc:spChg chg="add mod">
          <ac:chgData name="Severin Mills" userId="2d8cbaca9fe78370" providerId="LiveId" clId="{40999175-A39D-4523-97C6-BB9464C4AC0F}" dt="2025-03-12T13:41:23.565" v="2141" actId="20577"/>
          <ac:spMkLst>
            <pc:docMk/>
            <pc:sldMk cId="626748890" sldId="275"/>
            <ac:spMk id="20" creationId="{2CD43370-1928-7967-91A9-81C3C55DFFB4}"/>
          </ac:spMkLst>
        </pc:spChg>
        <pc:spChg chg="add mod">
          <ac:chgData name="Severin Mills" userId="2d8cbaca9fe78370" providerId="LiveId" clId="{40999175-A39D-4523-97C6-BB9464C4AC0F}" dt="2025-03-12T13:41:32.841" v="2156" actId="20577"/>
          <ac:spMkLst>
            <pc:docMk/>
            <pc:sldMk cId="626748890" sldId="275"/>
            <ac:spMk id="21" creationId="{005C1702-BF6B-E431-C05A-8108AE62044B}"/>
          </ac:spMkLst>
        </pc:spChg>
        <pc:spChg chg="add mod">
          <ac:chgData name="Severin Mills" userId="2d8cbaca9fe78370" providerId="LiveId" clId="{40999175-A39D-4523-97C6-BB9464C4AC0F}" dt="2025-03-12T13:41:43.800" v="2173" actId="20577"/>
          <ac:spMkLst>
            <pc:docMk/>
            <pc:sldMk cId="626748890" sldId="275"/>
            <ac:spMk id="22" creationId="{1E5CD935-551B-F2CF-5589-5B869CD6024A}"/>
          </ac:spMkLst>
        </pc:spChg>
        <pc:picChg chg="add mod">
          <ac:chgData name="Severin Mills" userId="2d8cbaca9fe78370" providerId="LiveId" clId="{40999175-A39D-4523-97C6-BB9464C4AC0F}" dt="2025-03-12T13:41:01.051" v="2128" actId="14100"/>
          <ac:picMkLst>
            <pc:docMk/>
            <pc:sldMk cId="626748890" sldId="275"/>
            <ac:picMk id="10" creationId="{DE4CBFBF-F929-59C6-9EA0-2D49DBD72336}"/>
          </ac:picMkLst>
        </pc:picChg>
        <pc:picChg chg="del">
          <ac:chgData name="Severin Mills" userId="2d8cbaca9fe78370" providerId="LiveId" clId="{40999175-A39D-4523-97C6-BB9464C4AC0F}" dt="2025-03-12T13:39:15.473" v="2034" actId="478"/>
          <ac:picMkLst>
            <pc:docMk/>
            <pc:sldMk cId="626748890" sldId="275"/>
            <ac:picMk id="11" creationId="{0F6C1834-020A-E95F-AAD8-2D7E0046ABC8}"/>
          </ac:picMkLst>
        </pc:picChg>
        <pc:picChg chg="del">
          <ac:chgData name="Severin Mills" userId="2d8cbaca9fe78370" providerId="LiveId" clId="{40999175-A39D-4523-97C6-BB9464C4AC0F}" dt="2025-03-12T13:39:15.902" v="2035" actId="478"/>
          <ac:picMkLst>
            <pc:docMk/>
            <pc:sldMk cId="626748890" sldId="275"/>
            <ac:picMk id="13" creationId="{EF91E5E7-0E92-9756-C213-5FF562B0598F}"/>
          </ac:picMkLst>
        </pc:picChg>
        <pc:picChg chg="del">
          <ac:chgData name="Severin Mills" userId="2d8cbaca9fe78370" providerId="LiveId" clId="{40999175-A39D-4523-97C6-BB9464C4AC0F}" dt="2025-03-12T13:39:16.875" v="2037" actId="478"/>
          <ac:picMkLst>
            <pc:docMk/>
            <pc:sldMk cId="626748890" sldId="275"/>
            <ac:picMk id="15" creationId="{440ADD88-2656-DB1E-4235-8C6ECA37A434}"/>
          </ac:picMkLst>
        </pc:picChg>
        <pc:picChg chg="add mod">
          <ac:chgData name="Severin Mills" userId="2d8cbaca9fe78370" providerId="LiveId" clId="{40999175-A39D-4523-97C6-BB9464C4AC0F}" dt="2025-03-12T13:40:57.829" v="2126" actId="14100"/>
          <ac:picMkLst>
            <pc:docMk/>
            <pc:sldMk cId="626748890" sldId="275"/>
            <ac:picMk id="16" creationId="{ED3CF9B8-BF87-AC54-760A-F456C531EFE1}"/>
          </ac:picMkLst>
        </pc:picChg>
        <pc:picChg chg="del">
          <ac:chgData name="Severin Mills" userId="2d8cbaca9fe78370" providerId="LiveId" clId="{40999175-A39D-4523-97C6-BB9464C4AC0F}" dt="2025-03-12T13:39:16.327" v="2036" actId="478"/>
          <ac:picMkLst>
            <pc:docMk/>
            <pc:sldMk cId="626748890" sldId="275"/>
            <ac:picMk id="17" creationId="{4883FF9E-BD11-D67D-8239-03977BE2FE11}"/>
          </ac:picMkLst>
        </pc:picChg>
        <pc:picChg chg="add mod">
          <ac:chgData name="Severin Mills" userId="2d8cbaca9fe78370" providerId="LiveId" clId="{40999175-A39D-4523-97C6-BB9464C4AC0F}" dt="2025-03-12T13:40:55.371" v="2124" actId="1076"/>
          <ac:picMkLst>
            <pc:docMk/>
            <pc:sldMk cId="626748890" sldId="275"/>
            <ac:picMk id="19" creationId="{594E2FE7-70F2-B17A-018A-00B982AB45AC}"/>
          </ac:picMkLst>
        </pc:picChg>
      </pc:sldChg>
      <pc:sldChg chg="addSp delSp modSp add mod ord addAnim delAnim modAnim">
        <pc:chgData name="Severin Mills" userId="2d8cbaca9fe78370" providerId="LiveId" clId="{40999175-A39D-4523-97C6-BB9464C4AC0F}" dt="2025-03-12T14:34:52.223" v="4665" actId="20577"/>
        <pc:sldMkLst>
          <pc:docMk/>
          <pc:sldMk cId="2311318664" sldId="276"/>
        </pc:sldMkLst>
        <pc:spChg chg="mod">
          <ac:chgData name="Severin Mills" userId="2d8cbaca9fe78370" providerId="LiveId" clId="{40999175-A39D-4523-97C6-BB9464C4AC0F}" dt="2025-03-12T13:46:54.808" v="2373" actId="20577"/>
          <ac:spMkLst>
            <pc:docMk/>
            <pc:sldMk cId="2311318664" sldId="276"/>
            <ac:spMk id="7" creationId="{ED624044-64F1-F4BE-B6B1-457EF9687D5E}"/>
          </ac:spMkLst>
        </pc:spChg>
        <pc:spChg chg="mod">
          <ac:chgData name="Severin Mills" userId="2d8cbaca9fe78370" providerId="LiveId" clId="{40999175-A39D-4523-97C6-BB9464C4AC0F}" dt="2025-03-12T13:44:20.506" v="2246" actId="20577"/>
          <ac:spMkLst>
            <pc:docMk/>
            <pc:sldMk cId="2311318664" sldId="276"/>
            <ac:spMk id="8" creationId="{9E2F1087-080F-761D-9747-87A337215272}"/>
          </ac:spMkLst>
        </pc:spChg>
        <pc:spChg chg="mod">
          <ac:chgData name="Severin Mills" userId="2d8cbaca9fe78370" providerId="LiveId" clId="{40999175-A39D-4523-97C6-BB9464C4AC0F}" dt="2025-03-12T14:34:52.223" v="4665" actId="20577"/>
          <ac:spMkLst>
            <pc:docMk/>
            <pc:sldMk cId="2311318664" sldId="276"/>
            <ac:spMk id="9" creationId="{E1C32925-7BCB-037A-ED8E-5280BEF0E1AB}"/>
          </ac:spMkLst>
        </pc:spChg>
        <pc:spChg chg="add mod">
          <ac:chgData name="Severin Mills" userId="2d8cbaca9fe78370" providerId="LiveId" clId="{40999175-A39D-4523-97C6-BB9464C4AC0F}" dt="2025-03-12T13:44:48.746" v="2318" actId="1076"/>
          <ac:spMkLst>
            <pc:docMk/>
            <pc:sldMk cId="2311318664" sldId="276"/>
            <ac:spMk id="11" creationId="{6CDDDA95-D059-326A-13BD-4B3F15E0288B}"/>
          </ac:spMkLst>
        </pc:spChg>
        <pc:spChg chg="add del mod">
          <ac:chgData name="Severin Mills" userId="2d8cbaca9fe78370" providerId="LiveId" clId="{40999175-A39D-4523-97C6-BB9464C4AC0F}" dt="2025-03-12T13:46:52.544" v="2371" actId="20577"/>
          <ac:spMkLst>
            <pc:docMk/>
            <pc:sldMk cId="2311318664" sldId="276"/>
            <ac:spMk id="12" creationId="{70202867-0BC5-3DAD-D388-F4EE5A66814E}"/>
          </ac:spMkLst>
        </pc:spChg>
        <pc:picChg chg="add mod">
          <ac:chgData name="Severin Mills" userId="2d8cbaca9fe78370" providerId="LiveId" clId="{40999175-A39D-4523-97C6-BB9464C4AC0F}" dt="2025-03-12T13:44:12.113" v="2241" actId="1076"/>
          <ac:picMkLst>
            <pc:docMk/>
            <pc:sldMk cId="2311318664" sldId="276"/>
            <ac:picMk id="10" creationId="{650EFAEA-524B-7B69-5092-8BC7EE6F5331}"/>
          </ac:picMkLst>
        </pc:picChg>
        <pc:picChg chg="add mod">
          <ac:chgData name="Severin Mills" userId="2d8cbaca9fe78370" providerId="LiveId" clId="{40999175-A39D-4523-97C6-BB9464C4AC0F}" dt="2025-03-12T13:47:22.463" v="2375" actId="1076"/>
          <ac:picMkLst>
            <pc:docMk/>
            <pc:sldMk cId="2311318664" sldId="276"/>
            <ac:picMk id="14" creationId="{904BAA8C-F770-E1FE-B13D-0BDB195830C8}"/>
          </ac:picMkLst>
        </pc:picChg>
      </pc:sldChg>
      <pc:sldChg chg="addSp delSp modSp add mod delAnim modAnim">
        <pc:chgData name="Severin Mills" userId="2d8cbaca9fe78370" providerId="LiveId" clId="{40999175-A39D-4523-97C6-BB9464C4AC0F}" dt="2025-03-12T14:34:57.951" v="4669" actId="20577"/>
        <pc:sldMkLst>
          <pc:docMk/>
          <pc:sldMk cId="769209538" sldId="277"/>
        </pc:sldMkLst>
        <pc:spChg chg="add del mod">
          <ac:chgData name="Severin Mills" userId="2d8cbaca9fe78370" providerId="LiveId" clId="{40999175-A39D-4523-97C6-BB9464C4AC0F}" dt="2025-03-12T13:48:53.550" v="2417" actId="20577"/>
          <ac:spMkLst>
            <pc:docMk/>
            <pc:sldMk cId="769209538" sldId="277"/>
            <ac:spMk id="8" creationId="{D1091D04-A650-3963-B7C8-CC0C99473C02}"/>
          </ac:spMkLst>
        </pc:spChg>
        <pc:spChg chg="mod">
          <ac:chgData name="Severin Mills" userId="2d8cbaca9fe78370" providerId="LiveId" clId="{40999175-A39D-4523-97C6-BB9464C4AC0F}" dt="2025-03-12T14:34:57.951" v="4669" actId="20577"/>
          <ac:spMkLst>
            <pc:docMk/>
            <pc:sldMk cId="769209538" sldId="277"/>
            <ac:spMk id="9" creationId="{5A49896B-7AA6-6052-9C32-156FFD999614}"/>
          </ac:spMkLst>
        </pc:spChg>
        <pc:spChg chg="del">
          <ac:chgData name="Severin Mills" userId="2d8cbaca9fe78370" providerId="LiveId" clId="{40999175-A39D-4523-97C6-BB9464C4AC0F}" dt="2025-03-12T13:48:26.174" v="2384" actId="478"/>
          <ac:spMkLst>
            <pc:docMk/>
            <pc:sldMk cId="769209538" sldId="277"/>
            <ac:spMk id="11" creationId="{7744DB8B-5CC7-B1BA-1232-ECC47D2D2094}"/>
          </ac:spMkLst>
        </pc:spChg>
        <pc:spChg chg="del">
          <ac:chgData name="Severin Mills" userId="2d8cbaca9fe78370" providerId="LiveId" clId="{40999175-A39D-4523-97C6-BB9464C4AC0F}" dt="2025-03-12T13:47:52.849" v="2383" actId="478"/>
          <ac:spMkLst>
            <pc:docMk/>
            <pc:sldMk cId="769209538" sldId="277"/>
            <ac:spMk id="12" creationId="{67A62890-8ECE-BCC9-1A8A-DF2E363F5474}"/>
          </ac:spMkLst>
        </pc:spChg>
        <pc:spChg chg="add mod">
          <ac:chgData name="Severin Mills" userId="2d8cbaca9fe78370" providerId="LiveId" clId="{40999175-A39D-4523-97C6-BB9464C4AC0F}" dt="2025-03-12T13:49:05.723" v="2425" actId="20577"/>
          <ac:spMkLst>
            <pc:docMk/>
            <pc:sldMk cId="769209538" sldId="277"/>
            <ac:spMk id="15" creationId="{3A3A10A9-D458-71AF-30B0-31F8D352C963}"/>
          </ac:spMkLst>
        </pc:spChg>
        <pc:spChg chg="add mod">
          <ac:chgData name="Severin Mills" userId="2d8cbaca9fe78370" providerId="LiveId" clId="{40999175-A39D-4523-97C6-BB9464C4AC0F}" dt="2025-03-12T13:50:03.035" v="2498" actId="20577"/>
          <ac:spMkLst>
            <pc:docMk/>
            <pc:sldMk cId="769209538" sldId="277"/>
            <ac:spMk id="18" creationId="{89564DBF-A854-9900-ACCA-93D962048B5A}"/>
          </ac:spMkLst>
        </pc:spChg>
        <pc:spChg chg="add mod">
          <ac:chgData name="Severin Mills" userId="2d8cbaca9fe78370" providerId="LiveId" clId="{40999175-A39D-4523-97C6-BB9464C4AC0F}" dt="2025-03-12T13:50:48.698" v="2607" actId="20577"/>
          <ac:spMkLst>
            <pc:docMk/>
            <pc:sldMk cId="769209538" sldId="277"/>
            <ac:spMk id="19" creationId="{DEC4E244-ED41-5EE2-CB36-A809D26C41A3}"/>
          </ac:spMkLst>
        </pc:spChg>
        <pc:picChg chg="del">
          <ac:chgData name="Severin Mills" userId="2d8cbaca9fe78370" providerId="LiveId" clId="{40999175-A39D-4523-97C6-BB9464C4AC0F}" dt="2025-03-12T13:47:43.601" v="2381" actId="478"/>
          <ac:picMkLst>
            <pc:docMk/>
            <pc:sldMk cId="769209538" sldId="277"/>
            <ac:picMk id="10" creationId="{622A9E0E-5912-591A-9671-95D272D00B64}"/>
          </ac:picMkLst>
        </pc:picChg>
        <pc:picChg chg="add mod">
          <ac:chgData name="Severin Mills" userId="2d8cbaca9fe78370" providerId="LiveId" clId="{40999175-A39D-4523-97C6-BB9464C4AC0F}" dt="2025-03-12T13:48:38.504" v="2387" actId="1076"/>
          <ac:picMkLst>
            <pc:docMk/>
            <pc:sldMk cId="769209538" sldId="277"/>
            <ac:picMk id="13" creationId="{B01820BD-26B8-6A2F-84A3-EBBCB085D1A2}"/>
          </ac:picMkLst>
        </pc:picChg>
        <pc:picChg chg="del">
          <ac:chgData name="Severin Mills" userId="2d8cbaca9fe78370" providerId="LiveId" clId="{40999175-A39D-4523-97C6-BB9464C4AC0F}" dt="2025-03-12T13:47:44.196" v="2382" actId="478"/>
          <ac:picMkLst>
            <pc:docMk/>
            <pc:sldMk cId="769209538" sldId="277"/>
            <ac:picMk id="14" creationId="{AB3D6E54-C0CC-EE42-50E5-52219D41B84D}"/>
          </ac:picMkLst>
        </pc:picChg>
        <pc:picChg chg="add mod">
          <ac:chgData name="Severin Mills" userId="2d8cbaca9fe78370" providerId="LiveId" clId="{40999175-A39D-4523-97C6-BB9464C4AC0F}" dt="2025-03-12T13:49:17.880" v="2427" actId="1076"/>
          <ac:picMkLst>
            <pc:docMk/>
            <pc:sldMk cId="769209538" sldId="277"/>
            <ac:picMk id="17" creationId="{93C91FB7-F195-115C-991A-7C242EF1272D}"/>
          </ac:picMkLst>
        </pc:picChg>
      </pc:sldChg>
      <pc:sldChg chg="addSp delSp modSp add mod delAnim">
        <pc:chgData name="Severin Mills" userId="2d8cbaca9fe78370" providerId="LiveId" clId="{40999175-A39D-4523-97C6-BB9464C4AC0F}" dt="2025-03-12T14:35:02.379" v="4671" actId="20577"/>
        <pc:sldMkLst>
          <pc:docMk/>
          <pc:sldMk cId="169106693" sldId="278"/>
        </pc:sldMkLst>
        <pc:spChg chg="del">
          <ac:chgData name="Severin Mills" userId="2d8cbaca9fe78370" providerId="LiveId" clId="{40999175-A39D-4523-97C6-BB9464C4AC0F}" dt="2025-03-12T13:51:24.088" v="2618" actId="478"/>
          <ac:spMkLst>
            <pc:docMk/>
            <pc:sldMk cId="169106693" sldId="278"/>
            <ac:spMk id="8" creationId="{6A789B59-43D3-698B-DC31-B249854AC5D6}"/>
          </ac:spMkLst>
        </pc:spChg>
        <pc:spChg chg="mod">
          <ac:chgData name="Severin Mills" userId="2d8cbaca9fe78370" providerId="LiveId" clId="{40999175-A39D-4523-97C6-BB9464C4AC0F}" dt="2025-03-12T14:35:02.379" v="4671" actId="20577"/>
          <ac:spMkLst>
            <pc:docMk/>
            <pc:sldMk cId="169106693" sldId="278"/>
            <ac:spMk id="9" creationId="{C4BFFB8B-2D5B-AE4E-11C0-5E8D6076037F}"/>
          </ac:spMkLst>
        </pc:spChg>
        <pc:spChg chg="del mod">
          <ac:chgData name="Severin Mills" userId="2d8cbaca9fe78370" providerId="LiveId" clId="{40999175-A39D-4523-97C6-BB9464C4AC0F}" dt="2025-03-12T13:51:12.161" v="2613" actId="478"/>
          <ac:spMkLst>
            <pc:docMk/>
            <pc:sldMk cId="169106693" sldId="278"/>
            <ac:spMk id="15" creationId="{C93F8BA4-33EA-52FD-E4A4-173911512788}"/>
          </ac:spMkLst>
        </pc:spChg>
        <pc:spChg chg="del">
          <ac:chgData name="Severin Mills" userId="2d8cbaca9fe78370" providerId="LiveId" clId="{40999175-A39D-4523-97C6-BB9464C4AC0F}" dt="2025-03-12T13:51:10.469" v="2611" actId="478"/>
          <ac:spMkLst>
            <pc:docMk/>
            <pc:sldMk cId="169106693" sldId="278"/>
            <ac:spMk id="18" creationId="{AC9C2985-32D0-890D-D9B0-CCE5161150E2}"/>
          </ac:spMkLst>
        </pc:spChg>
        <pc:spChg chg="del">
          <ac:chgData name="Severin Mills" userId="2d8cbaca9fe78370" providerId="LiveId" clId="{40999175-A39D-4523-97C6-BB9464C4AC0F}" dt="2025-03-12T13:51:13.516" v="2614" actId="478"/>
          <ac:spMkLst>
            <pc:docMk/>
            <pc:sldMk cId="169106693" sldId="278"/>
            <ac:spMk id="19" creationId="{C159562D-C44B-A790-7144-A5F2CCD6A4FF}"/>
          </ac:spMkLst>
        </pc:spChg>
        <pc:picChg chg="add mod">
          <ac:chgData name="Severin Mills" userId="2d8cbaca9fe78370" providerId="LiveId" clId="{40999175-A39D-4523-97C6-BB9464C4AC0F}" dt="2025-03-12T13:51:35.916" v="2620" actId="1076"/>
          <ac:picMkLst>
            <pc:docMk/>
            <pc:sldMk cId="169106693" sldId="278"/>
            <ac:picMk id="10" creationId="{EF450957-2CB5-D106-7883-A07A4E6CEB78}"/>
          </ac:picMkLst>
        </pc:picChg>
        <pc:picChg chg="del">
          <ac:chgData name="Severin Mills" userId="2d8cbaca9fe78370" providerId="LiveId" clId="{40999175-A39D-4523-97C6-BB9464C4AC0F}" dt="2025-03-12T13:51:14.961" v="2616" actId="478"/>
          <ac:picMkLst>
            <pc:docMk/>
            <pc:sldMk cId="169106693" sldId="278"/>
            <ac:picMk id="13" creationId="{A46CB141-8BE3-A671-FC93-9D923E3F62B3}"/>
          </ac:picMkLst>
        </pc:picChg>
        <pc:picChg chg="del">
          <ac:chgData name="Severin Mills" userId="2d8cbaca9fe78370" providerId="LiveId" clId="{40999175-A39D-4523-97C6-BB9464C4AC0F}" dt="2025-03-12T13:51:14.370" v="2615" actId="478"/>
          <ac:picMkLst>
            <pc:docMk/>
            <pc:sldMk cId="169106693" sldId="278"/>
            <ac:picMk id="17" creationId="{E60C64E4-254C-6AF6-24BB-E0D6D77D5715}"/>
          </ac:picMkLst>
        </pc:picChg>
      </pc:sldChg>
      <pc:sldChg chg="addSp delSp modSp add mod delAnim modAnim">
        <pc:chgData name="Severin Mills" userId="2d8cbaca9fe78370" providerId="LiveId" clId="{40999175-A39D-4523-97C6-BB9464C4AC0F}" dt="2025-03-12T14:35:06.486" v="4673" actId="20577"/>
        <pc:sldMkLst>
          <pc:docMk/>
          <pc:sldMk cId="194890435" sldId="279"/>
        </pc:sldMkLst>
        <pc:spChg chg="add del mod">
          <ac:chgData name="Severin Mills" userId="2d8cbaca9fe78370" providerId="LiveId" clId="{40999175-A39D-4523-97C6-BB9464C4AC0F}" dt="2025-03-12T13:58:00.977" v="2937" actId="21"/>
          <ac:spMkLst>
            <pc:docMk/>
            <pc:sldMk cId="194890435" sldId="279"/>
            <ac:spMk id="3" creationId="{E80EB723-DA5E-29A3-681B-CB006E10A28C}"/>
          </ac:spMkLst>
        </pc:spChg>
        <pc:spChg chg="mod">
          <ac:chgData name="Severin Mills" userId="2d8cbaca9fe78370" providerId="LiveId" clId="{40999175-A39D-4523-97C6-BB9464C4AC0F}" dt="2025-03-12T13:55:44.502" v="2658" actId="20577"/>
          <ac:spMkLst>
            <pc:docMk/>
            <pc:sldMk cId="194890435" sldId="279"/>
            <ac:spMk id="7" creationId="{56849FE5-51D2-C246-A2E1-C71A5580F6F3}"/>
          </ac:spMkLst>
        </pc:spChg>
        <pc:spChg chg="add mod">
          <ac:chgData name="Severin Mills" userId="2d8cbaca9fe78370" providerId="LiveId" clId="{40999175-A39D-4523-97C6-BB9464C4AC0F}" dt="2025-03-12T13:58:45.220" v="2996" actId="20577"/>
          <ac:spMkLst>
            <pc:docMk/>
            <pc:sldMk cId="194890435" sldId="279"/>
            <ac:spMk id="8" creationId="{0E6E0B54-28CC-8FEF-DA33-6469580AE661}"/>
          </ac:spMkLst>
        </pc:spChg>
        <pc:spChg chg="mod">
          <ac:chgData name="Severin Mills" userId="2d8cbaca9fe78370" providerId="LiveId" clId="{40999175-A39D-4523-97C6-BB9464C4AC0F}" dt="2025-03-12T14:35:06.486" v="4673" actId="20577"/>
          <ac:spMkLst>
            <pc:docMk/>
            <pc:sldMk cId="194890435" sldId="279"/>
            <ac:spMk id="9" creationId="{BB76BE7C-60CF-FD40-6DB2-09C95CC28348}"/>
          </ac:spMkLst>
        </pc:spChg>
        <pc:spChg chg="add del mod">
          <ac:chgData name="Severin Mills" userId="2d8cbaca9fe78370" providerId="LiveId" clId="{40999175-A39D-4523-97C6-BB9464C4AC0F}" dt="2025-03-12T13:58:36.970" v="2981" actId="478"/>
          <ac:spMkLst>
            <pc:docMk/>
            <pc:sldMk cId="194890435" sldId="279"/>
            <ac:spMk id="11" creationId="{BEDEF621-D4E0-A753-6399-4030EB2C4937}"/>
          </ac:spMkLst>
        </pc:spChg>
        <pc:picChg chg="del">
          <ac:chgData name="Severin Mills" userId="2d8cbaca9fe78370" providerId="LiveId" clId="{40999175-A39D-4523-97C6-BB9464C4AC0F}" dt="2025-03-12T13:55:45.808" v="2659" actId="478"/>
          <ac:picMkLst>
            <pc:docMk/>
            <pc:sldMk cId="194890435" sldId="279"/>
            <ac:picMk id="10" creationId="{1A16ED4B-6BA4-D4B9-CB2F-C5DF7FA074C5}"/>
          </ac:picMkLst>
        </pc:picChg>
        <pc:picChg chg="add mod">
          <ac:chgData name="Severin Mills" userId="2d8cbaca9fe78370" providerId="LiveId" clId="{40999175-A39D-4523-97C6-BB9464C4AC0F}" dt="2025-03-12T13:58:59.720" v="2998" actId="1076"/>
          <ac:picMkLst>
            <pc:docMk/>
            <pc:sldMk cId="194890435" sldId="279"/>
            <ac:picMk id="13" creationId="{8F89C854-13FE-5836-C3A3-362F57D06789}"/>
          </ac:picMkLst>
        </pc:picChg>
      </pc:sldChg>
      <pc:sldChg chg="addSp delSp modSp add mod delAnim modAnim">
        <pc:chgData name="Severin Mills" userId="2d8cbaca9fe78370" providerId="LiveId" clId="{40999175-A39D-4523-97C6-BB9464C4AC0F}" dt="2025-03-12T14:35:09.485" v="4675" actId="20577"/>
        <pc:sldMkLst>
          <pc:docMk/>
          <pc:sldMk cId="2828514806" sldId="280"/>
        </pc:sldMkLst>
        <pc:spChg chg="mod">
          <ac:chgData name="Severin Mills" userId="2d8cbaca9fe78370" providerId="LiveId" clId="{40999175-A39D-4523-97C6-BB9464C4AC0F}" dt="2025-03-12T13:59:51.810" v="3056" actId="20577"/>
          <ac:spMkLst>
            <pc:docMk/>
            <pc:sldMk cId="2828514806" sldId="280"/>
            <ac:spMk id="3" creationId="{8EE9AA62-99E3-06B7-7C98-9D87B4BB2A1C}"/>
          </ac:spMkLst>
        </pc:spChg>
        <pc:spChg chg="mod">
          <ac:chgData name="Severin Mills" userId="2d8cbaca9fe78370" providerId="LiveId" clId="{40999175-A39D-4523-97C6-BB9464C4AC0F}" dt="2025-03-12T13:59:42.168" v="3039" actId="20577"/>
          <ac:spMkLst>
            <pc:docMk/>
            <pc:sldMk cId="2828514806" sldId="280"/>
            <ac:spMk id="7" creationId="{66AA08BF-1A14-38A6-FD12-0ABCB3636D1C}"/>
          </ac:spMkLst>
        </pc:spChg>
        <pc:spChg chg="del">
          <ac:chgData name="Severin Mills" userId="2d8cbaca9fe78370" providerId="LiveId" clId="{40999175-A39D-4523-97C6-BB9464C4AC0F}" dt="2025-03-12T13:59:54.582" v="3057" actId="478"/>
          <ac:spMkLst>
            <pc:docMk/>
            <pc:sldMk cId="2828514806" sldId="280"/>
            <ac:spMk id="8" creationId="{5A8AE1B2-4B8D-DE7C-ABF4-6A785D146D00}"/>
          </ac:spMkLst>
        </pc:spChg>
        <pc:spChg chg="mod">
          <ac:chgData name="Severin Mills" userId="2d8cbaca9fe78370" providerId="LiveId" clId="{40999175-A39D-4523-97C6-BB9464C4AC0F}" dt="2025-03-12T14:35:09.485" v="4675" actId="20577"/>
          <ac:spMkLst>
            <pc:docMk/>
            <pc:sldMk cId="2828514806" sldId="280"/>
            <ac:spMk id="9" creationId="{D4E28500-E2CD-A261-AE0D-EE32D9825090}"/>
          </ac:spMkLst>
        </pc:spChg>
        <pc:spChg chg="add mod">
          <ac:chgData name="Severin Mills" userId="2d8cbaca9fe78370" providerId="LiveId" clId="{40999175-A39D-4523-97C6-BB9464C4AC0F}" dt="2025-03-12T14:00:28.190" v="3123" actId="20577"/>
          <ac:spMkLst>
            <pc:docMk/>
            <pc:sldMk cId="2828514806" sldId="280"/>
            <ac:spMk id="10" creationId="{CAFEF091-8B94-DED2-D6AC-70E09D7A2E75}"/>
          </ac:spMkLst>
        </pc:spChg>
        <pc:picChg chg="add mod">
          <ac:chgData name="Severin Mills" userId="2d8cbaca9fe78370" providerId="LiveId" clId="{40999175-A39D-4523-97C6-BB9464C4AC0F}" dt="2025-03-12T14:00:49.674" v="3129" actId="14100"/>
          <ac:picMkLst>
            <pc:docMk/>
            <pc:sldMk cId="2828514806" sldId="280"/>
            <ac:picMk id="12" creationId="{6E12ABC3-CB65-FF5A-260E-5E9EF8D6D587}"/>
          </ac:picMkLst>
        </pc:picChg>
        <pc:picChg chg="del">
          <ac:chgData name="Severin Mills" userId="2d8cbaca9fe78370" providerId="LiveId" clId="{40999175-A39D-4523-97C6-BB9464C4AC0F}" dt="2025-03-12T13:59:55.463" v="3058" actId="478"/>
          <ac:picMkLst>
            <pc:docMk/>
            <pc:sldMk cId="2828514806" sldId="280"/>
            <ac:picMk id="13" creationId="{EE3774C8-7176-891B-DFF0-3360BF68574C}"/>
          </ac:picMkLst>
        </pc:picChg>
      </pc:sldChg>
      <pc:sldChg chg="new del">
        <pc:chgData name="Severin Mills" userId="2d8cbaca9fe78370" providerId="LiveId" clId="{40999175-A39D-4523-97C6-BB9464C4AC0F}" dt="2025-03-12T13:58:29.938" v="2978" actId="680"/>
        <pc:sldMkLst>
          <pc:docMk/>
          <pc:sldMk cId="2949817993" sldId="280"/>
        </pc:sldMkLst>
      </pc:sldChg>
      <pc:sldChg chg="addSp delSp modSp add mod addAnim delAnim modAnim">
        <pc:chgData name="Severin Mills" userId="2d8cbaca9fe78370" providerId="LiveId" clId="{40999175-A39D-4523-97C6-BB9464C4AC0F}" dt="2025-03-12T14:35:12.603" v="4677" actId="20577"/>
        <pc:sldMkLst>
          <pc:docMk/>
          <pc:sldMk cId="2059542420" sldId="281"/>
        </pc:sldMkLst>
        <pc:spChg chg="add del mod">
          <ac:chgData name="Severin Mills" userId="2d8cbaca9fe78370" providerId="LiveId" clId="{40999175-A39D-4523-97C6-BB9464C4AC0F}" dt="2025-03-12T14:03:00.772" v="3240" actId="20577"/>
          <ac:spMkLst>
            <pc:docMk/>
            <pc:sldMk cId="2059542420" sldId="281"/>
            <ac:spMk id="3" creationId="{0F26FD0B-30FE-7A61-88F2-5A0B9B9B66E6}"/>
          </ac:spMkLst>
        </pc:spChg>
        <pc:spChg chg="mod">
          <ac:chgData name="Severin Mills" userId="2d8cbaca9fe78370" providerId="LiveId" clId="{40999175-A39D-4523-97C6-BB9464C4AC0F}" dt="2025-03-12T14:01:15.281" v="3149" actId="20577"/>
          <ac:spMkLst>
            <pc:docMk/>
            <pc:sldMk cId="2059542420" sldId="281"/>
            <ac:spMk id="7" creationId="{72BAABB4-43E2-0553-5169-21112352B103}"/>
          </ac:spMkLst>
        </pc:spChg>
        <pc:spChg chg="mod">
          <ac:chgData name="Severin Mills" userId="2d8cbaca9fe78370" providerId="LiveId" clId="{40999175-A39D-4523-97C6-BB9464C4AC0F}" dt="2025-03-12T14:35:12.603" v="4677" actId="20577"/>
          <ac:spMkLst>
            <pc:docMk/>
            <pc:sldMk cId="2059542420" sldId="281"/>
            <ac:spMk id="9" creationId="{237824A6-16B2-24B4-43A3-C10B286C53BB}"/>
          </ac:spMkLst>
        </pc:spChg>
        <pc:spChg chg="add del">
          <ac:chgData name="Severin Mills" userId="2d8cbaca9fe78370" providerId="LiveId" clId="{40999175-A39D-4523-97C6-BB9464C4AC0F}" dt="2025-03-12T14:01:40.282" v="3155" actId="478"/>
          <ac:spMkLst>
            <pc:docMk/>
            <pc:sldMk cId="2059542420" sldId="281"/>
            <ac:spMk id="10" creationId="{14FA1566-6616-EDB5-F0B0-8A12C57091CA}"/>
          </ac:spMkLst>
        </pc:spChg>
        <pc:spChg chg="add del mod">
          <ac:chgData name="Severin Mills" userId="2d8cbaca9fe78370" providerId="LiveId" clId="{40999175-A39D-4523-97C6-BB9464C4AC0F}" dt="2025-03-12T14:12:05.617" v="3525" actId="478"/>
          <ac:spMkLst>
            <pc:docMk/>
            <pc:sldMk cId="2059542420" sldId="281"/>
            <ac:spMk id="18" creationId="{3E6EF974-6C44-60BC-FC97-94279C6FC003}"/>
          </ac:spMkLst>
        </pc:spChg>
        <pc:spChg chg="add del mod">
          <ac:chgData name="Severin Mills" userId="2d8cbaca9fe78370" providerId="LiveId" clId="{40999175-A39D-4523-97C6-BB9464C4AC0F}" dt="2025-03-12T14:12:06.741" v="3526" actId="478"/>
          <ac:spMkLst>
            <pc:docMk/>
            <pc:sldMk cId="2059542420" sldId="281"/>
            <ac:spMk id="19" creationId="{DE6CE78F-21B9-4F86-162C-0C2B5C0D0109}"/>
          </ac:spMkLst>
        </pc:spChg>
        <pc:picChg chg="add mod">
          <ac:chgData name="Severin Mills" userId="2d8cbaca9fe78370" providerId="LiveId" clId="{40999175-A39D-4523-97C6-BB9464C4AC0F}" dt="2025-03-12T14:03:19.102" v="3244" actId="1076"/>
          <ac:picMkLst>
            <pc:docMk/>
            <pc:sldMk cId="2059542420" sldId="281"/>
            <ac:picMk id="11" creationId="{75D76F9D-B774-F5FD-3EAB-F81B84470A4E}"/>
          </ac:picMkLst>
        </pc:picChg>
        <pc:picChg chg="del">
          <ac:chgData name="Severin Mills" userId="2d8cbaca9fe78370" providerId="LiveId" clId="{40999175-A39D-4523-97C6-BB9464C4AC0F}" dt="2025-03-12T14:01:33.864" v="3150" actId="478"/>
          <ac:picMkLst>
            <pc:docMk/>
            <pc:sldMk cId="2059542420" sldId="281"/>
            <ac:picMk id="12" creationId="{C6EE6723-27F8-4E7A-A79A-730FFE729C86}"/>
          </ac:picMkLst>
        </pc:picChg>
        <pc:picChg chg="add del mod">
          <ac:chgData name="Severin Mills" userId="2d8cbaca9fe78370" providerId="LiveId" clId="{40999175-A39D-4523-97C6-BB9464C4AC0F}" dt="2025-03-12T14:03:51.623" v="3252" actId="478"/>
          <ac:picMkLst>
            <pc:docMk/>
            <pc:sldMk cId="2059542420" sldId="281"/>
            <ac:picMk id="17" creationId="{1201FD0A-0AB6-3987-D499-E4328E47278E}"/>
          </ac:picMkLst>
        </pc:picChg>
        <pc:cxnChg chg="add del mod">
          <ac:chgData name="Severin Mills" userId="2d8cbaca9fe78370" providerId="LiveId" clId="{40999175-A39D-4523-97C6-BB9464C4AC0F}" dt="2025-03-12T14:03:30.471" v="3247" actId="478"/>
          <ac:cxnSpMkLst>
            <pc:docMk/>
            <pc:sldMk cId="2059542420" sldId="281"/>
            <ac:cxnSpMk id="14" creationId="{1CCF055F-7AF8-4AF2-DC47-496A831C566D}"/>
          </ac:cxnSpMkLst>
        </pc:cxnChg>
      </pc:sldChg>
      <pc:sldChg chg="delSp modSp add mod delAnim">
        <pc:chgData name="Severin Mills" userId="2d8cbaca9fe78370" providerId="LiveId" clId="{40999175-A39D-4523-97C6-BB9464C4AC0F}" dt="2025-03-12T14:35:18.614" v="4679" actId="20577"/>
        <pc:sldMkLst>
          <pc:docMk/>
          <pc:sldMk cId="1939000597" sldId="282"/>
        </pc:sldMkLst>
        <pc:spChg chg="mod">
          <ac:chgData name="Severin Mills" userId="2d8cbaca9fe78370" providerId="LiveId" clId="{40999175-A39D-4523-97C6-BB9464C4AC0F}" dt="2025-03-12T14:14:34.712" v="3677" actId="20577"/>
          <ac:spMkLst>
            <pc:docMk/>
            <pc:sldMk cId="1939000597" sldId="282"/>
            <ac:spMk id="3" creationId="{F631A8A8-4B12-CD1C-192B-7987B5824399}"/>
          </ac:spMkLst>
        </pc:spChg>
        <pc:spChg chg="mod">
          <ac:chgData name="Severin Mills" userId="2d8cbaca9fe78370" providerId="LiveId" clId="{40999175-A39D-4523-97C6-BB9464C4AC0F}" dt="2025-03-12T14:09:33.385" v="3375" actId="20577"/>
          <ac:spMkLst>
            <pc:docMk/>
            <pc:sldMk cId="1939000597" sldId="282"/>
            <ac:spMk id="6" creationId="{E0B37B7B-245A-F243-991C-1748420880A1}"/>
          </ac:spMkLst>
        </pc:spChg>
        <pc:spChg chg="mod">
          <ac:chgData name="Severin Mills" userId="2d8cbaca9fe78370" providerId="LiveId" clId="{40999175-A39D-4523-97C6-BB9464C4AC0F}" dt="2025-03-12T14:12:19.127" v="3553" actId="20577"/>
          <ac:spMkLst>
            <pc:docMk/>
            <pc:sldMk cId="1939000597" sldId="282"/>
            <ac:spMk id="7" creationId="{5E4ABC85-AD0D-6FBC-30A2-DFAAE2B6F501}"/>
          </ac:spMkLst>
        </pc:spChg>
        <pc:spChg chg="mod">
          <ac:chgData name="Severin Mills" userId="2d8cbaca9fe78370" providerId="LiveId" clId="{40999175-A39D-4523-97C6-BB9464C4AC0F}" dt="2025-03-12T14:35:18.614" v="4679" actId="20577"/>
          <ac:spMkLst>
            <pc:docMk/>
            <pc:sldMk cId="1939000597" sldId="282"/>
            <ac:spMk id="9" creationId="{62BB87E5-47BA-A30B-0730-D794116DD1EA}"/>
          </ac:spMkLst>
        </pc:spChg>
        <pc:spChg chg="del">
          <ac:chgData name="Severin Mills" userId="2d8cbaca9fe78370" providerId="LiveId" clId="{40999175-A39D-4523-97C6-BB9464C4AC0F}" dt="2025-03-12T14:06:22.291" v="3362" actId="478"/>
          <ac:spMkLst>
            <pc:docMk/>
            <pc:sldMk cId="1939000597" sldId="282"/>
            <ac:spMk id="18" creationId="{38EB17E9-BFA3-D26A-D701-91907E9C3775}"/>
          </ac:spMkLst>
        </pc:spChg>
        <pc:spChg chg="del">
          <ac:chgData name="Severin Mills" userId="2d8cbaca9fe78370" providerId="LiveId" clId="{40999175-A39D-4523-97C6-BB9464C4AC0F}" dt="2025-03-12T14:06:23.768" v="3363" actId="478"/>
          <ac:spMkLst>
            <pc:docMk/>
            <pc:sldMk cId="1939000597" sldId="282"/>
            <ac:spMk id="19" creationId="{D11DFD30-FDAA-06C5-6B3B-14A7D144783C}"/>
          </ac:spMkLst>
        </pc:spChg>
        <pc:picChg chg="del">
          <ac:chgData name="Severin Mills" userId="2d8cbaca9fe78370" providerId="LiveId" clId="{40999175-A39D-4523-97C6-BB9464C4AC0F}" dt="2025-03-12T14:06:21.458" v="3361" actId="478"/>
          <ac:picMkLst>
            <pc:docMk/>
            <pc:sldMk cId="1939000597" sldId="282"/>
            <ac:picMk id="11" creationId="{DFBE4F0A-375D-1473-2113-9CB22F9D91C7}"/>
          </ac:picMkLst>
        </pc:picChg>
      </pc:sldChg>
      <pc:sldChg chg="delSp modSp add mod">
        <pc:chgData name="Severin Mills" userId="2d8cbaca9fe78370" providerId="LiveId" clId="{40999175-A39D-4523-97C6-BB9464C4AC0F}" dt="2025-03-12T14:35:22.296" v="4681" actId="20577"/>
        <pc:sldMkLst>
          <pc:docMk/>
          <pc:sldMk cId="2427700944" sldId="283"/>
        </pc:sldMkLst>
        <pc:spChg chg="del mod">
          <ac:chgData name="Severin Mills" userId="2d8cbaca9fe78370" providerId="LiveId" clId="{40999175-A39D-4523-97C6-BB9464C4AC0F}" dt="2025-03-12T14:15:25.591" v="3716" actId="478"/>
          <ac:spMkLst>
            <pc:docMk/>
            <pc:sldMk cId="2427700944" sldId="283"/>
            <ac:spMk id="3" creationId="{520A384E-BDAD-D81D-B132-0DC6906C55D5}"/>
          </ac:spMkLst>
        </pc:spChg>
        <pc:spChg chg="mod">
          <ac:chgData name="Severin Mills" userId="2d8cbaca9fe78370" providerId="LiveId" clId="{40999175-A39D-4523-97C6-BB9464C4AC0F}" dt="2025-03-12T14:15:09.884" v="3682" actId="20577"/>
          <ac:spMkLst>
            <pc:docMk/>
            <pc:sldMk cId="2427700944" sldId="283"/>
            <ac:spMk id="6" creationId="{AC47A1A5-D0B5-EE46-E19D-5E3DABA51C3E}"/>
          </ac:spMkLst>
        </pc:spChg>
        <pc:spChg chg="mod">
          <ac:chgData name="Severin Mills" userId="2d8cbaca9fe78370" providerId="LiveId" clId="{40999175-A39D-4523-97C6-BB9464C4AC0F}" dt="2025-03-12T14:15:31.259" v="3717" actId="1076"/>
          <ac:spMkLst>
            <pc:docMk/>
            <pc:sldMk cId="2427700944" sldId="283"/>
            <ac:spMk id="7" creationId="{FDEF5910-4CFE-06D9-2E8F-B81AC1476696}"/>
          </ac:spMkLst>
        </pc:spChg>
        <pc:spChg chg="mod">
          <ac:chgData name="Severin Mills" userId="2d8cbaca9fe78370" providerId="LiveId" clId="{40999175-A39D-4523-97C6-BB9464C4AC0F}" dt="2025-03-12T14:35:22.296" v="4681" actId="20577"/>
          <ac:spMkLst>
            <pc:docMk/>
            <pc:sldMk cId="2427700944" sldId="283"/>
            <ac:spMk id="9" creationId="{352E9F58-1846-BF9B-8BB6-EEF2B3B25626}"/>
          </ac:spMkLst>
        </pc:spChg>
      </pc:sldChg>
      <pc:sldChg chg="addSp delSp modSp add mod ord">
        <pc:chgData name="Severin Mills" userId="2d8cbaca9fe78370" providerId="LiveId" clId="{40999175-A39D-4523-97C6-BB9464C4AC0F}" dt="2025-03-13T20:02:19.190" v="5003" actId="20577"/>
        <pc:sldMkLst>
          <pc:docMk/>
          <pc:sldMk cId="820191823" sldId="284"/>
        </pc:sldMkLst>
        <pc:spChg chg="del">
          <ac:chgData name="Severin Mills" userId="2d8cbaca9fe78370" providerId="LiveId" clId="{40999175-A39D-4523-97C6-BB9464C4AC0F}" dt="2025-03-12T14:17:44.709" v="3764" actId="478"/>
          <ac:spMkLst>
            <pc:docMk/>
            <pc:sldMk cId="820191823" sldId="284"/>
            <ac:spMk id="3" creationId="{A46C6E94-2082-C957-8E54-309CA629986C}"/>
          </ac:spMkLst>
        </pc:spChg>
        <pc:spChg chg="mod">
          <ac:chgData name="Severin Mills" userId="2d8cbaca9fe78370" providerId="LiveId" clId="{40999175-A39D-4523-97C6-BB9464C4AC0F}" dt="2025-03-12T14:15:50.495" v="3742" actId="20577"/>
          <ac:spMkLst>
            <pc:docMk/>
            <pc:sldMk cId="820191823" sldId="284"/>
            <ac:spMk id="6" creationId="{2B5FA449-F4D3-A709-2974-C199F130DD3D}"/>
          </ac:spMkLst>
        </pc:spChg>
        <pc:spChg chg="mod">
          <ac:chgData name="Severin Mills" userId="2d8cbaca9fe78370" providerId="LiveId" clId="{40999175-A39D-4523-97C6-BB9464C4AC0F}" dt="2025-03-12T14:17:42.442" v="3763" actId="20577"/>
          <ac:spMkLst>
            <pc:docMk/>
            <pc:sldMk cId="820191823" sldId="284"/>
            <ac:spMk id="7" creationId="{B8C9BED1-6A73-CDB6-769E-EF20FA04BB97}"/>
          </ac:spMkLst>
        </pc:spChg>
        <pc:spChg chg="mod">
          <ac:chgData name="Severin Mills" userId="2d8cbaca9fe78370" providerId="LiveId" clId="{40999175-A39D-4523-97C6-BB9464C4AC0F}" dt="2025-03-12T14:35:30.162" v="4685" actId="20577"/>
          <ac:spMkLst>
            <pc:docMk/>
            <pc:sldMk cId="820191823" sldId="284"/>
            <ac:spMk id="9" creationId="{ED006F72-32CC-E742-6AB0-C655F2B6A221}"/>
          </ac:spMkLst>
        </pc:spChg>
        <pc:spChg chg="add mod">
          <ac:chgData name="Severin Mills" userId="2d8cbaca9fe78370" providerId="LiveId" clId="{40999175-A39D-4523-97C6-BB9464C4AC0F}" dt="2025-03-13T20:02:19.190" v="5003" actId="20577"/>
          <ac:spMkLst>
            <pc:docMk/>
            <pc:sldMk cId="820191823" sldId="284"/>
            <ac:spMk id="15" creationId="{DBF2B246-9421-6BB2-AC7C-633FBE67E9F3}"/>
          </ac:spMkLst>
        </pc:spChg>
        <pc:picChg chg="add mod">
          <ac:chgData name="Severin Mills" userId="2d8cbaca9fe78370" providerId="LiveId" clId="{40999175-A39D-4523-97C6-BB9464C4AC0F}" dt="2025-03-12T14:18:08.575" v="3767" actId="14100"/>
          <ac:picMkLst>
            <pc:docMk/>
            <pc:sldMk cId="820191823" sldId="284"/>
            <ac:picMk id="10" creationId="{1716D83E-695F-C21A-BF66-B427B43AE8AF}"/>
          </ac:picMkLst>
        </pc:picChg>
        <pc:picChg chg="add mod">
          <ac:chgData name="Severin Mills" userId="2d8cbaca9fe78370" providerId="LiveId" clId="{40999175-A39D-4523-97C6-BB9464C4AC0F}" dt="2025-03-12T14:18:26.757" v="3771" actId="1076"/>
          <ac:picMkLst>
            <pc:docMk/>
            <pc:sldMk cId="820191823" sldId="284"/>
            <ac:picMk id="12" creationId="{2E05D08A-AAB9-24C6-FA4C-1E597FFCA257}"/>
          </ac:picMkLst>
        </pc:picChg>
        <pc:picChg chg="add mod">
          <ac:chgData name="Severin Mills" userId="2d8cbaca9fe78370" providerId="LiveId" clId="{40999175-A39D-4523-97C6-BB9464C4AC0F}" dt="2025-03-12T14:20:39.394" v="3775" actId="1076"/>
          <ac:picMkLst>
            <pc:docMk/>
            <pc:sldMk cId="820191823" sldId="284"/>
            <ac:picMk id="14" creationId="{42785D83-9197-9467-A35E-9567FF434392}"/>
          </ac:picMkLst>
        </pc:picChg>
      </pc:sldChg>
      <pc:sldChg chg="delSp modSp add mod ord">
        <pc:chgData name="Severin Mills" userId="2d8cbaca9fe78370" providerId="LiveId" clId="{40999175-A39D-4523-97C6-BB9464C4AC0F}" dt="2025-03-12T14:35:25.505" v="4683" actId="20577"/>
        <pc:sldMkLst>
          <pc:docMk/>
          <pc:sldMk cId="367061659" sldId="285"/>
        </pc:sldMkLst>
        <pc:spChg chg="mod">
          <ac:chgData name="Severin Mills" userId="2d8cbaca9fe78370" providerId="LiveId" clId="{40999175-A39D-4523-97C6-BB9464C4AC0F}" dt="2025-03-12T14:35:25.505" v="4683" actId="20577"/>
          <ac:spMkLst>
            <pc:docMk/>
            <pc:sldMk cId="367061659" sldId="285"/>
            <ac:spMk id="9" creationId="{5493E29F-E5B6-DC37-2620-DA2251393375}"/>
          </ac:spMkLst>
        </pc:spChg>
        <pc:picChg chg="del">
          <ac:chgData name="Severin Mills" userId="2d8cbaca9fe78370" providerId="LiveId" clId="{40999175-A39D-4523-97C6-BB9464C4AC0F}" dt="2025-03-12T14:20:55.900" v="3779" actId="478"/>
          <ac:picMkLst>
            <pc:docMk/>
            <pc:sldMk cId="367061659" sldId="285"/>
            <ac:picMk id="14" creationId="{7D0BAFEF-1D55-311F-C784-3EC5284A6D19}"/>
          </ac:picMkLst>
        </pc:picChg>
      </pc:sldChg>
      <pc:sldChg chg="addSp delSp modSp add mod ord">
        <pc:chgData name="Severin Mills" userId="2d8cbaca9fe78370" providerId="LiveId" clId="{40999175-A39D-4523-97C6-BB9464C4AC0F}" dt="2025-03-12T14:35:33.391" v="4687" actId="20577"/>
        <pc:sldMkLst>
          <pc:docMk/>
          <pc:sldMk cId="1577325113" sldId="286"/>
        </pc:sldMkLst>
        <pc:spChg chg="mod">
          <ac:chgData name="Severin Mills" userId="2d8cbaca9fe78370" providerId="LiveId" clId="{40999175-A39D-4523-97C6-BB9464C4AC0F}" dt="2025-03-12T14:35:33.391" v="4687" actId="20577"/>
          <ac:spMkLst>
            <pc:docMk/>
            <pc:sldMk cId="1577325113" sldId="286"/>
            <ac:spMk id="9" creationId="{1435A7AD-478B-3ABB-F212-D42CE44D332C}"/>
          </ac:spMkLst>
        </pc:spChg>
        <pc:picChg chg="add mod">
          <ac:chgData name="Severin Mills" userId="2d8cbaca9fe78370" providerId="LiveId" clId="{40999175-A39D-4523-97C6-BB9464C4AC0F}" dt="2025-03-12T14:22:38.052" v="3957" actId="14100"/>
          <ac:picMkLst>
            <pc:docMk/>
            <pc:sldMk cId="1577325113" sldId="286"/>
            <ac:picMk id="8" creationId="{AF934DA1-07B7-32DB-AA61-F9A2EEF18AC2}"/>
          </ac:picMkLst>
        </pc:picChg>
        <pc:picChg chg="del">
          <ac:chgData name="Severin Mills" userId="2d8cbaca9fe78370" providerId="LiveId" clId="{40999175-A39D-4523-97C6-BB9464C4AC0F}" dt="2025-03-12T14:22:27.549" v="3954" actId="478"/>
          <ac:picMkLst>
            <pc:docMk/>
            <pc:sldMk cId="1577325113" sldId="286"/>
            <ac:picMk id="12" creationId="{5DCBD861-1C0C-B638-7D07-3F2B324A0A58}"/>
          </ac:picMkLst>
        </pc:picChg>
        <pc:picChg chg="add del mod">
          <ac:chgData name="Severin Mills" userId="2d8cbaca9fe78370" providerId="LiveId" clId="{40999175-A39D-4523-97C6-BB9464C4AC0F}" dt="2025-03-12T14:23:04.531" v="3960" actId="21"/>
          <ac:picMkLst>
            <pc:docMk/>
            <pc:sldMk cId="1577325113" sldId="286"/>
            <ac:picMk id="13" creationId="{FBF61AC1-6878-B708-FAEE-7B7A9C651AD8}"/>
          </ac:picMkLst>
        </pc:picChg>
      </pc:sldChg>
      <pc:sldChg chg="addSp modSp add mod">
        <pc:chgData name="Severin Mills" userId="2d8cbaca9fe78370" providerId="LiveId" clId="{40999175-A39D-4523-97C6-BB9464C4AC0F}" dt="2025-03-12T14:35:39.648" v="4693" actId="20577"/>
        <pc:sldMkLst>
          <pc:docMk/>
          <pc:sldMk cId="3609059725" sldId="287"/>
        </pc:sldMkLst>
        <pc:spChg chg="add mod">
          <ac:chgData name="Severin Mills" userId="2d8cbaca9fe78370" providerId="LiveId" clId="{40999175-A39D-4523-97C6-BB9464C4AC0F}" dt="2025-03-12T14:24:36.438" v="4189" actId="20577"/>
          <ac:spMkLst>
            <pc:docMk/>
            <pc:sldMk cId="3609059725" sldId="287"/>
            <ac:spMk id="3" creationId="{FCE5651C-247F-6664-7C85-0EB7C2776470}"/>
          </ac:spMkLst>
        </pc:spChg>
        <pc:spChg chg="mod">
          <ac:chgData name="Severin Mills" userId="2d8cbaca9fe78370" providerId="LiveId" clId="{40999175-A39D-4523-97C6-BB9464C4AC0F}" dt="2025-03-12T14:35:39.648" v="4693" actId="20577"/>
          <ac:spMkLst>
            <pc:docMk/>
            <pc:sldMk cId="3609059725" sldId="287"/>
            <ac:spMk id="9" creationId="{F477B58E-0BD2-0DEC-5CD1-8EEDA8887828}"/>
          </ac:spMkLst>
        </pc:spChg>
        <pc:picChg chg="add mod">
          <ac:chgData name="Severin Mills" userId="2d8cbaca9fe78370" providerId="LiveId" clId="{40999175-A39D-4523-97C6-BB9464C4AC0F}" dt="2025-03-12T14:23:17.061" v="3964" actId="1076"/>
          <ac:picMkLst>
            <pc:docMk/>
            <pc:sldMk cId="3609059725" sldId="287"/>
            <ac:picMk id="13" creationId="{FBF61AC1-6878-B708-FAEE-7B7A9C651AD8}"/>
          </ac:picMkLst>
        </pc:picChg>
      </pc:sldChg>
      <pc:sldChg chg="addSp delSp modSp add mod ord">
        <pc:chgData name="Severin Mills" userId="2d8cbaca9fe78370" providerId="LiveId" clId="{40999175-A39D-4523-97C6-BB9464C4AC0F}" dt="2025-03-12T14:35:44.139" v="4695" actId="20577"/>
        <pc:sldMkLst>
          <pc:docMk/>
          <pc:sldMk cId="366647282" sldId="288"/>
        </pc:sldMkLst>
        <pc:spChg chg="mod">
          <ac:chgData name="Severin Mills" userId="2d8cbaca9fe78370" providerId="LiveId" clId="{40999175-A39D-4523-97C6-BB9464C4AC0F}" dt="2025-03-12T14:35:44.139" v="4695" actId="20577"/>
          <ac:spMkLst>
            <pc:docMk/>
            <pc:sldMk cId="366647282" sldId="288"/>
            <ac:spMk id="9" creationId="{E01F1ABE-B2DE-1CE9-69A0-CA7B9991EB96}"/>
          </ac:spMkLst>
        </pc:spChg>
        <pc:picChg chg="del">
          <ac:chgData name="Severin Mills" userId="2d8cbaca9fe78370" providerId="LiveId" clId="{40999175-A39D-4523-97C6-BB9464C4AC0F}" dt="2025-03-12T14:24:52.215" v="4193" actId="478"/>
          <ac:picMkLst>
            <pc:docMk/>
            <pc:sldMk cId="366647282" sldId="288"/>
            <ac:picMk id="8" creationId="{2AAACA57-9EAE-3117-A116-7A1C9E40ECB5}"/>
          </ac:picMkLst>
        </pc:picChg>
        <pc:picChg chg="add mod">
          <ac:chgData name="Severin Mills" userId="2d8cbaca9fe78370" providerId="LiveId" clId="{40999175-A39D-4523-97C6-BB9464C4AC0F}" dt="2025-03-12T14:25:16.151" v="4197" actId="1076"/>
          <ac:picMkLst>
            <pc:docMk/>
            <pc:sldMk cId="366647282" sldId="288"/>
            <ac:picMk id="11" creationId="{F1ECA401-0337-97C4-7B36-DEE9A691DDE7}"/>
          </ac:picMkLst>
        </pc:picChg>
      </pc:sldChg>
      <pc:sldChg chg="addSp modSp add mod">
        <pc:chgData name="Severin Mills" userId="2d8cbaca9fe78370" providerId="LiveId" clId="{40999175-A39D-4523-97C6-BB9464C4AC0F}" dt="2025-03-12T14:35:47.609" v="4697" actId="20577"/>
        <pc:sldMkLst>
          <pc:docMk/>
          <pc:sldMk cId="3670881593" sldId="289"/>
        </pc:sldMkLst>
        <pc:spChg chg="add mod">
          <ac:chgData name="Severin Mills" userId="2d8cbaca9fe78370" providerId="LiveId" clId="{40999175-A39D-4523-97C6-BB9464C4AC0F}" dt="2025-03-12T14:25:47.638" v="4275" actId="20577"/>
          <ac:spMkLst>
            <pc:docMk/>
            <pc:sldMk cId="3670881593" sldId="289"/>
            <ac:spMk id="8" creationId="{89CF2029-BB39-135A-2373-4208ADEBF807}"/>
          </ac:spMkLst>
        </pc:spChg>
        <pc:spChg chg="mod">
          <ac:chgData name="Severin Mills" userId="2d8cbaca9fe78370" providerId="LiveId" clId="{40999175-A39D-4523-97C6-BB9464C4AC0F}" dt="2025-03-12T14:35:47.609" v="4697" actId="20577"/>
          <ac:spMkLst>
            <pc:docMk/>
            <pc:sldMk cId="3670881593" sldId="289"/>
            <ac:spMk id="9" creationId="{790F9F6C-D805-8077-7E3F-95BB6164D6CA}"/>
          </ac:spMkLst>
        </pc:spChg>
        <pc:picChg chg="add mod">
          <ac:chgData name="Severin Mills" userId="2d8cbaca9fe78370" providerId="LiveId" clId="{40999175-A39D-4523-97C6-BB9464C4AC0F}" dt="2025-03-12T14:25:25.682" v="4200" actId="1076"/>
          <ac:picMkLst>
            <pc:docMk/>
            <pc:sldMk cId="3670881593" sldId="289"/>
            <ac:picMk id="3" creationId="{5237D734-0BAF-6584-A735-2CB41E89C884}"/>
          </ac:picMkLst>
        </pc:picChg>
      </pc:sldChg>
      <pc:sldChg chg="addSp delSp modSp add mod">
        <pc:chgData name="Severin Mills" userId="2d8cbaca9fe78370" providerId="LiveId" clId="{40999175-A39D-4523-97C6-BB9464C4AC0F}" dt="2025-03-12T14:35:50.954" v="4699" actId="20577"/>
        <pc:sldMkLst>
          <pc:docMk/>
          <pc:sldMk cId="4169629183" sldId="290"/>
        </pc:sldMkLst>
        <pc:spChg chg="mod">
          <ac:chgData name="Severin Mills" userId="2d8cbaca9fe78370" providerId="LiveId" clId="{40999175-A39D-4523-97C6-BB9464C4AC0F}" dt="2025-03-12T14:27:21.370" v="4311" actId="20577"/>
          <ac:spMkLst>
            <pc:docMk/>
            <pc:sldMk cId="4169629183" sldId="290"/>
            <ac:spMk id="7" creationId="{43A66840-647A-D139-1938-510F35AA4B35}"/>
          </ac:spMkLst>
        </pc:spChg>
        <pc:spChg chg="del">
          <ac:chgData name="Severin Mills" userId="2d8cbaca9fe78370" providerId="LiveId" clId="{40999175-A39D-4523-97C6-BB9464C4AC0F}" dt="2025-03-12T14:27:37.909" v="4319" actId="478"/>
          <ac:spMkLst>
            <pc:docMk/>
            <pc:sldMk cId="4169629183" sldId="290"/>
            <ac:spMk id="8" creationId="{28B77871-6F4C-E32E-7716-5182DA9BFAB0}"/>
          </ac:spMkLst>
        </pc:spChg>
        <pc:spChg chg="mod">
          <ac:chgData name="Severin Mills" userId="2d8cbaca9fe78370" providerId="LiveId" clId="{40999175-A39D-4523-97C6-BB9464C4AC0F}" dt="2025-03-12T14:35:50.954" v="4699" actId="20577"/>
          <ac:spMkLst>
            <pc:docMk/>
            <pc:sldMk cId="4169629183" sldId="290"/>
            <ac:spMk id="9" creationId="{DBFE2EF5-8E9B-ED65-9805-E255F1717507}"/>
          </ac:spMkLst>
        </pc:spChg>
        <pc:picChg chg="del">
          <ac:chgData name="Severin Mills" userId="2d8cbaca9fe78370" providerId="LiveId" clId="{40999175-A39D-4523-97C6-BB9464C4AC0F}" dt="2025-03-12T14:27:36.462" v="4318" actId="478"/>
          <ac:picMkLst>
            <pc:docMk/>
            <pc:sldMk cId="4169629183" sldId="290"/>
            <ac:picMk id="3" creationId="{7D4B12D2-5A56-8DC8-3D94-7759E195194D}"/>
          </ac:picMkLst>
        </pc:picChg>
        <pc:picChg chg="del mod">
          <ac:chgData name="Severin Mills" userId="2d8cbaca9fe78370" providerId="LiveId" clId="{40999175-A39D-4523-97C6-BB9464C4AC0F}" dt="2025-03-12T14:27:22.790" v="4313" actId="478"/>
          <ac:picMkLst>
            <pc:docMk/>
            <pc:sldMk cId="4169629183" sldId="290"/>
            <ac:picMk id="10" creationId="{DC5DEB65-38CA-E1AE-6667-856B0569F205}"/>
          </ac:picMkLst>
        </pc:picChg>
        <pc:picChg chg="del">
          <ac:chgData name="Severin Mills" userId="2d8cbaca9fe78370" providerId="LiveId" clId="{40999175-A39D-4523-97C6-BB9464C4AC0F}" dt="2025-03-12T14:27:35.890" v="4317" actId="478"/>
          <ac:picMkLst>
            <pc:docMk/>
            <pc:sldMk cId="4169629183" sldId="290"/>
            <ac:picMk id="11" creationId="{4C7AA222-3E6A-24A5-5441-58B092EBECA7}"/>
          </ac:picMkLst>
        </pc:picChg>
        <pc:picChg chg="add mod">
          <ac:chgData name="Severin Mills" userId="2d8cbaca9fe78370" providerId="LiveId" clId="{40999175-A39D-4523-97C6-BB9464C4AC0F}" dt="2025-03-12T14:27:34.579" v="4316" actId="1076"/>
          <ac:picMkLst>
            <pc:docMk/>
            <pc:sldMk cId="4169629183" sldId="290"/>
            <ac:picMk id="13" creationId="{0C079E02-BB94-EC79-4D5C-A5CC03169D76}"/>
          </ac:picMkLst>
        </pc:picChg>
        <pc:picChg chg="add mod">
          <ac:chgData name="Severin Mills" userId="2d8cbaca9fe78370" providerId="LiveId" clId="{40999175-A39D-4523-97C6-BB9464C4AC0F}" dt="2025-03-12T14:27:51.468" v="4322" actId="14100"/>
          <ac:picMkLst>
            <pc:docMk/>
            <pc:sldMk cId="4169629183" sldId="290"/>
            <ac:picMk id="15" creationId="{1A9A26B7-F664-104D-14F6-5C306B20E0C9}"/>
          </ac:picMkLst>
        </pc:picChg>
      </pc:sldChg>
      <pc:sldChg chg="addSp delSp modSp add mod modAnim">
        <pc:chgData name="Severin Mills" userId="2d8cbaca9fe78370" providerId="LiveId" clId="{40999175-A39D-4523-97C6-BB9464C4AC0F}" dt="2025-03-12T14:35:54.906" v="4701" actId="20577"/>
        <pc:sldMkLst>
          <pc:docMk/>
          <pc:sldMk cId="3427122833" sldId="291"/>
        </pc:sldMkLst>
        <pc:spChg chg="mod">
          <ac:chgData name="Severin Mills" userId="2d8cbaca9fe78370" providerId="LiveId" clId="{40999175-A39D-4523-97C6-BB9464C4AC0F}" dt="2025-03-12T14:35:54.906" v="4701" actId="20577"/>
          <ac:spMkLst>
            <pc:docMk/>
            <pc:sldMk cId="3427122833" sldId="291"/>
            <ac:spMk id="9" creationId="{E08BA495-53E3-47F1-48CF-4A531F8CDA01}"/>
          </ac:spMkLst>
        </pc:spChg>
        <pc:spChg chg="add mod">
          <ac:chgData name="Severin Mills" userId="2d8cbaca9fe78370" providerId="LiveId" clId="{40999175-A39D-4523-97C6-BB9464C4AC0F}" dt="2025-03-12T14:30:59.832" v="4603" actId="1076"/>
          <ac:spMkLst>
            <pc:docMk/>
            <pc:sldMk cId="3427122833" sldId="291"/>
            <ac:spMk id="10" creationId="{855910A4-35FE-D0C0-0284-1361D898F358}"/>
          </ac:spMkLst>
        </pc:spChg>
        <pc:spChg chg="add mod">
          <ac:chgData name="Severin Mills" userId="2d8cbaca9fe78370" providerId="LiveId" clId="{40999175-A39D-4523-97C6-BB9464C4AC0F}" dt="2025-03-12T14:30:23.167" v="4553" actId="20577"/>
          <ac:spMkLst>
            <pc:docMk/>
            <pc:sldMk cId="3427122833" sldId="291"/>
            <ac:spMk id="11" creationId="{2A471DD9-A8B9-F097-733C-B76DF115FB14}"/>
          </ac:spMkLst>
        </pc:spChg>
        <pc:spChg chg="add mod">
          <ac:chgData name="Severin Mills" userId="2d8cbaca9fe78370" providerId="LiveId" clId="{40999175-A39D-4523-97C6-BB9464C4AC0F}" dt="2025-03-12T14:31:02.160" v="4604" actId="1076"/>
          <ac:spMkLst>
            <pc:docMk/>
            <pc:sldMk cId="3427122833" sldId="291"/>
            <ac:spMk id="12" creationId="{65E15DB0-06BA-8E3F-F5B3-79FFF1FDF096}"/>
          </ac:spMkLst>
        </pc:spChg>
        <pc:spChg chg="add mod">
          <ac:chgData name="Severin Mills" userId="2d8cbaca9fe78370" providerId="LiveId" clId="{40999175-A39D-4523-97C6-BB9464C4AC0F}" dt="2025-03-12T14:30:48.754" v="4602" actId="14100"/>
          <ac:spMkLst>
            <pc:docMk/>
            <pc:sldMk cId="3427122833" sldId="291"/>
            <ac:spMk id="14" creationId="{87589081-F237-42BB-CA14-A02119CDD063}"/>
          </ac:spMkLst>
        </pc:spChg>
        <pc:picChg chg="add del">
          <ac:chgData name="Severin Mills" userId="2d8cbaca9fe78370" providerId="LiveId" clId="{40999175-A39D-4523-97C6-BB9464C4AC0F}" dt="2025-03-12T14:28:07.235" v="4325" actId="478"/>
          <ac:picMkLst>
            <pc:docMk/>
            <pc:sldMk cId="3427122833" sldId="291"/>
            <ac:picMk id="8" creationId="{104A176C-B1D8-513A-DB0D-17D46FA29E41}"/>
          </ac:picMkLst>
        </pc:picChg>
      </pc:sldChg>
      <pc:sldChg chg="modSp add mod">
        <pc:chgData name="Severin Mills" userId="2d8cbaca9fe78370" providerId="LiveId" clId="{40999175-A39D-4523-97C6-BB9464C4AC0F}" dt="2025-03-12T14:39:11.801" v="4726" actId="20577"/>
        <pc:sldMkLst>
          <pc:docMk/>
          <pc:sldMk cId="2686780526" sldId="292"/>
        </pc:sldMkLst>
        <pc:spChg chg="mod">
          <ac:chgData name="Severin Mills" userId="2d8cbaca9fe78370" providerId="LiveId" clId="{40999175-A39D-4523-97C6-BB9464C4AC0F}" dt="2025-03-12T14:38:09.082" v="4709" actId="20577"/>
          <ac:spMkLst>
            <pc:docMk/>
            <pc:sldMk cId="2686780526" sldId="292"/>
            <ac:spMk id="6" creationId="{B9C470A9-9E22-6E54-FDDE-0BB754F2D45B}"/>
          </ac:spMkLst>
        </pc:spChg>
        <pc:spChg chg="mod">
          <ac:chgData name="Severin Mills" userId="2d8cbaca9fe78370" providerId="LiveId" clId="{40999175-A39D-4523-97C6-BB9464C4AC0F}" dt="2025-03-12T14:39:11.801" v="4726" actId="20577"/>
          <ac:spMkLst>
            <pc:docMk/>
            <pc:sldMk cId="2686780526" sldId="292"/>
            <ac:spMk id="7" creationId="{B8201EE7-87A0-A037-8E63-EB0C0E22EDD9}"/>
          </ac:spMkLst>
        </pc:spChg>
      </pc:sldChg>
      <pc:sldChg chg="addSp delSp modSp add mod ord modAnim">
        <pc:chgData name="Severin Mills" userId="2d8cbaca9fe78370" providerId="LiveId" clId="{40999175-A39D-4523-97C6-BB9464C4AC0F}" dt="2025-03-13T19:53:40.034" v="4878"/>
        <pc:sldMkLst>
          <pc:docMk/>
          <pc:sldMk cId="4059685510" sldId="293"/>
        </pc:sldMkLst>
        <pc:spChg chg="del mod">
          <ac:chgData name="Severin Mills" userId="2d8cbaca9fe78370" providerId="LiveId" clId="{40999175-A39D-4523-97C6-BB9464C4AC0F}" dt="2025-03-13T19:49:05.283" v="4856"/>
          <ac:spMkLst>
            <pc:docMk/>
            <pc:sldMk cId="4059685510" sldId="293"/>
            <ac:spMk id="8" creationId="{38FF33E9-58C3-E962-98E6-9C0BBA0CE86F}"/>
          </ac:spMkLst>
        </pc:spChg>
        <pc:picChg chg="add mod">
          <ac:chgData name="Severin Mills" userId="2d8cbaca9fe78370" providerId="LiveId" clId="{40999175-A39D-4523-97C6-BB9464C4AC0F}" dt="2025-03-13T19:49:04.953" v="4854" actId="1076"/>
          <ac:picMkLst>
            <pc:docMk/>
            <pc:sldMk cId="4059685510" sldId="293"/>
            <ac:picMk id="10" creationId="{779ADF67-4DCB-6772-F73A-EF75ABC6A762}"/>
          </ac:picMkLst>
        </pc:picChg>
        <pc:picChg chg="add mod">
          <ac:chgData name="Severin Mills" userId="2d8cbaca9fe78370" providerId="LiveId" clId="{40999175-A39D-4523-97C6-BB9464C4AC0F}" dt="2025-03-13T19:52:47.902" v="4864" actId="1076"/>
          <ac:picMkLst>
            <pc:docMk/>
            <pc:sldMk cId="4059685510" sldId="293"/>
            <ac:picMk id="12" creationId="{88C65D33-882D-3B2A-CC98-636BF48B5A8D}"/>
          </ac:picMkLst>
        </pc:picChg>
        <pc:picChg chg="add del mod">
          <ac:chgData name="Severin Mills" userId="2d8cbaca9fe78370" providerId="LiveId" clId="{40999175-A39D-4523-97C6-BB9464C4AC0F}" dt="2025-03-13T19:53:01.284" v="4870" actId="478"/>
          <ac:picMkLst>
            <pc:docMk/>
            <pc:sldMk cId="4059685510" sldId="293"/>
            <ac:picMk id="14" creationId="{9053CB26-77FF-BA5D-3F38-EFF9C136FA3B}"/>
          </ac:picMkLst>
        </pc:picChg>
        <pc:picChg chg="add mod">
          <ac:chgData name="Severin Mills" userId="2d8cbaca9fe78370" providerId="LiveId" clId="{40999175-A39D-4523-97C6-BB9464C4AC0F}" dt="2025-03-13T19:53:19.848" v="4873" actId="207"/>
          <ac:picMkLst>
            <pc:docMk/>
            <pc:sldMk cId="4059685510" sldId="293"/>
            <ac:picMk id="16" creationId="{A9A307A4-0B7A-A0E5-F986-A7A89E592463}"/>
          </ac:picMkLst>
        </pc:picChg>
        <pc:picChg chg="add mod">
          <ac:chgData name="Severin Mills" userId="2d8cbaca9fe78370" providerId="LiveId" clId="{40999175-A39D-4523-97C6-BB9464C4AC0F}" dt="2025-03-13T19:53:37.175" v="4877" actId="207"/>
          <ac:picMkLst>
            <pc:docMk/>
            <pc:sldMk cId="4059685510" sldId="293"/>
            <ac:picMk id="18" creationId="{C3DCEAD1-CED7-A7DC-09B8-B1C5BA239F10}"/>
          </ac:picMkLst>
        </pc:picChg>
      </pc:sldChg>
      <pc:sldChg chg="addSp delSp modSp add mod modAnim">
        <pc:chgData name="Severin Mills" userId="2d8cbaca9fe78370" providerId="LiveId" clId="{40999175-A39D-4523-97C6-BB9464C4AC0F}" dt="2025-03-13T20:12:44.996" v="5257" actId="1076"/>
        <pc:sldMkLst>
          <pc:docMk/>
          <pc:sldMk cId="2403649711" sldId="294"/>
        </pc:sldMkLst>
        <pc:spChg chg="add mod">
          <ac:chgData name="Severin Mills" userId="2d8cbaca9fe78370" providerId="LiveId" clId="{40999175-A39D-4523-97C6-BB9464C4AC0F}" dt="2025-03-13T19:55:01.507" v="4944" actId="20577"/>
          <ac:spMkLst>
            <pc:docMk/>
            <pc:sldMk cId="2403649711" sldId="294"/>
            <ac:spMk id="11" creationId="{8A7B8A9C-7964-2718-9B2D-78E52F7C6D81}"/>
          </ac:spMkLst>
        </pc:spChg>
        <pc:spChg chg="add mod">
          <ac:chgData name="Severin Mills" userId="2d8cbaca9fe78370" providerId="LiveId" clId="{40999175-A39D-4523-97C6-BB9464C4AC0F}" dt="2025-03-13T19:54:57.246" v="4934" actId="1076"/>
          <ac:spMkLst>
            <pc:docMk/>
            <pc:sldMk cId="2403649711" sldId="294"/>
            <ac:spMk id="13" creationId="{E6248F8A-C10D-20E3-21E3-04C0B58EDA97}"/>
          </ac:spMkLst>
        </pc:spChg>
        <pc:spChg chg="add del mod">
          <ac:chgData name="Severin Mills" userId="2d8cbaca9fe78370" providerId="LiveId" clId="{40999175-A39D-4523-97C6-BB9464C4AC0F}" dt="2025-03-13T20:06:53.284" v="5064" actId="478"/>
          <ac:spMkLst>
            <pc:docMk/>
            <pc:sldMk cId="2403649711" sldId="294"/>
            <ac:spMk id="20" creationId="{3B26C76B-9E58-A813-5B3F-0E9DBADC07DE}"/>
          </ac:spMkLst>
        </pc:spChg>
        <pc:spChg chg="add mod ord">
          <ac:chgData name="Severin Mills" userId="2d8cbaca9fe78370" providerId="LiveId" clId="{40999175-A39D-4523-97C6-BB9464C4AC0F}" dt="2025-03-13T20:09:25.985" v="5119" actId="167"/>
          <ac:spMkLst>
            <pc:docMk/>
            <pc:sldMk cId="2403649711" sldId="294"/>
            <ac:spMk id="22" creationId="{6A5D19FC-A6F5-E269-2BCF-89DA77EE169F}"/>
          </ac:spMkLst>
        </pc:spChg>
        <pc:picChg chg="add mod">
          <ac:chgData name="Severin Mills" userId="2d8cbaca9fe78370" providerId="LiveId" clId="{40999175-A39D-4523-97C6-BB9464C4AC0F}" dt="2025-03-13T19:49:42.220" v="4863" actId="1076"/>
          <ac:picMkLst>
            <pc:docMk/>
            <pc:sldMk cId="2403649711" sldId="294"/>
            <ac:picMk id="8" creationId="{36FE200A-E254-92D8-51DF-33C05AD73383}"/>
          </ac:picMkLst>
        </pc:picChg>
        <pc:picChg chg="del">
          <ac:chgData name="Severin Mills" userId="2d8cbaca9fe78370" providerId="LiveId" clId="{40999175-A39D-4523-97C6-BB9464C4AC0F}" dt="2025-03-13T19:49:39.118" v="4860" actId="478"/>
          <ac:picMkLst>
            <pc:docMk/>
            <pc:sldMk cId="2403649711" sldId="294"/>
            <ac:picMk id="10" creationId="{C80C5403-CBFE-D895-D004-E623651FACA7}"/>
          </ac:picMkLst>
        </pc:picChg>
        <pc:picChg chg="del">
          <ac:chgData name="Severin Mills" userId="2d8cbaca9fe78370" providerId="LiveId" clId="{40999175-A39D-4523-97C6-BB9464C4AC0F}" dt="2025-03-13T19:49:39.635" v="4861" actId="478"/>
          <ac:picMkLst>
            <pc:docMk/>
            <pc:sldMk cId="2403649711" sldId="294"/>
            <ac:picMk id="12" creationId="{8A975A1F-9576-490B-BD5D-BC08C32ABE4D}"/>
          </ac:picMkLst>
        </pc:picChg>
        <pc:picChg chg="add del mod">
          <ac:chgData name="Severin Mills" userId="2d8cbaca9fe78370" providerId="LiveId" clId="{40999175-A39D-4523-97C6-BB9464C4AC0F}" dt="2025-03-13T19:55:23.054" v="4948" actId="22"/>
          <ac:picMkLst>
            <pc:docMk/>
            <pc:sldMk cId="2403649711" sldId="294"/>
            <ac:picMk id="15" creationId="{54C4898B-2D43-8AEE-6570-C51AE474BE37}"/>
          </ac:picMkLst>
        </pc:picChg>
        <pc:picChg chg="add del">
          <ac:chgData name="Severin Mills" userId="2d8cbaca9fe78370" providerId="LiveId" clId="{40999175-A39D-4523-97C6-BB9464C4AC0F}" dt="2025-03-13T19:55:44.704" v="4950" actId="478"/>
          <ac:picMkLst>
            <pc:docMk/>
            <pc:sldMk cId="2403649711" sldId="294"/>
            <ac:picMk id="17" creationId="{F53F7A39-DC86-94FA-28EF-CD684BC8BA07}"/>
          </ac:picMkLst>
        </pc:picChg>
        <pc:picChg chg="add mod">
          <ac:chgData name="Severin Mills" userId="2d8cbaca9fe78370" providerId="LiveId" clId="{40999175-A39D-4523-97C6-BB9464C4AC0F}" dt="2025-03-13T20:12:44.996" v="5257" actId="1076"/>
          <ac:picMkLst>
            <pc:docMk/>
            <pc:sldMk cId="2403649711" sldId="294"/>
            <ac:picMk id="19" creationId="{0D8BF8F1-9948-34EA-C5E8-790BE08919C8}"/>
          </ac:picMkLst>
        </pc:picChg>
      </pc:sldChg>
      <pc:sldChg chg="addSp delSp modSp add mod delAnim modAnim">
        <pc:chgData name="Severin Mills" userId="2d8cbaca9fe78370" providerId="LiveId" clId="{40999175-A39D-4523-97C6-BB9464C4AC0F}" dt="2025-03-13T20:13:13.533" v="5258"/>
        <pc:sldMkLst>
          <pc:docMk/>
          <pc:sldMk cId="875978473" sldId="295"/>
        </pc:sldMkLst>
        <pc:spChg chg="add mod">
          <ac:chgData name="Severin Mills" userId="2d8cbaca9fe78370" providerId="LiveId" clId="{40999175-A39D-4523-97C6-BB9464C4AC0F}" dt="2025-03-13T19:57:03.425" v="4966" actId="207"/>
          <ac:spMkLst>
            <pc:docMk/>
            <pc:sldMk cId="875978473" sldId="295"/>
            <ac:spMk id="11" creationId="{4D6A7A3B-4350-C470-EAF9-5969809E280C}"/>
          </ac:spMkLst>
        </pc:spChg>
        <pc:spChg chg="add mod">
          <ac:chgData name="Severin Mills" userId="2d8cbaca9fe78370" providerId="LiveId" clId="{40999175-A39D-4523-97C6-BB9464C4AC0F}" dt="2025-03-13T19:57:12.436" v="4970" actId="14100"/>
          <ac:spMkLst>
            <pc:docMk/>
            <pc:sldMk cId="875978473" sldId="295"/>
            <ac:spMk id="12" creationId="{6FE18A10-5BE8-38E1-9FE2-7CE44A05CDDC}"/>
          </ac:spMkLst>
        </pc:spChg>
        <pc:spChg chg="add mod">
          <ac:chgData name="Severin Mills" userId="2d8cbaca9fe78370" providerId="LiveId" clId="{40999175-A39D-4523-97C6-BB9464C4AC0F}" dt="2025-03-13T19:57:17.116" v="4973" actId="14100"/>
          <ac:spMkLst>
            <pc:docMk/>
            <pc:sldMk cId="875978473" sldId="295"/>
            <ac:spMk id="13" creationId="{791446EC-92BA-D15C-96D9-8EF2A89BBC9D}"/>
          </ac:spMkLst>
        </pc:spChg>
        <pc:spChg chg="add mod">
          <ac:chgData name="Severin Mills" userId="2d8cbaca9fe78370" providerId="LiveId" clId="{40999175-A39D-4523-97C6-BB9464C4AC0F}" dt="2025-03-13T19:57:22.500" v="4976" actId="14100"/>
          <ac:spMkLst>
            <pc:docMk/>
            <pc:sldMk cId="875978473" sldId="295"/>
            <ac:spMk id="14" creationId="{3045CE3D-C0C2-6B5C-8529-20191FCA0DDF}"/>
          </ac:spMkLst>
        </pc:spChg>
        <pc:spChg chg="add mod">
          <ac:chgData name="Severin Mills" userId="2d8cbaca9fe78370" providerId="LiveId" clId="{40999175-A39D-4523-97C6-BB9464C4AC0F}" dt="2025-03-13T19:57:27.208" v="4979" actId="14100"/>
          <ac:spMkLst>
            <pc:docMk/>
            <pc:sldMk cId="875978473" sldId="295"/>
            <ac:spMk id="15" creationId="{C437AD50-2043-6ED3-087F-5C2BC7208D8F}"/>
          </ac:spMkLst>
        </pc:spChg>
        <pc:spChg chg="add mod">
          <ac:chgData name="Severin Mills" userId="2d8cbaca9fe78370" providerId="LiveId" clId="{40999175-A39D-4523-97C6-BB9464C4AC0F}" dt="2025-03-13T20:11:50.195" v="5250" actId="20577"/>
          <ac:spMkLst>
            <pc:docMk/>
            <pc:sldMk cId="875978473" sldId="295"/>
            <ac:spMk id="16" creationId="{FD349A1D-1907-83FE-8D78-2E11BA4CA90F}"/>
          </ac:spMkLst>
        </pc:spChg>
        <pc:picChg chg="del">
          <ac:chgData name="Severin Mills" userId="2d8cbaca9fe78370" providerId="LiveId" clId="{40999175-A39D-4523-97C6-BB9464C4AC0F}" dt="2025-03-13T19:56:33.186" v="4960" actId="478"/>
          <ac:picMkLst>
            <pc:docMk/>
            <pc:sldMk cId="875978473" sldId="295"/>
            <ac:picMk id="8" creationId="{2EFF2B2B-A584-F439-7961-FF53C717B4ED}"/>
          </ac:picMkLst>
        </pc:picChg>
        <pc:picChg chg="add mod">
          <ac:chgData name="Severin Mills" userId="2d8cbaca9fe78370" providerId="LiveId" clId="{40999175-A39D-4523-97C6-BB9464C4AC0F}" dt="2025-03-13T19:56:36.129" v="4962" actId="1076"/>
          <ac:picMkLst>
            <pc:docMk/>
            <pc:sldMk cId="875978473" sldId="295"/>
            <ac:picMk id="10" creationId="{5C2C8658-4259-33CF-8FD2-2F66A20A1E51}"/>
          </ac:picMkLst>
        </pc:picChg>
        <pc:picChg chg="del">
          <ac:chgData name="Severin Mills" userId="2d8cbaca9fe78370" providerId="LiveId" clId="{40999175-A39D-4523-97C6-BB9464C4AC0F}" dt="2025-03-13T19:56:32.367" v="4959" actId="478"/>
          <ac:picMkLst>
            <pc:docMk/>
            <pc:sldMk cId="875978473" sldId="295"/>
            <ac:picMk id="19" creationId="{1CAC7935-CBDB-902C-33E3-1CC0A6FCF4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mills@ethz.ch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cbb1ed53-a726-44d0-ab70-0a976c7b650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62060"/>
            <a:ext cx="170826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3662490" y="9079230"/>
            <a:ext cx="10963021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TextBox 4"/>
          <p:cNvSpPr txBox="1"/>
          <p:nvPr/>
        </p:nvSpPr>
        <p:spPr>
          <a:xfrm>
            <a:off x="3662490" y="2945378"/>
            <a:ext cx="10963021" cy="230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00"/>
              </a:lnSpc>
            </a:pPr>
            <a:r>
              <a:rPr lang="en-US" sz="8900" spc="-356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INFORMATION RETRIEVAL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62490" y="6259459"/>
            <a:ext cx="10963021" cy="59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i="1" spc="-144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Week 3 – Term vocabulary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60864" y="8862060"/>
            <a:ext cx="209843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Severin Mills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E4F8C-67CA-1B7A-4B76-AA1D93E34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64B5138-E73D-3CB1-7AF1-DC0DDEAF0138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3605D1A-787E-C58A-3016-97DC8638D77E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5E21198-A72B-EA10-6857-6A8117DC7E19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4EECDA4-9671-B4BD-CAA4-C7D151BBC942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5123E31-1612-BA9F-C5D8-B45326257FCA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Collecting documents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243AF3B-E9E1-A2E7-18E9-1C70892CB481}"/>
              </a:ext>
            </a:extLst>
          </p:cNvPr>
          <p:cNvSpPr txBox="1"/>
          <p:nvPr/>
        </p:nvSpPr>
        <p:spPr>
          <a:xfrm>
            <a:off x="1028700" y="3275982"/>
            <a:ext cx="6819900" cy="1714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What is a document?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Language?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Encoding?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Context?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A72B410-D2AE-798A-4772-10EF29058C73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72E40-B6CE-7278-BA22-80210AB8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681C8A0-4FE0-87A0-6C1B-16C33067CF86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451AFB1-509A-D417-B861-9B82C5EA6212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DE07ED8-4DDB-93ED-15F4-BD1E211750AB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D1816A3-BD8A-571D-AFE1-85B229F17AE4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F97DFA6-A66F-DF69-2D1A-8B8575D85E72}"/>
              </a:ext>
            </a:extLst>
          </p:cNvPr>
          <p:cNvSpPr txBox="1"/>
          <p:nvPr/>
        </p:nvSpPr>
        <p:spPr>
          <a:xfrm>
            <a:off x="1028700" y="174117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Tokenization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EE5D707-2F7D-FD7C-40EB-2E51A1CB31BD}"/>
              </a:ext>
            </a:extLst>
          </p:cNvPr>
          <p:cNvSpPr txBox="1"/>
          <p:nvPr/>
        </p:nvSpPr>
        <p:spPr>
          <a:xfrm>
            <a:off x="1028700" y="3275982"/>
            <a:ext cx="7429500" cy="1714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Throw away punctuation, symbols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Issues? 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Remove stop words: is, the, as, from (Reuters’ list)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Why?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C2460A1-7E3E-3E0E-D747-4F97CE54B17F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4A44D-50E3-3373-F5E5-843E0225A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2" y="2829186"/>
            <a:ext cx="7620583" cy="3741013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3E6C16F-D13A-57F9-8764-5A09B8EC1D6F}"/>
              </a:ext>
            </a:extLst>
          </p:cNvPr>
          <p:cNvSpPr txBox="1"/>
          <p:nvPr/>
        </p:nvSpPr>
        <p:spPr>
          <a:xfrm>
            <a:off x="9829802" y="2261626"/>
            <a:ext cx="59817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Corner cases!</a:t>
            </a:r>
          </a:p>
        </p:txBody>
      </p:sp>
    </p:spTree>
    <p:extLst>
      <p:ext uri="{BB962C8B-B14F-4D97-AF65-F5344CB8AC3E}">
        <p14:creationId xmlns:p14="http://schemas.microsoft.com/office/powerpoint/2010/main" val="41606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BC738-EFD4-FDDA-E3A8-B59AB098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C7535DA-CC97-6FB1-3336-9540130FA352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8585324-D841-A310-5E7F-87383EC64AC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CD8D576-C9E1-2DDF-E194-748BFA91569F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5C8FBD6-0BED-16D8-9514-0C2C8D08A6BF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2DB38F9-E79C-373F-263B-1A4C34B18809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Tokenization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14DAD01-0688-52C4-61B2-73F3304FE67E}"/>
              </a:ext>
            </a:extLst>
          </p:cNvPr>
          <p:cNvSpPr txBox="1"/>
          <p:nvPr/>
        </p:nvSpPr>
        <p:spPr>
          <a:xfrm>
            <a:off x="1028700" y="3275982"/>
            <a:ext cx="6819900" cy="2150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Token vs. Type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e.g. “Big dogs love big dogs”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Tokens: “Big”, “dogs”, “love”, “big”, “dogs”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Types (terms): “Big”, “dogs”, “love”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Normalized vs. Non-normalized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DBB15A8-3D62-0A5B-64AD-769031359BB5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13581E-5D9A-7B70-50ED-CB4B2A9F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5227711"/>
            <a:ext cx="11163300" cy="3106218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10EC3510-9891-6424-6AC8-F756236CBFB7}"/>
              </a:ext>
            </a:extLst>
          </p:cNvPr>
          <p:cNvSpPr txBox="1"/>
          <p:nvPr/>
        </p:nvSpPr>
        <p:spPr>
          <a:xfrm>
            <a:off x="6610350" y="8333929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Learn by heart for exam!</a:t>
            </a:r>
          </a:p>
        </p:txBody>
      </p:sp>
    </p:spTree>
    <p:extLst>
      <p:ext uri="{BB962C8B-B14F-4D97-AF65-F5344CB8AC3E}">
        <p14:creationId xmlns:p14="http://schemas.microsoft.com/office/powerpoint/2010/main" val="254017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849A68-A707-441D-83AE-FEE8FEF1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F992453-A00A-FD67-3551-F4D63C58E97E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DC400E1-5893-3BF7-B761-66461168471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4BE225-AE31-114C-32AE-22AC3478CE83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023E6A9-544B-22E2-03A2-C576BA2C6409}"/>
              </a:ext>
            </a:extLst>
          </p:cNvPr>
          <p:cNvSpPr txBox="1"/>
          <p:nvPr/>
        </p:nvSpPr>
        <p:spPr>
          <a:xfrm>
            <a:off x="1028700" y="811530"/>
            <a:ext cx="36957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101AF94-48B1-9258-3B0A-B90058B69E66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Linguistic preprocessing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F2346B2-C6F1-5B07-2E73-35BD9931874D}"/>
              </a:ext>
            </a:extLst>
          </p:cNvPr>
          <p:cNvSpPr txBox="1"/>
          <p:nvPr/>
        </p:nvSpPr>
        <p:spPr>
          <a:xfrm>
            <a:off x="1028700" y="3275982"/>
            <a:ext cx="6819900" cy="2150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Normalization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Equivalence classes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Lowercasing (“Apple”  -&gt; “apple”)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Removing characters (“U.S.A.” -&gt; “USA”)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Accents and diacritics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9F75D0B-C6A2-2E0C-7D5B-21523900F4E9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53C00-BFF7-7575-9EFD-E0CA8DB27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741170"/>
            <a:ext cx="7744906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793443-8B49-A225-990B-39FFEEB72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C909F21-B9AE-6B8C-6501-38B8CC4302E0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A5619CB-A24E-FB38-54DD-C9A50402F778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7B63D04-7CD8-B01D-F083-522EB1DB83AF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FAE7635-0A7F-3686-8460-8D7A1CB0E158}"/>
              </a:ext>
            </a:extLst>
          </p:cNvPr>
          <p:cNvSpPr txBox="1"/>
          <p:nvPr/>
        </p:nvSpPr>
        <p:spPr>
          <a:xfrm>
            <a:off x="1028700" y="811530"/>
            <a:ext cx="36957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Linguistic preprocessing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F06CE75-15BC-E7B6-1657-C173C77F3FCA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Stemming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155406B-854A-CEEB-6ED9-1DEFAAE8F0C1}"/>
              </a:ext>
            </a:extLst>
          </p:cNvPr>
          <p:cNvSpPr txBox="1"/>
          <p:nvPr/>
        </p:nvSpPr>
        <p:spPr>
          <a:xfrm>
            <a:off x="1028700" y="3275982"/>
            <a:ext cx="6819900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Simple Rules for dropping letters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Meaning of word not considered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Porter Stemmer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C71DDB7-52B1-0AF1-0426-025B47DFE1F7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54BC45-7D99-9238-5844-D68C4265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350972"/>
            <a:ext cx="9136682" cy="51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9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F75C8-60E4-A1FB-BB2F-E9BB836C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19C9F87-E7DE-35F5-A1E5-8C4B90A5EAF2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5711601-FB60-B418-0607-600CE74A0AC4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B6D8495-D0FF-10BA-C021-A4D82A280FAF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1745FF5-674F-A097-699D-DCF5764485F2}"/>
              </a:ext>
            </a:extLst>
          </p:cNvPr>
          <p:cNvSpPr txBox="1"/>
          <p:nvPr/>
        </p:nvSpPr>
        <p:spPr>
          <a:xfrm>
            <a:off x="1028700" y="811530"/>
            <a:ext cx="36957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Linguistic preprocessing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71DCECF-BBA2-5B7A-BF64-01247ED6FE01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Lemmatization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7C9D543-9D8C-0D76-76F4-B54A09FC828F}"/>
              </a:ext>
            </a:extLst>
          </p:cNvPr>
          <p:cNvSpPr txBox="1"/>
          <p:nvPr/>
        </p:nvSpPr>
        <p:spPr>
          <a:xfrm>
            <a:off x="1028700" y="3275982"/>
            <a:ext cx="6819900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Morphological analysis of words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Meaning of word considered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e.g. better -&gt; good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EE2CF0A-44F1-3AA9-7C67-B1C66F6E554D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FA6954-E6EB-7C84-B029-46305CC8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503" y="1913717"/>
            <a:ext cx="4496427" cy="2762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83ABFB-71CF-035F-D390-DDAAA525E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007" y="1913717"/>
            <a:ext cx="4955193" cy="2773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75F4E1-DD1F-1BAF-3776-9723A2659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6529" y="5143500"/>
            <a:ext cx="4522771" cy="2590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F83C03-E82B-F837-0DD4-1ACA350AD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30200" y="5169009"/>
            <a:ext cx="3830122" cy="25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00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DFD00-6FC2-018B-5E68-6D87350E8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B0C8463-288E-72CE-0E2F-DFFD3304AE20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B8CE9B2-61A0-38FB-982E-C49C6B975290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9A6EFDB-FE0C-5B80-A71B-F1B9C8E950C3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86C25D5-4106-8196-9B2E-71121C1F2F1E}"/>
              </a:ext>
            </a:extLst>
          </p:cNvPr>
          <p:cNvSpPr txBox="1"/>
          <p:nvPr/>
        </p:nvSpPr>
        <p:spPr>
          <a:xfrm>
            <a:off x="1028700" y="811530"/>
            <a:ext cx="36957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Linguistic preprocessing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76D5D85-61C1-A539-B3F1-E760CBA5991D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Stemming vs. Lemmatization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C65784A-6AA4-C6D8-F8A9-7FAE9C9C5052}"/>
              </a:ext>
            </a:extLst>
          </p:cNvPr>
          <p:cNvSpPr txBox="1"/>
          <p:nvPr/>
        </p:nvSpPr>
        <p:spPr>
          <a:xfrm>
            <a:off x="1028700" y="3275982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What to use when?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7263601-9BE1-B24B-2A28-2AC6B291691C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4CBFBF-F929-59C6-9EA0-2D49DBD7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20" y="3947364"/>
            <a:ext cx="3465979" cy="1774056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A3988CD7-E827-E436-CB50-29B5B1021973}"/>
              </a:ext>
            </a:extLst>
          </p:cNvPr>
          <p:cNvSpPr txBox="1"/>
          <p:nvPr/>
        </p:nvSpPr>
        <p:spPr>
          <a:xfrm>
            <a:off x="4465544" y="7695534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=&gt; Depends mostly on amount of morphology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3CF9B8-BF87-AC54-760A-F456C531E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370" y="2272053"/>
            <a:ext cx="3256195" cy="20257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4E2FE7-70F2-B17A-018A-00B982AB4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5562" y="5694580"/>
            <a:ext cx="3256196" cy="2198771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2CD43370-1928-7967-91A9-81C3C55DFFB4}"/>
              </a:ext>
            </a:extLst>
          </p:cNvPr>
          <p:cNvSpPr txBox="1"/>
          <p:nvPr/>
        </p:nvSpPr>
        <p:spPr>
          <a:xfrm>
            <a:off x="6556561" y="5803581"/>
            <a:ext cx="4914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Stemming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005C1702-BF6B-E431-C05A-8108AE62044B}"/>
              </a:ext>
            </a:extLst>
          </p:cNvPr>
          <p:cNvSpPr txBox="1"/>
          <p:nvPr/>
        </p:nvSpPr>
        <p:spPr>
          <a:xfrm>
            <a:off x="12289888" y="4375692"/>
            <a:ext cx="4914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Lemmatization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E5CD935-551B-F2CF-5589-5B869CD6024A}"/>
              </a:ext>
            </a:extLst>
          </p:cNvPr>
          <p:cNvSpPr txBox="1"/>
          <p:nvPr/>
        </p:nvSpPr>
        <p:spPr>
          <a:xfrm>
            <a:off x="13795562" y="7951216"/>
            <a:ext cx="3874107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6267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3A75A-4FAB-0A0B-5EA2-B2A22F1B2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9FF8655-76F7-8D83-A4AB-CC6E8F4E7567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DBF70C5-0536-C94C-38EF-404C75DE79C5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1BE7B28-6807-FC52-9F74-CA812D67748C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D25BAC9-9744-83AE-170D-4FC01B3D77C3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D624044-64F1-F4BE-B6B1-457EF9687D5E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Skip Lists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E2F1087-080F-761D-9747-87A337215272}"/>
              </a:ext>
            </a:extLst>
          </p:cNvPr>
          <p:cNvSpPr txBox="1"/>
          <p:nvPr/>
        </p:nvSpPr>
        <p:spPr>
          <a:xfrm>
            <a:off x="1066800" y="3275982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Intersection algorithm: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1C32925-7BCB-037A-ED8E-5280BEF0E1AB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EFAEA-524B-7B69-5092-8BC7EE6F5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531341"/>
            <a:ext cx="7964011" cy="1895740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6CDDDA95-D059-326A-13BD-4B3F15E0288B}"/>
              </a:ext>
            </a:extLst>
          </p:cNvPr>
          <p:cNvSpPr txBox="1"/>
          <p:nvPr/>
        </p:nvSpPr>
        <p:spPr>
          <a:xfrm>
            <a:off x="1066800" y="4551596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What happens if size of postings list is huge?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70202867-0BC5-3DAD-D388-F4EE5A66814E}"/>
              </a:ext>
            </a:extLst>
          </p:cNvPr>
          <p:cNvSpPr txBox="1"/>
          <p:nvPr/>
        </p:nvSpPr>
        <p:spPr>
          <a:xfrm>
            <a:off x="1066800" y="5043219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Possible Solution: Skip Lists!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4BAA8C-F770-E1FE-B13D-0BDB19583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6084684"/>
            <a:ext cx="721143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E9EECB-B2F5-8D79-D582-9BD10E8F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67DBA4C-0D7B-C66B-1ECD-BF874587F6F8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79A27C5-C838-0BCA-6D00-3519885DF98A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2E4B3F4-161D-9EC1-8EFB-36ED34109B2C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8187B5E-B67B-1D61-57D1-7666548427AF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E5599DA-681D-1AEE-76BE-2DE3726F3241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Skip Lists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1091D04-A650-3963-B7C8-CC0C99473C02}"/>
              </a:ext>
            </a:extLst>
          </p:cNvPr>
          <p:cNvSpPr txBox="1"/>
          <p:nvPr/>
        </p:nvSpPr>
        <p:spPr>
          <a:xfrm>
            <a:off x="1066800" y="3275982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Too short skips?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A49896B-7AA6-6052-9C32-156FFD999614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1820BD-26B8-6A2F-84A3-EBBCB085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3124653"/>
            <a:ext cx="7163800" cy="1867161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3A3A10A9-D458-71AF-30B0-31F8D352C963}"/>
              </a:ext>
            </a:extLst>
          </p:cNvPr>
          <p:cNvSpPr txBox="1"/>
          <p:nvPr/>
        </p:nvSpPr>
        <p:spPr>
          <a:xfrm>
            <a:off x="1046629" y="6101512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Too long skips?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C91FB7-F195-115C-991A-7C242EF12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6128896"/>
            <a:ext cx="6973273" cy="1886213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89564DBF-A854-9900-ACCA-93D962048B5A}"/>
              </a:ext>
            </a:extLst>
          </p:cNvPr>
          <p:cNvSpPr txBox="1"/>
          <p:nvPr/>
        </p:nvSpPr>
        <p:spPr>
          <a:xfrm>
            <a:off x="1071282" y="4185488"/>
            <a:ext cx="5177118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Wingdings" panose="05000000000000000000" pitchFamily="2" charset="2"/>
              <a:buChar char="Ø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ineffective</a:t>
            </a:r>
          </a:p>
          <a:p>
            <a:pPr marL="342900" indent="-342900" algn="l">
              <a:lnSpc>
                <a:spcPts val="3359"/>
              </a:lnSpc>
              <a:buFont typeface="Wingdings" panose="05000000000000000000" pitchFamily="2" charset="2"/>
              <a:buChar char="Ø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many comparisons </a:t>
            </a:r>
          </a:p>
          <a:p>
            <a:pPr marL="342900" indent="-342900" algn="l">
              <a:lnSpc>
                <a:spcPts val="3359"/>
              </a:lnSpc>
              <a:buFont typeface="Wingdings" panose="05000000000000000000" pitchFamily="2" charset="2"/>
              <a:buChar char="Ø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waste of space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DEC4E244-ED41-5EE2-CB36-A809D26C41A3}"/>
              </a:ext>
            </a:extLst>
          </p:cNvPr>
          <p:cNvSpPr txBox="1"/>
          <p:nvPr/>
        </p:nvSpPr>
        <p:spPr>
          <a:xfrm>
            <a:off x="1028700" y="6910377"/>
            <a:ext cx="6819900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9"/>
              </a:lnSpc>
              <a:buFont typeface="Wingdings" panose="05000000000000000000" pitchFamily="2" charset="2"/>
              <a:buChar char="Ø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too few comparisons</a:t>
            </a:r>
          </a:p>
          <a:p>
            <a:pPr marL="457200" indent="-457200" algn="l">
              <a:lnSpc>
                <a:spcPts val="3359"/>
              </a:lnSpc>
              <a:buFont typeface="Wingdings" panose="05000000000000000000" pitchFamily="2" charset="2"/>
              <a:buChar char="Ø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not very usable (few opportunities)</a:t>
            </a:r>
          </a:p>
        </p:txBody>
      </p:sp>
    </p:spTree>
    <p:extLst>
      <p:ext uri="{BB962C8B-B14F-4D97-AF65-F5344CB8AC3E}">
        <p14:creationId xmlns:p14="http://schemas.microsoft.com/office/powerpoint/2010/main" val="76920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FC052-AC96-8150-8595-E05E44540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0B81E25-FC0A-9A62-0EB4-718323CF42F7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5632827-A087-E508-57CD-B138BEFF4CD1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19ECE75-8040-7D4B-6181-0F1C964FAF4F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7823C0D-0DFA-5C89-3AA6-93D5C5DA7BBE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112236E-0138-D0E2-9CB0-35E91C0E801E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Skip Lists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4BFFB8B-2D5B-AE4E-11C0-5E8D6076037F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450957-2CB5-D106-7883-A07A4E6C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39" y="3399288"/>
            <a:ext cx="12394488" cy="39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7CC5E-BFE3-95EC-5FF6-21734B8AE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5C3189E-03DE-656A-D618-1861265AD1E9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42D082E-5473-71F0-D074-51AB4914639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5CAC443-C9FE-742D-84AB-7C6A8F166A1E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3D5F1B4-B862-8FB5-479B-28825AACD7D3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me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BDEA8E2-42FF-7249-45B3-99DCD3986976}"/>
              </a:ext>
            </a:extLst>
          </p:cNvPr>
          <p:cNvSpPr txBox="1"/>
          <p:nvPr/>
        </p:nvSpPr>
        <p:spPr>
          <a:xfrm>
            <a:off x="1028700" y="174117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Who am I?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D34BA59-445A-AFFA-3BD2-6F15F65C6A81}"/>
              </a:ext>
            </a:extLst>
          </p:cNvPr>
          <p:cNvSpPr txBox="1"/>
          <p:nvPr/>
        </p:nvSpPr>
        <p:spPr>
          <a:xfrm>
            <a:off x="1028700" y="3275982"/>
            <a:ext cx="7592342" cy="2586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Severin Mills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  <a:r>
              <a:rPr lang="en-US" sz="2400" spc="-48" baseline="30000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</a:t>
            </a: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 Semester BSc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Usually in HG F 26.5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Website: smills.ch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Slides, Material will be uploaded here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E-Mail: </a:t>
            </a: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  <a:hlinkClick r:id="rId3"/>
              </a:rPr>
              <a:t>smills@ethz.ch</a:t>
            </a:r>
            <a:endParaRPr lang="en-US" sz="2400" spc="-48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057214E-8388-DC1E-E62F-D98CD963204C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pic>
        <p:nvPicPr>
          <p:cNvPr id="11" name="Picture 10" descr="A person in a plaid shirt&#10;&#10;AI-generated content may be incorrect.">
            <a:extLst>
              <a:ext uri="{FF2B5EF4-FFF2-40B4-BE49-F238E27FC236}">
                <a16:creationId xmlns:a16="http://schemas.microsoft.com/office/drawing/2014/main" id="{2847F4F3-F52D-D15B-6ECD-5146BEABE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371" y="1562100"/>
            <a:ext cx="4011929" cy="40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4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B6B9D-4B32-2789-B5FD-6DEAC926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80F73B4-EFBA-DE57-4029-FB261BC29FC0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5372BEF-248E-A670-CB5F-D61B948B4B83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B49ABE0-5A4C-0B7E-9DB1-40D1BFBE29D0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C7E575-B002-7CBB-C0EE-B25E7BD9CD0D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6849FE5-51D2-C246-A2E1-C71A5580F6F3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Phrase search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B76BE7C-60CF-FD40-6DB2-09C95CC28348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80EB723-DA5E-29A3-681B-CB006E10A28C}"/>
              </a:ext>
            </a:extLst>
          </p:cNvPr>
          <p:cNvSpPr txBox="1"/>
          <p:nvPr/>
        </p:nvSpPr>
        <p:spPr>
          <a:xfrm>
            <a:off x="1066800" y="3275982"/>
            <a:ext cx="7620000" cy="258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In the real world: one-word queries are uncommon</a:t>
            </a:r>
          </a:p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“Information Retrieval” instead of “Information” AND “Retrieval”</a:t>
            </a:r>
          </a:p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Inverted index cannot be used directly for phrase queries</a:t>
            </a:r>
          </a:p>
          <a:p>
            <a:pPr marL="914400" lvl="1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Why?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E6E0B54-28CC-8FEF-DA33-6469580AE661}"/>
              </a:ext>
            </a:extLst>
          </p:cNvPr>
          <p:cNvSpPr txBox="1"/>
          <p:nvPr/>
        </p:nvSpPr>
        <p:spPr>
          <a:xfrm>
            <a:off x="1066800" y="6132341"/>
            <a:ext cx="7620000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Symbol" panose="05050102010706020507" pitchFamily="18" charset="2"/>
              <a:buChar char="Þ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No information on proximity!</a:t>
            </a:r>
          </a:p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Solutions?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89C854-13FE-5836-C3A3-362F57D06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2" y="3154758"/>
            <a:ext cx="759248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50AB5-CADC-25F5-D0FC-881E0AC43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E663ADF-17D9-59E2-E968-B38DD1819809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CCCC0B1-FD13-01C7-13FE-D11649CB867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F33ACEF-D621-7631-3EA2-0C91126C53CE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2397838-12D2-19D6-23BE-9AAB4F05C20E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6AA08BF-1A14-38A6-FD12-0ABCB3636D1C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Bi-word Index (alt. k-word Index)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4E28500-E2CD-A261-AE0D-EE32D9825090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8EE9AA62-99E3-06B7-7C98-9D87B4BB2A1C}"/>
              </a:ext>
            </a:extLst>
          </p:cNvPr>
          <p:cNvSpPr txBox="1"/>
          <p:nvPr/>
        </p:nvSpPr>
        <p:spPr>
          <a:xfrm>
            <a:off x="1066800" y="3275982"/>
            <a:ext cx="76200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Disadvantages?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AFEF091-8B94-DED2-D6AC-70E09D7A2E75}"/>
              </a:ext>
            </a:extLst>
          </p:cNvPr>
          <p:cNvSpPr txBox="1"/>
          <p:nvPr/>
        </p:nvSpPr>
        <p:spPr>
          <a:xfrm>
            <a:off x="1066800" y="4415912"/>
            <a:ext cx="7620000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False positives</a:t>
            </a:r>
          </a:p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Exponential vocabulary increase (#terms)^k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12ABC3-CB65-FF5A-260E-5E9EF8D6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318" y="3326117"/>
            <a:ext cx="8081682" cy="40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DF01B-20D7-10A1-59F1-429BD558F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D1ACC2D-721B-0432-82FB-75B6030BA932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30A3F04-B306-8291-A0C9-26E17ACF9E0A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B46EA14-9291-2552-001E-682ACF844E74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AE57685-3641-BFA1-EEE1-C8F2BFCBEC32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2BAABB4-43E2-0553-5169-21112352B103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Positional Index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37824A6-16B2-24B4-43A3-C10B286C53BB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0F26FD0B-30FE-7A61-88F2-5A0B9B9B66E6}"/>
              </a:ext>
            </a:extLst>
          </p:cNvPr>
          <p:cNvSpPr txBox="1"/>
          <p:nvPr/>
        </p:nvSpPr>
        <p:spPr>
          <a:xfrm>
            <a:off x="1066800" y="3275982"/>
            <a:ext cx="7620000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Store </a:t>
            </a:r>
            <a:r>
              <a:rPr lang="en-US" sz="2400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docID</a:t>
            </a: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, term frequency and position in document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D76F9D-B774-F5FD-3EAB-F81B84470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083" y="2131889"/>
            <a:ext cx="7709817" cy="45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4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9A7E42-521F-5B76-3359-175CFDE50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71632DE-E73B-1A32-4B5F-92286AEE5B5F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B95CFAA-5D70-FF94-9D47-120CD139AA4D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6006E0D-D137-9C6B-E1CC-10C16681EAA4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0B37B7B-245A-F243-991C-1748420880A1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Exercise 2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E4ABC85-AD0D-6FBC-30A2-DFAAE2B6F501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Advanced indices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2BB87E5-47BA-A30B-0730-D794116DD1EA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F631A8A8-4B12-CD1C-192B-7987B5824399}"/>
              </a:ext>
            </a:extLst>
          </p:cNvPr>
          <p:cNvSpPr txBox="1"/>
          <p:nvPr/>
        </p:nvSpPr>
        <p:spPr>
          <a:xfrm>
            <a:off x="1066800" y="3275982"/>
            <a:ext cx="7620000" cy="258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Notebook</a:t>
            </a:r>
          </a:p>
          <a:p>
            <a:pPr marL="914400" lvl="1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k-word index</a:t>
            </a:r>
          </a:p>
          <a:p>
            <a:pPr marL="914400" lvl="1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Positional Index</a:t>
            </a:r>
          </a:p>
          <a:p>
            <a:pPr marL="914400" lvl="1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Stemming</a:t>
            </a:r>
          </a:p>
          <a:p>
            <a:pPr marL="457200" indent="-4572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Moodle quiz</a:t>
            </a:r>
          </a:p>
          <a:p>
            <a:pPr marL="800100" lvl="1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Using the Porter Stemmer</a:t>
            </a:r>
          </a:p>
        </p:txBody>
      </p:sp>
    </p:spTree>
    <p:extLst>
      <p:ext uri="{BB962C8B-B14F-4D97-AF65-F5344CB8AC3E}">
        <p14:creationId xmlns:p14="http://schemas.microsoft.com/office/powerpoint/2010/main" val="193900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16F3F-0F18-742F-A37C-EE48D01E2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06291C7-9986-7619-0962-E94DCBDFE07D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095A91C-3534-046D-2975-F0878BE2067D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25B2BE0-E8A7-A60F-1972-948380573F9C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C47A1A5-D0B5-EE46-E19D-5E3DABA51C3E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Vote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DEF5910-4CFE-06D9-2E8F-B81AC1476696}"/>
              </a:ext>
            </a:extLst>
          </p:cNvPr>
          <p:cNvSpPr txBox="1"/>
          <p:nvPr/>
        </p:nvSpPr>
        <p:spPr>
          <a:xfrm>
            <a:off x="1060076" y="4611002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Exam questions or Kahoot?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52E9F58-1846-BF9B-8BB6-EEF2B3B25626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2770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E47F8-E1C0-A75D-C615-9A52F4DA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A3861C9-86DB-5240-63C8-D1164837DF0B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0C7E38A-4DC5-74EA-3CFF-70C9B07B291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13D4CDC-098B-7111-3CFD-54F0066E5345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C470A9-9E22-6E54-FDDE-0BB754F2D45B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Kahoot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8201EE7-87A0-A037-8E63-EB0C0E22EDD9}"/>
              </a:ext>
            </a:extLst>
          </p:cNvPr>
          <p:cNvSpPr txBox="1"/>
          <p:nvPr/>
        </p:nvSpPr>
        <p:spPr>
          <a:xfrm>
            <a:off x="1028700" y="3338790"/>
            <a:ext cx="11163300" cy="3370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  <a:hlinkClick r:id="rId3"/>
              </a:rPr>
              <a:t>https://create.kahoot.it/details/cbb1ed53-a726-44d0-ab70-0a976c7b6505</a:t>
            </a:r>
            <a:endParaRPr lang="en-US" sz="6399" i="1" spc="-255" dirty="0">
              <a:solidFill>
                <a:srgbClr val="36211B"/>
              </a:solidFill>
              <a:latin typeface="IBM Plex Serif Italics"/>
              <a:ea typeface="IBM Plex Serif Italics"/>
              <a:cs typeface="IBM Plex Serif Italics"/>
              <a:sym typeface="IBM Plex Serif Itali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514B7C1-4BEE-8A0F-A091-792E8BA069CC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86780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9873C-1EC8-589B-5B4C-F06DBE950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15B9B6C-00C2-3E62-6DBA-B1ED7E52CFB6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70F3D99-9FD7-53C2-50EA-A65F637714C4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E0A6E4C-9062-A903-94CB-ABE32FA7CE3A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9C5CB77-8A38-672B-7503-33245E399C8B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 questions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B040C5F-D54C-55D8-0A9E-FCF1BE7C99C9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FS22 – Question 12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493E29F-E5B6-DC37-2620-DA2251393375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15FE6-CA2C-250A-EBF5-6E4BCAD2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2880996"/>
            <a:ext cx="10721439" cy="566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2F4D95-525C-3C6D-D7B2-951BA3DDB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0" y="2965583"/>
            <a:ext cx="4206233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AC662-A00F-A372-8D34-5D4AAA702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D3624B3-2E5E-42DA-F192-DF66C940EA3C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6AF50C4-E508-5B5B-615A-A9514800CDC1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8B464C4-D667-4A8A-DFCC-D28953EC47BE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B5FA449-F4D3-A709-2974-C199F130DD3D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 questions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8C9BED1-6A73-CDB6-769E-EF20FA04BB97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FS22 – Question 12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D006F72-32CC-E742-6AB0-C655F2B6A221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16D83E-695F-C21A-BF66-B427B43A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2880996"/>
            <a:ext cx="10721439" cy="566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05D08A-AAB9-24C6-FA4C-1E597FFCA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0" y="2965583"/>
            <a:ext cx="4206233" cy="396240"/>
          </a:xfrm>
          <a:prstGeom prst="rect">
            <a:avLst/>
          </a:prstGeom>
        </p:spPr>
      </p:pic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42785D83-9197-9467-A35E-9567FF434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33017" y="3704741"/>
            <a:ext cx="914400" cy="914400"/>
          </a:xfrm>
          <a:prstGeom prst="rect">
            <a:avLst/>
          </a:prstGeom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DBF2B246-9421-6BB2-AC7C-633FBE67E9F3}"/>
              </a:ext>
            </a:extLst>
          </p:cNvPr>
          <p:cNvSpPr txBox="1"/>
          <p:nvPr/>
        </p:nvSpPr>
        <p:spPr>
          <a:xfrm>
            <a:off x="12632817" y="4958526"/>
            <a:ext cx="4114800" cy="1714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postings list for “eat” only contains index 4, but in the statement, it is also used in position 9.</a:t>
            </a:r>
          </a:p>
        </p:txBody>
      </p:sp>
    </p:spTree>
    <p:extLst>
      <p:ext uri="{BB962C8B-B14F-4D97-AF65-F5344CB8AC3E}">
        <p14:creationId xmlns:p14="http://schemas.microsoft.com/office/powerpoint/2010/main" val="82019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DD3A6-E49F-3E77-49BB-FCFE0E779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3371EDB-B010-5722-7DA8-850AEE46B210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6467E4B-5271-EBAC-D612-D0C4658E43C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B1BEFFF-1869-0438-BE84-6FFE5B0E9AF0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0F993DE-5A19-4E7B-4A8A-3404CC7C5390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 questions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6BD26F2-0EBE-9B9E-A041-C786C4ABCABF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FS22 – Question 12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35A7AD-478B-3ABB-F212-D42CE44D332C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6016EC-A481-DD2D-8841-36859F2C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2880996"/>
            <a:ext cx="10721439" cy="5664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934DA1-07B7-32DB-AA61-F9A2EEF18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200" y="3238499"/>
            <a:ext cx="3803893" cy="3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25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F99390-F3B8-5107-21A6-224ADC231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64E0BB6-A3B4-E111-8BA5-53AB7F1DF31A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430AB6D-A5EE-FB29-F9A7-ABB8E8C37C98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A17C77A-7B53-6001-9CEC-1CEC145E996B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0D368E8-5983-C634-2388-7B6A60F1858E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 questions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09A08F8-32AD-4B64-240E-AD82AC71CB5F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FS22 – Question 12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477B58E-0BD2-0DEC-5CD1-8EEDA8887828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90479-DCF9-8DEE-612A-7D97FED1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2880996"/>
            <a:ext cx="10721439" cy="5664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BB59EC-196E-ABE8-57D3-F5B2497BD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9200" y="3238499"/>
            <a:ext cx="3803893" cy="396239"/>
          </a:xfrm>
          <a:prstGeom prst="rect">
            <a:avLst/>
          </a:prstGeom>
        </p:spPr>
      </p:pic>
      <p:pic>
        <p:nvPicPr>
          <p:cNvPr id="13" name="Graphic 12" descr="Badge Tick1 with solid fill">
            <a:extLst>
              <a:ext uri="{FF2B5EF4-FFF2-40B4-BE49-F238E27FC236}">
                <a16:creationId xmlns:a16="http://schemas.microsoft.com/office/drawing/2014/main" id="{FBF61AC1-6878-B708-FAEE-7B7A9C651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68400" y="4161941"/>
            <a:ext cx="914400" cy="914400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FCE5651C-247F-6664-7C85-0EB7C2776470}"/>
              </a:ext>
            </a:extLst>
          </p:cNvPr>
          <p:cNvSpPr txBox="1"/>
          <p:nvPr/>
        </p:nvSpPr>
        <p:spPr>
          <a:xfrm>
            <a:off x="12649200" y="5587856"/>
            <a:ext cx="4114800" cy="258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Keyword: potentially</a:t>
            </a:r>
          </a:p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postings list for wink was not recovered, so there is nothing that goes against this document being in the data center.</a:t>
            </a:r>
          </a:p>
        </p:txBody>
      </p:sp>
    </p:spTree>
    <p:extLst>
      <p:ext uri="{BB962C8B-B14F-4D97-AF65-F5344CB8AC3E}">
        <p14:creationId xmlns:p14="http://schemas.microsoft.com/office/powerpoint/2010/main" val="360905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811530"/>
            <a:ext cx="3710767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Today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5" name="AutoShape 5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6" name="TextBox 6"/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921769"/>
            <a:ext cx="4477275" cy="59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Exercise Recap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621029"/>
            <a:ext cx="4477275" cy="84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Discussion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Questions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26445" y="3921769"/>
            <a:ext cx="4477275" cy="59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Theory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26445" y="5621029"/>
            <a:ext cx="4477275" cy="171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Tokenization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Linguistic preprocessing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Skip lists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Advanced indices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82025" y="3921769"/>
            <a:ext cx="4477275" cy="1232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Kahoot / Exam questions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82025" y="5621029"/>
            <a:ext cx="4477275" cy="127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Exercise 2: Advanced indices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Vote: Kahoot or Exam questions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206755"/>
            <a:ext cx="3983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26445" y="3206755"/>
            <a:ext cx="3983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82025" y="3206755"/>
            <a:ext cx="3983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C1578-D458-37DD-1B3B-F34BD10D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D480F3D-5126-75F1-CD94-E5CEC604DAE6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2F2EBAB-FCA1-9458-22EE-56C17774F0F8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9F38E21-A11F-3D83-7E3F-F9E31B23982E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50033D-3C4C-9EEB-2BA6-7F850A026B37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 questions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4D2D051-6D6D-BE30-BD58-AD60EB619119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FS22 – Question 12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01F1ABE-B2DE-1CE9-69A0-CA7B9991EB96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111C06-687E-578B-C723-C5D75F68A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2880996"/>
            <a:ext cx="10721439" cy="566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CA401-0337-97C4-7B36-DEE9A691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191" y="3355193"/>
            <a:ext cx="4650109" cy="3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7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0DF6A-E147-7EDB-2642-90A567E59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48F31FB-5550-821C-1DC6-2C0A846DC3E6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0752FF9-6909-AC40-CC9C-7D30726EC8FC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4F65C42-CC7F-66A9-2FA6-5785728C72A9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ACCCC6D-87BD-92E5-D320-BA374C9E2571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 questions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CF91C1C-DF37-2F6A-672D-61723E6BE104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FS22 – Question 12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90F9F6C-D805-8077-7E3F-95BB6164D6CA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9EE6FA-0970-744E-F515-0F061BBC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2880996"/>
            <a:ext cx="10721439" cy="566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0890D-D639-A93A-535D-59518BCCA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191" y="3355193"/>
            <a:ext cx="4650109" cy="376222"/>
          </a:xfrm>
          <a:prstGeom prst="rect">
            <a:avLst/>
          </a:prstGeom>
        </p:spPr>
      </p:pic>
      <p:pic>
        <p:nvPicPr>
          <p:cNvPr id="3" name="Graphic 2" descr="Badge Cross with solid fill">
            <a:extLst>
              <a:ext uri="{FF2B5EF4-FFF2-40B4-BE49-F238E27FC236}">
                <a16:creationId xmlns:a16="http://schemas.microsoft.com/office/drawing/2014/main" id="{5237D734-0BAF-6584-A735-2CB41E89C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77045" y="4213412"/>
            <a:ext cx="914400" cy="9144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89CF2029-BB39-135A-2373-4208ADEBF807}"/>
              </a:ext>
            </a:extLst>
          </p:cNvPr>
          <p:cNvSpPr txBox="1"/>
          <p:nvPr/>
        </p:nvSpPr>
        <p:spPr>
          <a:xfrm>
            <a:off x="12649200" y="5587856"/>
            <a:ext cx="4114800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postings list for “recipe” has no posting for document 2.</a:t>
            </a:r>
          </a:p>
        </p:txBody>
      </p:sp>
    </p:spTree>
    <p:extLst>
      <p:ext uri="{BB962C8B-B14F-4D97-AF65-F5344CB8AC3E}">
        <p14:creationId xmlns:p14="http://schemas.microsoft.com/office/powerpoint/2010/main" val="3670881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746C01-B9FF-9093-D0C6-0AA53488B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6B348E4-89BD-1DA6-695D-86766D5FF5E7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E18C741-A974-88B6-C5EF-E2D07FFD6555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8671BD9-9E28-34D8-FE1B-351E943DCC68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6C5CC1E-568E-3AEC-E6EF-F81E00AAD6FE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 questions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3A66840-647A-D139-1938-510F35AA4B35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FS19 – Question 17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BFE2EF5-8E9B-ED65-9805-E255F1717507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079E02-BB94-EC79-4D5C-A5CC0316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59" y="3032337"/>
            <a:ext cx="11474781" cy="376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9A26B7-F664-104D-14F6-5C306B20E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58" y="3456336"/>
            <a:ext cx="7051841" cy="54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29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EEDF1-B807-2356-D859-396FA0032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7D29406-FAC6-0FD2-4B38-71A37A5784EE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EC4307D-79C1-4E8A-B91D-0B9F4D6A20A9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FD370EC-522A-4504-F9C7-D5D0CE74821F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D03B8DD-0835-FAED-7A8E-D336D07421CA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 questions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1C3BDA2-8A01-B39E-DCDA-D1DA7D14863B}"/>
              </a:ext>
            </a:extLst>
          </p:cNvPr>
          <p:cNvSpPr txBox="1"/>
          <p:nvPr/>
        </p:nvSpPr>
        <p:spPr>
          <a:xfrm>
            <a:off x="1028700" y="1741170"/>
            <a:ext cx="11163300" cy="1061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FS19 – Question 17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08BA495-53E3-47F1-48CF-4A531F8CDA01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E4618E-83B6-07FA-2BBE-3D718F6F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59" y="3032337"/>
            <a:ext cx="11474781" cy="376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CC5D7F-A42C-1F38-4A41-991374B28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958" y="3456336"/>
            <a:ext cx="7051841" cy="5439992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855910A4-35FE-D0C0-0284-1361D898F358}"/>
              </a:ext>
            </a:extLst>
          </p:cNvPr>
          <p:cNvSpPr txBox="1"/>
          <p:nvPr/>
        </p:nvSpPr>
        <p:spPr>
          <a:xfrm>
            <a:off x="8305802" y="4296337"/>
            <a:ext cx="7199801" cy="127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Biword</a:t>
            </a: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 index, since the term vocabulary grows exponentially in k-word indices and will thus have more postings lists. 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471DD9-A8B9-F097-733C-B76DF115FB14}"/>
              </a:ext>
            </a:extLst>
          </p:cNvPr>
          <p:cNvSpPr txBox="1"/>
          <p:nvPr/>
        </p:nvSpPr>
        <p:spPr>
          <a:xfrm>
            <a:off x="8268799" y="7464047"/>
            <a:ext cx="41148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Biword</a:t>
            </a: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 index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65E15DB0-06BA-8E3F-F5B3-79FFF1FDF096}"/>
              </a:ext>
            </a:extLst>
          </p:cNvPr>
          <p:cNvSpPr txBox="1"/>
          <p:nvPr/>
        </p:nvSpPr>
        <p:spPr>
          <a:xfrm>
            <a:off x="8305802" y="5863197"/>
            <a:ext cx="6855061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Positional index, since it saves the exact position in the documents.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7589081-F237-42BB-CA14-A02119CDD063}"/>
              </a:ext>
            </a:extLst>
          </p:cNvPr>
          <p:cNvSpPr txBox="1"/>
          <p:nvPr/>
        </p:nvSpPr>
        <p:spPr>
          <a:xfrm>
            <a:off x="8305802" y="8342601"/>
            <a:ext cx="7848598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Positional index, since it also stores the exact positions.</a:t>
            </a:r>
          </a:p>
        </p:txBody>
      </p:sp>
    </p:spTree>
    <p:extLst>
      <p:ext uri="{BB962C8B-B14F-4D97-AF65-F5344CB8AC3E}">
        <p14:creationId xmlns:p14="http://schemas.microsoft.com/office/powerpoint/2010/main" val="342712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9B626-D092-F1B3-E283-EAF643BE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F2533F6-6536-AE4B-FC04-CB5BAAC29D74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317D233-F83C-18DD-17E2-1CAF5AA79218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526E979-FD1B-4222-7A8C-A350E1BE6407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4B1688F-7907-0E2E-F329-B31FB531B183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Exercise 1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7FDF15E-1B75-7834-C916-7DC8F0970653}"/>
              </a:ext>
            </a:extLst>
          </p:cNvPr>
          <p:cNvSpPr txBox="1"/>
          <p:nvPr/>
        </p:nvSpPr>
        <p:spPr>
          <a:xfrm>
            <a:off x="1028700" y="174117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Discussion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2B1DD4D-3C1D-76F9-A195-03DD46323C95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ADF67-4DCB-6772-F73A-EF75ABC6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564394"/>
            <a:ext cx="11250595" cy="523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C65D33-882D-3B2A-CC98-636BF48B5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904" y="5766870"/>
            <a:ext cx="11021963" cy="514422"/>
          </a:xfrm>
          <a:prstGeom prst="rect">
            <a:avLst/>
          </a:prstGeom>
        </p:spPr>
      </p:pic>
      <p:pic>
        <p:nvPicPr>
          <p:cNvPr id="16" name="Graphic 15" descr="Badge Tick1 with solid fill">
            <a:extLst>
              <a:ext uri="{FF2B5EF4-FFF2-40B4-BE49-F238E27FC236}">
                <a16:creationId xmlns:a16="http://schemas.microsoft.com/office/drawing/2014/main" id="{A9A307A4-0B7A-A0E5-F986-A7A89E592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5685" y="4464326"/>
            <a:ext cx="914400" cy="914400"/>
          </a:xfrm>
          <a:prstGeom prst="rect">
            <a:avLst/>
          </a:prstGeom>
        </p:spPr>
      </p:pic>
      <p:pic>
        <p:nvPicPr>
          <p:cNvPr id="18" name="Graphic 17" descr="Badge Cross with solid fill">
            <a:extLst>
              <a:ext uri="{FF2B5EF4-FFF2-40B4-BE49-F238E27FC236}">
                <a16:creationId xmlns:a16="http://schemas.microsoft.com/office/drawing/2014/main" id="{C3DCEAD1-CED7-A7DC-09B8-B1C5BA239F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5685" y="67658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F58FC9-B295-8F40-2D0B-6B4454389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A5D19FC-A6F5-E269-2BCF-89DA77EE169F}"/>
              </a:ext>
            </a:extLst>
          </p:cNvPr>
          <p:cNvSpPr txBox="1"/>
          <p:nvPr/>
        </p:nvSpPr>
        <p:spPr>
          <a:xfrm>
            <a:off x="15160864" y="4308793"/>
            <a:ext cx="6581521" cy="2223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domain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postings list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y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large</a:t>
            </a:r>
          </a:p>
          <a:p>
            <a:pPr marL="342900" indent="-342900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small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1A1F425-DD85-9F03-D707-BA1A66369E33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F1E4890-D7E0-1F3D-CD60-192268BDC69A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F4517EB-B0CC-34AE-71A8-D50BC74A65D9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8A840BD-AE7A-5500-C5B9-C23C8FFB1764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Exercise 1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3703484-A0B3-3286-2946-BA4B612335A7}"/>
              </a:ext>
            </a:extLst>
          </p:cNvPr>
          <p:cNvSpPr txBox="1"/>
          <p:nvPr/>
        </p:nvSpPr>
        <p:spPr>
          <a:xfrm>
            <a:off x="1028700" y="174117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Discussion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4DD97F7-DD04-2B32-44D2-D2E6849B9D47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E200A-E254-92D8-51DF-33C05AD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492" y="3443602"/>
            <a:ext cx="11403016" cy="39534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8BF8F1-9948-34EA-C5E8-790BE0891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427914"/>
            <a:ext cx="14079564" cy="395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4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F1375-6750-EC56-33CD-D93A1BED6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9FCD49F-4F21-B68B-DBE9-D1C12547748B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C788D39-6265-113F-5312-B7135AF5623E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C496AEA-0CD3-2DD3-AC4A-E369F0DEDC96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6ACCE96-4FBB-F927-0DE8-BED1F45F9898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Exercise 1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FF11FE7-62B0-E8AF-AF5A-16B34F00DC92}"/>
              </a:ext>
            </a:extLst>
          </p:cNvPr>
          <p:cNvSpPr txBox="1"/>
          <p:nvPr/>
        </p:nvSpPr>
        <p:spPr>
          <a:xfrm>
            <a:off x="1028700" y="174117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Discussion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2E1467B-15CA-9A86-B949-A7AB100E699A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C8658-4259-33CF-8FD2-2F66A20A1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46" y="2852674"/>
            <a:ext cx="9011908" cy="53823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6A7A3B-4350-C470-EAF9-5969809E280C}"/>
              </a:ext>
            </a:extLst>
          </p:cNvPr>
          <p:cNvSpPr/>
          <p:nvPr/>
        </p:nvSpPr>
        <p:spPr>
          <a:xfrm>
            <a:off x="5410200" y="4457700"/>
            <a:ext cx="1066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E18A10-5BE8-38E1-9FE2-7CE44A05CDDC}"/>
              </a:ext>
            </a:extLst>
          </p:cNvPr>
          <p:cNvSpPr/>
          <p:nvPr/>
        </p:nvSpPr>
        <p:spPr>
          <a:xfrm>
            <a:off x="6355456" y="4879790"/>
            <a:ext cx="233134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1446EC-92BA-D15C-96D9-8EF2A89BBC9D}"/>
              </a:ext>
            </a:extLst>
          </p:cNvPr>
          <p:cNvSpPr/>
          <p:nvPr/>
        </p:nvSpPr>
        <p:spPr>
          <a:xfrm>
            <a:off x="5303896" y="5652770"/>
            <a:ext cx="132550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5CE3D-C0C2-6B5C-8529-20191FCA0DDF}"/>
              </a:ext>
            </a:extLst>
          </p:cNvPr>
          <p:cNvSpPr/>
          <p:nvPr/>
        </p:nvSpPr>
        <p:spPr>
          <a:xfrm>
            <a:off x="5822056" y="6064250"/>
            <a:ext cx="225514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37AD50-2043-6ED3-087F-5C2BC7208D8F}"/>
              </a:ext>
            </a:extLst>
          </p:cNvPr>
          <p:cNvSpPr/>
          <p:nvPr/>
        </p:nvSpPr>
        <p:spPr>
          <a:xfrm>
            <a:off x="5303896" y="7508641"/>
            <a:ext cx="1325504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49A1D-1907-83FE-8D78-2E11BA4CA90F}"/>
              </a:ext>
            </a:extLst>
          </p:cNvPr>
          <p:cNvSpPr txBox="1"/>
          <p:nvPr/>
        </p:nvSpPr>
        <p:spPr>
          <a:xfrm>
            <a:off x="13869470" y="4073068"/>
            <a:ext cx="6581521" cy="2223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p1  != nil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p2 </a:t>
            </a: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 next(p2)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docID</a:t>
            </a: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(p1) = </a:t>
            </a:r>
            <a:r>
              <a:rPr lang="en-US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docID</a:t>
            </a: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(p2)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p1  next(p1)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docID</a:t>
            </a: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(p1) &lt; </a:t>
            </a:r>
            <a:r>
              <a:rPr lang="en-US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docID</a:t>
            </a:r>
            <a:r>
              <a:rPr lang="en-US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Wingdings" panose="05000000000000000000" pitchFamily="2" charset="2"/>
              </a:rPr>
              <a:t>(p2)</a:t>
            </a:r>
            <a:endParaRPr lang="en-US" spc="-48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8759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Exercise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74117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Discussion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275982"/>
            <a:ext cx="7810500" cy="84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Moodle Quizzes are very helpful for exam – do them!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Questions to Quiz or Notebooks?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0D3D8-4FB9-471D-CBA5-85F82363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6F8E2B6-C0A8-A71F-BA79-1038C8809026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F36763E-18D8-1BFE-2C84-EB845C45F710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5C1C395-BA2B-126F-5D8C-523F45E862BF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9FA2B9F-7DC5-AB3A-A551-4426B739B056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68B2963-D678-C302-AC80-992846D8F2F4}"/>
              </a:ext>
            </a:extLst>
          </p:cNvPr>
          <p:cNvSpPr txBox="1"/>
          <p:nvPr/>
        </p:nvSpPr>
        <p:spPr>
          <a:xfrm>
            <a:off x="1028700" y="174117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Index construction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E3F9448-5DE9-4FDC-D836-4D245A99CA43}"/>
              </a:ext>
            </a:extLst>
          </p:cNvPr>
          <p:cNvSpPr txBox="1"/>
          <p:nvPr/>
        </p:nvSpPr>
        <p:spPr>
          <a:xfrm>
            <a:off x="1028700" y="3275982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Previously: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B58B37E-B445-444A-FD58-570786AE85DA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619E65-7195-3198-A397-608BCF46C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10" y="3134515"/>
            <a:ext cx="9144000" cy="56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3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B133F-2071-66EC-9575-31FF14DA4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3CE2036-CC3E-A769-A14A-9EC93B1E3665}"/>
              </a:ext>
            </a:extLst>
          </p:cNvPr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E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D406F1A-F02A-3689-ACD0-4C00BF46BFA2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SE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D0DB29A-F7B8-4CCC-2470-D0BAE9ED4D1D}"/>
              </a:ext>
            </a:extLst>
          </p:cNvPr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14.03.2025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9533012-212C-1091-9859-33CA23DE7158}"/>
              </a:ext>
            </a:extLst>
          </p:cNvPr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Term Vocabulary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CF344AB-DF7B-C235-71A7-2BDCCE1EC53F}"/>
              </a:ext>
            </a:extLst>
          </p:cNvPr>
          <p:cNvSpPr txBox="1"/>
          <p:nvPr/>
        </p:nvSpPr>
        <p:spPr>
          <a:xfrm>
            <a:off x="1028700" y="1741170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Index construction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E31E16D-2A67-0C8A-F284-E1FA11F47EF3}"/>
              </a:ext>
            </a:extLst>
          </p:cNvPr>
          <p:cNvSpPr txBox="1"/>
          <p:nvPr/>
        </p:nvSpPr>
        <p:spPr>
          <a:xfrm>
            <a:off x="1028700" y="3275982"/>
            <a:ext cx="681990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Actually: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6955C8F-49AF-ECB9-71D3-D0B6C8EAFE8F}"/>
              </a:ext>
            </a:extLst>
          </p:cNvPr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E93DC5-0014-273F-E51D-E70AD412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3165186"/>
            <a:ext cx="8632798" cy="5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7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736</Words>
  <Application>Microsoft Office PowerPoint</Application>
  <PresentationFormat>Custom</PresentationFormat>
  <Paragraphs>230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Canva Sans Bold</vt:lpstr>
      <vt:lpstr>IBM Plex Serif Italics</vt:lpstr>
      <vt:lpstr>Wingdings</vt:lpstr>
      <vt:lpstr>Symbol</vt:lpstr>
      <vt:lpstr>Arial</vt:lpstr>
      <vt:lpstr>Canva Sans</vt:lpstr>
      <vt:lpstr>IBM Plex Serif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dc:creator>Severin Mills</dc:creator>
  <cp:lastModifiedBy>Severin Mills</cp:lastModifiedBy>
  <cp:revision>1</cp:revision>
  <dcterms:created xsi:type="dcterms:W3CDTF">2006-08-16T00:00:00Z</dcterms:created>
  <dcterms:modified xsi:type="dcterms:W3CDTF">2025-03-13T20:13:23Z</dcterms:modified>
  <dc:identifier>DAGhgqb2QAs</dc:identifier>
</cp:coreProperties>
</file>