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jpg"/>
  <Override PartName="/ppt/media/image6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4" r:id="rId4"/>
    <p:sldId id="300" r:id="rId5"/>
    <p:sldId id="301" r:id="rId6"/>
    <p:sldId id="305" r:id="rId7"/>
    <p:sldId id="302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74" r:id="rId20"/>
  </p:sldIdLst>
  <p:sldSz cx="18288000" cy="10287000"/>
  <p:notesSz cx="6858000" cy="9144000"/>
  <p:embeddedFontLst>
    <p:embeddedFont>
      <p:font typeface="IBM Plex Serif" panose="020605030504060002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DEWMNPWxrtdjKKuaewXpFPMA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2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B34BF-9740-47C0-9D67-C1DE0EEB9B3C}" v="14" dt="2025-05-09T12:30:2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2" autoAdjust="0"/>
  </p:normalViewPr>
  <p:slideViewPr>
    <p:cSldViewPr snapToGrid="0">
      <p:cViewPr varScale="1">
        <p:scale>
          <a:sx n="63" d="100"/>
          <a:sy n="63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verin Mills" userId="2d8cbaca9fe78370" providerId="LiveId" clId="{D13A23E6-5842-4523-A64B-4661A349AD12}"/>
    <pc:docChg chg="custSel modSld">
      <pc:chgData name="Severin Mills" userId="2d8cbaca9fe78370" providerId="LiveId" clId="{D13A23E6-5842-4523-A64B-4661A349AD12}" dt="2025-04-11T13:58:10.804" v="63" actId="20577"/>
      <pc:docMkLst>
        <pc:docMk/>
      </pc:docMkLst>
      <pc:sldChg chg="modSp mod">
        <pc:chgData name="Severin Mills" userId="2d8cbaca9fe78370" providerId="LiveId" clId="{D13A23E6-5842-4523-A64B-4661A349AD12}" dt="2025-04-11T09:29:16.887" v="13" actId="20577"/>
        <pc:sldMkLst>
          <pc:docMk/>
          <pc:sldMk cId="0" sldId="256"/>
        </pc:sldMkLst>
        <pc:spChg chg="mod">
          <ac:chgData name="Severin Mills" userId="2d8cbaca9fe78370" providerId="LiveId" clId="{D13A23E6-5842-4523-A64B-4661A349AD12}" dt="2025-04-11T09:29:16.887" v="13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 mod">
        <pc:chgData name="Severin Mills" userId="2d8cbaca9fe78370" providerId="LiveId" clId="{D13A23E6-5842-4523-A64B-4661A349AD12}" dt="2025-04-11T09:30:32.989" v="14" actId="1076"/>
        <pc:sldMkLst>
          <pc:docMk/>
          <pc:sldMk cId="3164968881" sldId="298"/>
        </pc:sldMkLst>
      </pc:sldChg>
      <pc:sldChg chg="modNotesTx">
        <pc:chgData name="Severin Mills" userId="2d8cbaca9fe78370" providerId="LiveId" clId="{D13A23E6-5842-4523-A64B-4661A349AD12}" dt="2025-04-11T13:58:10.804" v="63" actId="20577"/>
        <pc:sldMkLst>
          <pc:docMk/>
          <pc:sldMk cId="3163191291" sldId="299"/>
        </pc:sldMkLst>
      </pc:sldChg>
    </pc:docChg>
  </pc:docChgLst>
  <pc:docChgLst>
    <pc:chgData name="Severin Mills" userId="2d8cbaca9fe78370" providerId="LiveId" clId="{E56B34BF-9740-47C0-9D67-C1DE0EEB9B3C}"/>
    <pc:docChg chg="undo custSel addSld delSld modSld">
      <pc:chgData name="Severin Mills" userId="2d8cbaca9fe78370" providerId="LiveId" clId="{E56B34BF-9740-47C0-9D67-C1DE0EEB9B3C}" dt="2025-05-09T12:30:30.234" v="1723" actId="14100"/>
      <pc:docMkLst>
        <pc:docMk/>
      </pc:docMkLst>
      <pc:sldChg chg="modSp mod">
        <pc:chgData name="Severin Mills" userId="2d8cbaca9fe78370" providerId="LiveId" clId="{E56B34BF-9740-47C0-9D67-C1DE0EEB9B3C}" dt="2025-05-07T09:24:04.681" v="23" actId="20577"/>
        <pc:sldMkLst>
          <pc:docMk/>
          <pc:sldMk cId="0" sldId="256"/>
        </pc:sldMkLst>
        <pc:spChg chg="mod">
          <ac:chgData name="Severin Mills" userId="2d8cbaca9fe78370" providerId="LiveId" clId="{E56B34BF-9740-47C0-9D67-C1DE0EEB9B3C}" dt="2025-05-07T09:23:51.795" v="0"/>
          <ac:spMkLst>
            <pc:docMk/>
            <pc:sldMk cId="0" sldId="256"/>
            <ac:spMk id="89" creationId="{00000000-0000-0000-0000-000000000000}"/>
          </ac:spMkLst>
        </pc:spChg>
        <pc:spChg chg="mod">
          <ac:chgData name="Severin Mills" userId="2d8cbaca9fe78370" providerId="LiveId" clId="{E56B34BF-9740-47C0-9D67-C1DE0EEB9B3C}" dt="2025-05-07T09:24:04.681" v="23" actId="20577"/>
          <ac:spMkLst>
            <pc:docMk/>
            <pc:sldMk cId="0" sldId="256"/>
            <ac:spMk id="92" creationId="{00000000-0000-0000-0000-000000000000}"/>
          </ac:spMkLst>
        </pc:spChg>
      </pc:sldChg>
      <pc:sldChg chg="modSp mod">
        <pc:chgData name="Severin Mills" userId="2d8cbaca9fe78370" providerId="LiveId" clId="{E56B34BF-9740-47C0-9D67-C1DE0EEB9B3C}" dt="2025-05-09T12:09:49.568" v="1154" actId="6549"/>
        <pc:sldMkLst>
          <pc:docMk/>
          <pc:sldMk cId="0" sldId="257"/>
        </pc:sldMkLst>
        <pc:spChg chg="mod">
          <ac:chgData name="Severin Mills" userId="2d8cbaca9fe78370" providerId="LiveId" clId="{E56B34BF-9740-47C0-9D67-C1DE0EEB9B3C}" dt="2025-05-07T09:23:51.795" v="0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Severin Mills" userId="2d8cbaca9fe78370" providerId="LiveId" clId="{E56B34BF-9740-47C0-9D67-C1DE0EEB9B3C}" dt="2025-05-07T09:26:12.988" v="59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Severin Mills" userId="2d8cbaca9fe78370" providerId="LiveId" clId="{E56B34BF-9740-47C0-9D67-C1DE0EEB9B3C}" dt="2025-05-09T12:09:49.568" v="1154" actId="6549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Severin Mills" userId="2d8cbaca9fe78370" providerId="LiveId" clId="{E56B34BF-9740-47C0-9D67-C1DE0EEB9B3C}" dt="2025-05-07T09:27:50.921" v="133" actId="20577"/>
          <ac:spMkLst>
            <pc:docMk/>
            <pc:sldMk cId="0" sldId="257"/>
            <ac:spMk id="109" creationId="{00000000-0000-0000-0000-000000000000}"/>
          </ac:spMkLst>
        </pc:spChg>
      </pc:sldChg>
      <pc:sldChg chg="modSp add del">
        <pc:chgData name="Severin Mills" userId="2d8cbaca9fe78370" providerId="LiveId" clId="{E56B34BF-9740-47C0-9D67-C1DE0EEB9B3C}" dt="2025-05-07T09:30:05.425" v="189" actId="47"/>
        <pc:sldMkLst>
          <pc:docMk/>
          <pc:sldMk cId="0" sldId="258"/>
        </pc:sldMkLst>
      </pc:sldChg>
      <pc:sldChg chg="add del">
        <pc:chgData name="Severin Mills" userId="2d8cbaca9fe78370" providerId="LiveId" clId="{E56B34BF-9740-47C0-9D67-C1DE0EEB9B3C}" dt="2025-05-07T09:31:30.328" v="200" actId="47"/>
        <pc:sldMkLst>
          <pc:docMk/>
          <pc:sldMk cId="0" sldId="259"/>
        </pc:sldMkLst>
      </pc:sldChg>
      <pc:sldChg chg="add del">
        <pc:chgData name="Severin Mills" userId="2d8cbaca9fe78370" providerId="LiveId" clId="{E56B34BF-9740-47C0-9D67-C1DE0EEB9B3C}" dt="2025-05-07T09:31:43.111" v="204" actId="47"/>
        <pc:sldMkLst>
          <pc:docMk/>
          <pc:sldMk cId="0" sldId="260"/>
        </pc:sldMkLst>
      </pc:sldChg>
      <pc:sldChg chg="add del">
        <pc:chgData name="Severin Mills" userId="2d8cbaca9fe78370" providerId="LiveId" clId="{E56B34BF-9740-47C0-9D67-C1DE0EEB9B3C}" dt="2025-05-09T11:46:59.783" v="426" actId="47"/>
        <pc:sldMkLst>
          <pc:docMk/>
          <pc:sldMk cId="0" sldId="261"/>
        </pc:sldMkLst>
      </pc:sldChg>
      <pc:sldChg chg="add del">
        <pc:chgData name="Severin Mills" userId="2d8cbaca9fe78370" providerId="LiveId" clId="{E56B34BF-9740-47C0-9D67-C1DE0EEB9B3C}" dt="2025-05-09T11:47:00.467" v="427" actId="47"/>
        <pc:sldMkLst>
          <pc:docMk/>
          <pc:sldMk cId="0" sldId="262"/>
        </pc:sldMkLst>
      </pc:sldChg>
      <pc:sldChg chg="add del">
        <pc:chgData name="Severin Mills" userId="2d8cbaca9fe78370" providerId="LiveId" clId="{E56B34BF-9740-47C0-9D67-C1DE0EEB9B3C}" dt="2025-05-09T11:47:00.844" v="428" actId="47"/>
        <pc:sldMkLst>
          <pc:docMk/>
          <pc:sldMk cId="0" sldId="263"/>
        </pc:sldMkLst>
      </pc:sldChg>
      <pc:sldChg chg="add del">
        <pc:chgData name="Severin Mills" userId="2d8cbaca9fe78370" providerId="LiveId" clId="{E56B34BF-9740-47C0-9D67-C1DE0EEB9B3C}" dt="2025-05-09T11:47:01.167" v="429" actId="47"/>
        <pc:sldMkLst>
          <pc:docMk/>
          <pc:sldMk cId="0" sldId="264"/>
        </pc:sldMkLst>
      </pc:sldChg>
      <pc:sldChg chg="add del">
        <pc:chgData name="Severin Mills" userId="2d8cbaca9fe78370" providerId="LiveId" clId="{E56B34BF-9740-47C0-9D67-C1DE0EEB9B3C}" dt="2025-05-09T11:47:01.489" v="430" actId="47"/>
        <pc:sldMkLst>
          <pc:docMk/>
          <pc:sldMk cId="0" sldId="265"/>
        </pc:sldMkLst>
      </pc:sldChg>
      <pc:sldChg chg="add del">
        <pc:chgData name="Severin Mills" userId="2d8cbaca9fe78370" providerId="LiveId" clId="{E56B34BF-9740-47C0-9D67-C1DE0EEB9B3C}" dt="2025-05-09T11:47:01.931" v="431" actId="47"/>
        <pc:sldMkLst>
          <pc:docMk/>
          <pc:sldMk cId="0" sldId="266"/>
        </pc:sldMkLst>
      </pc:sldChg>
      <pc:sldChg chg="add del">
        <pc:chgData name="Severin Mills" userId="2d8cbaca9fe78370" providerId="LiveId" clId="{E56B34BF-9740-47C0-9D67-C1DE0EEB9B3C}" dt="2025-05-09T11:47:02.368" v="432" actId="47"/>
        <pc:sldMkLst>
          <pc:docMk/>
          <pc:sldMk cId="0" sldId="267"/>
        </pc:sldMkLst>
      </pc:sldChg>
      <pc:sldChg chg="add del">
        <pc:chgData name="Severin Mills" userId="2d8cbaca9fe78370" providerId="LiveId" clId="{E56B34BF-9740-47C0-9D67-C1DE0EEB9B3C}" dt="2025-05-09T11:47:02.851" v="433" actId="47"/>
        <pc:sldMkLst>
          <pc:docMk/>
          <pc:sldMk cId="0" sldId="268"/>
        </pc:sldMkLst>
      </pc:sldChg>
      <pc:sldChg chg="add del">
        <pc:chgData name="Severin Mills" userId="2d8cbaca9fe78370" providerId="LiveId" clId="{E56B34BF-9740-47C0-9D67-C1DE0EEB9B3C}" dt="2025-05-09T11:47:03.380" v="434" actId="47"/>
        <pc:sldMkLst>
          <pc:docMk/>
          <pc:sldMk cId="0" sldId="269"/>
        </pc:sldMkLst>
      </pc:sldChg>
      <pc:sldChg chg="modSp add del mod">
        <pc:chgData name="Severin Mills" userId="2d8cbaca9fe78370" providerId="LiveId" clId="{E56B34BF-9740-47C0-9D67-C1DE0EEB9B3C}" dt="2025-05-09T12:30:30.234" v="1723" actId="14100"/>
        <pc:sldMkLst>
          <pc:docMk/>
          <pc:sldMk cId="0" sldId="274"/>
        </pc:sldMkLst>
        <pc:spChg chg="mod">
          <ac:chgData name="Severin Mills" userId="2d8cbaca9fe78370" providerId="LiveId" clId="{E56B34BF-9740-47C0-9D67-C1DE0EEB9B3C}" dt="2025-05-07T09:23:51.795" v="0"/>
          <ac:spMkLst>
            <pc:docMk/>
            <pc:sldMk cId="0" sldId="274"/>
            <ac:spMk id="295" creationId="{00000000-0000-0000-0000-000000000000}"/>
          </ac:spMkLst>
        </pc:spChg>
        <pc:spChg chg="mod">
          <ac:chgData name="Severin Mills" userId="2d8cbaca9fe78370" providerId="LiveId" clId="{E56B34BF-9740-47C0-9D67-C1DE0EEB9B3C}" dt="2025-05-09T12:30:30.234" v="1723" actId="14100"/>
          <ac:spMkLst>
            <pc:docMk/>
            <pc:sldMk cId="0" sldId="274"/>
            <ac:spMk id="297" creationId="{00000000-0000-0000-0000-000000000000}"/>
          </ac:spMkLst>
        </pc:spChg>
      </pc:sldChg>
      <pc:sldChg chg="addSp delSp modSp mod">
        <pc:chgData name="Severin Mills" userId="2d8cbaca9fe78370" providerId="LiveId" clId="{E56B34BF-9740-47C0-9D67-C1DE0EEB9B3C}" dt="2025-05-07T09:30:03.625" v="188" actId="1076"/>
        <pc:sldMkLst>
          <pc:docMk/>
          <pc:sldMk cId="65715821" sldId="284"/>
        </pc:sldMkLst>
        <pc:spChg chg="add mod">
          <ac:chgData name="Severin Mills" userId="2d8cbaca9fe78370" providerId="LiveId" clId="{E56B34BF-9740-47C0-9D67-C1DE0EEB9B3C}" dt="2025-05-07T09:30:03.625" v="188" actId="1076"/>
          <ac:spMkLst>
            <pc:docMk/>
            <pc:sldMk cId="65715821" sldId="284"/>
            <ac:spMk id="11" creationId="{B8CB43B6-6B8A-C4FA-4F37-2CFF48364FEF}"/>
          </ac:spMkLst>
        </pc:spChg>
        <pc:spChg chg="add mod">
          <ac:chgData name="Severin Mills" userId="2d8cbaca9fe78370" providerId="LiveId" clId="{E56B34BF-9740-47C0-9D67-C1DE0EEB9B3C}" dt="2025-05-07T09:30:03.625" v="188" actId="1076"/>
          <ac:spMkLst>
            <pc:docMk/>
            <pc:sldMk cId="65715821" sldId="284"/>
            <ac:spMk id="15" creationId="{BEB6CAD5-6AB4-AA0D-4CE0-AF3166051318}"/>
          </ac:spMkLst>
        </pc:spChg>
        <pc:spChg chg="mod">
          <ac:chgData name="Severin Mills" userId="2d8cbaca9fe78370" providerId="LiveId" clId="{E56B34BF-9740-47C0-9D67-C1DE0EEB9B3C}" dt="2025-05-07T09:23:51.795" v="0"/>
          <ac:spMkLst>
            <pc:docMk/>
            <pc:sldMk cId="65715821" sldId="284"/>
            <ac:spMk id="285" creationId="{DF262914-5911-62F3-5B98-73A57CC5FE76}"/>
          </ac:spMkLst>
        </pc:spChg>
        <pc:spChg chg="mod">
          <ac:chgData name="Severin Mills" userId="2d8cbaca9fe78370" providerId="LiveId" clId="{E56B34BF-9740-47C0-9D67-C1DE0EEB9B3C}" dt="2025-05-07T09:28:27.420" v="159" actId="20577"/>
          <ac:spMkLst>
            <pc:docMk/>
            <pc:sldMk cId="65715821" sldId="284"/>
            <ac:spMk id="286" creationId="{24015CA8-A79B-5365-BFD0-4A960F08C896}"/>
          </ac:spMkLst>
        </pc:spChg>
        <pc:spChg chg="add del mod">
          <ac:chgData name="Severin Mills" userId="2d8cbaca9fe78370" providerId="LiveId" clId="{E56B34BF-9740-47C0-9D67-C1DE0EEB9B3C}" dt="2025-05-07T09:29:37.398" v="184" actId="47"/>
          <ac:spMkLst>
            <pc:docMk/>
            <pc:sldMk cId="65715821" sldId="284"/>
            <ac:spMk id="288" creationId="{041E6353-33DE-184D-6706-2E83CEA65B0B}"/>
          </ac:spMkLst>
        </pc:sp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0" creationId="{6F052C7E-6004-AB5B-EFBF-2BBAF8B2A717}"/>
          </ac:picMkLst>
        </pc:pic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2" creationId="{0E3C7FC3-A03C-B4DF-4CB7-F0DDF0CD0855}"/>
          </ac:picMkLst>
        </pc:pic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3" creationId="{75F9D4BB-F96F-6020-836F-ED1265C87C9B}"/>
          </ac:picMkLst>
        </pc:pic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4" creationId="{DD71622B-D8F8-AC94-A693-B2764315638C}"/>
          </ac:picMkLst>
        </pc:pic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6" creationId="{6332502F-770F-F74F-7805-AC28E582A5C3}"/>
          </ac:picMkLst>
        </pc:picChg>
      </pc:sldChg>
      <pc:sldChg chg="modSp del">
        <pc:chgData name="Severin Mills" userId="2d8cbaca9fe78370" providerId="LiveId" clId="{E56B34BF-9740-47C0-9D67-C1DE0EEB9B3C}" dt="2025-05-09T12:04:14.212" v="649" actId="47"/>
        <pc:sldMkLst>
          <pc:docMk/>
          <pc:sldMk cId="2653979438" sldId="285"/>
        </pc:sldMkLst>
      </pc:sldChg>
      <pc:sldChg chg="modSp del">
        <pc:chgData name="Severin Mills" userId="2d8cbaca9fe78370" providerId="LiveId" clId="{E56B34BF-9740-47C0-9D67-C1DE0EEB9B3C}" dt="2025-05-09T12:04:14.889" v="650" actId="47"/>
        <pc:sldMkLst>
          <pc:docMk/>
          <pc:sldMk cId="1319022528" sldId="286"/>
        </pc:sldMkLst>
      </pc:sldChg>
      <pc:sldChg chg="modSp del">
        <pc:chgData name="Severin Mills" userId="2d8cbaca9fe78370" providerId="LiveId" clId="{E56B34BF-9740-47C0-9D67-C1DE0EEB9B3C}" dt="2025-05-09T12:04:15.293" v="651" actId="47"/>
        <pc:sldMkLst>
          <pc:docMk/>
          <pc:sldMk cId="3741323562" sldId="287"/>
        </pc:sldMkLst>
      </pc:sldChg>
      <pc:sldChg chg="modSp del">
        <pc:chgData name="Severin Mills" userId="2d8cbaca9fe78370" providerId="LiveId" clId="{E56B34BF-9740-47C0-9D67-C1DE0EEB9B3C}" dt="2025-05-09T12:04:15.762" v="652" actId="47"/>
        <pc:sldMkLst>
          <pc:docMk/>
          <pc:sldMk cId="2620439395" sldId="288"/>
        </pc:sldMkLst>
      </pc:sldChg>
      <pc:sldChg chg="modSp del">
        <pc:chgData name="Severin Mills" userId="2d8cbaca9fe78370" providerId="LiveId" clId="{E56B34BF-9740-47C0-9D67-C1DE0EEB9B3C}" dt="2025-05-09T12:04:16.260" v="653" actId="47"/>
        <pc:sldMkLst>
          <pc:docMk/>
          <pc:sldMk cId="771448720" sldId="289"/>
        </pc:sldMkLst>
      </pc:sldChg>
      <pc:sldChg chg="modSp del">
        <pc:chgData name="Severin Mills" userId="2d8cbaca9fe78370" providerId="LiveId" clId="{E56B34BF-9740-47C0-9D67-C1DE0EEB9B3C}" dt="2025-05-09T12:04:16.783" v="654" actId="47"/>
        <pc:sldMkLst>
          <pc:docMk/>
          <pc:sldMk cId="4174820" sldId="290"/>
        </pc:sldMkLst>
      </pc:sldChg>
      <pc:sldChg chg="modSp del">
        <pc:chgData name="Severin Mills" userId="2d8cbaca9fe78370" providerId="LiveId" clId="{E56B34BF-9740-47C0-9D67-C1DE0EEB9B3C}" dt="2025-05-09T12:04:18.829" v="658" actId="47"/>
        <pc:sldMkLst>
          <pc:docMk/>
          <pc:sldMk cId="4255391218" sldId="291"/>
        </pc:sldMkLst>
      </pc:sldChg>
      <pc:sldChg chg="modSp del">
        <pc:chgData name="Severin Mills" userId="2d8cbaca9fe78370" providerId="LiveId" clId="{E56B34BF-9740-47C0-9D67-C1DE0EEB9B3C}" dt="2025-05-09T12:04:17.270" v="655" actId="47"/>
        <pc:sldMkLst>
          <pc:docMk/>
          <pc:sldMk cId="3199236991" sldId="292"/>
        </pc:sldMkLst>
      </pc:sldChg>
      <pc:sldChg chg="modSp del">
        <pc:chgData name="Severin Mills" userId="2d8cbaca9fe78370" providerId="LiveId" clId="{E56B34BF-9740-47C0-9D67-C1DE0EEB9B3C}" dt="2025-05-09T12:04:17.785" v="656" actId="47"/>
        <pc:sldMkLst>
          <pc:docMk/>
          <pc:sldMk cId="729938495" sldId="293"/>
        </pc:sldMkLst>
      </pc:sldChg>
      <pc:sldChg chg="modSp del">
        <pc:chgData name="Severin Mills" userId="2d8cbaca9fe78370" providerId="LiveId" clId="{E56B34BF-9740-47C0-9D67-C1DE0EEB9B3C}" dt="2025-05-09T12:04:18.282" v="657" actId="47"/>
        <pc:sldMkLst>
          <pc:docMk/>
          <pc:sldMk cId="275732470" sldId="294"/>
        </pc:sldMkLst>
      </pc:sldChg>
      <pc:sldChg chg="modSp del">
        <pc:chgData name="Severin Mills" userId="2d8cbaca9fe78370" providerId="LiveId" clId="{E56B34BF-9740-47C0-9D67-C1DE0EEB9B3C}" dt="2025-05-09T12:04:19.422" v="659" actId="47"/>
        <pc:sldMkLst>
          <pc:docMk/>
          <pc:sldMk cId="1264224929" sldId="295"/>
        </pc:sldMkLst>
      </pc:sldChg>
      <pc:sldChg chg="modSp del">
        <pc:chgData name="Severin Mills" userId="2d8cbaca9fe78370" providerId="LiveId" clId="{E56B34BF-9740-47C0-9D67-C1DE0EEB9B3C}" dt="2025-05-09T12:04:20.392" v="660" actId="47"/>
        <pc:sldMkLst>
          <pc:docMk/>
          <pc:sldMk cId="3193516164" sldId="296"/>
        </pc:sldMkLst>
      </pc:sldChg>
      <pc:sldChg chg="modSp del">
        <pc:chgData name="Severin Mills" userId="2d8cbaca9fe78370" providerId="LiveId" clId="{E56B34BF-9740-47C0-9D67-C1DE0EEB9B3C}" dt="2025-05-09T12:04:21.167" v="661" actId="47"/>
        <pc:sldMkLst>
          <pc:docMk/>
          <pc:sldMk cId="1114068651" sldId="297"/>
        </pc:sldMkLst>
      </pc:sldChg>
      <pc:sldChg chg="modSp del">
        <pc:chgData name="Severin Mills" userId="2d8cbaca9fe78370" providerId="LiveId" clId="{E56B34BF-9740-47C0-9D67-C1DE0EEB9B3C}" dt="2025-05-09T12:04:22.801" v="662" actId="47"/>
        <pc:sldMkLst>
          <pc:docMk/>
          <pc:sldMk cId="65332975" sldId="298"/>
        </pc:sldMkLst>
      </pc:sldChg>
      <pc:sldChg chg="modSp del">
        <pc:chgData name="Severin Mills" userId="2d8cbaca9fe78370" providerId="LiveId" clId="{E56B34BF-9740-47C0-9D67-C1DE0EEB9B3C}" dt="2025-05-09T12:04:24.861" v="663" actId="47"/>
        <pc:sldMkLst>
          <pc:docMk/>
          <pc:sldMk cId="3763649187" sldId="299"/>
        </pc:sldMkLst>
      </pc:sldChg>
      <pc:sldChg chg="addSp delSp modSp add mod">
        <pc:chgData name="Severin Mills" userId="2d8cbaca9fe78370" providerId="LiveId" clId="{E56B34BF-9740-47C0-9D67-C1DE0EEB9B3C}" dt="2025-05-07T09:31:24.699" v="198" actId="1076"/>
        <pc:sldMkLst>
          <pc:docMk/>
          <pc:sldMk cId="1282261249" sldId="300"/>
        </pc:sldMkLst>
        <pc:spChg chg="add mod">
          <ac:chgData name="Severin Mills" userId="2d8cbaca9fe78370" providerId="LiveId" clId="{E56B34BF-9740-47C0-9D67-C1DE0EEB9B3C}" dt="2025-05-07T09:31:24.699" v="198" actId="1076"/>
          <ac:spMkLst>
            <pc:docMk/>
            <pc:sldMk cId="1282261249" sldId="300"/>
            <ac:spMk id="3" creationId="{44EDB6AE-B324-F8EF-BCB3-0F5C5106BB46}"/>
          </ac:spMkLst>
        </pc:spChg>
        <pc:picChg chg="add mod">
          <ac:chgData name="Severin Mills" userId="2d8cbaca9fe78370" providerId="LiveId" clId="{E56B34BF-9740-47C0-9D67-C1DE0EEB9B3C}" dt="2025-05-07T09:31:24.699" v="198" actId="1076"/>
          <ac:picMkLst>
            <pc:docMk/>
            <pc:sldMk cId="1282261249" sldId="300"/>
            <ac:picMk id="2" creationId="{544B4496-30A3-CA2A-12BB-F0B903D90FC4}"/>
          </ac:picMkLst>
        </pc:picChg>
        <pc:picChg chg="add mod">
          <ac:chgData name="Severin Mills" userId="2d8cbaca9fe78370" providerId="LiveId" clId="{E56B34BF-9740-47C0-9D67-C1DE0EEB9B3C}" dt="2025-05-07T09:31:24.699" v="198" actId="1076"/>
          <ac:picMkLst>
            <pc:docMk/>
            <pc:sldMk cId="1282261249" sldId="300"/>
            <ac:picMk id="4" creationId="{43F58206-2DC0-A0E5-E222-D03D6C3A50E7}"/>
          </ac:picMkLst>
        </pc:picChg>
        <pc:picChg chg="add mod">
          <ac:chgData name="Severin Mills" userId="2d8cbaca9fe78370" providerId="LiveId" clId="{E56B34BF-9740-47C0-9D67-C1DE0EEB9B3C}" dt="2025-05-07T09:31:24.699" v="198" actId="1076"/>
          <ac:picMkLst>
            <pc:docMk/>
            <pc:sldMk cId="1282261249" sldId="300"/>
            <ac:picMk id="5" creationId="{25B4FDCE-B7A8-BEF4-1860-5218D875BA81}"/>
          </ac:picMkLst>
        </pc:picChg>
        <pc:picChg chg="add mod">
          <ac:chgData name="Severin Mills" userId="2d8cbaca9fe78370" providerId="LiveId" clId="{E56B34BF-9740-47C0-9D67-C1DE0EEB9B3C}" dt="2025-05-07T09:31:24.699" v="198" actId="1076"/>
          <ac:picMkLst>
            <pc:docMk/>
            <pc:sldMk cId="1282261249" sldId="300"/>
            <ac:picMk id="6" creationId="{89CAF040-66AE-50FE-2F16-3098539E682B}"/>
          </ac:picMkLst>
        </pc:picChg>
      </pc:sldChg>
      <pc:sldChg chg="addSp modSp add mod">
        <pc:chgData name="Severin Mills" userId="2d8cbaca9fe78370" providerId="LiveId" clId="{E56B34BF-9740-47C0-9D67-C1DE0EEB9B3C}" dt="2025-05-07T09:31:38.367" v="202" actId="1076"/>
        <pc:sldMkLst>
          <pc:docMk/>
          <pc:sldMk cId="3159975955" sldId="301"/>
        </pc:sldMkLst>
        <pc:picChg chg="add mod">
          <ac:chgData name="Severin Mills" userId="2d8cbaca9fe78370" providerId="LiveId" clId="{E56B34BF-9740-47C0-9D67-C1DE0EEB9B3C}" dt="2025-05-07T09:31:38.367" v="202" actId="1076"/>
          <ac:picMkLst>
            <pc:docMk/>
            <pc:sldMk cId="3159975955" sldId="301"/>
            <ac:picMk id="2" creationId="{EE811C02-B524-B469-F52E-495B22C412B4}"/>
          </ac:picMkLst>
        </pc:picChg>
        <pc:picChg chg="add mod">
          <ac:chgData name="Severin Mills" userId="2d8cbaca9fe78370" providerId="LiveId" clId="{E56B34BF-9740-47C0-9D67-C1DE0EEB9B3C}" dt="2025-05-07T09:31:38.367" v="202" actId="1076"/>
          <ac:picMkLst>
            <pc:docMk/>
            <pc:sldMk cId="3159975955" sldId="301"/>
            <ac:picMk id="3" creationId="{2B370A95-2443-EA39-E938-4D154BD1DCCC}"/>
          </ac:picMkLst>
        </pc:picChg>
      </pc:sldChg>
      <pc:sldChg chg="addSp modSp add mod">
        <pc:chgData name="Severin Mills" userId="2d8cbaca9fe78370" providerId="LiveId" clId="{E56B34BF-9740-47C0-9D67-C1DE0EEB9B3C}" dt="2025-05-09T12:05:07.123" v="721" actId="20577"/>
        <pc:sldMkLst>
          <pc:docMk/>
          <pc:sldMk cId="4136983004" sldId="302"/>
        </pc:sldMkLst>
        <pc:spChg chg="mod">
          <ac:chgData name="Severin Mills" userId="2d8cbaca9fe78370" providerId="LiveId" clId="{E56B34BF-9740-47C0-9D67-C1DE0EEB9B3C}" dt="2025-05-09T12:03:20.786" v="597" actId="20577"/>
          <ac:spMkLst>
            <pc:docMk/>
            <pc:sldMk cId="4136983004" sldId="302"/>
            <ac:spMk id="286" creationId="{5DE369C0-09EA-BDB7-E183-C1B3B8170FA9}"/>
          </ac:spMkLst>
        </pc:spChg>
        <pc:spChg chg="mod">
          <ac:chgData name="Severin Mills" userId="2d8cbaca9fe78370" providerId="LiveId" clId="{E56B34BF-9740-47C0-9D67-C1DE0EEB9B3C}" dt="2025-05-09T12:05:07.123" v="721" actId="20577"/>
          <ac:spMkLst>
            <pc:docMk/>
            <pc:sldMk cId="4136983004" sldId="302"/>
            <ac:spMk id="287" creationId="{931400DD-E08D-CFE2-0133-85B558F16E6F}"/>
          </ac:spMkLst>
        </pc:spChg>
        <pc:spChg chg="mod">
          <ac:chgData name="Severin Mills" userId="2d8cbaca9fe78370" providerId="LiveId" clId="{E56B34BF-9740-47C0-9D67-C1DE0EEB9B3C}" dt="2025-05-09T12:03:37.802" v="642" actId="20577"/>
          <ac:spMkLst>
            <pc:docMk/>
            <pc:sldMk cId="4136983004" sldId="302"/>
            <ac:spMk id="288" creationId="{F6934286-1E74-EE10-42D8-8C21428F3B0F}"/>
          </ac:spMkLst>
        </pc:spChg>
        <pc:picChg chg="add mod">
          <ac:chgData name="Severin Mills" userId="2d8cbaca9fe78370" providerId="LiveId" clId="{E56B34BF-9740-47C0-9D67-C1DE0EEB9B3C}" dt="2025-05-09T12:03:52.445" v="646" actId="1076"/>
          <ac:picMkLst>
            <pc:docMk/>
            <pc:sldMk cId="4136983004" sldId="302"/>
            <ac:picMk id="3" creationId="{31775BE9-8BAC-5068-1773-2B0D4A5F1E87}"/>
          </ac:picMkLst>
        </pc:picChg>
      </pc:sldChg>
      <pc:sldChg chg="add del">
        <pc:chgData name="Severin Mills" userId="2d8cbaca9fe78370" providerId="LiveId" clId="{E56B34BF-9740-47C0-9D67-C1DE0EEB9B3C}" dt="2025-05-09T12:04:13.711" v="648" actId="47"/>
        <pc:sldMkLst>
          <pc:docMk/>
          <pc:sldMk cId="894525782" sldId="303"/>
        </pc:sldMkLst>
      </pc:sldChg>
      <pc:sldChg chg="add del setBg">
        <pc:chgData name="Severin Mills" userId="2d8cbaca9fe78370" providerId="LiveId" clId="{E56B34BF-9740-47C0-9D67-C1DE0EEB9B3C}" dt="2025-05-09T12:03:10.528" v="559" actId="47"/>
        <pc:sldMkLst>
          <pc:docMk/>
          <pc:sldMk cId="2432354851" sldId="304"/>
        </pc:sldMkLst>
      </pc:sldChg>
      <pc:sldChg chg="addSp delSp modSp add mod">
        <pc:chgData name="Severin Mills" userId="2d8cbaca9fe78370" providerId="LiveId" clId="{E56B34BF-9740-47C0-9D67-C1DE0EEB9B3C}" dt="2025-05-09T12:03:08.299" v="558" actId="20577"/>
        <pc:sldMkLst>
          <pc:docMk/>
          <pc:sldMk cId="1905517939" sldId="305"/>
        </pc:sldMkLst>
        <pc:spChg chg="mod">
          <ac:chgData name="Severin Mills" userId="2d8cbaca9fe78370" providerId="LiveId" clId="{E56B34BF-9740-47C0-9D67-C1DE0EEB9B3C}" dt="2025-05-09T12:02:53.977" v="536" actId="20577"/>
          <ac:spMkLst>
            <pc:docMk/>
            <pc:sldMk cId="1905517939" sldId="305"/>
            <ac:spMk id="286" creationId="{EF9CD5A4-B4C9-6CC7-4612-F01A07BCB7A5}"/>
          </ac:spMkLst>
        </pc:spChg>
        <pc:spChg chg="mod">
          <ac:chgData name="Severin Mills" userId="2d8cbaca9fe78370" providerId="LiveId" clId="{E56B34BF-9740-47C0-9D67-C1DE0EEB9B3C}" dt="2025-05-09T12:03:08.299" v="558" actId="20577"/>
          <ac:spMkLst>
            <pc:docMk/>
            <pc:sldMk cId="1905517939" sldId="305"/>
            <ac:spMk id="287" creationId="{1C0CD829-533D-6A64-72D1-643ABD6EF6C0}"/>
          </ac:spMkLst>
        </pc:spChg>
        <pc:picChg chg="del">
          <ac:chgData name="Severin Mills" userId="2d8cbaca9fe78370" providerId="LiveId" clId="{E56B34BF-9740-47C0-9D67-C1DE0EEB9B3C}" dt="2025-05-09T12:02:59.900" v="537" actId="478"/>
          <ac:picMkLst>
            <pc:docMk/>
            <pc:sldMk cId="1905517939" sldId="305"/>
            <ac:picMk id="2" creationId="{E895A0E8-1072-F6E8-4845-114C267D82BD}"/>
          </ac:picMkLst>
        </pc:picChg>
        <pc:picChg chg="del">
          <ac:chgData name="Severin Mills" userId="2d8cbaca9fe78370" providerId="LiveId" clId="{E56B34BF-9740-47C0-9D67-C1DE0EEB9B3C}" dt="2025-05-09T12:03:01.983" v="538" actId="478"/>
          <ac:picMkLst>
            <pc:docMk/>
            <pc:sldMk cId="1905517939" sldId="305"/>
            <ac:picMk id="3" creationId="{C4AA7351-8604-5542-A506-F0A8F359F651}"/>
          </ac:picMkLst>
        </pc:picChg>
        <pc:picChg chg="add mod">
          <ac:chgData name="Severin Mills" userId="2d8cbaca9fe78370" providerId="LiveId" clId="{E56B34BF-9740-47C0-9D67-C1DE0EEB9B3C}" dt="2025-05-09T12:03:03.339" v="539"/>
          <ac:picMkLst>
            <pc:docMk/>
            <pc:sldMk cId="1905517939" sldId="305"/>
            <ac:picMk id="4" creationId="{777CDBFE-B124-86F5-098E-973FBF9871BA}"/>
          </ac:picMkLst>
        </pc:picChg>
      </pc:sldChg>
      <pc:sldChg chg="addSp delSp modSp add del mod">
        <pc:chgData name="Severin Mills" userId="2d8cbaca9fe78370" providerId="LiveId" clId="{E56B34BF-9740-47C0-9D67-C1DE0EEB9B3C}" dt="2025-05-09T12:06:28.239" v="835" actId="2696"/>
        <pc:sldMkLst>
          <pc:docMk/>
          <pc:sldMk cId="1500517595" sldId="306"/>
        </pc:sldMkLst>
        <pc:spChg chg="mod">
          <ac:chgData name="Severin Mills" userId="2d8cbaca9fe78370" providerId="LiveId" clId="{E56B34BF-9740-47C0-9D67-C1DE0EEB9B3C}" dt="2025-05-09T12:05:18.030" v="730" actId="20577"/>
          <ac:spMkLst>
            <pc:docMk/>
            <pc:sldMk cId="1500517595" sldId="306"/>
            <ac:spMk id="287" creationId="{13DA402B-CFE4-C3CE-7C2D-EB91D43D95F8}"/>
          </ac:spMkLst>
        </pc:spChg>
        <pc:spChg chg="mod">
          <ac:chgData name="Severin Mills" userId="2d8cbaca9fe78370" providerId="LiveId" clId="{E56B34BF-9740-47C0-9D67-C1DE0EEB9B3C}" dt="2025-05-09T12:06:18.093" v="831" actId="20577"/>
          <ac:spMkLst>
            <pc:docMk/>
            <pc:sldMk cId="1500517595" sldId="306"/>
            <ac:spMk id="288" creationId="{E1539E8C-7DB0-63CD-47C3-065E028B816D}"/>
          </ac:spMkLst>
        </pc:spChg>
        <pc:picChg chg="del">
          <ac:chgData name="Severin Mills" userId="2d8cbaca9fe78370" providerId="LiveId" clId="{E56B34BF-9740-47C0-9D67-C1DE0EEB9B3C}" dt="2025-05-09T12:05:20.992" v="731" actId="478"/>
          <ac:picMkLst>
            <pc:docMk/>
            <pc:sldMk cId="1500517595" sldId="306"/>
            <ac:picMk id="3" creationId="{62EDFBBF-333C-03C0-ADB8-0D733C1DA8E9}"/>
          </ac:picMkLst>
        </pc:picChg>
        <pc:picChg chg="add mod">
          <ac:chgData name="Severin Mills" userId="2d8cbaca9fe78370" providerId="LiveId" clId="{E56B34BF-9740-47C0-9D67-C1DE0EEB9B3C}" dt="2025-05-09T12:05:47.913" v="758" actId="1076"/>
          <ac:picMkLst>
            <pc:docMk/>
            <pc:sldMk cId="1500517595" sldId="306"/>
            <ac:picMk id="4" creationId="{32F0F1A4-85CA-AB8E-8CA7-D03C0BD9095C}"/>
          </ac:picMkLst>
        </pc:picChg>
      </pc:sldChg>
      <pc:sldChg chg="addSp delSp modSp add mod">
        <pc:chgData name="Severin Mills" userId="2d8cbaca9fe78370" providerId="LiveId" clId="{E56B34BF-9740-47C0-9D67-C1DE0EEB9B3C}" dt="2025-05-09T12:07:28.154" v="913" actId="20577"/>
        <pc:sldMkLst>
          <pc:docMk/>
          <pc:sldMk cId="1202275196" sldId="307"/>
        </pc:sldMkLst>
        <pc:spChg chg="mod">
          <ac:chgData name="Severin Mills" userId="2d8cbaca9fe78370" providerId="LiveId" clId="{E56B34BF-9740-47C0-9D67-C1DE0EEB9B3C}" dt="2025-05-09T12:07:12.334" v="875" actId="20577"/>
          <ac:spMkLst>
            <pc:docMk/>
            <pc:sldMk cId="1202275196" sldId="307"/>
            <ac:spMk id="287" creationId="{5DD055B3-8A69-10DE-5275-FAD5D974B978}"/>
          </ac:spMkLst>
        </pc:spChg>
        <pc:spChg chg="mod">
          <ac:chgData name="Severin Mills" userId="2d8cbaca9fe78370" providerId="LiveId" clId="{E56B34BF-9740-47C0-9D67-C1DE0EEB9B3C}" dt="2025-05-09T12:07:28.154" v="913" actId="20577"/>
          <ac:spMkLst>
            <pc:docMk/>
            <pc:sldMk cId="1202275196" sldId="307"/>
            <ac:spMk id="288" creationId="{F5BB9B4C-F62D-F74C-C4CF-0A4AD7C12CEE}"/>
          </ac:spMkLst>
        </pc:spChg>
        <pc:picChg chg="add mod">
          <ac:chgData name="Severin Mills" userId="2d8cbaca9fe78370" providerId="LiveId" clId="{E56B34BF-9740-47C0-9D67-C1DE0EEB9B3C}" dt="2025-05-09T12:07:00.407" v="839" actId="1076"/>
          <ac:picMkLst>
            <pc:docMk/>
            <pc:sldMk cId="1202275196" sldId="307"/>
            <ac:picMk id="3" creationId="{C1AB8803-A96D-FF6A-5773-63181DF9324F}"/>
          </ac:picMkLst>
        </pc:picChg>
        <pc:picChg chg="del">
          <ac:chgData name="Severin Mills" userId="2d8cbaca9fe78370" providerId="LiveId" clId="{E56B34BF-9740-47C0-9D67-C1DE0EEB9B3C}" dt="2025-05-09T12:06:56.491" v="837" actId="478"/>
          <ac:picMkLst>
            <pc:docMk/>
            <pc:sldMk cId="1202275196" sldId="307"/>
            <ac:picMk id="4" creationId="{8C6AA917-F511-4599-A20C-04943AF7FF9A}"/>
          </ac:picMkLst>
        </pc:picChg>
      </pc:sldChg>
      <pc:sldChg chg="addSp delSp modSp add mod">
        <pc:chgData name="Severin Mills" userId="2d8cbaca9fe78370" providerId="LiveId" clId="{E56B34BF-9740-47C0-9D67-C1DE0EEB9B3C}" dt="2025-05-09T12:08:23.553" v="1010" actId="20577"/>
        <pc:sldMkLst>
          <pc:docMk/>
          <pc:sldMk cId="1989467047" sldId="308"/>
        </pc:sldMkLst>
        <pc:spChg chg="mod">
          <ac:chgData name="Severin Mills" userId="2d8cbaca9fe78370" providerId="LiveId" clId="{E56B34BF-9740-47C0-9D67-C1DE0EEB9B3C}" dt="2025-05-09T12:08:23.553" v="1010" actId="20577"/>
          <ac:spMkLst>
            <pc:docMk/>
            <pc:sldMk cId="1989467047" sldId="308"/>
            <ac:spMk id="288" creationId="{0EFC7395-B5D4-5AA0-D2F9-DB2E09634325}"/>
          </ac:spMkLst>
        </pc:spChg>
        <pc:picChg chg="del">
          <ac:chgData name="Severin Mills" userId="2d8cbaca9fe78370" providerId="LiveId" clId="{E56B34BF-9740-47C0-9D67-C1DE0EEB9B3C}" dt="2025-05-09T12:07:43.108" v="915" actId="478"/>
          <ac:picMkLst>
            <pc:docMk/>
            <pc:sldMk cId="1989467047" sldId="308"/>
            <ac:picMk id="3" creationId="{0DF3523F-116F-C761-D237-B92F2C9D3E8C}"/>
          </ac:picMkLst>
        </pc:picChg>
        <pc:picChg chg="add mod">
          <ac:chgData name="Severin Mills" userId="2d8cbaca9fe78370" providerId="LiveId" clId="{E56B34BF-9740-47C0-9D67-C1DE0EEB9B3C}" dt="2025-05-09T12:07:47.813" v="918" actId="1076"/>
          <ac:picMkLst>
            <pc:docMk/>
            <pc:sldMk cId="1989467047" sldId="308"/>
            <ac:picMk id="4" creationId="{452D77B3-89C5-80CA-9A7B-1FCAC12CD8CC}"/>
          </ac:picMkLst>
        </pc:picChg>
      </pc:sldChg>
      <pc:sldChg chg="addSp delSp modSp add mod">
        <pc:chgData name="Severin Mills" userId="2d8cbaca9fe78370" providerId="LiveId" clId="{E56B34BF-9740-47C0-9D67-C1DE0EEB9B3C}" dt="2025-05-09T12:09:37.543" v="1134" actId="20577"/>
        <pc:sldMkLst>
          <pc:docMk/>
          <pc:sldMk cId="3313756358" sldId="309"/>
        </pc:sldMkLst>
        <pc:spChg chg="mod">
          <ac:chgData name="Severin Mills" userId="2d8cbaca9fe78370" providerId="LiveId" clId="{E56B34BF-9740-47C0-9D67-C1DE0EEB9B3C}" dt="2025-05-09T12:09:37.543" v="1134" actId="20577"/>
          <ac:spMkLst>
            <pc:docMk/>
            <pc:sldMk cId="3313756358" sldId="309"/>
            <ac:spMk id="288" creationId="{38715FE9-14E3-1BE8-1D4B-FB45723B1B38}"/>
          </ac:spMkLst>
        </pc:spChg>
        <pc:picChg chg="add mod">
          <ac:chgData name="Severin Mills" userId="2d8cbaca9fe78370" providerId="LiveId" clId="{E56B34BF-9740-47C0-9D67-C1DE0EEB9B3C}" dt="2025-05-09T12:09:26.529" v="1075" actId="1076"/>
          <ac:picMkLst>
            <pc:docMk/>
            <pc:sldMk cId="3313756358" sldId="309"/>
            <ac:picMk id="3" creationId="{89DCA9A2-B7DD-8830-0514-A03900395793}"/>
          </ac:picMkLst>
        </pc:picChg>
        <pc:picChg chg="del">
          <ac:chgData name="Severin Mills" userId="2d8cbaca9fe78370" providerId="LiveId" clId="{E56B34BF-9740-47C0-9D67-C1DE0EEB9B3C}" dt="2025-05-09T12:09:15.189" v="1072" actId="478"/>
          <ac:picMkLst>
            <pc:docMk/>
            <pc:sldMk cId="3313756358" sldId="309"/>
            <ac:picMk id="4" creationId="{0FD3B2C7-4672-5D7E-11A6-22C67B5343C6}"/>
          </ac:picMkLst>
        </pc:picChg>
      </pc:sldChg>
      <pc:sldChg chg="addSp delSp modSp add mod">
        <pc:chgData name="Severin Mills" userId="2d8cbaca9fe78370" providerId="LiveId" clId="{E56B34BF-9740-47C0-9D67-C1DE0EEB9B3C}" dt="2025-05-09T12:10:58.857" v="1254" actId="5793"/>
        <pc:sldMkLst>
          <pc:docMk/>
          <pc:sldMk cId="727308642" sldId="310"/>
        </pc:sldMkLst>
        <pc:spChg chg="mod">
          <ac:chgData name="Severin Mills" userId="2d8cbaca9fe78370" providerId="LiveId" clId="{E56B34BF-9740-47C0-9D67-C1DE0EEB9B3C}" dt="2025-05-09T12:10:07.667" v="1177" actId="20577"/>
          <ac:spMkLst>
            <pc:docMk/>
            <pc:sldMk cId="727308642" sldId="310"/>
            <ac:spMk id="287" creationId="{CEA15C18-5456-B2CD-12C5-89F65376FC11}"/>
          </ac:spMkLst>
        </pc:spChg>
        <pc:spChg chg="mod">
          <ac:chgData name="Severin Mills" userId="2d8cbaca9fe78370" providerId="LiveId" clId="{E56B34BF-9740-47C0-9D67-C1DE0EEB9B3C}" dt="2025-05-09T12:10:58.857" v="1254" actId="5793"/>
          <ac:spMkLst>
            <pc:docMk/>
            <pc:sldMk cId="727308642" sldId="310"/>
            <ac:spMk id="288" creationId="{71C96631-C275-672F-1ECA-AAA0AA172097}"/>
          </ac:spMkLst>
        </pc:spChg>
        <pc:picChg chg="del">
          <ac:chgData name="Severin Mills" userId="2d8cbaca9fe78370" providerId="LiveId" clId="{E56B34BF-9740-47C0-9D67-C1DE0EEB9B3C}" dt="2025-05-09T12:10:11.121" v="1178" actId="478"/>
          <ac:picMkLst>
            <pc:docMk/>
            <pc:sldMk cId="727308642" sldId="310"/>
            <ac:picMk id="3" creationId="{6D0A7279-A12D-FD08-0C5C-FE4896BFB48E}"/>
          </ac:picMkLst>
        </pc:picChg>
        <pc:picChg chg="add mod">
          <ac:chgData name="Severin Mills" userId="2d8cbaca9fe78370" providerId="LiveId" clId="{E56B34BF-9740-47C0-9D67-C1DE0EEB9B3C}" dt="2025-05-09T12:10:32.321" v="1227" actId="1076"/>
          <ac:picMkLst>
            <pc:docMk/>
            <pc:sldMk cId="727308642" sldId="310"/>
            <ac:picMk id="4" creationId="{C121B3E1-D8E0-6D29-92C6-C0BCAA9BB26D}"/>
          </ac:picMkLst>
        </pc:picChg>
      </pc:sldChg>
      <pc:sldChg chg="addSp modSp add mod">
        <pc:chgData name="Severin Mills" userId="2d8cbaca9fe78370" providerId="LiveId" clId="{E56B34BF-9740-47C0-9D67-C1DE0EEB9B3C}" dt="2025-05-09T12:11:17.932" v="1265" actId="1076"/>
        <pc:sldMkLst>
          <pc:docMk/>
          <pc:sldMk cId="12569913" sldId="311"/>
        </pc:sldMkLst>
        <pc:spChg chg="mod">
          <ac:chgData name="Severin Mills" userId="2d8cbaca9fe78370" providerId="LiveId" clId="{E56B34BF-9740-47C0-9D67-C1DE0EEB9B3C}" dt="2025-05-09T12:11:06.396" v="1263" actId="20577"/>
          <ac:spMkLst>
            <pc:docMk/>
            <pc:sldMk cId="12569913" sldId="311"/>
            <ac:spMk id="288" creationId="{783B12CC-7B2C-DE1A-9CCC-B04B4205B078}"/>
          </ac:spMkLst>
        </pc:spChg>
        <pc:picChg chg="add mod">
          <ac:chgData name="Severin Mills" userId="2d8cbaca9fe78370" providerId="LiveId" clId="{E56B34BF-9740-47C0-9D67-C1DE0EEB9B3C}" dt="2025-05-09T12:11:17.932" v="1265" actId="1076"/>
          <ac:picMkLst>
            <pc:docMk/>
            <pc:sldMk cId="12569913" sldId="311"/>
            <ac:picMk id="3" creationId="{EC44C1B0-9D14-4843-CFC3-21EC01FC1A0C}"/>
          </ac:picMkLst>
        </pc:picChg>
      </pc:sldChg>
      <pc:sldChg chg="modSp add mod">
        <pc:chgData name="Severin Mills" userId="2d8cbaca9fe78370" providerId="LiveId" clId="{E56B34BF-9740-47C0-9D67-C1DE0EEB9B3C}" dt="2025-05-09T12:11:31.623" v="1288" actId="20577"/>
        <pc:sldMkLst>
          <pc:docMk/>
          <pc:sldMk cId="3695899514" sldId="312"/>
        </pc:sldMkLst>
        <pc:spChg chg="mod">
          <ac:chgData name="Severin Mills" userId="2d8cbaca9fe78370" providerId="LiveId" clId="{E56B34BF-9740-47C0-9D67-C1DE0EEB9B3C}" dt="2025-05-09T12:11:31.623" v="1288" actId="20577"/>
          <ac:spMkLst>
            <pc:docMk/>
            <pc:sldMk cId="3695899514" sldId="312"/>
            <ac:spMk id="288" creationId="{7496D3A4-B55E-6958-ADFB-E29390F27719}"/>
          </ac:spMkLst>
        </pc:spChg>
      </pc:sldChg>
      <pc:sldChg chg="addSp delSp modSp add mod">
        <pc:chgData name="Severin Mills" userId="2d8cbaca9fe78370" providerId="LiveId" clId="{E56B34BF-9740-47C0-9D67-C1DE0EEB9B3C}" dt="2025-05-09T12:15:05.083" v="1444" actId="20577"/>
        <pc:sldMkLst>
          <pc:docMk/>
          <pc:sldMk cId="3703134985" sldId="313"/>
        </pc:sldMkLst>
        <pc:spChg chg="mod">
          <ac:chgData name="Severin Mills" userId="2d8cbaca9fe78370" providerId="LiveId" clId="{E56B34BF-9740-47C0-9D67-C1DE0EEB9B3C}" dt="2025-05-09T12:14:07.605" v="1313" actId="20577"/>
          <ac:spMkLst>
            <pc:docMk/>
            <pc:sldMk cId="3703134985" sldId="313"/>
            <ac:spMk id="287" creationId="{71A4863A-FC37-185F-4E6C-0B1F39110D8C}"/>
          </ac:spMkLst>
        </pc:spChg>
        <pc:spChg chg="mod">
          <ac:chgData name="Severin Mills" userId="2d8cbaca9fe78370" providerId="LiveId" clId="{E56B34BF-9740-47C0-9D67-C1DE0EEB9B3C}" dt="2025-05-09T12:15:05.083" v="1444" actId="20577"/>
          <ac:spMkLst>
            <pc:docMk/>
            <pc:sldMk cId="3703134985" sldId="313"/>
            <ac:spMk id="288" creationId="{5D603E15-0C99-3558-9A38-E95BF5226A19}"/>
          </ac:spMkLst>
        </pc:spChg>
        <pc:picChg chg="del">
          <ac:chgData name="Severin Mills" userId="2d8cbaca9fe78370" providerId="LiveId" clId="{E56B34BF-9740-47C0-9D67-C1DE0EEB9B3C}" dt="2025-05-09T12:14:09.160" v="1314" actId="478"/>
          <ac:picMkLst>
            <pc:docMk/>
            <pc:sldMk cId="3703134985" sldId="313"/>
            <ac:picMk id="3" creationId="{D5C8CA82-B4B6-C872-B2EF-0CE87EEC1BE7}"/>
          </ac:picMkLst>
        </pc:picChg>
        <pc:picChg chg="del">
          <ac:chgData name="Severin Mills" userId="2d8cbaca9fe78370" providerId="LiveId" clId="{E56B34BF-9740-47C0-9D67-C1DE0EEB9B3C}" dt="2025-05-09T12:14:10.139" v="1315" actId="478"/>
          <ac:picMkLst>
            <pc:docMk/>
            <pc:sldMk cId="3703134985" sldId="313"/>
            <ac:picMk id="4" creationId="{6EE1B64B-6BDB-BF5B-F3B4-168EB3750CBE}"/>
          </ac:picMkLst>
        </pc:picChg>
        <pc:picChg chg="add mod">
          <ac:chgData name="Severin Mills" userId="2d8cbaca9fe78370" providerId="LiveId" clId="{E56B34BF-9740-47C0-9D67-C1DE0EEB9B3C}" dt="2025-05-09T12:14:23.176" v="1317" actId="1076"/>
          <ac:picMkLst>
            <pc:docMk/>
            <pc:sldMk cId="3703134985" sldId="313"/>
            <ac:picMk id="5" creationId="{29084F33-0BC2-57C0-1A8C-8283ACC008E5}"/>
          </ac:picMkLst>
        </pc:picChg>
      </pc:sldChg>
      <pc:sldChg chg="modSp add mod">
        <pc:chgData name="Severin Mills" userId="2d8cbaca9fe78370" providerId="LiveId" clId="{E56B34BF-9740-47C0-9D67-C1DE0EEB9B3C}" dt="2025-05-09T12:16:00.192" v="1499" actId="20577"/>
        <pc:sldMkLst>
          <pc:docMk/>
          <pc:sldMk cId="2238459888" sldId="314"/>
        </pc:sldMkLst>
        <pc:spChg chg="mod">
          <ac:chgData name="Severin Mills" userId="2d8cbaca9fe78370" providerId="LiveId" clId="{E56B34BF-9740-47C0-9D67-C1DE0EEB9B3C}" dt="2025-05-09T12:16:00.192" v="1499" actId="20577"/>
          <ac:spMkLst>
            <pc:docMk/>
            <pc:sldMk cId="2238459888" sldId="314"/>
            <ac:spMk id="288" creationId="{C14604EF-00E4-A960-4357-61A5B0F5ED02}"/>
          </ac:spMkLst>
        </pc:spChg>
      </pc:sldChg>
      <pc:sldChg chg="add del">
        <pc:chgData name="Severin Mills" userId="2d8cbaca9fe78370" providerId="LiveId" clId="{E56B34BF-9740-47C0-9D67-C1DE0EEB9B3C}" dt="2025-05-09T12:15:44.090" v="1445" actId="47"/>
        <pc:sldMkLst>
          <pc:docMk/>
          <pc:sldMk cId="3132075863" sldId="314"/>
        </pc:sldMkLst>
      </pc:sldChg>
      <pc:sldChg chg="addSp delSp modSp add mod">
        <pc:chgData name="Severin Mills" userId="2d8cbaca9fe78370" providerId="LiveId" clId="{E56B34BF-9740-47C0-9D67-C1DE0EEB9B3C}" dt="2025-05-09T12:16:59.030" v="1696" actId="20577"/>
        <pc:sldMkLst>
          <pc:docMk/>
          <pc:sldMk cId="2044459742" sldId="315"/>
        </pc:sldMkLst>
        <pc:spChg chg="mod">
          <ac:chgData name="Severin Mills" userId="2d8cbaca9fe78370" providerId="LiveId" clId="{E56B34BF-9740-47C0-9D67-C1DE0EEB9B3C}" dt="2025-05-09T12:16:13.833" v="1520" actId="20577"/>
          <ac:spMkLst>
            <pc:docMk/>
            <pc:sldMk cId="2044459742" sldId="315"/>
            <ac:spMk id="287" creationId="{50396FC6-B608-D0FF-3ACC-FC91890A4A5E}"/>
          </ac:spMkLst>
        </pc:spChg>
        <pc:spChg chg="mod">
          <ac:chgData name="Severin Mills" userId="2d8cbaca9fe78370" providerId="LiveId" clId="{E56B34BF-9740-47C0-9D67-C1DE0EEB9B3C}" dt="2025-05-09T12:16:59.030" v="1696" actId="20577"/>
          <ac:spMkLst>
            <pc:docMk/>
            <pc:sldMk cId="2044459742" sldId="315"/>
            <ac:spMk id="288" creationId="{7EA10BAB-746B-1A4F-9F56-98008CF3540E}"/>
          </ac:spMkLst>
        </pc:spChg>
        <pc:picChg chg="add mod">
          <ac:chgData name="Severin Mills" userId="2d8cbaca9fe78370" providerId="LiveId" clId="{E56B34BF-9740-47C0-9D67-C1DE0EEB9B3C}" dt="2025-05-09T12:16:08.271" v="1503" actId="1076"/>
          <ac:picMkLst>
            <pc:docMk/>
            <pc:sldMk cId="2044459742" sldId="315"/>
            <ac:picMk id="3" creationId="{131FE289-717E-D00D-F490-DD9EC482C68D}"/>
          </ac:picMkLst>
        </pc:picChg>
        <pc:picChg chg="del">
          <ac:chgData name="Severin Mills" userId="2d8cbaca9fe78370" providerId="LiveId" clId="{E56B34BF-9740-47C0-9D67-C1DE0EEB9B3C}" dt="2025-05-09T12:16:06.053" v="1501" actId="478"/>
          <ac:picMkLst>
            <pc:docMk/>
            <pc:sldMk cId="2044459742" sldId="315"/>
            <ac:picMk id="5" creationId="{6F68CB7E-CA6E-EF67-7957-AEA9270E6F6D}"/>
          </ac:picMkLst>
        </pc:picChg>
      </pc:sldChg>
      <pc:sldChg chg="addSp delSp modSp add mod">
        <pc:chgData name="Severin Mills" userId="2d8cbaca9fe78370" providerId="LiveId" clId="{E56B34BF-9740-47C0-9D67-C1DE0EEB9B3C}" dt="2025-05-09T12:17:52.349" v="1718"/>
        <pc:sldMkLst>
          <pc:docMk/>
          <pc:sldMk cId="2527947516" sldId="316"/>
        </pc:sldMkLst>
        <pc:spChg chg="mod">
          <ac:chgData name="Severin Mills" userId="2d8cbaca9fe78370" providerId="LiveId" clId="{E56B34BF-9740-47C0-9D67-C1DE0EEB9B3C}" dt="2025-05-09T12:17:25.030" v="1710" actId="20577"/>
          <ac:spMkLst>
            <pc:docMk/>
            <pc:sldMk cId="2527947516" sldId="316"/>
            <ac:spMk id="287" creationId="{001E1924-E785-1C95-DDB3-BDF582B7379F}"/>
          </ac:spMkLst>
        </pc:spChg>
        <pc:spChg chg="del mod">
          <ac:chgData name="Severin Mills" userId="2d8cbaca9fe78370" providerId="LiveId" clId="{E56B34BF-9740-47C0-9D67-C1DE0EEB9B3C}" dt="2025-05-09T12:17:52.349" v="1718"/>
          <ac:spMkLst>
            <pc:docMk/>
            <pc:sldMk cId="2527947516" sldId="316"/>
            <ac:spMk id="288" creationId="{D82E4556-494C-4372-1D75-2C9EB92E9B36}"/>
          </ac:spMkLst>
        </pc:spChg>
        <pc:picChg chg="del">
          <ac:chgData name="Severin Mills" userId="2d8cbaca9fe78370" providerId="LiveId" clId="{E56B34BF-9740-47C0-9D67-C1DE0EEB9B3C}" dt="2025-05-09T12:17:26.565" v="1711" actId="478"/>
          <ac:picMkLst>
            <pc:docMk/>
            <pc:sldMk cId="2527947516" sldId="316"/>
            <ac:picMk id="3" creationId="{6F24DD14-8322-0B65-CF95-B7F6DF4230FA}"/>
          </ac:picMkLst>
        </pc:picChg>
        <pc:picChg chg="add mod">
          <ac:chgData name="Severin Mills" userId="2d8cbaca9fe78370" providerId="LiveId" clId="{E56B34BF-9740-47C0-9D67-C1DE0EEB9B3C}" dt="2025-05-09T12:17:51.902" v="1716" actId="1076"/>
          <ac:picMkLst>
            <pc:docMk/>
            <pc:sldMk cId="2527947516" sldId="316"/>
            <ac:picMk id="4" creationId="{8B33C3C2-E841-45E5-860D-7A04A4B81371}"/>
          </ac:picMkLst>
        </pc:picChg>
      </pc:sldChg>
      <pc:sldMasterChg chg="delSldLayout">
        <pc:chgData name="Severin Mills" userId="2d8cbaca9fe78370" providerId="LiveId" clId="{E56B34BF-9740-47C0-9D67-C1DE0EEB9B3C}" dt="2025-05-09T11:47:03.380" v="434" actId="47"/>
        <pc:sldMasterMkLst>
          <pc:docMk/>
          <pc:sldMasterMk cId="0" sldId="2147483648"/>
        </pc:sldMasterMkLst>
        <pc:sldLayoutChg chg="del">
          <pc:chgData name="Severin Mills" userId="2d8cbaca9fe78370" providerId="LiveId" clId="{E56B34BF-9740-47C0-9D67-C1DE0EEB9B3C}" dt="2025-05-07T09:30:05.425" v="189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everin Mills" userId="2d8cbaca9fe78370" providerId="LiveId" clId="{E56B34BF-9740-47C0-9D67-C1DE0EEB9B3C}" dt="2025-05-07T09:31:30.328" v="200" actId="47"/>
          <pc:sldLayoutMkLst>
            <pc:docMk/>
            <pc:sldMasterMk cId="0" sldId="2147483648"/>
            <pc:sldLayoutMk cId="2833169770" sldId="2147483660"/>
          </pc:sldLayoutMkLst>
        </pc:sldLayoutChg>
        <pc:sldLayoutChg chg="del">
          <pc:chgData name="Severin Mills" userId="2d8cbaca9fe78370" providerId="LiveId" clId="{E56B34BF-9740-47C0-9D67-C1DE0EEB9B3C}" dt="2025-05-07T09:31:43.111" v="204" actId="47"/>
          <pc:sldLayoutMkLst>
            <pc:docMk/>
            <pc:sldMasterMk cId="0" sldId="2147483648"/>
            <pc:sldLayoutMk cId="2491671095" sldId="2147483661"/>
          </pc:sldLayoutMkLst>
        </pc:sldLayoutChg>
        <pc:sldLayoutChg chg="del">
          <pc:chgData name="Severin Mills" userId="2d8cbaca9fe78370" providerId="LiveId" clId="{E56B34BF-9740-47C0-9D67-C1DE0EEB9B3C}" dt="2025-05-09T11:47:03.380" v="434" actId="47"/>
          <pc:sldLayoutMkLst>
            <pc:docMk/>
            <pc:sldMasterMk cId="0" sldId="2147483648"/>
            <pc:sldLayoutMk cId="167457173" sldId="2147483662"/>
          </pc:sldLayoutMkLst>
        </pc:sldLayoutChg>
      </pc:sldMasterChg>
    </pc:docChg>
  </pc:docChgLst>
  <pc:docChgLst>
    <pc:chgData name="Severin Mills" userId="2d8cbaca9fe78370" providerId="LiveId" clId="{C3497F65-EE5F-4F95-80C2-32EDA56BCF71}"/>
    <pc:docChg chg="modSld">
      <pc:chgData name="Severin Mills" userId="2d8cbaca9fe78370" providerId="LiveId" clId="{C3497F65-EE5F-4F95-80C2-32EDA56BCF71}" dt="2025-05-02T13:45:03.292" v="21" actId="20577"/>
      <pc:docMkLst>
        <pc:docMk/>
      </pc:docMkLst>
      <pc:sldChg chg="modSp mod">
        <pc:chgData name="Severin Mills" userId="2d8cbaca9fe78370" providerId="LiveId" clId="{C3497F65-EE5F-4F95-80C2-32EDA56BCF71}" dt="2025-05-02T13:45:03.292" v="21" actId="20577"/>
        <pc:sldMkLst>
          <pc:docMk/>
          <pc:sldMk cId="0" sldId="257"/>
        </pc:sldMkLst>
        <pc:spChg chg="mod">
          <ac:chgData name="Severin Mills" userId="2d8cbaca9fe78370" providerId="LiveId" clId="{C3497F65-EE5F-4F95-80C2-32EDA56BCF71}" dt="2025-05-02T13:45:03.292" v="21" actId="20577"/>
          <ac:spMkLst>
            <pc:docMk/>
            <pc:sldMk cId="0" sldId="257"/>
            <ac:spMk id="108" creationId="{00000000-0000-0000-0000-000000000000}"/>
          </ac:spMkLst>
        </pc:spChg>
      </pc:sldChg>
      <pc:sldChg chg="modSp mod">
        <pc:chgData name="Severin Mills" userId="2d8cbaca9fe78370" providerId="LiveId" clId="{C3497F65-EE5F-4F95-80C2-32EDA56BCF71}" dt="2025-05-02T13:44:26.476" v="3" actId="20577"/>
        <pc:sldMkLst>
          <pc:docMk/>
          <pc:sldMk cId="0" sldId="274"/>
        </pc:sldMkLst>
        <pc:spChg chg="mod">
          <ac:chgData name="Severin Mills" userId="2d8cbaca9fe78370" providerId="LiveId" clId="{C3497F65-EE5F-4F95-80C2-32EDA56BCF71}" dt="2025-05-02T13:44:26.476" v="3" actId="20577"/>
          <ac:spMkLst>
            <pc:docMk/>
            <pc:sldMk cId="0" sldId="274"/>
            <ac:spMk id="2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0B7A0AEF-FDC1-7EEF-0DA2-4AE11835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27195517-C441-118E-0020-507B8DADD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DEFB4078-83FD-22CB-F2A0-380450D04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EB85457C-1F04-4506-0C43-BBC841885A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282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A3EA876D-933C-CCCA-C2C2-4588AA7E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E85C7C40-3F77-E54C-2709-F525CAEE22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D695C564-9EFF-2200-FE0E-F0096E958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8960AA9-CC36-5E64-4AC0-0908B12502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05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BE5DBA1F-0BB8-D831-07F0-21AE4B45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3C894B7C-3DE7-E472-3993-47F181E20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5BA9C06A-0C3E-D32A-F051-F5B099C53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978C5B49-7937-382A-1468-E69815406E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210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07572AC9-B2EB-387B-5990-B25A4495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065E601-99CA-85CB-4240-80166D0A9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1449AC5F-3785-8400-CE96-C95441E26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7AC357FE-086B-94D3-454E-43B9EE6D1F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565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4C7AE0D6-604F-7C6B-5557-0520B109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48B0B571-F141-8B1B-860D-59AB11E69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C256E2C-2398-3E9C-5085-178D97DD0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AEF3393F-DA66-D332-C498-243154AC96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753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DD13AAD2-56C8-8E5E-ECB0-F877D81F7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EDCD2D7B-F14B-9A0F-C37F-D097FE2DDB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FEFA50E4-25F5-D806-FB9A-87F1F0B4A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E4ED4BAB-C444-2A89-A14E-DE7A4B6DCC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048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563D5307-88B1-6DBA-ED80-CD9AAA36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54E72281-C771-A91E-9CD8-6BB6E7C95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F08DAE24-E8DA-23BD-B9D2-1C842A0C3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83B3620F-B526-C062-544D-70519FE0C2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055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40098C2B-4D30-398B-185C-11CACA683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971E2073-5563-A9E7-FDD7-1B7E1CD9B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7CD2A96E-D273-C1D2-C09C-390AAC68DE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2DA30CAF-0186-0641-D2AC-E378316BE7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360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82A9DF23-78A9-5335-EDFE-8C14E3DF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87E639B8-E179-0B1B-5013-86265CFB33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8C0879C-C960-5B87-306B-A2B0D66B71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39D8F601-AC9F-C2D6-D580-AAB1669DDF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45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FADFBA4-1F68-0AF5-C358-66CA7376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9A68A24-E1AD-D74A-0BCE-5E8EE81E1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2ECCE079-5182-ACB6-C572-323B58BF6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25EC6E65-8500-1285-6E21-2E7444D8B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84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8E957BD-9311-DC24-DCF4-4C04C57F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2A1FF468-1E03-68CF-2FA5-8F1408AF33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B95C5028-B885-325E-5B07-AD67F823E7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75D1F8EE-746C-76CB-0BF6-2B440E2D9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92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18553C09-D8AA-0F62-E25C-328E840D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00CBDD8B-F50C-C423-813C-E423F88F8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BB790ED6-18E1-5F8F-EDA4-040CD3D48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61D0E155-0459-1E44-55DF-4FA37278F7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78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FF634F83-1152-95DB-B7B9-5C2F482FB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985FFBEA-AE57-3621-3CCE-E1DE65B69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3E3EDC76-B16A-7C95-8315-90BBE55861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D56A8AA9-0186-BEBF-F41B-51707A4BEC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0631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BA57EF7C-218E-5D33-B7DC-B4A09B722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C667217-1FE8-1AC6-7E9A-A88F5A223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35D17043-81FE-2F9D-81F7-4DC76D33AD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E82E6FD2-542D-6F1C-97C3-710225DAFE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01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49CDDCCA-1D3D-FDED-29AE-99F35AB10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149978F7-E495-17B0-DED2-BA74EEB9AE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BE150101-A09E-AF09-D3BB-65E659C7A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3AF7EBE-570B-B7CA-793E-4A501A4CE7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98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F8CFE3BB-FAE0-0129-61D1-CE6E996A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BE4F08AB-9114-BFAA-5652-1CF50F18A2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E3C0DD98-2190-3DC1-4E56-6814A6A8E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32416A8-3B9D-2315-B067-3DE9C51CAC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3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e.kahoot.it/details/duplicate-of-information-retrieval-ex-08-champion-lists-vector-space-models-mschoeb/d450d0d9-513f-4387-8aca-15e8eaae63d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028700" y="8862060"/>
            <a:ext cx="170826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cxnSp>
        <p:nvCxnSpPr>
          <p:cNvPr id="90" name="Google Shape;90;p1"/>
          <p:cNvCxnSpPr/>
          <p:nvPr/>
        </p:nvCxnSpPr>
        <p:spPr>
          <a:xfrm>
            <a:off x="3662490" y="9079230"/>
            <a:ext cx="10963021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3662490" y="2945378"/>
            <a:ext cx="10963021" cy="230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89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INFORMATION RETRIEVAL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3662490" y="6259459"/>
            <a:ext cx="1096302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b="0" i="1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9 – Champion Lists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15160864" y="8862060"/>
            <a:ext cx="20984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Severin Mills</a:t>
            </a:r>
            <a:endParaRPr dirty="0"/>
          </a:p>
        </p:txBody>
      </p:sp>
      <p:sp>
        <p:nvSpPr>
          <p:cNvPr id="94" name="Google Shape;94;p1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318495A0-5682-5320-4FCD-354832FE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BF597344-0ACB-377F-73ED-30674382D4CE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B164C569-25B1-B582-3B84-0B7697AE9F2B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0816C76F-8506-D11E-1384-147CA333D23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124FF6FB-2139-7820-BF0C-4196D29507A7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E292304-67BE-06D8-9644-3BA2D1EFF0B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Index Elimination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0EFC7395-B5D4-5AA0-D2F9-DB2E09634325}"/>
              </a:ext>
            </a:extLst>
          </p:cNvPr>
          <p:cNvSpPr txBox="1"/>
          <p:nvPr/>
        </p:nvSpPr>
        <p:spPr>
          <a:xfrm>
            <a:off x="1052763" y="3275982"/>
            <a:ext cx="5911917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Remove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with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Benefit: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Usuall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are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contained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in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more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D77B3-89C5-80CA-9A7B-1FCAC12CD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608" y="3336987"/>
            <a:ext cx="10394841" cy="29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567E9B2B-3E2C-D8B3-9806-AA2482E54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5139160-1639-B3A8-4641-035793A1171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4022FC7B-BDED-D345-90B8-51B3A618169C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1F3ABEB4-0AD1-82D5-B6C6-1E54F7795DBA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48BCB6D9-0355-A2B8-DF9E-E9E75361BAEE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611ECD7C-AD16-29B9-5A53-E3E5558A025F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Index Elimination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38715FE9-14E3-1BE8-1D4B-FB45723B1B38}"/>
              </a:ext>
            </a:extLst>
          </p:cNvPr>
          <p:cNvSpPr txBox="1"/>
          <p:nvPr/>
        </p:nvSpPr>
        <p:spPr>
          <a:xfrm>
            <a:off x="1052763" y="3275982"/>
            <a:ext cx="5911917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Second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idea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Keep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only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containing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most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may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drop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too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many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this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way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though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CA9A2-B7DD-8830-0514-A03900395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98" y="3119817"/>
            <a:ext cx="9426541" cy="30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5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D5AC0F35-C778-CB51-62A7-F916E28B2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D8266374-9616-E8FC-7DD1-2EB0C7F75D4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3D7EB38-B3AA-E6F9-C51C-B121203DB50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A919D377-781F-D35C-F0FA-69D63D95ED98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BAB56561-C095-F685-344D-21B69D885878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CEA15C18-5456-B2CD-12C5-89F65376FC11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Champion Lists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71C96631-C275-672F-1ECA-AAA0AA172097}"/>
              </a:ext>
            </a:extLst>
          </p:cNvPr>
          <p:cNvSpPr txBox="1"/>
          <p:nvPr/>
        </p:nvSpPr>
        <p:spPr>
          <a:xfrm>
            <a:off x="1052763" y="3275982"/>
            <a:ext cx="5911917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Sort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postings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decreasing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term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frequency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1B3E1-D8E0-6D29-92C6-C0BCAA9BB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646" y="3336987"/>
            <a:ext cx="871659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0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F09F12A8-532D-0F53-7610-F8CC556EA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D81EBBD4-DEDC-3158-17BE-63ED4CA12480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4D99DD9-DD3E-AFA1-5671-70BCE2C8E0C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91695BB4-BA5B-FC9D-F7A8-F720CF40E3B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0DEDCB6F-085C-D1B2-E1BF-8D5408313CA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DBCEA1C0-415A-74AA-F6A9-7D3A13ED265B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Champion Lists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783B12CC-7B2C-DE1A-9CCC-B04B4205B078}"/>
              </a:ext>
            </a:extLst>
          </p:cNvPr>
          <p:cNvSpPr txBox="1"/>
          <p:nvPr/>
        </p:nvSpPr>
        <p:spPr>
          <a:xfrm>
            <a:off x="1052763" y="3275982"/>
            <a:ext cx="5911917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Sort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postings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decreasing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term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frequency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Only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keep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top K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documents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946D4-C530-6D8E-E3E2-910F71539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646" y="3336987"/>
            <a:ext cx="8716591" cy="1600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44C1B0-9D14-4843-CFC3-21EC01FC1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172" y="5154580"/>
            <a:ext cx="870706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FDC7FC1D-106D-A7CB-E0AB-09D634106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215CBC44-84DF-1A6C-AF42-863B2CE5FA24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95A2C757-6959-4BE3-EA43-CDD8950510E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9FAD32D3-C264-419A-E634-64DF1A278239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D5BEBD14-B928-C347-FE4D-B6E15560305E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2ACF2210-F60C-1226-5780-9E70197679E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Champion Lists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7496D3A4-B55E-6958-ADFB-E29390F27719}"/>
              </a:ext>
            </a:extLst>
          </p:cNvPr>
          <p:cNvSpPr txBox="1"/>
          <p:nvPr/>
        </p:nvSpPr>
        <p:spPr>
          <a:xfrm>
            <a:off x="1052763" y="3275982"/>
            <a:ext cx="5911917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Sort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postings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decreasing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term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frequency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Only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keep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top K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documents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Union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those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58D35-7C3E-72A2-3CD7-BE8DF540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646" y="3336987"/>
            <a:ext cx="8716591" cy="1600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249943-C3F8-C48D-6EAE-4541DC324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172" y="5154580"/>
            <a:ext cx="870706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9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9894F441-5509-4BED-1796-21836564D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B5ED1FF2-678C-C65E-BD60-09A677536D44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469CC677-DD13-41BB-168F-EFEA1E176452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51981319-07B6-C401-FB86-DA90B26C9AE2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99DEBC6F-D732-FC26-6A7D-0BBEDA70E04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71A4863A-FC37-185F-4E6C-0B1F39110D8C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Impact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ordering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5D603E15-0C99-3558-9A38-E95BF5226A19}"/>
              </a:ext>
            </a:extLst>
          </p:cNvPr>
          <p:cNvSpPr txBox="1"/>
          <p:nvPr/>
        </p:nvSpPr>
        <p:spPr>
          <a:xfrm>
            <a:off x="1052763" y="3275982"/>
            <a:ext cx="5911917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Create per-term Champion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list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Sort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decreasing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idf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Traverse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-at-a-time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collect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top k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84F33-0BC2-57C0-1A8C-8283ACC00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05" y="3062685"/>
            <a:ext cx="895475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5FAD460A-02FA-2195-3A61-87143C757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F795BA8A-B0D0-1A57-DBA9-E02ADC44F59E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E0344414-2104-43C0-AA46-1855627142ED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6FD56ACB-3376-80FD-A3F0-71D419ACD40B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F7B81A8E-CA6F-239D-A30E-C045EAAF6CAF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CDC1D86E-6C9F-6642-8116-0BDF530A4622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Impact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ordering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C14604EF-00E4-A960-4357-61A5B0F5ED02}"/>
              </a:ext>
            </a:extLst>
          </p:cNvPr>
          <p:cNvSpPr txBox="1"/>
          <p:nvPr/>
        </p:nvSpPr>
        <p:spPr>
          <a:xfrm>
            <a:off x="1052763" y="3275982"/>
            <a:ext cx="5911917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Create per-term Champion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list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Sort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decreasing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idf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Traverse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-at-a-time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collect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top k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What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don’t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have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enough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?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9F567-A3FB-4F20-4286-08FD67EA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05" y="3062685"/>
            <a:ext cx="895475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5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C360B35C-3A1D-1CA9-1175-96CB672C2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D5631FE7-7839-28BD-712F-B2BABFFC6A98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53BEEA4-6EF0-B5D1-4068-3166E2A1F405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18324157-DD96-F3C2-3015-D2F14FA7378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11025DAE-2881-CACB-6CBF-934E1C1757D5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50396FC6-B608-D0FF-3ACC-FC91890A4A5E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Tiered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indices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7EA10BAB-746B-1A4F-9F56-98008CF3540E}"/>
              </a:ext>
            </a:extLst>
          </p:cNvPr>
          <p:cNvSpPr txBox="1"/>
          <p:nvPr/>
        </p:nvSpPr>
        <p:spPr>
          <a:xfrm>
            <a:off x="1052763" y="3275982"/>
            <a:ext cx="5911917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Create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impact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ordering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Union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from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Tier I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not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enough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union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from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Tier II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still not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enough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union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from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Tier III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FE289-717E-D00D-F490-DD9EC482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299" y="2452312"/>
            <a:ext cx="897380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5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32FB3A31-56DA-0328-AFA1-B15CC518A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35240D85-8316-A5D7-427E-6BE7AA8EDB76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5377FC73-7FD9-352A-CDF9-AE854390B69F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20DB55A-3450-5EB1-1E44-2953D426F389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134BD238-38FB-783C-23E9-831A05D50222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001E1924-E785-1C95-DDB3-BDF582B7379F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Clustering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3C3C2-E841-45E5-860D-7A04A4B8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210" y="2046577"/>
            <a:ext cx="10963020" cy="57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19"/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9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09.05.2025</a:t>
            </a:r>
            <a:endParaRPr dirty="0"/>
          </a:p>
        </p:txBody>
      </p:sp>
      <p:sp>
        <p:nvSpPr>
          <p:cNvPr id="296" name="Google Shape;296;p19"/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Kahoot</a:t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1028700" y="2185996"/>
            <a:ext cx="16695420" cy="55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  <a:hlinkClick r:id="rId4"/>
              </a:rPr>
              <a:t>https://create.kahoot.it/details/duplicate-of-information-retrieval-ex-08-champion-lists-vector-space-models-mschoeb/d450d0d9-513f-4387-8aca-15e8eaae63d9</a:t>
            </a:r>
            <a:endParaRPr lang="de-CH" sz="6399" i="1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28700" y="811530"/>
            <a:ext cx="3710767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0" i="0" u="none" strike="noStrike" cap="none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09.05.2025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1028700" y="3921769"/>
            <a:ext cx="4477275" cy="59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Exercise</a:t>
            </a: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Recap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1028700" y="5621029"/>
            <a:ext cx="447727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Vector Space Model</a:t>
            </a:r>
            <a:endParaRPr dirty="0">
              <a:latin typeface="IBM Plex Serif" panose="02060503050406000203" pitchFamily="18" charset="0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Questions</a:t>
            </a:r>
            <a:endParaRPr dirty="0">
              <a:latin typeface="IBM Plex Serif" panose="02060503050406000203" pitchFamily="18" charset="0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926445" y="3921769"/>
            <a:ext cx="4477275" cy="59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Theory</a:t>
            </a:r>
            <a:endParaRPr dirty="0"/>
          </a:p>
        </p:txBody>
      </p:sp>
      <p:sp>
        <p:nvSpPr>
          <p:cNvPr id="107" name="Google Shape;107;p2"/>
          <p:cNvSpPr txBox="1"/>
          <p:nvPr/>
        </p:nvSpPr>
        <p:spPr>
          <a:xfrm>
            <a:off x="6926445" y="5621029"/>
            <a:ext cx="447727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Inexact</a:t>
            </a: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Top-K Retrieval</a:t>
            </a: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Champions Lists</a:t>
            </a:r>
          </a:p>
        </p:txBody>
      </p:sp>
      <p:sp>
        <p:nvSpPr>
          <p:cNvPr id="108" name="Google Shape;108;p2"/>
          <p:cNvSpPr txBox="1"/>
          <p:nvPr/>
        </p:nvSpPr>
        <p:spPr>
          <a:xfrm>
            <a:off x="12782025" y="3921769"/>
            <a:ext cx="447727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Kahoot</a:t>
            </a: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endParaRPr lang="de-CH" sz="3600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2782025" y="5621029"/>
            <a:ext cx="44772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</a:pP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Exercise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 8: Champion Lists</a:t>
            </a:r>
            <a:endParaRPr lang="de-CH" sz="2400" b="0" i="0" u="none" strike="noStrike" cap="none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028700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  <a:endParaRPr dirty="0"/>
          </a:p>
        </p:txBody>
      </p:sp>
      <p:sp>
        <p:nvSpPr>
          <p:cNvPr id="111" name="Google Shape;111;p2"/>
          <p:cNvSpPr txBox="1"/>
          <p:nvPr/>
        </p:nvSpPr>
        <p:spPr>
          <a:xfrm>
            <a:off x="6926445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  <a:endParaRPr dirty="0"/>
          </a:p>
        </p:txBody>
      </p:sp>
      <p:sp>
        <p:nvSpPr>
          <p:cNvPr id="112" name="Google Shape;112;p2"/>
          <p:cNvSpPr txBox="1"/>
          <p:nvPr/>
        </p:nvSpPr>
        <p:spPr>
          <a:xfrm>
            <a:off x="12782025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7C95C05F-8065-00A5-693F-182DC8E38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BFAC8B3-F5FC-9A78-5ED5-9F1BBA4F04A7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7A82C5B-242C-7A46-7911-4DDB2E5147B1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DF262914-5911-62F3-5B98-73A57CC5FE7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24015CA8-A79B-5365-BFD0-4A960F08C896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7: </a:t>
            </a:r>
            <a:r>
              <a:rPr lang="de-CH" sz="2400" b="1">
                <a:solidFill>
                  <a:srgbClr val="36211B"/>
                </a:solidFill>
              </a:rPr>
              <a:t>Vector Space Model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4627129E-306C-5BF5-BFFF-DFC2F2C54151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Recap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041E6353-33DE-184D-6706-2E83CEA65B0B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6F052C7E-6004-AB5B-EFBF-2BBAF8B2A71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4533" y="1851761"/>
            <a:ext cx="9890442" cy="238883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B8CB43B6-6B8A-C4FA-4F37-2CFF48364FEF}"/>
              </a:ext>
            </a:extLst>
          </p:cNvPr>
          <p:cNvSpPr txBox="1"/>
          <p:nvPr/>
        </p:nvSpPr>
        <p:spPr>
          <a:xfrm>
            <a:off x="15531404" y="4191899"/>
            <a:ext cx="561975" cy="43473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57150">
              <a:spcBef>
                <a:spcPts val="150"/>
              </a:spcBef>
            </a:pPr>
            <a:r>
              <a:rPr sz="4050" spc="-23" baseline="9259" dirty="0"/>
              <a:t>tf</a:t>
            </a:r>
            <a:r>
              <a:rPr sz="1800" spc="-15" dirty="0"/>
              <a:t>t,d</a:t>
            </a:r>
            <a:endParaRPr sz="1800"/>
          </a:p>
        </p:txBody>
      </p:sp>
      <p:pic>
        <p:nvPicPr>
          <p:cNvPr id="12" name="object 5">
            <a:extLst>
              <a:ext uri="{FF2B5EF4-FFF2-40B4-BE49-F238E27FC236}">
                <a16:creationId xmlns:a16="http://schemas.microsoft.com/office/drawing/2014/main" id="{0E3C7FC3-A03C-B4DF-4CB7-F0DDF0CD085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79816" y="1900730"/>
            <a:ext cx="2335370" cy="2282294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75F9D4BB-F96F-6020-836F-ED1265C87C9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06661" y="4677795"/>
            <a:ext cx="2828576" cy="465681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DD71622B-D8F8-AC94-A693-B2764315638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8397" y="5143476"/>
            <a:ext cx="4212981" cy="3067842"/>
          </a:xfrm>
          <a:prstGeom prst="rect">
            <a:avLst/>
          </a:prstGeom>
        </p:spPr>
      </p:pic>
      <p:sp>
        <p:nvSpPr>
          <p:cNvPr id="15" name="object 8">
            <a:extLst>
              <a:ext uri="{FF2B5EF4-FFF2-40B4-BE49-F238E27FC236}">
                <a16:creationId xmlns:a16="http://schemas.microsoft.com/office/drawing/2014/main" id="{BEB6CAD5-6AB4-AA0D-4CE0-AF3166051318}"/>
              </a:ext>
            </a:extLst>
          </p:cNvPr>
          <p:cNvSpPr txBox="1"/>
          <p:nvPr/>
        </p:nvSpPr>
        <p:spPr>
          <a:xfrm>
            <a:off x="9139490" y="4411353"/>
            <a:ext cx="1163003" cy="43473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2700" spc="-15" dirty="0"/>
              <a:t>atc.nnn</a:t>
            </a:r>
            <a:endParaRPr sz="2700"/>
          </a:p>
        </p:txBody>
      </p:sp>
      <p:pic>
        <p:nvPicPr>
          <p:cNvPr id="16" name="object 9">
            <a:extLst>
              <a:ext uri="{FF2B5EF4-FFF2-40B4-BE49-F238E27FC236}">
                <a16:creationId xmlns:a16="http://schemas.microsoft.com/office/drawing/2014/main" id="{6332502F-770F-F74F-7805-AC28E582A5C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74294" y="5143474"/>
            <a:ext cx="2804885" cy="30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23BEEBD5-D2EB-2E92-B730-2ED07F2F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51E88BCD-A4F1-7F82-5246-F3407B62AD80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22066CC0-CD24-1ADE-BF6F-DD35340D185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A0C5854-18C2-68BD-8930-2BE123F950A2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81BBB718-7D50-4767-BB93-426AA085882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7: </a:t>
            </a:r>
            <a:r>
              <a:rPr lang="de-CH" sz="2400" b="1">
                <a:solidFill>
                  <a:srgbClr val="36211B"/>
                </a:solidFill>
              </a:rPr>
              <a:t>Vector Space Model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B94AB8A5-3289-601A-1738-93781D78F0F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Recap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E92C2252-7C2F-7421-A5BF-2DE13CE76DE5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544B4496-30A3-CA2A-12BB-F0B903D90FC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9862" y="2081567"/>
            <a:ext cx="9890442" cy="2388830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4EDB6AE-B324-F8EF-BCB3-0F5C5106BB46}"/>
              </a:ext>
            </a:extLst>
          </p:cNvPr>
          <p:cNvSpPr txBox="1"/>
          <p:nvPr/>
        </p:nvSpPr>
        <p:spPr>
          <a:xfrm>
            <a:off x="15336733" y="4421705"/>
            <a:ext cx="561975" cy="43473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57150">
              <a:spcBef>
                <a:spcPts val="150"/>
              </a:spcBef>
            </a:pPr>
            <a:r>
              <a:rPr sz="4050" spc="-23" baseline="9259" dirty="0"/>
              <a:t>tf</a:t>
            </a:r>
            <a:r>
              <a:rPr sz="1800" spc="-15" dirty="0"/>
              <a:t>t,d</a:t>
            </a:r>
            <a:endParaRPr sz="180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43F58206-2DC0-A0E5-E222-D03D6C3A50E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85145" y="2130536"/>
            <a:ext cx="2335370" cy="2282294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25B4FDCE-B7A8-BEF4-1860-5218D875BA8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05713" y="5181315"/>
            <a:ext cx="4968552" cy="2307212"/>
          </a:xfrm>
          <a:prstGeom prst="rect">
            <a:avLst/>
          </a:prstGeom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89CAF040-66AE-50FE-2F16-3098539E682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09165" y="5188607"/>
            <a:ext cx="4426259" cy="22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54D79937-AE8C-5AF4-8213-AE8BCD41A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8D135DDC-A332-4E4F-0DCE-473BAE3E6331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0B3BB1A4-0979-DB53-B44F-98E2D4512B73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8145B330-355A-3DD0-D1F6-0C0FC2829D6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C7DC07BC-91C1-A5BD-B5E6-A8DD0FC818E2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7: </a:t>
            </a:r>
            <a:r>
              <a:rPr lang="de-CH" sz="2400" b="1">
                <a:solidFill>
                  <a:srgbClr val="36211B"/>
                </a:solidFill>
              </a:rPr>
              <a:t>Vector Space Model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A521A709-DBD1-5EF6-93F1-2FB14597BD62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Recap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E2D3A694-BA20-99A6-D560-3767911E265D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EE811C02-B524-B469-F52E-495B22C412B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2314" y="3336987"/>
            <a:ext cx="2781299" cy="3962399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2B370A95-2443-EA39-E938-4D154BD1DCC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2856" y="3939842"/>
            <a:ext cx="5156633" cy="24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095A2242-326D-D3B5-FA41-888CBA83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B20BBCDE-BE22-70CF-E244-F1C8CD355950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F4A138E3-7694-1AAE-739F-AFD69FA5744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FD96238E-91DD-CBC7-040B-0D1036CE9132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F9CD5A4-B4C9-6CC7-4612-F01A07BCB7A5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r>
              <a:rPr lang="de-CH" sz="2400" b="1" dirty="0">
                <a:solidFill>
                  <a:srgbClr val="36211B"/>
                </a:solidFill>
              </a:rPr>
              <a:t>: Vector Space Model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C0CD829-533D-6A64-72D1-643ABD6EF6C0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Inverted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Index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12DA1BE6-3C5F-0372-47CE-8C1C65DA2A91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CDBFE-B124-86F5-098E-973FBF987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25" y="3598805"/>
            <a:ext cx="9704916" cy="50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044DD904-3563-E0A1-60A9-C8E82459B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BE0C71CE-9FBE-948B-ADF4-EEC07238B42E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A62B8D6-E292-6404-6957-17247B5A6CEB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5739D0D5-2B65-6642-0D3B-D5EE36C3F4F4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5DE369C0-09EA-BDB7-E183-C1B3B8170FA9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931400DD-E08D-CFE2-0133-85B558F16E6F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Computations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F6934286-1E74-EE10-42D8-8C21428F3B0F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Postings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lists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can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very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large: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75BE9-8BAC-5068-1773-2B0D4A5F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965" y="2956468"/>
            <a:ext cx="9520843" cy="40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B1526964-F586-52E6-C5EA-1AD4EDBBE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9113B649-C0A9-FBEC-71B2-A14C51C89728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5191BC51-36A3-DA7A-B1CB-B8AD9631A87B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8124A11F-BF42-D3CB-4CB2-7D9EDCEAA277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FFB7CEC4-B24C-7AA2-2087-89D61A114F4A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3DA402B-CFE4-C3CE-7C2D-EB91D43D95F8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Idea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E1539E8C-7DB0-63CD-47C3-065E028B816D}"/>
              </a:ext>
            </a:extLst>
          </p:cNvPr>
          <p:cNvSpPr txBox="1"/>
          <p:nvPr/>
        </p:nvSpPr>
        <p:spPr>
          <a:xfrm>
            <a:off x="1052763" y="3275982"/>
            <a:ext cx="969721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Preselect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Onl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compute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scores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in </a:t>
            </a: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maller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set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0F1A4-85CA-AB8E-8CA7-D03C0BD9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90" y="2153692"/>
            <a:ext cx="8732969" cy="53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1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D8806661-3B73-1CE8-6F1F-F203CE21D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33ECE503-7E2B-CAB8-748E-6A304D1D235E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0DA3D051-D55C-03AE-0B74-05902DF63FDD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20245758-FFC0-FB23-818D-1E59CF4581BF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09.05.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1B640F32-5159-BCE6-E13B-C9B11B913C31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Inexact</a:t>
            </a:r>
            <a:r>
              <a:rPr lang="de-CH" sz="2400" b="1" dirty="0">
                <a:solidFill>
                  <a:srgbClr val="36211B"/>
                </a:solidFill>
              </a:rPr>
              <a:t> top-K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5DD055B3-8A69-10DE-5275-FAD5D974B978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Index Elimination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F5BB9B4C-F62D-F74C-C4CF-0A4AD7C12CEE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Remove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with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B8803-A96D-FF6A-5773-63181DF93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07" y="3275982"/>
            <a:ext cx="870706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337</Words>
  <Application>Microsoft Office PowerPoint</Application>
  <PresentationFormat>Custom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IBM Plex Serif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Severin Mills</dc:creator>
  <cp:lastModifiedBy>Severin Mills</cp:lastModifiedBy>
  <cp:revision>6</cp:revision>
  <dcterms:created xsi:type="dcterms:W3CDTF">2006-08-16T00:00:00Z</dcterms:created>
  <dcterms:modified xsi:type="dcterms:W3CDTF">2025-05-09T12:30:30Z</dcterms:modified>
</cp:coreProperties>
</file>