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</p:sldIdLst>
  <p:sldSz cx="12192000" cy="6858000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6471"/>
    <a:srgbClr val="616161"/>
    <a:srgbClr val="AD4452"/>
    <a:srgbClr val="AC4A57"/>
    <a:srgbClr val="9D9D9D"/>
    <a:srgbClr val="C5C5C5"/>
    <a:srgbClr val="F0F0F0"/>
    <a:srgbClr val="F9F9F9"/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8F443C-2C4C-45C0-BA70-B4410EDB989B}" v="494" dt="2024-04-03T20:20:54.8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824" autoAdjust="0"/>
    <p:restoredTop sz="94660"/>
  </p:normalViewPr>
  <p:slideViewPr>
    <p:cSldViewPr snapToGrid="0">
      <p:cViewPr varScale="1">
        <p:scale>
          <a:sx n="95" d="100"/>
          <a:sy n="95" d="100"/>
        </p:scale>
        <p:origin x="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DDEAA5F-5C35-2124-D69D-5F9C8395A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319FC843-3194-13A7-CC52-160953BA2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2E61E76-4080-A0C3-00F6-08CF2C72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42B0-5B70-4EF3-A227-5094DBA8ECE0}" type="datetimeFigureOut">
              <a:rPr lang="ar-SA" smtClean="0"/>
              <a:t>14/09/46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1DD1AEA-E6B0-2952-FF2C-40362FF05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85C0487-1475-EAA8-6B85-5357CF12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43B4-1C89-4494-922A-2A016A4A187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5113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913C04C-61BF-A8A8-634A-A73C71DC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EDAADA76-6433-5E46-C7E6-F4B32FF21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6533AA66-751C-91CF-8C77-6665073B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42B0-5B70-4EF3-A227-5094DBA8ECE0}" type="datetimeFigureOut">
              <a:rPr lang="ar-SA" smtClean="0"/>
              <a:t>14/09/46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9F3ACF9-CE09-430C-7620-6AE421E5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4EC9B959-D00B-8243-EF34-2B51852E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43B4-1C89-4494-922A-2A016A4A187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5612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696FA650-8BF5-363F-BCD9-BED155DD09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25929282-C05F-D9F9-44B8-FA2E45FAB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5CB40FD-FB63-4E21-76A7-3D36C4B1B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42B0-5B70-4EF3-A227-5094DBA8ECE0}" type="datetimeFigureOut">
              <a:rPr lang="ar-SA" smtClean="0"/>
              <a:t>14/09/46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C3C82A60-FE10-1106-E3CA-46200BFCF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D28333C-C45E-FC56-AC7A-F16949EA4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43B4-1C89-4494-922A-2A016A4A187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024505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1942F98-6839-C3DF-3E42-0AB1CCDA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E95D652-CC2A-0FBA-6FBB-D60F3D370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DCEBFA37-3C7A-5E52-C9B8-DEBB70136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42B0-5B70-4EF3-A227-5094DBA8ECE0}" type="datetimeFigureOut">
              <a:rPr lang="ar-SA" smtClean="0"/>
              <a:t>14/09/46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B18B6970-F74B-D32F-8A2A-26C9606B4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723D4823-8720-1BC7-7D58-EB4C8CEB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43B4-1C89-4494-922A-2A016A4A187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4578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D363AE5-CE8C-B3E1-BE0A-174744CE9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F37E8907-E13B-5FF4-423D-9EA5F406D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4084BA63-3DD6-13A5-6395-12438ABF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42B0-5B70-4EF3-A227-5094DBA8ECE0}" type="datetimeFigureOut">
              <a:rPr lang="ar-SA" smtClean="0"/>
              <a:t>14/09/46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314AC3C2-3BCE-F79D-E58B-F26951962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D0874D8-E3BD-C1F9-A26D-9A230280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43B4-1C89-4494-922A-2A016A4A187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5745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6FFF9C6-C0F8-55F5-84C2-99952226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E6BC3C5-0A22-2FBD-ACF0-4807934AF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7B4F933D-7D7A-E9B3-63C0-2E97FB99C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19ED9468-40E7-0A12-8718-4274288B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42B0-5B70-4EF3-A227-5094DBA8ECE0}" type="datetimeFigureOut">
              <a:rPr lang="ar-SA" smtClean="0"/>
              <a:t>14/09/46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4B21B54A-A41A-B7E8-AEB1-1752D9F1D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162827B0-1232-ADE3-7836-B018CE46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43B4-1C89-4494-922A-2A016A4A187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0453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A310AE0-CFFB-079B-017D-0A7874F1D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CCA692F4-AB9E-DFDC-3407-7088A293C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D69D6D02-3E11-E08F-DA7A-1347F1CD77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3F5507A9-B671-D912-D3EE-30A2F4162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1731B3A5-D155-C78D-ACA1-123A75BE8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76A2CEA6-BB23-2FD8-463B-D0E5FFB7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42B0-5B70-4EF3-A227-5094DBA8ECE0}" type="datetimeFigureOut">
              <a:rPr lang="ar-SA" smtClean="0"/>
              <a:t>14/09/46</a:t>
            </a:fld>
            <a:endParaRPr lang="ar-SA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3422DA2B-A9FB-5F9E-3702-F468B4C1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0088AE9B-F744-FA93-4EF6-898B241A8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43B4-1C89-4494-922A-2A016A4A187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545109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9F64C42-5694-6EB7-69B5-8D00E5C37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21AC7293-E107-2229-BCE8-0ABBB0633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42B0-5B70-4EF3-A227-5094DBA8ECE0}" type="datetimeFigureOut">
              <a:rPr lang="ar-SA" smtClean="0"/>
              <a:t>14/09/46</a:t>
            </a:fld>
            <a:endParaRPr lang="ar-SA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40163DA7-0E4F-D64F-1763-4CFA27F5E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9449E4B5-B41C-7A73-F08B-3DC62064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43B4-1C89-4494-922A-2A016A4A187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72536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17FD467E-C0F6-F505-C932-26A2D3711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42B0-5B70-4EF3-A227-5094DBA8ECE0}" type="datetimeFigureOut">
              <a:rPr lang="ar-SA" smtClean="0"/>
              <a:t>14/09/46</a:t>
            </a:fld>
            <a:endParaRPr lang="ar-SA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9AA2A531-A516-0755-E901-A8E1C46D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A016DC41-50D0-84CA-39F1-D4F956BB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43B4-1C89-4494-922A-2A016A4A187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75343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7D1AB65-2180-88C2-B464-EE57A7DCA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CACAFD3-0568-82D1-0C96-C6ABF2181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72CC15DE-8522-5070-7B12-A78F741E7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065C655B-7CAB-5F9F-3BEC-A6A1A60C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42B0-5B70-4EF3-A227-5094DBA8ECE0}" type="datetimeFigureOut">
              <a:rPr lang="ar-SA" smtClean="0"/>
              <a:t>14/09/46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D33D9D94-FDA9-F685-4EB3-D7704E92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14FF36AA-D5A2-9FC3-FF60-6BC437776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43B4-1C89-4494-922A-2A016A4A187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96391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DCB678F-92FC-1866-1DF0-753F64A5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77EB2A44-4C05-D0F2-BCF6-2AF121D66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4AECCC7F-9C00-C2A6-1153-55CB1127A7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8AE289A1-6422-5D17-7E08-729FF28D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B42B0-5B70-4EF3-A227-5094DBA8ECE0}" type="datetimeFigureOut">
              <a:rPr lang="ar-SA" smtClean="0"/>
              <a:t>14/09/46</a:t>
            </a:fld>
            <a:endParaRPr lang="ar-SA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2FADA6E5-4FA7-F820-4E57-1E7F242BB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3C811E80-7CF6-208A-F297-119EF6EC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643B4-1C89-4494-922A-2A016A4A187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79435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F11D852F-652A-8F71-DC2F-D8FEAA73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276FFCD8-E3B0-77BF-2935-706E2EBD8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B0A3DFA3-7841-B0C3-8DB0-0D1BEE82B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2B42B0-5B70-4EF3-A227-5094DBA8ECE0}" type="datetimeFigureOut">
              <a:rPr lang="ar-SA" smtClean="0"/>
              <a:t>14/09/46</a:t>
            </a:fld>
            <a:endParaRPr lang="ar-SA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14ECDAC6-53FF-A6C4-B556-4A27423D9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BC6BB38D-F0F3-A3CE-5D97-A88101F4A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7643B4-1C89-4494-922A-2A016A4A1872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4010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slide" Target="slid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slide" Target="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slide" Target="slid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slide" Target="slide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slide" Target="slid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slide" Target="slide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slide" Target="slide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slide" Target="slide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slide" Target="slide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slide" Target="slide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13" Type="http://schemas.openxmlformats.org/officeDocument/2006/relationships/slide" Target="slide24.xml"/><Relationship Id="rId18" Type="http://schemas.openxmlformats.org/officeDocument/2006/relationships/slide" Target="slide34.xml"/><Relationship Id="rId3" Type="http://schemas.openxmlformats.org/officeDocument/2006/relationships/slide" Target="slide4.xml"/><Relationship Id="rId21" Type="http://schemas.openxmlformats.org/officeDocument/2006/relationships/slide" Target="slide40.xml"/><Relationship Id="rId7" Type="http://schemas.openxmlformats.org/officeDocument/2006/relationships/slide" Target="slide12.xml"/><Relationship Id="rId12" Type="http://schemas.openxmlformats.org/officeDocument/2006/relationships/slide" Target="slide22.xml"/><Relationship Id="rId17" Type="http://schemas.openxmlformats.org/officeDocument/2006/relationships/slide" Target="slide32.xml"/><Relationship Id="rId2" Type="http://schemas.openxmlformats.org/officeDocument/2006/relationships/image" Target="../media/image1.jpg"/><Relationship Id="rId16" Type="http://schemas.openxmlformats.org/officeDocument/2006/relationships/slide" Target="slide30.xml"/><Relationship Id="rId20" Type="http://schemas.openxmlformats.org/officeDocument/2006/relationships/slide" Target="slide3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0.xml"/><Relationship Id="rId11" Type="http://schemas.openxmlformats.org/officeDocument/2006/relationships/slide" Target="slide20.xml"/><Relationship Id="rId24" Type="http://schemas.openxmlformats.org/officeDocument/2006/relationships/image" Target="../media/image3.svg"/><Relationship Id="rId5" Type="http://schemas.openxmlformats.org/officeDocument/2006/relationships/slide" Target="slide8.xml"/><Relationship Id="rId15" Type="http://schemas.openxmlformats.org/officeDocument/2006/relationships/slide" Target="slide28.xml"/><Relationship Id="rId23" Type="http://schemas.openxmlformats.org/officeDocument/2006/relationships/image" Target="../media/image2.png"/><Relationship Id="rId10" Type="http://schemas.openxmlformats.org/officeDocument/2006/relationships/slide" Target="slide18.xml"/><Relationship Id="rId19" Type="http://schemas.openxmlformats.org/officeDocument/2006/relationships/slide" Target="slide36.xml"/><Relationship Id="rId4" Type="http://schemas.openxmlformats.org/officeDocument/2006/relationships/slide" Target="slide6.xml"/><Relationship Id="rId9" Type="http://schemas.openxmlformats.org/officeDocument/2006/relationships/slide" Target="slide16.xml"/><Relationship Id="rId14" Type="http://schemas.openxmlformats.org/officeDocument/2006/relationships/slide" Target="slide26.xml"/><Relationship Id="rId22" Type="http://schemas.openxmlformats.org/officeDocument/2006/relationships/slide" Target="slide4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slide" Target="slide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slide" Target="slide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slide" Target="slide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slide" Target="slide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slide" Target="slide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slide" Target="slide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a.me/966500609205" TargetMode="External"/><Relationship Id="rId5" Type="http://schemas.openxmlformats.org/officeDocument/2006/relationships/image" Target="../media/image17.png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slide" Target="slide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slide" Target="slid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صورة 4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01CDE708-4C09-725E-711B-31EF5EA80B7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grpSp>
        <p:nvGrpSpPr>
          <p:cNvPr id="4" name="مجموعة 3">
            <a:extLst>
              <a:ext uri="{FF2B5EF4-FFF2-40B4-BE49-F238E27FC236}">
                <a16:creationId xmlns:a16="http://schemas.microsoft.com/office/drawing/2014/main" id="{36AF7218-3340-8058-8B88-DD62E8C151C0}"/>
              </a:ext>
            </a:extLst>
          </p:cNvPr>
          <p:cNvGrpSpPr/>
          <p:nvPr/>
        </p:nvGrpSpPr>
        <p:grpSpPr>
          <a:xfrm>
            <a:off x="1473838" y="2514649"/>
            <a:ext cx="8942665" cy="1828702"/>
            <a:chOff x="1624667" y="2875002"/>
            <a:chExt cx="8942665" cy="1828702"/>
          </a:xfrm>
        </p:grpSpPr>
        <p:sp>
          <p:nvSpPr>
            <p:cNvPr id="2" name="مربع نص 1">
              <a:extLst>
                <a:ext uri="{FF2B5EF4-FFF2-40B4-BE49-F238E27FC236}">
                  <a16:creationId xmlns:a16="http://schemas.microsoft.com/office/drawing/2014/main" id="{DCFFD38C-C320-BA29-6E2D-2DD173B47725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785104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110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3" name="مربع نص 2">
              <a:extLst>
                <a:ext uri="{FF2B5EF4-FFF2-40B4-BE49-F238E27FC236}">
                  <a16:creationId xmlns:a16="http://schemas.microsoft.com/office/drawing/2014/main" id="{37A01947-4886-88A3-AA89-6746AED623B7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785104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110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  <p:pic>
        <p:nvPicPr>
          <p:cNvPr id="7" name="رسم 6">
            <a:extLst>
              <a:ext uri="{FF2B5EF4-FFF2-40B4-BE49-F238E27FC236}">
                <a16:creationId xmlns:a16="http://schemas.microsoft.com/office/drawing/2014/main" id="{D7EEBDE6-7CE7-1EEC-623F-DBBD1EA91A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760" y="-86360"/>
            <a:ext cx="1193800" cy="1193800"/>
          </a:xfrm>
          <a:prstGeom prst="rect">
            <a:avLst/>
          </a:prstGeom>
        </p:spPr>
      </p:pic>
      <p:sp>
        <p:nvSpPr>
          <p:cNvPr id="6" name="مربع نص 5">
            <a:extLst>
              <a:ext uri="{FF2B5EF4-FFF2-40B4-BE49-F238E27FC236}">
                <a16:creationId xmlns:a16="http://schemas.microsoft.com/office/drawing/2014/main" id="{C5A69E3C-F5D2-03B5-A7AD-50CB6BADE9EA}"/>
              </a:ext>
            </a:extLst>
          </p:cNvPr>
          <p:cNvSpPr txBox="1"/>
          <p:nvPr/>
        </p:nvSpPr>
        <p:spPr>
          <a:xfrm>
            <a:off x="3931640" y="6217793"/>
            <a:ext cx="432871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جميع الحقوق محفوظة </a:t>
            </a:r>
          </a:p>
        </p:txBody>
      </p:sp>
    </p:spTree>
    <p:extLst>
      <p:ext uri="{BB962C8B-B14F-4D97-AF65-F5344CB8AC3E}">
        <p14:creationId xmlns:p14="http://schemas.microsoft.com/office/powerpoint/2010/main" val="1701399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91B8A51D-D864-5A87-6D59-CC40DB012B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C29387E5-9129-24BC-2BFA-B10509FC7637}"/>
              </a:ext>
            </a:extLst>
          </p:cNvPr>
          <p:cNvSpPr/>
          <p:nvPr/>
        </p:nvSpPr>
        <p:spPr>
          <a:xfrm>
            <a:off x="3501988" y="1230077"/>
            <a:ext cx="5081337" cy="68178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180F86E-903F-4CED-B9FF-310EE7DA0977}"/>
              </a:ext>
            </a:extLst>
          </p:cNvPr>
          <p:cNvSpPr txBox="1"/>
          <p:nvPr/>
        </p:nvSpPr>
        <p:spPr>
          <a:xfrm>
            <a:off x="1887658" y="1230077"/>
            <a:ext cx="816832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0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حل اللغز ؟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F9AE404F-B15C-7C4E-C8BB-5687D3EADCF6}"/>
              </a:ext>
            </a:extLst>
          </p:cNvPr>
          <p:cNvSpPr txBox="1"/>
          <p:nvPr/>
        </p:nvSpPr>
        <p:spPr>
          <a:xfrm>
            <a:off x="1523607" y="2750213"/>
            <a:ext cx="9144785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ar-SA" sz="3600" b="0" i="0" dirty="0">
                <a:solidFill>
                  <a:schemeClr val="bg1"/>
                </a:solidFill>
                <a:effectLst/>
                <a:latin typeface="Parastoo" panose="020B0603030804020204" pitchFamily="34" charset="-78"/>
                <a:cs typeface="Parastoo" panose="020B0603030804020204" pitchFamily="34" charset="-78"/>
              </a:rPr>
              <a:t>ما هو الشيء الذي يجب أن تضع أصابعك في عينه حتى تستفيد منه ؟</a:t>
            </a:r>
            <a:endParaRPr lang="ar-SA" sz="3600" dirty="0">
              <a:solidFill>
                <a:schemeClr val="bg1"/>
              </a:solidFill>
              <a:latin typeface="Parastoo" panose="020B0603030804020204" pitchFamily="34" charset="-78"/>
              <a:cs typeface="Parastoo" panose="020B0603030804020204" pitchFamily="34" charset="-78"/>
            </a:endParaRPr>
          </a:p>
        </p:txBody>
      </p:sp>
      <p:grpSp>
        <p:nvGrpSpPr>
          <p:cNvPr id="11" name="مجموعة 10">
            <a:extLst>
              <a:ext uri="{FF2B5EF4-FFF2-40B4-BE49-F238E27FC236}">
                <a16:creationId xmlns:a16="http://schemas.microsoft.com/office/drawing/2014/main" id="{A9F209C9-C25E-B3C5-E470-A0AC4E85FB72}"/>
              </a:ext>
            </a:extLst>
          </p:cNvPr>
          <p:cNvGrpSpPr/>
          <p:nvPr/>
        </p:nvGrpSpPr>
        <p:grpSpPr>
          <a:xfrm>
            <a:off x="254828" y="155018"/>
            <a:ext cx="593583" cy="834796"/>
            <a:chOff x="254828" y="155018"/>
            <a:chExt cx="593583" cy="834796"/>
          </a:xfrm>
        </p:grpSpPr>
        <p:pic>
          <p:nvPicPr>
            <p:cNvPr id="12" name="صورة 11" descr="صورة تحتوي على أسود وأبيض, أسود, التصميم&#10;&#10;تم إنشاء الوصف تلقائياً">
              <a:extLst>
                <a:ext uri="{FF2B5EF4-FFF2-40B4-BE49-F238E27FC236}">
                  <a16:creationId xmlns:a16="http://schemas.microsoft.com/office/drawing/2014/main" id="{30416AD7-5271-04E7-882A-C8DE98838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8" y="205147"/>
              <a:ext cx="593583" cy="593583"/>
            </a:xfrm>
            <a:prstGeom prst="rect">
              <a:avLst/>
            </a:prstGeom>
          </p:spPr>
        </p:pic>
        <p:sp>
          <p:nvSpPr>
            <p:cNvPr id="13" name="مستطيل: زوايا مستديرة 12">
              <a:hlinkClick r:id="rId4" action="ppaction://hlinksldjump"/>
              <a:extLst>
                <a:ext uri="{FF2B5EF4-FFF2-40B4-BE49-F238E27FC236}">
                  <a16:creationId xmlns:a16="http://schemas.microsoft.com/office/drawing/2014/main" id="{B0CDA894-6630-1257-5C76-1218E002D34D}"/>
                </a:ext>
              </a:extLst>
            </p:cNvPr>
            <p:cNvSpPr/>
            <p:nvPr/>
          </p:nvSpPr>
          <p:spPr>
            <a:xfrm>
              <a:off x="254828" y="155018"/>
              <a:ext cx="593583" cy="8347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sp>
        <p:nvSpPr>
          <p:cNvPr id="15" name="مستطيل: زوايا مستديرة 14">
            <a:extLst>
              <a:ext uri="{FF2B5EF4-FFF2-40B4-BE49-F238E27FC236}">
                <a16:creationId xmlns:a16="http://schemas.microsoft.com/office/drawing/2014/main" id="{7624AB20-8643-3877-C5B8-CE5300DD1F50}"/>
              </a:ext>
            </a:extLst>
          </p:cNvPr>
          <p:cNvSpPr/>
          <p:nvPr/>
        </p:nvSpPr>
        <p:spPr>
          <a:xfrm>
            <a:off x="10453036" y="394438"/>
            <a:ext cx="1341914" cy="136601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مستطيل: زوايا مستديرة 15">
            <a:extLst>
              <a:ext uri="{FF2B5EF4-FFF2-40B4-BE49-F238E27FC236}">
                <a16:creationId xmlns:a16="http://schemas.microsoft.com/office/drawing/2014/main" id="{22E32A01-3A8E-000C-951F-B6A063BC117E}"/>
              </a:ext>
            </a:extLst>
          </p:cNvPr>
          <p:cNvSpPr/>
          <p:nvPr/>
        </p:nvSpPr>
        <p:spPr>
          <a:xfrm>
            <a:off x="10424278" y="394438"/>
            <a:ext cx="1341914" cy="1366019"/>
          </a:xfrm>
          <a:prstGeom prst="roundRect">
            <a:avLst/>
          </a:prstGeom>
          <a:noFill/>
          <a:ln w="76200">
            <a:solidFill>
              <a:srgbClr val="AD445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مستطيل: زوايا مستديرة 16">
            <a:extLst>
              <a:ext uri="{FF2B5EF4-FFF2-40B4-BE49-F238E27FC236}">
                <a16:creationId xmlns:a16="http://schemas.microsoft.com/office/drawing/2014/main" id="{3CC1067B-D51B-901E-24DA-BAB01473A59E}"/>
              </a:ext>
            </a:extLst>
          </p:cNvPr>
          <p:cNvSpPr/>
          <p:nvPr/>
        </p:nvSpPr>
        <p:spPr>
          <a:xfrm>
            <a:off x="10424278" y="394438"/>
            <a:ext cx="1341914" cy="1366019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9C515DA0-0DCA-7357-3A00-075ECE8A39BF}"/>
              </a:ext>
            </a:extLst>
          </p:cNvPr>
          <p:cNvSpPr txBox="1"/>
          <p:nvPr/>
        </p:nvSpPr>
        <p:spPr>
          <a:xfrm>
            <a:off x="10602464" y="675371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E19ABE97-11E1-A4E9-D74F-1FA9D35E626B}"/>
              </a:ext>
            </a:extLst>
          </p:cNvPr>
          <p:cNvSpPr txBox="1"/>
          <p:nvPr/>
        </p:nvSpPr>
        <p:spPr>
          <a:xfrm>
            <a:off x="10573706" y="68036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F70BDEE8-9E8D-3332-7489-70732E5A9C5D}"/>
              </a:ext>
            </a:extLst>
          </p:cNvPr>
          <p:cNvSpPr txBox="1"/>
          <p:nvPr/>
        </p:nvSpPr>
        <p:spPr>
          <a:xfrm>
            <a:off x="10582040" y="685666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B34E56EC-3FA3-4039-910E-701402966C31}"/>
              </a:ext>
            </a:extLst>
          </p:cNvPr>
          <p:cNvSpPr txBox="1"/>
          <p:nvPr/>
        </p:nvSpPr>
        <p:spPr>
          <a:xfrm>
            <a:off x="10576847" y="685349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CC053857-3AD1-BBC3-6426-86C9B2A38982}"/>
              </a:ext>
            </a:extLst>
          </p:cNvPr>
          <p:cNvSpPr txBox="1"/>
          <p:nvPr/>
        </p:nvSpPr>
        <p:spPr>
          <a:xfrm>
            <a:off x="10576690" y="71666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708FAEDB-B0CC-BCFB-DCEF-14ACB77362EC}"/>
              </a:ext>
            </a:extLst>
          </p:cNvPr>
          <p:cNvSpPr txBox="1"/>
          <p:nvPr/>
        </p:nvSpPr>
        <p:spPr>
          <a:xfrm>
            <a:off x="10573549" y="698512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E6E01A51-751B-E4F7-EE34-2017B8254347}"/>
              </a:ext>
            </a:extLst>
          </p:cNvPr>
          <p:cNvSpPr txBox="1"/>
          <p:nvPr/>
        </p:nvSpPr>
        <p:spPr>
          <a:xfrm>
            <a:off x="10549647" y="69152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382D5349-6374-8610-5EBE-B06E8CAB0310}"/>
              </a:ext>
            </a:extLst>
          </p:cNvPr>
          <p:cNvSpPr txBox="1"/>
          <p:nvPr/>
        </p:nvSpPr>
        <p:spPr>
          <a:xfrm>
            <a:off x="10596419" y="74362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70CBFAF8-263C-5C1E-A512-9ED5C99D3383}"/>
              </a:ext>
            </a:extLst>
          </p:cNvPr>
          <p:cNvSpPr txBox="1"/>
          <p:nvPr/>
        </p:nvSpPr>
        <p:spPr>
          <a:xfrm>
            <a:off x="10610798" y="72546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A1A42CC1-46FA-F583-8918-F1AAB309F025}"/>
              </a:ext>
            </a:extLst>
          </p:cNvPr>
          <p:cNvSpPr txBox="1"/>
          <p:nvPr/>
        </p:nvSpPr>
        <p:spPr>
          <a:xfrm>
            <a:off x="10597114" y="71772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183E37A5-3DAA-889F-1DE0-4094079326A4}"/>
              </a:ext>
            </a:extLst>
          </p:cNvPr>
          <p:cNvSpPr txBox="1"/>
          <p:nvPr/>
        </p:nvSpPr>
        <p:spPr>
          <a:xfrm>
            <a:off x="10593973" y="72389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0" name="مربع نص 29">
            <a:extLst>
              <a:ext uri="{FF2B5EF4-FFF2-40B4-BE49-F238E27FC236}">
                <a16:creationId xmlns:a16="http://schemas.microsoft.com/office/drawing/2014/main" id="{67C02799-CDFF-5583-766C-435367F535EA}"/>
              </a:ext>
            </a:extLst>
          </p:cNvPr>
          <p:cNvSpPr txBox="1"/>
          <p:nvPr/>
        </p:nvSpPr>
        <p:spPr>
          <a:xfrm>
            <a:off x="10578899" y="68827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09</a:t>
            </a:r>
          </a:p>
        </p:txBody>
      </p: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DE1BE107-312C-EEC2-9162-62E174B484F6}"/>
              </a:ext>
            </a:extLst>
          </p:cNvPr>
          <p:cNvSpPr txBox="1"/>
          <p:nvPr/>
        </p:nvSpPr>
        <p:spPr>
          <a:xfrm>
            <a:off x="10544297" y="687899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08</a:t>
            </a:r>
          </a:p>
        </p:txBody>
      </p:sp>
      <p:sp>
        <p:nvSpPr>
          <p:cNvPr id="32" name="مربع نص 31">
            <a:extLst>
              <a:ext uri="{FF2B5EF4-FFF2-40B4-BE49-F238E27FC236}">
                <a16:creationId xmlns:a16="http://schemas.microsoft.com/office/drawing/2014/main" id="{C33E4EAB-87F5-165A-F440-9CE3438E5D17}"/>
              </a:ext>
            </a:extLst>
          </p:cNvPr>
          <p:cNvSpPr txBox="1"/>
          <p:nvPr/>
        </p:nvSpPr>
        <p:spPr>
          <a:xfrm>
            <a:off x="10550673" y="71666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931F4F70-AA4F-CBAC-E5D7-5A6EF3A63DD4}"/>
              </a:ext>
            </a:extLst>
          </p:cNvPr>
          <p:cNvSpPr txBox="1"/>
          <p:nvPr/>
        </p:nvSpPr>
        <p:spPr>
          <a:xfrm>
            <a:off x="10573392" y="73664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E736B8C0-C29E-F006-DA6A-18B82A3E1D61}"/>
              </a:ext>
            </a:extLst>
          </p:cNvPr>
          <p:cNvSpPr txBox="1"/>
          <p:nvPr/>
        </p:nvSpPr>
        <p:spPr>
          <a:xfrm>
            <a:off x="10596957" y="681127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EBCED780-A8CC-77EB-6549-656B62B75A31}"/>
              </a:ext>
            </a:extLst>
          </p:cNvPr>
          <p:cNvSpPr txBox="1"/>
          <p:nvPr/>
        </p:nvSpPr>
        <p:spPr>
          <a:xfrm>
            <a:off x="10562468" y="69477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58283AA8-838E-F66F-F0B0-2522854A2987}"/>
              </a:ext>
            </a:extLst>
          </p:cNvPr>
          <p:cNvSpPr txBox="1"/>
          <p:nvPr/>
        </p:nvSpPr>
        <p:spPr>
          <a:xfrm>
            <a:off x="10625177" y="714292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7" name="مربع نص 36">
            <a:extLst>
              <a:ext uri="{FF2B5EF4-FFF2-40B4-BE49-F238E27FC236}">
                <a16:creationId xmlns:a16="http://schemas.microsoft.com/office/drawing/2014/main" id="{D15230AF-44FB-DF3F-B467-AF6D3860CA35}"/>
              </a:ext>
            </a:extLst>
          </p:cNvPr>
          <p:cNvSpPr txBox="1"/>
          <p:nvPr/>
        </p:nvSpPr>
        <p:spPr>
          <a:xfrm>
            <a:off x="10558344" y="75013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8" name="مربع نص 37">
            <a:extLst>
              <a:ext uri="{FF2B5EF4-FFF2-40B4-BE49-F238E27FC236}">
                <a16:creationId xmlns:a16="http://schemas.microsoft.com/office/drawing/2014/main" id="{83349C9D-2D43-A5F8-FAD8-3D1D94528F14}"/>
              </a:ext>
            </a:extLst>
          </p:cNvPr>
          <p:cNvSpPr txBox="1"/>
          <p:nvPr/>
        </p:nvSpPr>
        <p:spPr>
          <a:xfrm>
            <a:off x="10622036" y="63357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39" name="مربع نص 38">
            <a:extLst>
              <a:ext uri="{FF2B5EF4-FFF2-40B4-BE49-F238E27FC236}">
                <a16:creationId xmlns:a16="http://schemas.microsoft.com/office/drawing/2014/main" id="{E406E009-F486-C572-0ABE-1DF038402E37}"/>
              </a:ext>
            </a:extLst>
          </p:cNvPr>
          <p:cNvSpPr txBox="1"/>
          <p:nvPr/>
        </p:nvSpPr>
        <p:spPr>
          <a:xfrm>
            <a:off x="10610103" y="76861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01</a:t>
            </a:r>
          </a:p>
        </p:txBody>
      </p:sp>
      <p:grpSp>
        <p:nvGrpSpPr>
          <p:cNvPr id="7" name="مجموعة 6">
            <a:extLst>
              <a:ext uri="{FF2B5EF4-FFF2-40B4-BE49-F238E27FC236}">
                <a16:creationId xmlns:a16="http://schemas.microsoft.com/office/drawing/2014/main" id="{C7CFA3AA-E233-58A1-32F4-11964165E41D}"/>
              </a:ext>
            </a:extLst>
          </p:cNvPr>
          <p:cNvGrpSpPr/>
          <p:nvPr/>
        </p:nvGrpSpPr>
        <p:grpSpPr>
          <a:xfrm>
            <a:off x="2279773" y="91960"/>
            <a:ext cx="7632454" cy="855549"/>
            <a:chOff x="1624667" y="2875002"/>
            <a:chExt cx="8942665" cy="1519227"/>
          </a:xfrm>
        </p:grpSpPr>
        <p:sp>
          <p:nvSpPr>
            <p:cNvPr id="8" name="مربع نص 7">
              <a:extLst>
                <a:ext uri="{FF2B5EF4-FFF2-40B4-BE49-F238E27FC236}">
                  <a16:creationId xmlns:a16="http://schemas.microsoft.com/office/drawing/2014/main" id="{DD5A39A2-7B30-96C5-9CD1-B4810E578EBF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4756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9" name="مربع نص 8">
              <a:extLst>
                <a:ext uri="{FF2B5EF4-FFF2-40B4-BE49-F238E27FC236}">
                  <a16:creationId xmlns:a16="http://schemas.microsoft.com/office/drawing/2014/main" id="{747C4669-E888-EAAC-3654-99B1C6C4BBFC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475629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2549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0">
        <p159:morph option="byObject"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91B8A51D-D864-5A87-6D59-CC40DB012B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C29387E5-9129-24BC-2BFA-B10509FC7637}"/>
              </a:ext>
            </a:extLst>
          </p:cNvPr>
          <p:cNvSpPr/>
          <p:nvPr/>
        </p:nvSpPr>
        <p:spPr>
          <a:xfrm>
            <a:off x="3501988" y="1230077"/>
            <a:ext cx="5081337" cy="68178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180F86E-903F-4CED-B9FF-310EE7DA0977}"/>
              </a:ext>
            </a:extLst>
          </p:cNvPr>
          <p:cNvSpPr txBox="1"/>
          <p:nvPr/>
        </p:nvSpPr>
        <p:spPr>
          <a:xfrm>
            <a:off x="1887658" y="1230077"/>
            <a:ext cx="816832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0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حل اللغز ؟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B1AC4162-8F73-6D8D-80ED-472483A3CDC5}"/>
              </a:ext>
            </a:extLst>
          </p:cNvPr>
          <p:cNvSpPr txBox="1"/>
          <p:nvPr/>
        </p:nvSpPr>
        <p:spPr>
          <a:xfrm>
            <a:off x="1523607" y="4927326"/>
            <a:ext cx="91447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ar-SA" sz="32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الإجابة : المقص</a:t>
            </a:r>
          </a:p>
        </p:txBody>
      </p:sp>
      <p:grpSp>
        <p:nvGrpSpPr>
          <p:cNvPr id="8" name="مجموعة 7">
            <a:extLst>
              <a:ext uri="{FF2B5EF4-FFF2-40B4-BE49-F238E27FC236}">
                <a16:creationId xmlns:a16="http://schemas.microsoft.com/office/drawing/2014/main" id="{EDE8B0F7-BE95-2E78-CE1B-72DE1A6374FE}"/>
              </a:ext>
            </a:extLst>
          </p:cNvPr>
          <p:cNvGrpSpPr/>
          <p:nvPr/>
        </p:nvGrpSpPr>
        <p:grpSpPr>
          <a:xfrm>
            <a:off x="254828" y="155018"/>
            <a:ext cx="593583" cy="834796"/>
            <a:chOff x="254828" y="155018"/>
            <a:chExt cx="593583" cy="834796"/>
          </a:xfrm>
        </p:grpSpPr>
        <p:pic>
          <p:nvPicPr>
            <p:cNvPr id="9" name="صورة 8" descr="صورة تحتوي على أسود وأبيض, أسود, التصميم&#10;&#10;تم إنشاء الوصف تلقائياً">
              <a:extLst>
                <a:ext uri="{FF2B5EF4-FFF2-40B4-BE49-F238E27FC236}">
                  <a16:creationId xmlns:a16="http://schemas.microsoft.com/office/drawing/2014/main" id="{D7EC9EC4-5BB4-700B-C891-B85032C8E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8" y="205147"/>
              <a:ext cx="593583" cy="593583"/>
            </a:xfrm>
            <a:prstGeom prst="rect">
              <a:avLst/>
            </a:prstGeom>
          </p:spPr>
        </p:pic>
        <p:sp>
          <p:nvSpPr>
            <p:cNvPr id="11" name="مستطيل: زوايا مستديرة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31BFCBC3-6370-F152-C97A-9825ACEC9BD6}"/>
                </a:ext>
              </a:extLst>
            </p:cNvPr>
            <p:cNvSpPr/>
            <p:nvPr/>
          </p:nvSpPr>
          <p:spPr>
            <a:xfrm>
              <a:off x="254828" y="155018"/>
              <a:ext cx="593583" cy="8347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FC35C35F-68B0-D536-947A-C92E2A22D2DE}"/>
              </a:ext>
            </a:extLst>
          </p:cNvPr>
          <p:cNvSpPr txBox="1"/>
          <p:nvPr/>
        </p:nvSpPr>
        <p:spPr>
          <a:xfrm>
            <a:off x="1523607" y="2347732"/>
            <a:ext cx="9144785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ar-SA" sz="3600" b="0" i="0" dirty="0">
                <a:solidFill>
                  <a:schemeClr val="bg1"/>
                </a:solidFill>
                <a:effectLst/>
                <a:latin typeface="Parastoo" panose="020B0603030804020204" pitchFamily="34" charset="-78"/>
                <a:cs typeface="Parastoo" panose="020B0603030804020204" pitchFamily="34" charset="-78"/>
              </a:rPr>
              <a:t>ما هو الشيء الذي يجب أن تضع أصابعك في عينه حتى تستفيد منه ؟</a:t>
            </a:r>
            <a:endParaRPr lang="ar-SA" sz="3600" dirty="0">
              <a:solidFill>
                <a:schemeClr val="bg1"/>
              </a:solidFill>
              <a:latin typeface="Parastoo" panose="020B0603030804020204" pitchFamily="34" charset="-78"/>
              <a:cs typeface="Parastoo" panose="020B0603030804020204" pitchFamily="34" charset="-78"/>
            </a:endParaRPr>
          </a:p>
        </p:txBody>
      </p:sp>
      <p:grpSp>
        <p:nvGrpSpPr>
          <p:cNvPr id="10" name="مجموعة 9">
            <a:extLst>
              <a:ext uri="{FF2B5EF4-FFF2-40B4-BE49-F238E27FC236}">
                <a16:creationId xmlns:a16="http://schemas.microsoft.com/office/drawing/2014/main" id="{D5F09F14-5FCF-626F-8057-1B03854DF65D}"/>
              </a:ext>
            </a:extLst>
          </p:cNvPr>
          <p:cNvGrpSpPr/>
          <p:nvPr/>
        </p:nvGrpSpPr>
        <p:grpSpPr>
          <a:xfrm>
            <a:off x="2279773" y="91960"/>
            <a:ext cx="7632454" cy="855549"/>
            <a:chOff x="1624667" y="2875002"/>
            <a:chExt cx="8942665" cy="1519227"/>
          </a:xfrm>
        </p:grpSpPr>
        <p:sp>
          <p:nvSpPr>
            <p:cNvPr id="13" name="مربع نص 12">
              <a:extLst>
                <a:ext uri="{FF2B5EF4-FFF2-40B4-BE49-F238E27FC236}">
                  <a16:creationId xmlns:a16="http://schemas.microsoft.com/office/drawing/2014/main" id="{616E1288-E5E6-AD7D-AADC-A2C3DFF2368E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4756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14" name="مربع نص 13">
              <a:extLst>
                <a:ext uri="{FF2B5EF4-FFF2-40B4-BE49-F238E27FC236}">
                  <a16:creationId xmlns:a16="http://schemas.microsoft.com/office/drawing/2014/main" id="{BB907AA8-9559-7977-0BE8-14462CFDCB7A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475629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4906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91B8A51D-D864-5A87-6D59-CC40DB012B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C29387E5-9129-24BC-2BFA-B10509FC7637}"/>
              </a:ext>
            </a:extLst>
          </p:cNvPr>
          <p:cNvSpPr/>
          <p:nvPr/>
        </p:nvSpPr>
        <p:spPr>
          <a:xfrm>
            <a:off x="3501988" y="1230077"/>
            <a:ext cx="5081337" cy="68178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180F86E-903F-4CED-B9FF-310EE7DA0977}"/>
              </a:ext>
            </a:extLst>
          </p:cNvPr>
          <p:cNvSpPr txBox="1"/>
          <p:nvPr/>
        </p:nvSpPr>
        <p:spPr>
          <a:xfrm>
            <a:off x="1887658" y="1230077"/>
            <a:ext cx="816832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0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خمن العاصمة ؟</a:t>
            </a:r>
          </a:p>
        </p:txBody>
      </p:sp>
      <p:grpSp>
        <p:nvGrpSpPr>
          <p:cNvPr id="12" name="مجموعة 11">
            <a:extLst>
              <a:ext uri="{FF2B5EF4-FFF2-40B4-BE49-F238E27FC236}">
                <a16:creationId xmlns:a16="http://schemas.microsoft.com/office/drawing/2014/main" id="{C559FC42-14A0-C1F2-9140-0E32D43E45A3}"/>
              </a:ext>
            </a:extLst>
          </p:cNvPr>
          <p:cNvGrpSpPr/>
          <p:nvPr/>
        </p:nvGrpSpPr>
        <p:grpSpPr>
          <a:xfrm>
            <a:off x="254828" y="155018"/>
            <a:ext cx="593583" cy="834796"/>
            <a:chOff x="254828" y="155018"/>
            <a:chExt cx="593583" cy="834796"/>
          </a:xfrm>
        </p:grpSpPr>
        <p:pic>
          <p:nvPicPr>
            <p:cNvPr id="10" name="صورة 9" descr="صورة تحتوي على أسود وأبيض, أسود, التصميم&#10;&#10;تم إنشاء الوصف تلقائياً">
              <a:extLst>
                <a:ext uri="{FF2B5EF4-FFF2-40B4-BE49-F238E27FC236}">
                  <a16:creationId xmlns:a16="http://schemas.microsoft.com/office/drawing/2014/main" id="{D16114DC-A8A0-3CD0-0227-745F8B6B5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8" y="205147"/>
              <a:ext cx="593583" cy="593583"/>
            </a:xfrm>
            <a:prstGeom prst="rect">
              <a:avLst/>
            </a:prstGeom>
          </p:spPr>
        </p:pic>
        <p:sp>
          <p:nvSpPr>
            <p:cNvPr id="11" name="مستطيل: زوايا مستديرة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97B1E06D-14F7-770E-CA57-498CF3288F13}"/>
                </a:ext>
              </a:extLst>
            </p:cNvPr>
            <p:cNvSpPr/>
            <p:nvPr/>
          </p:nvSpPr>
          <p:spPr>
            <a:xfrm>
              <a:off x="254828" y="155018"/>
              <a:ext cx="593583" cy="8347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sp>
        <p:nvSpPr>
          <p:cNvPr id="16" name="مستطيل: زوايا مستديرة 15">
            <a:extLst>
              <a:ext uri="{FF2B5EF4-FFF2-40B4-BE49-F238E27FC236}">
                <a16:creationId xmlns:a16="http://schemas.microsoft.com/office/drawing/2014/main" id="{4DC52B15-5693-FB96-F9B4-8E1A17A2428C}"/>
              </a:ext>
            </a:extLst>
          </p:cNvPr>
          <p:cNvSpPr/>
          <p:nvPr/>
        </p:nvSpPr>
        <p:spPr>
          <a:xfrm>
            <a:off x="10453036" y="394438"/>
            <a:ext cx="1341914" cy="136601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مستطيل: زوايا مستديرة 16">
            <a:extLst>
              <a:ext uri="{FF2B5EF4-FFF2-40B4-BE49-F238E27FC236}">
                <a16:creationId xmlns:a16="http://schemas.microsoft.com/office/drawing/2014/main" id="{4319A494-903E-6640-A729-C1422E15A8C2}"/>
              </a:ext>
            </a:extLst>
          </p:cNvPr>
          <p:cNvSpPr/>
          <p:nvPr/>
        </p:nvSpPr>
        <p:spPr>
          <a:xfrm>
            <a:off x="10424278" y="394438"/>
            <a:ext cx="1341914" cy="1366019"/>
          </a:xfrm>
          <a:prstGeom prst="roundRect">
            <a:avLst/>
          </a:prstGeom>
          <a:noFill/>
          <a:ln w="76200">
            <a:solidFill>
              <a:srgbClr val="AD445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مستطيل: زوايا مستديرة 18">
            <a:extLst>
              <a:ext uri="{FF2B5EF4-FFF2-40B4-BE49-F238E27FC236}">
                <a16:creationId xmlns:a16="http://schemas.microsoft.com/office/drawing/2014/main" id="{1E7CC8E0-623C-C4C5-BC18-8908A56969B3}"/>
              </a:ext>
            </a:extLst>
          </p:cNvPr>
          <p:cNvSpPr/>
          <p:nvPr/>
        </p:nvSpPr>
        <p:spPr>
          <a:xfrm>
            <a:off x="10424278" y="394438"/>
            <a:ext cx="1341914" cy="1366019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CDA11AFA-3A8D-CAED-5C8B-5CBD04E00A4A}"/>
              </a:ext>
            </a:extLst>
          </p:cNvPr>
          <p:cNvSpPr txBox="1"/>
          <p:nvPr/>
        </p:nvSpPr>
        <p:spPr>
          <a:xfrm>
            <a:off x="10602464" y="675371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073465BE-62B3-CA99-A159-215447E99AC4}"/>
              </a:ext>
            </a:extLst>
          </p:cNvPr>
          <p:cNvSpPr txBox="1"/>
          <p:nvPr/>
        </p:nvSpPr>
        <p:spPr>
          <a:xfrm>
            <a:off x="10573706" y="68036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FCD0063C-D4B2-8AF8-0D2A-4198254CC5F0}"/>
              </a:ext>
            </a:extLst>
          </p:cNvPr>
          <p:cNvSpPr txBox="1"/>
          <p:nvPr/>
        </p:nvSpPr>
        <p:spPr>
          <a:xfrm>
            <a:off x="10582040" y="685666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B1DFF38A-94BB-2A85-843B-C789FFB383DF}"/>
              </a:ext>
            </a:extLst>
          </p:cNvPr>
          <p:cNvSpPr txBox="1"/>
          <p:nvPr/>
        </p:nvSpPr>
        <p:spPr>
          <a:xfrm>
            <a:off x="10576847" y="685349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097AA66B-721F-5019-4427-2D1A7E83EED4}"/>
              </a:ext>
            </a:extLst>
          </p:cNvPr>
          <p:cNvSpPr txBox="1"/>
          <p:nvPr/>
        </p:nvSpPr>
        <p:spPr>
          <a:xfrm>
            <a:off x="10576690" y="71666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BAF3285A-7E9D-6BEB-4C7F-6411C06C9B00}"/>
              </a:ext>
            </a:extLst>
          </p:cNvPr>
          <p:cNvSpPr txBox="1"/>
          <p:nvPr/>
        </p:nvSpPr>
        <p:spPr>
          <a:xfrm>
            <a:off x="10573549" y="698512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37605F80-FBBA-B5BC-37EA-91AB0E39713F}"/>
              </a:ext>
            </a:extLst>
          </p:cNvPr>
          <p:cNvSpPr txBox="1"/>
          <p:nvPr/>
        </p:nvSpPr>
        <p:spPr>
          <a:xfrm>
            <a:off x="10549647" y="69152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8EE7916B-9703-8458-AC59-54B6ACB6F32E}"/>
              </a:ext>
            </a:extLst>
          </p:cNvPr>
          <p:cNvSpPr txBox="1"/>
          <p:nvPr/>
        </p:nvSpPr>
        <p:spPr>
          <a:xfrm>
            <a:off x="10596419" y="74362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AB1D12F8-B83E-D520-DB1F-7AEDF8BF2576}"/>
              </a:ext>
            </a:extLst>
          </p:cNvPr>
          <p:cNvSpPr txBox="1"/>
          <p:nvPr/>
        </p:nvSpPr>
        <p:spPr>
          <a:xfrm>
            <a:off x="10610798" y="72546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0C260D5F-260F-5F0B-EEE4-E8088AC49603}"/>
              </a:ext>
            </a:extLst>
          </p:cNvPr>
          <p:cNvSpPr txBox="1"/>
          <p:nvPr/>
        </p:nvSpPr>
        <p:spPr>
          <a:xfrm>
            <a:off x="10597114" y="71772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0" name="مربع نص 29">
            <a:extLst>
              <a:ext uri="{FF2B5EF4-FFF2-40B4-BE49-F238E27FC236}">
                <a16:creationId xmlns:a16="http://schemas.microsoft.com/office/drawing/2014/main" id="{743FDB72-F8E8-F187-8DD4-A944918BEA3B}"/>
              </a:ext>
            </a:extLst>
          </p:cNvPr>
          <p:cNvSpPr txBox="1"/>
          <p:nvPr/>
        </p:nvSpPr>
        <p:spPr>
          <a:xfrm>
            <a:off x="10593973" y="72389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C3AF754E-9CF3-96EC-E4E2-DA683F24BD78}"/>
              </a:ext>
            </a:extLst>
          </p:cNvPr>
          <p:cNvSpPr txBox="1"/>
          <p:nvPr/>
        </p:nvSpPr>
        <p:spPr>
          <a:xfrm>
            <a:off x="10578899" y="68827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09</a:t>
            </a:r>
          </a:p>
        </p:txBody>
      </p:sp>
      <p:sp>
        <p:nvSpPr>
          <p:cNvPr id="32" name="مربع نص 31">
            <a:extLst>
              <a:ext uri="{FF2B5EF4-FFF2-40B4-BE49-F238E27FC236}">
                <a16:creationId xmlns:a16="http://schemas.microsoft.com/office/drawing/2014/main" id="{B6231780-FE05-578A-29C2-7A594E018DE3}"/>
              </a:ext>
            </a:extLst>
          </p:cNvPr>
          <p:cNvSpPr txBox="1"/>
          <p:nvPr/>
        </p:nvSpPr>
        <p:spPr>
          <a:xfrm>
            <a:off x="10544297" y="687899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08</a:t>
            </a:r>
          </a:p>
        </p:txBody>
      </p: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31B472BC-5256-1B3A-B2A7-641484C2EBFA}"/>
              </a:ext>
            </a:extLst>
          </p:cNvPr>
          <p:cNvSpPr txBox="1"/>
          <p:nvPr/>
        </p:nvSpPr>
        <p:spPr>
          <a:xfrm>
            <a:off x="10550673" y="71666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E91ED4DF-6EEB-A276-7AC3-4A74A59A3A8B}"/>
              </a:ext>
            </a:extLst>
          </p:cNvPr>
          <p:cNvSpPr txBox="1"/>
          <p:nvPr/>
        </p:nvSpPr>
        <p:spPr>
          <a:xfrm>
            <a:off x="10573392" y="73664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066C616A-D502-8539-F008-7475034596B5}"/>
              </a:ext>
            </a:extLst>
          </p:cNvPr>
          <p:cNvSpPr txBox="1"/>
          <p:nvPr/>
        </p:nvSpPr>
        <p:spPr>
          <a:xfrm>
            <a:off x="10596957" y="681127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D7F30ECA-8113-2CCE-1170-5B87FD5188C8}"/>
              </a:ext>
            </a:extLst>
          </p:cNvPr>
          <p:cNvSpPr txBox="1"/>
          <p:nvPr/>
        </p:nvSpPr>
        <p:spPr>
          <a:xfrm>
            <a:off x="10562468" y="69477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7" name="مربع نص 36">
            <a:extLst>
              <a:ext uri="{FF2B5EF4-FFF2-40B4-BE49-F238E27FC236}">
                <a16:creationId xmlns:a16="http://schemas.microsoft.com/office/drawing/2014/main" id="{B4BAA294-483D-C241-FD41-1100F8494368}"/>
              </a:ext>
            </a:extLst>
          </p:cNvPr>
          <p:cNvSpPr txBox="1"/>
          <p:nvPr/>
        </p:nvSpPr>
        <p:spPr>
          <a:xfrm>
            <a:off x="10625177" y="714292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8" name="مربع نص 37">
            <a:extLst>
              <a:ext uri="{FF2B5EF4-FFF2-40B4-BE49-F238E27FC236}">
                <a16:creationId xmlns:a16="http://schemas.microsoft.com/office/drawing/2014/main" id="{0768DA1D-137B-4DAE-3BB8-79427B30EF88}"/>
              </a:ext>
            </a:extLst>
          </p:cNvPr>
          <p:cNvSpPr txBox="1"/>
          <p:nvPr/>
        </p:nvSpPr>
        <p:spPr>
          <a:xfrm>
            <a:off x="10558344" y="75013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9" name="مربع نص 38">
            <a:extLst>
              <a:ext uri="{FF2B5EF4-FFF2-40B4-BE49-F238E27FC236}">
                <a16:creationId xmlns:a16="http://schemas.microsoft.com/office/drawing/2014/main" id="{3DC9C519-FB0D-FE11-95A4-F040BE605256}"/>
              </a:ext>
            </a:extLst>
          </p:cNvPr>
          <p:cNvSpPr txBox="1"/>
          <p:nvPr/>
        </p:nvSpPr>
        <p:spPr>
          <a:xfrm>
            <a:off x="10622036" y="63357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40" name="مربع نص 39">
            <a:extLst>
              <a:ext uri="{FF2B5EF4-FFF2-40B4-BE49-F238E27FC236}">
                <a16:creationId xmlns:a16="http://schemas.microsoft.com/office/drawing/2014/main" id="{44F20B38-2D7C-53DC-0F06-88642233F263}"/>
              </a:ext>
            </a:extLst>
          </p:cNvPr>
          <p:cNvSpPr txBox="1"/>
          <p:nvPr/>
        </p:nvSpPr>
        <p:spPr>
          <a:xfrm>
            <a:off x="10610103" y="76861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2D79B2C9-BE1C-82E9-4DAA-1165554C2649}"/>
              </a:ext>
            </a:extLst>
          </p:cNvPr>
          <p:cNvSpPr txBox="1"/>
          <p:nvPr/>
        </p:nvSpPr>
        <p:spPr>
          <a:xfrm>
            <a:off x="1829672" y="4024151"/>
            <a:ext cx="7194884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400" dirty="0">
                <a:solidFill>
                  <a:schemeClr val="bg1"/>
                </a:solidFill>
                <a:latin typeface="AA-TYPO" panose="02000800000000000000" pitchFamily="2" charset="-78"/>
                <a:cs typeface="AA-TYPO" panose="02000800000000000000" pitchFamily="2" charset="-78"/>
              </a:rPr>
              <a:t>  + </a:t>
            </a:r>
            <a:r>
              <a:rPr lang="ar-SA" sz="4400" dirty="0" err="1">
                <a:solidFill>
                  <a:schemeClr val="bg1"/>
                </a:solidFill>
                <a:latin typeface="AA-TYPO" panose="02000800000000000000" pitchFamily="2" charset="-78"/>
                <a:cs typeface="AA-TYPO" panose="02000800000000000000" pitchFamily="2" charset="-78"/>
              </a:rPr>
              <a:t>وت</a:t>
            </a:r>
            <a:endParaRPr lang="ar-SA" sz="4400" dirty="0">
              <a:solidFill>
                <a:schemeClr val="bg1"/>
              </a:solidFill>
              <a:latin typeface="AA-TYPO" panose="02000800000000000000" pitchFamily="2" charset="-78"/>
              <a:cs typeface="AA-TYPO" panose="02000800000000000000" pitchFamily="2" charset="-78"/>
            </a:endParaRPr>
          </a:p>
        </p:txBody>
      </p:sp>
      <p:pic>
        <p:nvPicPr>
          <p:cNvPr id="8" name="صورة 7" descr="صورة تحتوي على لقطة شاشة, دائرة, التصميم, فن&#10;&#10;تم إنشاء الوصف تلقائياً">
            <a:extLst>
              <a:ext uri="{FF2B5EF4-FFF2-40B4-BE49-F238E27FC236}">
                <a16:creationId xmlns:a16="http://schemas.microsoft.com/office/drawing/2014/main" id="{82D5C285-DCC5-CF6F-1871-11BA29AC72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323" y="3522741"/>
            <a:ext cx="1142695" cy="1142695"/>
          </a:xfrm>
          <a:prstGeom prst="rect">
            <a:avLst/>
          </a:prstGeom>
        </p:spPr>
      </p:pic>
      <p:grpSp>
        <p:nvGrpSpPr>
          <p:cNvPr id="9" name="مجموعة 8">
            <a:extLst>
              <a:ext uri="{FF2B5EF4-FFF2-40B4-BE49-F238E27FC236}">
                <a16:creationId xmlns:a16="http://schemas.microsoft.com/office/drawing/2014/main" id="{DF66F5A1-6064-D894-BEFC-852B9A56F605}"/>
              </a:ext>
            </a:extLst>
          </p:cNvPr>
          <p:cNvGrpSpPr/>
          <p:nvPr/>
        </p:nvGrpSpPr>
        <p:grpSpPr>
          <a:xfrm>
            <a:off x="2279773" y="91960"/>
            <a:ext cx="7632454" cy="855549"/>
            <a:chOff x="1624667" y="2875002"/>
            <a:chExt cx="8942665" cy="1519227"/>
          </a:xfrm>
        </p:grpSpPr>
        <p:sp>
          <p:nvSpPr>
            <p:cNvPr id="13" name="مربع نص 12">
              <a:extLst>
                <a:ext uri="{FF2B5EF4-FFF2-40B4-BE49-F238E27FC236}">
                  <a16:creationId xmlns:a16="http://schemas.microsoft.com/office/drawing/2014/main" id="{71A347CE-9E76-604E-5416-C7C1C03B23CB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4756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14" name="مربع نص 13">
              <a:extLst>
                <a:ext uri="{FF2B5EF4-FFF2-40B4-BE49-F238E27FC236}">
                  <a16:creationId xmlns:a16="http://schemas.microsoft.com/office/drawing/2014/main" id="{859B28AB-22DC-A932-ED27-A0656EE7E97D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475629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0971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0">
        <p159:morph option="byObject"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8" dur="2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91B8A51D-D864-5A87-6D59-CC40DB012B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C29387E5-9129-24BC-2BFA-B10509FC7637}"/>
              </a:ext>
            </a:extLst>
          </p:cNvPr>
          <p:cNvSpPr/>
          <p:nvPr/>
        </p:nvSpPr>
        <p:spPr>
          <a:xfrm>
            <a:off x="3501988" y="1230077"/>
            <a:ext cx="5081337" cy="68178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180F86E-903F-4CED-B9FF-310EE7DA0977}"/>
              </a:ext>
            </a:extLst>
          </p:cNvPr>
          <p:cNvSpPr txBox="1"/>
          <p:nvPr/>
        </p:nvSpPr>
        <p:spPr>
          <a:xfrm>
            <a:off x="1887658" y="1230077"/>
            <a:ext cx="816832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0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خمن الاسم ؟</a:t>
            </a:r>
          </a:p>
        </p:txBody>
      </p:sp>
      <p:grpSp>
        <p:nvGrpSpPr>
          <p:cNvPr id="12" name="مجموعة 11">
            <a:extLst>
              <a:ext uri="{FF2B5EF4-FFF2-40B4-BE49-F238E27FC236}">
                <a16:creationId xmlns:a16="http://schemas.microsoft.com/office/drawing/2014/main" id="{C559FC42-14A0-C1F2-9140-0E32D43E45A3}"/>
              </a:ext>
            </a:extLst>
          </p:cNvPr>
          <p:cNvGrpSpPr/>
          <p:nvPr/>
        </p:nvGrpSpPr>
        <p:grpSpPr>
          <a:xfrm>
            <a:off x="254828" y="155018"/>
            <a:ext cx="593583" cy="834796"/>
            <a:chOff x="254828" y="155018"/>
            <a:chExt cx="593583" cy="834796"/>
          </a:xfrm>
        </p:grpSpPr>
        <p:pic>
          <p:nvPicPr>
            <p:cNvPr id="10" name="صورة 9" descr="صورة تحتوي على أسود وأبيض, أسود, التصميم&#10;&#10;تم إنشاء الوصف تلقائياً">
              <a:extLst>
                <a:ext uri="{FF2B5EF4-FFF2-40B4-BE49-F238E27FC236}">
                  <a16:creationId xmlns:a16="http://schemas.microsoft.com/office/drawing/2014/main" id="{D16114DC-A8A0-3CD0-0227-745F8B6B5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8" y="205147"/>
              <a:ext cx="593583" cy="593583"/>
            </a:xfrm>
            <a:prstGeom prst="rect">
              <a:avLst/>
            </a:prstGeom>
          </p:spPr>
        </p:pic>
        <p:sp>
          <p:nvSpPr>
            <p:cNvPr id="11" name="مستطيل: زوايا مستديرة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97B1E06D-14F7-770E-CA57-498CF3288F13}"/>
                </a:ext>
              </a:extLst>
            </p:cNvPr>
            <p:cNvSpPr/>
            <p:nvPr/>
          </p:nvSpPr>
          <p:spPr>
            <a:xfrm>
              <a:off x="254828" y="155018"/>
              <a:ext cx="593583" cy="8347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sp>
        <p:nvSpPr>
          <p:cNvPr id="7" name="مربع نص 6">
            <a:extLst>
              <a:ext uri="{FF2B5EF4-FFF2-40B4-BE49-F238E27FC236}">
                <a16:creationId xmlns:a16="http://schemas.microsoft.com/office/drawing/2014/main" id="{22D9FEC5-D65F-4FF5-4C69-0729188D043B}"/>
              </a:ext>
            </a:extLst>
          </p:cNvPr>
          <p:cNvSpPr txBox="1"/>
          <p:nvPr/>
        </p:nvSpPr>
        <p:spPr>
          <a:xfrm>
            <a:off x="2363494" y="5175395"/>
            <a:ext cx="719488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32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الإجابة : بيروت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A652D871-904C-A421-9230-607E3A72F815}"/>
              </a:ext>
            </a:extLst>
          </p:cNvPr>
          <p:cNvSpPr txBox="1"/>
          <p:nvPr/>
        </p:nvSpPr>
        <p:spPr>
          <a:xfrm>
            <a:off x="1807900" y="3564436"/>
            <a:ext cx="7194884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400" dirty="0">
                <a:solidFill>
                  <a:schemeClr val="bg1"/>
                </a:solidFill>
                <a:latin typeface="AA-TYPO" panose="02000800000000000000" pitchFamily="2" charset="-78"/>
                <a:cs typeface="AA-TYPO" panose="02000800000000000000" pitchFamily="2" charset="-78"/>
              </a:rPr>
              <a:t>  + </a:t>
            </a:r>
            <a:r>
              <a:rPr lang="ar-SA" sz="4400" dirty="0" err="1">
                <a:solidFill>
                  <a:schemeClr val="bg1"/>
                </a:solidFill>
                <a:latin typeface="AA-TYPO" panose="02000800000000000000" pitchFamily="2" charset="-78"/>
                <a:cs typeface="AA-TYPO" panose="02000800000000000000" pitchFamily="2" charset="-78"/>
              </a:rPr>
              <a:t>وت</a:t>
            </a:r>
            <a:endParaRPr lang="ar-SA" sz="4400" dirty="0">
              <a:solidFill>
                <a:schemeClr val="bg1"/>
              </a:solidFill>
              <a:latin typeface="AA-TYPO" panose="02000800000000000000" pitchFamily="2" charset="-78"/>
              <a:cs typeface="AA-TYPO" panose="02000800000000000000" pitchFamily="2" charset="-78"/>
            </a:endParaRPr>
          </a:p>
        </p:txBody>
      </p:sp>
      <p:pic>
        <p:nvPicPr>
          <p:cNvPr id="13" name="صورة 12" descr="صورة تحتوي على لقطة شاشة, دائرة, التصميم, فن&#10;&#10;تم إنشاء الوصف تلقائياً">
            <a:extLst>
              <a:ext uri="{FF2B5EF4-FFF2-40B4-BE49-F238E27FC236}">
                <a16:creationId xmlns:a16="http://schemas.microsoft.com/office/drawing/2014/main" id="{DA3B884D-3CFE-4568-6E76-7759D2BCFD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551" y="3063026"/>
            <a:ext cx="1142695" cy="1142695"/>
          </a:xfrm>
          <a:prstGeom prst="rect">
            <a:avLst/>
          </a:prstGeom>
        </p:spPr>
      </p:pic>
      <p:grpSp>
        <p:nvGrpSpPr>
          <p:cNvPr id="8" name="مجموعة 7">
            <a:extLst>
              <a:ext uri="{FF2B5EF4-FFF2-40B4-BE49-F238E27FC236}">
                <a16:creationId xmlns:a16="http://schemas.microsoft.com/office/drawing/2014/main" id="{7CC359E9-F0DF-5023-51FB-D6E815FB4F0A}"/>
              </a:ext>
            </a:extLst>
          </p:cNvPr>
          <p:cNvGrpSpPr/>
          <p:nvPr/>
        </p:nvGrpSpPr>
        <p:grpSpPr>
          <a:xfrm>
            <a:off x="2279773" y="91960"/>
            <a:ext cx="7632454" cy="855549"/>
            <a:chOff x="1624667" y="2875002"/>
            <a:chExt cx="8942665" cy="1519227"/>
          </a:xfrm>
        </p:grpSpPr>
        <p:sp>
          <p:nvSpPr>
            <p:cNvPr id="14" name="مربع نص 13">
              <a:extLst>
                <a:ext uri="{FF2B5EF4-FFF2-40B4-BE49-F238E27FC236}">
                  <a16:creationId xmlns:a16="http://schemas.microsoft.com/office/drawing/2014/main" id="{31FD774D-A79D-E91F-EE62-FEEB5F7119FD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4756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15" name="مربع نص 14">
              <a:extLst>
                <a:ext uri="{FF2B5EF4-FFF2-40B4-BE49-F238E27FC236}">
                  <a16:creationId xmlns:a16="http://schemas.microsoft.com/office/drawing/2014/main" id="{9375C4D4-5715-2860-9A3C-BD38B7E95571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475629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78542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91B8A51D-D864-5A87-6D59-CC40DB012B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C29387E5-9129-24BC-2BFA-B10509FC7637}"/>
              </a:ext>
            </a:extLst>
          </p:cNvPr>
          <p:cNvSpPr/>
          <p:nvPr/>
        </p:nvSpPr>
        <p:spPr>
          <a:xfrm>
            <a:off x="3501988" y="1230077"/>
            <a:ext cx="5081337" cy="68178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180F86E-903F-4CED-B9FF-310EE7DA0977}"/>
              </a:ext>
            </a:extLst>
          </p:cNvPr>
          <p:cNvSpPr txBox="1"/>
          <p:nvPr/>
        </p:nvSpPr>
        <p:spPr>
          <a:xfrm>
            <a:off x="1887658" y="1230077"/>
            <a:ext cx="816832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0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حل اللغز ؟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F9AE404F-B15C-7C4E-C8BB-5687D3EADCF6}"/>
              </a:ext>
            </a:extLst>
          </p:cNvPr>
          <p:cNvSpPr txBox="1"/>
          <p:nvPr/>
        </p:nvSpPr>
        <p:spPr>
          <a:xfrm>
            <a:off x="1523607" y="3336152"/>
            <a:ext cx="9144785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ar-SA" sz="3600" b="0" i="0" dirty="0">
                <a:solidFill>
                  <a:schemeClr val="bg1"/>
                </a:solidFill>
                <a:effectLst/>
                <a:latin typeface="Parastoo" panose="020B0603030804020204" pitchFamily="34" charset="-78"/>
                <a:cs typeface="Parastoo" panose="020B0603030804020204" pitchFamily="34" charset="-78"/>
              </a:rPr>
              <a:t>ما هي الشجرة التي لا تمتلك ظل ولا تمتلك ثمار ؟</a:t>
            </a:r>
            <a:endParaRPr lang="ar-SA" sz="3600" dirty="0">
              <a:solidFill>
                <a:schemeClr val="bg1"/>
              </a:solidFill>
              <a:latin typeface="Parastoo" panose="020B0603030804020204" pitchFamily="34" charset="-78"/>
              <a:cs typeface="Parastoo" panose="020B0603030804020204" pitchFamily="34" charset="-78"/>
            </a:endParaRPr>
          </a:p>
        </p:txBody>
      </p:sp>
      <p:grpSp>
        <p:nvGrpSpPr>
          <p:cNvPr id="11" name="مجموعة 10">
            <a:extLst>
              <a:ext uri="{FF2B5EF4-FFF2-40B4-BE49-F238E27FC236}">
                <a16:creationId xmlns:a16="http://schemas.microsoft.com/office/drawing/2014/main" id="{A9F209C9-C25E-B3C5-E470-A0AC4E85FB72}"/>
              </a:ext>
            </a:extLst>
          </p:cNvPr>
          <p:cNvGrpSpPr/>
          <p:nvPr/>
        </p:nvGrpSpPr>
        <p:grpSpPr>
          <a:xfrm>
            <a:off x="254828" y="155018"/>
            <a:ext cx="593583" cy="834796"/>
            <a:chOff x="254828" y="155018"/>
            <a:chExt cx="593583" cy="834796"/>
          </a:xfrm>
        </p:grpSpPr>
        <p:pic>
          <p:nvPicPr>
            <p:cNvPr id="12" name="صورة 11" descr="صورة تحتوي على أسود وأبيض, أسود, التصميم&#10;&#10;تم إنشاء الوصف تلقائياً">
              <a:extLst>
                <a:ext uri="{FF2B5EF4-FFF2-40B4-BE49-F238E27FC236}">
                  <a16:creationId xmlns:a16="http://schemas.microsoft.com/office/drawing/2014/main" id="{30416AD7-5271-04E7-882A-C8DE98838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8" y="205147"/>
              <a:ext cx="593583" cy="593583"/>
            </a:xfrm>
            <a:prstGeom prst="rect">
              <a:avLst/>
            </a:prstGeom>
          </p:spPr>
        </p:pic>
        <p:sp>
          <p:nvSpPr>
            <p:cNvPr id="13" name="مستطيل: زوايا مستديرة 12">
              <a:hlinkClick r:id="rId4" action="ppaction://hlinksldjump"/>
              <a:extLst>
                <a:ext uri="{FF2B5EF4-FFF2-40B4-BE49-F238E27FC236}">
                  <a16:creationId xmlns:a16="http://schemas.microsoft.com/office/drawing/2014/main" id="{B0CDA894-6630-1257-5C76-1218E002D34D}"/>
                </a:ext>
              </a:extLst>
            </p:cNvPr>
            <p:cNvSpPr/>
            <p:nvPr/>
          </p:nvSpPr>
          <p:spPr>
            <a:xfrm>
              <a:off x="254828" y="155018"/>
              <a:ext cx="593583" cy="8347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sp>
        <p:nvSpPr>
          <p:cNvPr id="15" name="مستطيل: زوايا مستديرة 14">
            <a:extLst>
              <a:ext uri="{FF2B5EF4-FFF2-40B4-BE49-F238E27FC236}">
                <a16:creationId xmlns:a16="http://schemas.microsoft.com/office/drawing/2014/main" id="{7624AB20-8643-3877-C5B8-CE5300DD1F50}"/>
              </a:ext>
            </a:extLst>
          </p:cNvPr>
          <p:cNvSpPr/>
          <p:nvPr/>
        </p:nvSpPr>
        <p:spPr>
          <a:xfrm>
            <a:off x="10453036" y="394438"/>
            <a:ext cx="1341914" cy="136601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مستطيل: زوايا مستديرة 15">
            <a:extLst>
              <a:ext uri="{FF2B5EF4-FFF2-40B4-BE49-F238E27FC236}">
                <a16:creationId xmlns:a16="http://schemas.microsoft.com/office/drawing/2014/main" id="{22E32A01-3A8E-000C-951F-B6A063BC117E}"/>
              </a:ext>
            </a:extLst>
          </p:cNvPr>
          <p:cNvSpPr/>
          <p:nvPr/>
        </p:nvSpPr>
        <p:spPr>
          <a:xfrm>
            <a:off x="10424278" y="394438"/>
            <a:ext cx="1341914" cy="1366019"/>
          </a:xfrm>
          <a:prstGeom prst="roundRect">
            <a:avLst/>
          </a:prstGeom>
          <a:noFill/>
          <a:ln w="76200">
            <a:solidFill>
              <a:srgbClr val="AD445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مستطيل: زوايا مستديرة 16">
            <a:extLst>
              <a:ext uri="{FF2B5EF4-FFF2-40B4-BE49-F238E27FC236}">
                <a16:creationId xmlns:a16="http://schemas.microsoft.com/office/drawing/2014/main" id="{3CC1067B-D51B-901E-24DA-BAB01473A59E}"/>
              </a:ext>
            </a:extLst>
          </p:cNvPr>
          <p:cNvSpPr/>
          <p:nvPr/>
        </p:nvSpPr>
        <p:spPr>
          <a:xfrm>
            <a:off x="10424278" y="394438"/>
            <a:ext cx="1341914" cy="1366019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9C515DA0-0DCA-7357-3A00-075ECE8A39BF}"/>
              </a:ext>
            </a:extLst>
          </p:cNvPr>
          <p:cNvSpPr txBox="1"/>
          <p:nvPr/>
        </p:nvSpPr>
        <p:spPr>
          <a:xfrm>
            <a:off x="10602464" y="675371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E19ABE97-11E1-A4E9-D74F-1FA9D35E626B}"/>
              </a:ext>
            </a:extLst>
          </p:cNvPr>
          <p:cNvSpPr txBox="1"/>
          <p:nvPr/>
        </p:nvSpPr>
        <p:spPr>
          <a:xfrm>
            <a:off x="10573706" y="68036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F70BDEE8-9E8D-3332-7489-70732E5A9C5D}"/>
              </a:ext>
            </a:extLst>
          </p:cNvPr>
          <p:cNvSpPr txBox="1"/>
          <p:nvPr/>
        </p:nvSpPr>
        <p:spPr>
          <a:xfrm>
            <a:off x="10582040" y="685666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B34E56EC-3FA3-4039-910E-701402966C31}"/>
              </a:ext>
            </a:extLst>
          </p:cNvPr>
          <p:cNvSpPr txBox="1"/>
          <p:nvPr/>
        </p:nvSpPr>
        <p:spPr>
          <a:xfrm>
            <a:off x="10576847" y="685349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CC053857-3AD1-BBC3-6426-86C9B2A38982}"/>
              </a:ext>
            </a:extLst>
          </p:cNvPr>
          <p:cNvSpPr txBox="1"/>
          <p:nvPr/>
        </p:nvSpPr>
        <p:spPr>
          <a:xfrm>
            <a:off x="10576690" y="71666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708FAEDB-B0CC-BCFB-DCEF-14ACB77362EC}"/>
              </a:ext>
            </a:extLst>
          </p:cNvPr>
          <p:cNvSpPr txBox="1"/>
          <p:nvPr/>
        </p:nvSpPr>
        <p:spPr>
          <a:xfrm>
            <a:off x="10573549" y="698512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E6E01A51-751B-E4F7-EE34-2017B8254347}"/>
              </a:ext>
            </a:extLst>
          </p:cNvPr>
          <p:cNvSpPr txBox="1"/>
          <p:nvPr/>
        </p:nvSpPr>
        <p:spPr>
          <a:xfrm>
            <a:off x="10549647" y="69152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382D5349-6374-8610-5EBE-B06E8CAB0310}"/>
              </a:ext>
            </a:extLst>
          </p:cNvPr>
          <p:cNvSpPr txBox="1"/>
          <p:nvPr/>
        </p:nvSpPr>
        <p:spPr>
          <a:xfrm>
            <a:off x="10596419" y="74362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70CBFAF8-263C-5C1E-A512-9ED5C99D3383}"/>
              </a:ext>
            </a:extLst>
          </p:cNvPr>
          <p:cNvSpPr txBox="1"/>
          <p:nvPr/>
        </p:nvSpPr>
        <p:spPr>
          <a:xfrm>
            <a:off x="10610798" y="72546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A1A42CC1-46FA-F583-8918-F1AAB309F025}"/>
              </a:ext>
            </a:extLst>
          </p:cNvPr>
          <p:cNvSpPr txBox="1"/>
          <p:nvPr/>
        </p:nvSpPr>
        <p:spPr>
          <a:xfrm>
            <a:off x="10597114" y="71772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183E37A5-3DAA-889F-1DE0-4094079326A4}"/>
              </a:ext>
            </a:extLst>
          </p:cNvPr>
          <p:cNvSpPr txBox="1"/>
          <p:nvPr/>
        </p:nvSpPr>
        <p:spPr>
          <a:xfrm>
            <a:off x="10593973" y="72389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0" name="مربع نص 29">
            <a:extLst>
              <a:ext uri="{FF2B5EF4-FFF2-40B4-BE49-F238E27FC236}">
                <a16:creationId xmlns:a16="http://schemas.microsoft.com/office/drawing/2014/main" id="{67C02799-CDFF-5583-766C-435367F535EA}"/>
              </a:ext>
            </a:extLst>
          </p:cNvPr>
          <p:cNvSpPr txBox="1"/>
          <p:nvPr/>
        </p:nvSpPr>
        <p:spPr>
          <a:xfrm>
            <a:off x="10578899" y="68827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09</a:t>
            </a:r>
          </a:p>
        </p:txBody>
      </p: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DE1BE107-312C-EEC2-9162-62E174B484F6}"/>
              </a:ext>
            </a:extLst>
          </p:cNvPr>
          <p:cNvSpPr txBox="1"/>
          <p:nvPr/>
        </p:nvSpPr>
        <p:spPr>
          <a:xfrm>
            <a:off x="10544297" y="687899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08</a:t>
            </a:r>
          </a:p>
        </p:txBody>
      </p:sp>
      <p:sp>
        <p:nvSpPr>
          <p:cNvPr id="32" name="مربع نص 31">
            <a:extLst>
              <a:ext uri="{FF2B5EF4-FFF2-40B4-BE49-F238E27FC236}">
                <a16:creationId xmlns:a16="http://schemas.microsoft.com/office/drawing/2014/main" id="{C33E4EAB-87F5-165A-F440-9CE3438E5D17}"/>
              </a:ext>
            </a:extLst>
          </p:cNvPr>
          <p:cNvSpPr txBox="1"/>
          <p:nvPr/>
        </p:nvSpPr>
        <p:spPr>
          <a:xfrm>
            <a:off x="10550673" y="71666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931F4F70-AA4F-CBAC-E5D7-5A6EF3A63DD4}"/>
              </a:ext>
            </a:extLst>
          </p:cNvPr>
          <p:cNvSpPr txBox="1"/>
          <p:nvPr/>
        </p:nvSpPr>
        <p:spPr>
          <a:xfrm>
            <a:off x="10573392" y="73664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E736B8C0-C29E-F006-DA6A-18B82A3E1D61}"/>
              </a:ext>
            </a:extLst>
          </p:cNvPr>
          <p:cNvSpPr txBox="1"/>
          <p:nvPr/>
        </p:nvSpPr>
        <p:spPr>
          <a:xfrm>
            <a:off x="10596957" y="681127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EBCED780-A8CC-77EB-6549-656B62B75A31}"/>
              </a:ext>
            </a:extLst>
          </p:cNvPr>
          <p:cNvSpPr txBox="1"/>
          <p:nvPr/>
        </p:nvSpPr>
        <p:spPr>
          <a:xfrm>
            <a:off x="10562468" y="69477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58283AA8-838E-F66F-F0B0-2522854A2987}"/>
              </a:ext>
            </a:extLst>
          </p:cNvPr>
          <p:cNvSpPr txBox="1"/>
          <p:nvPr/>
        </p:nvSpPr>
        <p:spPr>
          <a:xfrm>
            <a:off x="10625177" y="714292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7" name="مربع نص 36">
            <a:extLst>
              <a:ext uri="{FF2B5EF4-FFF2-40B4-BE49-F238E27FC236}">
                <a16:creationId xmlns:a16="http://schemas.microsoft.com/office/drawing/2014/main" id="{D15230AF-44FB-DF3F-B467-AF6D3860CA35}"/>
              </a:ext>
            </a:extLst>
          </p:cNvPr>
          <p:cNvSpPr txBox="1"/>
          <p:nvPr/>
        </p:nvSpPr>
        <p:spPr>
          <a:xfrm>
            <a:off x="10558344" y="75013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8" name="مربع نص 37">
            <a:extLst>
              <a:ext uri="{FF2B5EF4-FFF2-40B4-BE49-F238E27FC236}">
                <a16:creationId xmlns:a16="http://schemas.microsoft.com/office/drawing/2014/main" id="{83349C9D-2D43-A5F8-FAD8-3D1D94528F14}"/>
              </a:ext>
            </a:extLst>
          </p:cNvPr>
          <p:cNvSpPr txBox="1"/>
          <p:nvPr/>
        </p:nvSpPr>
        <p:spPr>
          <a:xfrm>
            <a:off x="10622036" y="63357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39" name="مربع نص 38">
            <a:extLst>
              <a:ext uri="{FF2B5EF4-FFF2-40B4-BE49-F238E27FC236}">
                <a16:creationId xmlns:a16="http://schemas.microsoft.com/office/drawing/2014/main" id="{E406E009-F486-C572-0ABE-1DF038402E37}"/>
              </a:ext>
            </a:extLst>
          </p:cNvPr>
          <p:cNvSpPr txBox="1"/>
          <p:nvPr/>
        </p:nvSpPr>
        <p:spPr>
          <a:xfrm>
            <a:off x="10610103" y="76861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01</a:t>
            </a:r>
          </a:p>
        </p:txBody>
      </p:sp>
      <p:grpSp>
        <p:nvGrpSpPr>
          <p:cNvPr id="7" name="مجموعة 6">
            <a:extLst>
              <a:ext uri="{FF2B5EF4-FFF2-40B4-BE49-F238E27FC236}">
                <a16:creationId xmlns:a16="http://schemas.microsoft.com/office/drawing/2014/main" id="{2A3D67FD-D1B5-5FDD-B97D-2C8823C6B924}"/>
              </a:ext>
            </a:extLst>
          </p:cNvPr>
          <p:cNvGrpSpPr/>
          <p:nvPr/>
        </p:nvGrpSpPr>
        <p:grpSpPr>
          <a:xfrm>
            <a:off x="2279773" y="91960"/>
            <a:ext cx="7632454" cy="855549"/>
            <a:chOff x="1624667" y="2875002"/>
            <a:chExt cx="8942665" cy="1519227"/>
          </a:xfrm>
        </p:grpSpPr>
        <p:sp>
          <p:nvSpPr>
            <p:cNvPr id="8" name="مربع نص 7">
              <a:extLst>
                <a:ext uri="{FF2B5EF4-FFF2-40B4-BE49-F238E27FC236}">
                  <a16:creationId xmlns:a16="http://schemas.microsoft.com/office/drawing/2014/main" id="{B5078317-EE3E-3B23-EB4F-5D62AA418DFD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4756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9" name="مربع نص 8">
              <a:extLst>
                <a:ext uri="{FF2B5EF4-FFF2-40B4-BE49-F238E27FC236}">
                  <a16:creationId xmlns:a16="http://schemas.microsoft.com/office/drawing/2014/main" id="{A1A62D6A-00C0-2461-8366-20A386B1E1EE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475629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5990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0">
        <p159:morph option="byObject"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91B8A51D-D864-5A87-6D59-CC40DB012B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C29387E5-9129-24BC-2BFA-B10509FC7637}"/>
              </a:ext>
            </a:extLst>
          </p:cNvPr>
          <p:cNvSpPr/>
          <p:nvPr/>
        </p:nvSpPr>
        <p:spPr>
          <a:xfrm>
            <a:off x="3501988" y="1230077"/>
            <a:ext cx="5081337" cy="68178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180F86E-903F-4CED-B9FF-310EE7DA0977}"/>
              </a:ext>
            </a:extLst>
          </p:cNvPr>
          <p:cNvSpPr txBox="1"/>
          <p:nvPr/>
        </p:nvSpPr>
        <p:spPr>
          <a:xfrm>
            <a:off x="1887658" y="1230077"/>
            <a:ext cx="816832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0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حل اللغز ؟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B1AC4162-8F73-6D8D-80ED-472483A3CDC5}"/>
              </a:ext>
            </a:extLst>
          </p:cNvPr>
          <p:cNvSpPr txBox="1"/>
          <p:nvPr/>
        </p:nvSpPr>
        <p:spPr>
          <a:xfrm>
            <a:off x="1523607" y="4927326"/>
            <a:ext cx="91447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ar-SA" sz="32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الإجابة : شجرة العائلة</a:t>
            </a:r>
          </a:p>
        </p:txBody>
      </p:sp>
      <p:grpSp>
        <p:nvGrpSpPr>
          <p:cNvPr id="8" name="مجموعة 7">
            <a:extLst>
              <a:ext uri="{FF2B5EF4-FFF2-40B4-BE49-F238E27FC236}">
                <a16:creationId xmlns:a16="http://schemas.microsoft.com/office/drawing/2014/main" id="{EDE8B0F7-BE95-2E78-CE1B-72DE1A6374FE}"/>
              </a:ext>
            </a:extLst>
          </p:cNvPr>
          <p:cNvGrpSpPr/>
          <p:nvPr/>
        </p:nvGrpSpPr>
        <p:grpSpPr>
          <a:xfrm>
            <a:off x="254828" y="155018"/>
            <a:ext cx="593583" cy="834796"/>
            <a:chOff x="254828" y="155018"/>
            <a:chExt cx="593583" cy="834796"/>
          </a:xfrm>
        </p:grpSpPr>
        <p:pic>
          <p:nvPicPr>
            <p:cNvPr id="9" name="صورة 8" descr="صورة تحتوي على أسود وأبيض, أسود, التصميم&#10;&#10;تم إنشاء الوصف تلقائياً">
              <a:extLst>
                <a:ext uri="{FF2B5EF4-FFF2-40B4-BE49-F238E27FC236}">
                  <a16:creationId xmlns:a16="http://schemas.microsoft.com/office/drawing/2014/main" id="{D7EC9EC4-5BB4-700B-C891-B85032C8E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8" y="205147"/>
              <a:ext cx="593583" cy="593583"/>
            </a:xfrm>
            <a:prstGeom prst="rect">
              <a:avLst/>
            </a:prstGeom>
          </p:spPr>
        </p:pic>
        <p:sp>
          <p:nvSpPr>
            <p:cNvPr id="11" name="مستطيل: زوايا مستديرة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31BFCBC3-6370-F152-C97A-9825ACEC9BD6}"/>
                </a:ext>
              </a:extLst>
            </p:cNvPr>
            <p:cNvSpPr/>
            <p:nvPr/>
          </p:nvSpPr>
          <p:spPr>
            <a:xfrm>
              <a:off x="254828" y="155018"/>
              <a:ext cx="593583" cy="8347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FC35C35F-68B0-D536-947A-C92E2A22D2DE}"/>
              </a:ext>
            </a:extLst>
          </p:cNvPr>
          <p:cNvSpPr txBox="1"/>
          <p:nvPr/>
        </p:nvSpPr>
        <p:spPr>
          <a:xfrm>
            <a:off x="1523606" y="2637125"/>
            <a:ext cx="9144785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ar-SA" sz="3600" b="0" i="0" dirty="0">
                <a:solidFill>
                  <a:schemeClr val="bg1"/>
                </a:solidFill>
                <a:effectLst/>
                <a:latin typeface="Parastoo" panose="020B0603030804020204" pitchFamily="34" charset="-78"/>
                <a:cs typeface="Parastoo" panose="020B0603030804020204" pitchFamily="34" charset="-78"/>
              </a:rPr>
              <a:t>ما هي الشجرة التي لا تمتلك ظل ولا تمتلك ثمار ؟</a:t>
            </a:r>
            <a:endParaRPr lang="ar-SA" sz="3600" dirty="0">
              <a:solidFill>
                <a:schemeClr val="bg1"/>
              </a:solidFill>
              <a:latin typeface="Parastoo" panose="020B0603030804020204" pitchFamily="34" charset="-78"/>
              <a:cs typeface="Parastoo" panose="020B0603030804020204" pitchFamily="34" charset="-78"/>
            </a:endParaRPr>
          </a:p>
        </p:txBody>
      </p:sp>
      <p:grpSp>
        <p:nvGrpSpPr>
          <p:cNvPr id="10" name="مجموعة 9">
            <a:extLst>
              <a:ext uri="{FF2B5EF4-FFF2-40B4-BE49-F238E27FC236}">
                <a16:creationId xmlns:a16="http://schemas.microsoft.com/office/drawing/2014/main" id="{D5F09F14-5FCF-626F-8057-1B03854DF65D}"/>
              </a:ext>
            </a:extLst>
          </p:cNvPr>
          <p:cNvGrpSpPr/>
          <p:nvPr/>
        </p:nvGrpSpPr>
        <p:grpSpPr>
          <a:xfrm>
            <a:off x="2279773" y="91960"/>
            <a:ext cx="7632454" cy="855549"/>
            <a:chOff x="1624667" y="2875002"/>
            <a:chExt cx="8942665" cy="1519227"/>
          </a:xfrm>
        </p:grpSpPr>
        <p:sp>
          <p:nvSpPr>
            <p:cNvPr id="13" name="مربع نص 12">
              <a:extLst>
                <a:ext uri="{FF2B5EF4-FFF2-40B4-BE49-F238E27FC236}">
                  <a16:creationId xmlns:a16="http://schemas.microsoft.com/office/drawing/2014/main" id="{616E1288-E5E6-AD7D-AADC-A2C3DFF2368E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4756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14" name="مربع نص 13">
              <a:extLst>
                <a:ext uri="{FF2B5EF4-FFF2-40B4-BE49-F238E27FC236}">
                  <a16:creationId xmlns:a16="http://schemas.microsoft.com/office/drawing/2014/main" id="{BB907AA8-9559-7977-0BE8-14462CFDCB7A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475629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838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91B8A51D-D864-5A87-6D59-CC40DB012B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C29387E5-9129-24BC-2BFA-B10509FC7637}"/>
              </a:ext>
            </a:extLst>
          </p:cNvPr>
          <p:cNvSpPr/>
          <p:nvPr/>
        </p:nvSpPr>
        <p:spPr>
          <a:xfrm>
            <a:off x="3501988" y="1230077"/>
            <a:ext cx="5081337" cy="68178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180F86E-903F-4CED-B9FF-310EE7DA0977}"/>
              </a:ext>
            </a:extLst>
          </p:cNvPr>
          <p:cNvSpPr txBox="1"/>
          <p:nvPr/>
        </p:nvSpPr>
        <p:spPr>
          <a:xfrm>
            <a:off x="1887658" y="1230077"/>
            <a:ext cx="816832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0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خمن الاسم ؟</a:t>
            </a:r>
          </a:p>
        </p:txBody>
      </p:sp>
      <p:grpSp>
        <p:nvGrpSpPr>
          <p:cNvPr id="12" name="مجموعة 11">
            <a:extLst>
              <a:ext uri="{FF2B5EF4-FFF2-40B4-BE49-F238E27FC236}">
                <a16:creationId xmlns:a16="http://schemas.microsoft.com/office/drawing/2014/main" id="{C559FC42-14A0-C1F2-9140-0E32D43E45A3}"/>
              </a:ext>
            </a:extLst>
          </p:cNvPr>
          <p:cNvGrpSpPr/>
          <p:nvPr/>
        </p:nvGrpSpPr>
        <p:grpSpPr>
          <a:xfrm>
            <a:off x="254828" y="155018"/>
            <a:ext cx="593583" cy="834796"/>
            <a:chOff x="254828" y="155018"/>
            <a:chExt cx="593583" cy="834796"/>
          </a:xfrm>
        </p:grpSpPr>
        <p:pic>
          <p:nvPicPr>
            <p:cNvPr id="10" name="صورة 9" descr="صورة تحتوي على أسود وأبيض, أسود, التصميم&#10;&#10;تم إنشاء الوصف تلقائياً">
              <a:extLst>
                <a:ext uri="{FF2B5EF4-FFF2-40B4-BE49-F238E27FC236}">
                  <a16:creationId xmlns:a16="http://schemas.microsoft.com/office/drawing/2014/main" id="{D16114DC-A8A0-3CD0-0227-745F8B6B5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8" y="205147"/>
              <a:ext cx="593583" cy="593583"/>
            </a:xfrm>
            <a:prstGeom prst="rect">
              <a:avLst/>
            </a:prstGeom>
          </p:spPr>
        </p:pic>
        <p:sp>
          <p:nvSpPr>
            <p:cNvPr id="11" name="مستطيل: زوايا مستديرة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97B1E06D-14F7-770E-CA57-498CF3288F13}"/>
                </a:ext>
              </a:extLst>
            </p:cNvPr>
            <p:cNvSpPr/>
            <p:nvPr/>
          </p:nvSpPr>
          <p:spPr>
            <a:xfrm>
              <a:off x="254828" y="155018"/>
              <a:ext cx="593583" cy="8347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sp>
        <p:nvSpPr>
          <p:cNvPr id="16" name="مستطيل: زوايا مستديرة 15">
            <a:extLst>
              <a:ext uri="{FF2B5EF4-FFF2-40B4-BE49-F238E27FC236}">
                <a16:creationId xmlns:a16="http://schemas.microsoft.com/office/drawing/2014/main" id="{4DC52B15-5693-FB96-F9B4-8E1A17A2428C}"/>
              </a:ext>
            </a:extLst>
          </p:cNvPr>
          <p:cNvSpPr/>
          <p:nvPr/>
        </p:nvSpPr>
        <p:spPr>
          <a:xfrm>
            <a:off x="10453036" y="394438"/>
            <a:ext cx="1341914" cy="136601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مستطيل: زوايا مستديرة 16">
            <a:extLst>
              <a:ext uri="{FF2B5EF4-FFF2-40B4-BE49-F238E27FC236}">
                <a16:creationId xmlns:a16="http://schemas.microsoft.com/office/drawing/2014/main" id="{4319A494-903E-6640-A729-C1422E15A8C2}"/>
              </a:ext>
            </a:extLst>
          </p:cNvPr>
          <p:cNvSpPr/>
          <p:nvPr/>
        </p:nvSpPr>
        <p:spPr>
          <a:xfrm>
            <a:off x="10424278" y="394438"/>
            <a:ext cx="1341914" cy="1366019"/>
          </a:xfrm>
          <a:prstGeom prst="roundRect">
            <a:avLst/>
          </a:prstGeom>
          <a:noFill/>
          <a:ln w="76200">
            <a:solidFill>
              <a:srgbClr val="AD445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مستطيل: زوايا مستديرة 18">
            <a:extLst>
              <a:ext uri="{FF2B5EF4-FFF2-40B4-BE49-F238E27FC236}">
                <a16:creationId xmlns:a16="http://schemas.microsoft.com/office/drawing/2014/main" id="{1E7CC8E0-623C-C4C5-BC18-8908A56969B3}"/>
              </a:ext>
            </a:extLst>
          </p:cNvPr>
          <p:cNvSpPr/>
          <p:nvPr/>
        </p:nvSpPr>
        <p:spPr>
          <a:xfrm>
            <a:off x="10424278" y="394438"/>
            <a:ext cx="1341914" cy="1366019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CDA11AFA-3A8D-CAED-5C8B-5CBD04E00A4A}"/>
              </a:ext>
            </a:extLst>
          </p:cNvPr>
          <p:cNvSpPr txBox="1"/>
          <p:nvPr/>
        </p:nvSpPr>
        <p:spPr>
          <a:xfrm>
            <a:off x="10602464" y="675371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073465BE-62B3-CA99-A159-215447E99AC4}"/>
              </a:ext>
            </a:extLst>
          </p:cNvPr>
          <p:cNvSpPr txBox="1"/>
          <p:nvPr/>
        </p:nvSpPr>
        <p:spPr>
          <a:xfrm>
            <a:off x="10573706" y="68036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FCD0063C-D4B2-8AF8-0D2A-4198254CC5F0}"/>
              </a:ext>
            </a:extLst>
          </p:cNvPr>
          <p:cNvSpPr txBox="1"/>
          <p:nvPr/>
        </p:nvSpPr>
        <p:spPr>
          <a:xfrm>
            <a:off x="10582040" y="685666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B1DFF38A-94BB-2A85-843B-C789FFB383DF}"/>
              </a:ext>
            </a:extLst>
          </p:cNvPr>
          <p:cNvSpPr txBox="1"/>
          <p:nvPr/>
        </p:nvSpPr>
        <p:spPr>
          <a:xfrm>
            <a:off x="10576847" y="685349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097AA66B-721F-5019-4427-2D1A7E83EED4}"/>
              </a:ext>
            </a:extLst>
          </p:cNvPr>
          <p:cNvSpPr txBox="1"/>
          <p:nvPr/>
        </p:nvSpPr>
        <p:spPr>
          <a:xfrm>
            <a:off x="10576690" y="71666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BAF3285A-7E9D-6BEB-4C7F-6411C06C9B00}"/>
              </a:ext>
            </a:extLst>
          </p:cNvPr>
          <p:cNvSpPr txBox="1"/>
          <p:nvPr/>
        </p:nvSpPr>
        <p:spPr>
          <a:xfrm>
            <a:off x="10573549" y="698512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37605F80-FBBA-B5BC-37EA-91AB0E39713F}"/>
              </a:ext>
            </a:extLst>
          </p:cNvPr>
          <p:cNvSpPr txBox="1"/>
          <p:nvPr/>
        </p:nvSpPr>
        <p:spPr>
          <a:xfrm>
            <a:off x="10549647" y="69152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8EE7916B-9703-8458-AC59-54B6ACB6F32E}"/>
              </a:ext>
            </a:extLst>
          </p:cNvPr>
          <p:cNvSpPr txBox="1"/>
          <p:nvPr/>
        </p:nvSpPr>
        <p:spPr>
          <a:xfrm>
            <a:off x="10596419" y="74362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AB1D12F8-B83E-D520-DB1F-7AEDF8BF2576}"/>
              </a:ext>
            </a:extLst>
          </p:cNvPr>
          <p:cNvSpPr txBox="1"/>
          <p:nvPr/>
        </p:nvSpPr>
        <p:spPr>
          <a:xfrm>
            <a:off x="10610798" y="72546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0C260D5F-260F-5F0B-EEE4-E8088AC49603}"/>
              </a:ext>
            </a:extLst>
          </p:cNvPr>
          <p:cNvSpPr txBox="1"/>
          <p:nvPr/>
        </p:nvSpPr>
        <p:spPr>
          <a:xfrm>
            <a:off x="10597114" y="71772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0" name="مربع نص 29">
            <a:extLst>
              <a:ext uri="{FF2B5EF4-FFF2-40B4-BE49-F238E27FC236}">
                <a16:creationId xmlns:a16="http://schemas.microsoft.com/office/drawing/2014/main" id="{743FDB72-F8E8-F187-8DD4-A944918BEA3B}"/>
              </a:ext>
            </a:extLst>
          </p:cNvPr>
          <p:cNvSpPr txBox="1"/>
          <p:nvPr/>
        </p:nvSpPr>
        <p:spPr>
          <a:xfrm>
            <a:off x="10593973" y="72389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C3AF754E-9CF3-96EC-E4E2-DA683F24BD78}"/>
              </a:ext>
            </a:extLst>
          </p:cNvPr>
          <p:cNvSpPr txBox="1"/>
          <p:nvPr/>
        </p:nvSpPr>
        <p:spPr>
          <a:xfrm>
            <a:off x="10578899" y="68827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09</a:t>
            </a:r>
          </a:p>
        </p:txBody>
      </p:sp>
      <p:sp>
        <p:nvSpPr>
          <p:cNvPr id="32" name="مربع نص 31">
            <a:extLst>
              <a:ext uri="{FF2B5EF4-FFF2-40B4-BE49-F238E27FC236}">
                <a16:creationId xmlns:a16="http://schemas.microsoft.com/office/drawing/2014/main" id="{B6231780-FE05-578A-29C2-7A594E018DE3}"/>
              </a:ext>
            </a:extLst>
          </p:cNvPr>
          <p:cNvSpPr txBox="1"/>
          <p:nvPr/>
        </p:nvSpPr>
        <p:spPr>
          <a:xfrm>
            <a:off x="10544297" y="687899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08</a:t>
            </a:r>
          </a:p>
        </p:txBody>
      </p: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31B472BC-5256-1B3A-B2A7-641484C2EBFA}"/>
              </a:ext>
            </a:extLst>
          </p:cNvPr>
          <p:cNvSpPr txBox="1"/>
          <p:nvPr/>
        </p:nvSpPr>
        <p:spPr>
          <a:xfrm>
            <a:off x="10550673" y="71666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E91ED4DF-6EEB-A276-7AC3-4A74A59A3A8B}"/>
              </a:ext>
            </a:extLst>
          </p:cNvPr>
          <p:cNvSpPr txBox="1"/>
          <p:nvPr/>
        </p:nvSpPr>
        <p:spPr>
          <a:xfrm>
            <a:off x="10573392" y="73664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066C616A-D502-8539-F008-7475034596B5}"/>
              </a:ext>
            </a:extLst>
          </p:cNvPr>
          <p:cNvSpPr txBox="1"/>
          <p:nvPr/>
        </p:nvSpPr>
        <p:spPr>
          <a:xfrm>
            <a:off x="10596957" y="681127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D7F30ECA-8113-2CCE-1170-5B87FD5188C8}"/>
              </a:ext>
            </a:extLst>
          </p:cNvPr>
          <p:cNvSpPr txBox="1"/>
          <p:nvPr/>
        </p:nvSpPr>
        <p:spPr>
          <a:xfrm>
            <a:off x="10562468" y="69477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7" name="مربع نص 36">
            <a:extLst>
              <a:ext uri="{FF2B5EF4-FFF2-40B4-BE49-F238E27FC236}">
                <a16:creationId xmlns:a16="http://schemas.microsoft.com/office/drawing/2014/main" id="{B4BAA294-483D-C241-FD41-1100F8494368}"/>
              </a:ext>
            </a:extLst>
          </p:cNvPr>
          <p:cNvSpPr txBox="1"/>
          <p:nvPr/>
        </p:nvSpPr>
        <p:spPr>
          <a:xfrm>
            <a:off x="10625177" y="714292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8" name="مربع نص 37">
            <a:extLst>
              <a:ext uri="{FF2B5EF4-FFF2-40B4-BE49-F238E27FC236}">
                <a16:creationId xmlns:a16="http://schemas.microsoft.com/office/drawing/2014/main" id="{0768DA1D-137B-4DAE-3BB8-79427B30EF88}"/>
              </a:ext>
            </a:extLst>
          </p:cNvPr>
          <p:cNvSpPr txBox="1"/>
          <p:nvPr/>
        </p:nvSpPr>
        <p:spPr>
          <a:xfrm>
            <a:off x="10558344" y="75013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9" name="مربع نص 38">
            <a:extLst>
              <a:ext uri="{FF2B5EF4-FFF2-40B4-BE49-F238E27FC236}">
                <a16:creationId xmlns:a16="http://schemas.microsoft.com/office/drawing/2014/main" id="{3DC9C519-FB0D-FE11-95A4-F040BE605256}"/>
              </a:ext>
            </a:extLst>
          </p:cNvPr>
          <p:cNvSpPr txBox="1"/>
          <p:nvPr/>
        </p:nvSpPr>
        <p:spPr>
          <a:xfrm>
            <a:off x="10622036" y="63357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40" name="مربع نص 39">
            <a:extLst>
              <a:ext uri="{FF2B5EF4-FFF2-40B4-BE49-F238E27FC236}">
                <a16:creationId xmlns:a16="http://schemas.microsoft.com/office/drawing/2014/main" id="{44F20B38-2D7C-53DC-0F06-88642233F263}"/>
              </a:ext>
            </a:extLst>
          </p:cNvPr>
          <p:cNvSpPr txBox="1"/>
          <p:nvPr/>
        </p:nvSpPr>
        <p:spPr>
          <a:xfrm>
            <a:off x="10610103" y="76861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01</a:t>
            </a:r>
          </a:p>
        </p:txBody>
      </p:sp>
      <p:grpSp>
        <p:nvGrpSpPr>
          <p:cNvPr id="9" name="مجموعة 8">
            <a:extLst>
              <a:ext uri="{FF2B5EF4-FFF2-40B4-BE49-F238E27FC236}">
                <a16:creationId xmlns:a16="http://schemas.microsoft.com/office/drawing/2014/main" id="{DF66F5A1-6064-D894-BEFC-852B9A56F605}"/>
              </a:ext>
            </a:extLst>
          </p:cNvPr>
          <p:cNvGrpSpPr/>
          <p:nvPr/>
        </p:nvGrpSpPr>
        <p:grpSpPr>
          <a:xfrm>
            <a:off x="2279773" y="91960"/>
            <a:ext cx="7632454" cy="855549"/>
            <a:chOff x="1624667" y="2875002"/>
            <a:chExt cx="8942665" cy="1519227"/>
          </a:xfrm>
        </p:grpSpPr>
        <p:sp>
          <p:nvSpPr>
            <p:cNvPr id="13" name="مربع نص 12">
              <a:extLst>
                <a:ext uri="{FF2B5EF4-FFF2-40B4-BE49-F238E27FC236}">
                  <a16:creationId xmlns:a16="http://schemas.microsoft.com/office/drawing/2014/main" id="{71A347CE-9E76-604E-5416-C7C1C03B23CB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4756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14" name="مربع نص 13">
              <a:extLst>
                <a:ext uri="{FF2B5EF4-FFF2-40B4-BE49-F238E27FC236}">
                  <a16:creationId xmlns:a16="http://schemas.microsoft.com/office/drawing/2014/main" id="{859B28AB-22DC-A932-ED27-A0656EE7E97D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475629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  <p:sp>
        <p:nvSpPr>
          <p:cNvPr id="4" name="مربع نص 3">
            <a:extLst>
              <a:ext uri="{FF2B5EF4-FFF2-40B4-BE49-F238E27FC236}">
                <a16:creationId xmlns:a16="http://schemas.microsoft.com/office/drawing/2014/main" id="{2ECB4475-4C74-4A5A-BFC1-5609167C5F14}"/>
              </a:ext>
            </a:extLst>
          </p:cNvPr>
          <p:cNvSpPr txBox="1"/>
          <p:nvPr/>
        </p:nvSpPr>
        <p:spPr>
          <a:xfrm>
            <a:off x="3258152" y="4075822"/>
            <a:ext cx="7194884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400" dirty="0">
                <a:solidFill>
                  <a:schemeClr val="bg1"/>
                </a:solidFill>
                <a:latin typeface="AA-TYPO" panose="02000800000000000000" pitchFamily="2" charset="-78"/>
                <a:cs typeface="AA-TYPO" panose="02000800000000000000" pitchFamily="2" charset="-78"/>
              </a:rPr>
              <a:t>ســــــع +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2604E0BD-36D5-159B-5796-8D3AB86FA1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2910" y="3231606"/>
            <a:ext cx="1688432" cy="16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11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0">
        <p159:morph option="byObject"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8" dur="2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91B8A51D-D864-5A87-6D59-CC40DB012B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C29387E5-9129-24BC-2BFA-B10509FC7637}"/>
              </a:ext>
            </a:extLst>
          </p:cNvPr>
          <p:cNvSpPr/>
          <p:nvPr/>
        </p:nvSpPr>
        <p:spPr>
          <a:xfrm>
            <a:off x="3501988" y="1230077"/>
            <a:ext cx="5081337" cy="68178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180F86E-903F-4CED-B9FF-310EE7DA0977}"/>
              </a:ext>
            </a:extLst>
          </p:cNvPr>
          <p:cNvSpPr txBox="1"/>
          <p:nvPr/>
        </p:nvSpPr>
        <p:spPr>
          <a:xfrm>
            <a:off x="1887658" y="1230077"/>
            <a:ext cx="816832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0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خمن الاسم ؟</a:t>
            </a:r>
          </a:p>
        </p:txBody>
      </p:sp>
      <p:grpSp>
        <p:nvGrpSpPr>
          <p:cNvPr id="12" name="مجموعة 11">
            <a:extLst>
              <a:ext uri="{FF2B5EF4-FFF2-40B4-BE49-F238E27FC236}">
                <a16:creationId xmlns:a16="http://schemas.microsoft.com/office/drawing/2014/main" id="{C559FC42-14A0-C1F2-9140-0E32D43E45A3}"/>
              </a:ext>
            </a:extLst>
          </p:cNvPr>
          <p:cNvGrpSpPr/>
          <p:nvPr/>
        </p:nvGrpSpPr>
        <p:grpSpPr>
          <a:xfrm>
            <a:off x="254828" y="155018"/>
            <a:ext cx="593583" cy="834796"/>
            <a:chOff x="254828" y="155018"/>
            <a:chExt cx="593583" cy="834796"/>
          </a:xfrm>
        </p:grpSpPr>
        <p:pic>
          <p:nvPicPr>
            <p:cNvPr id="10" name="صورة 9" descr="صورة تحتوي على أسود وأبيض, أسود, التصميم&#10;&#10;تم إنشاء الوصف تلقائياً">
              <a:extLst>
                <a:ext uri="{FF2B5EF4-FFF2-40B4-BE49-F238E27FC236}">
                  <a16:creationId xmlns:a16="http://schemas.microsoft.com/office/drawing/2014/main" id="{D16114DC-A8A0-3CD0-0227-745F8B6B5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8" y="205147"/>
              <a:ext cx="593583" cy="593583"/>
            </a:xfrm>
            <a:prstGeom prst="rect">
              <a:avLst/>
            </a:prstGeom>
          </p:spPr>
        </p:pic>
        <p:sp>
          <p:nvSpPr>
            <p:cNvPr id="11" name="مستطيل: زوايا مستديرة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97B1E06D-14F7-770E-CA57-498CF3288F13}"/>
                </a:ext>
              </a:extLst>
            </p:cNvPr>
            <p:cNvSpPr/>
            <p:nvPr/>
          </p:nvSpPr>
          <p:spPr>
            <a:xfrm>
              <a:off x="254828" y="155018"/>
              <a:ext cx="593583" cy="8347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sp>
        <p:nvSpPr>
          <p:cNvPr id="7" name="مربع نص 6">
            <a:extLst>
              <a:ext uri="{FF2B5EF4-FFF2-40B4-BE49-F238E27FC236}">
                <a16:creationId xmlns:a16="http://schemas.microsoft.com/office/drawing/2014/main" id="{22D9FEC5-D65F-4FF5-4C69-0729188D043B}"/>
              </a:ext>
            </a:extLst>
          </p:cNvPr>
          <p:cNvSpPr txBox="1"/>
          <p:nvPr/>
        </p:nvSpPr>
        <p:spPr>
          <a:xfrm>
            <a:off x="2363494" y="5175395"/>
            <a:ext cx="719488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32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الإجابة : سعود</a:t>
            </a:r>
          </a:p>
        </p:txBody>
      </p:sp>
      <p:grpSp>
        <p:nvGrpSpPr>
          <p:cNvPr id="8" name="مجموعة 7">
            <a:extLst>
              <a:ext uri="{FF2B5EF4-FFF2-40B4-BE49-F238E27FC236}">
                <a16:creationId xmlns:a16="http://schemas.microsoft.com/office/drawing/2014/main" id="{7CC359E9-F0DF-5023-51FB-D6E815FB4F0A}"/>
              </a:ext>
            </a:extLst>
          </p:cNvPr>
          <p:cNvGrpSpPr/>
          <p:nvPr/>
        </p:nvGrpSpPr>
        <p:grpSpPr>
          <a:xfrm>
            <a:off x="2279773" y="91960"/>
            <a:ext cx="7632454" cy="855549"/>
            <a:chOff x="1624667" y="2875002"/>
            <a:chExt cx="8942665" cy="1519227"/>
          </a:xfrm>
        </p:grpSpPr>
        <p:sp>
          <p:nvSpPr>
            <p:cNvPr id="14" name="مربع نص 13">
              <a:extLst>
                <a:ext uri="{FF2B5EF4-FFF2-40B4-BE49-F238E27FC236}">
                  <a16:creationId xmlns:a16="http://schemas.microsoft.com/office/drawing/2014/main" id="{31FD774D-A79D-E91F-EE62-FEEB5F7119FD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4756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15" name="مربع نص 14">
              <a:extLst>
                <a:ext uri="{FF2B5EF4-FFF2-40B4-BE49-F238E27FC236}">
                  <a16:creationId xmlns:a16="http://schemas.microsoft.com/office/drawing/2014/main" id="{9375C4D4-5715-2860-9A3C-BD38B7E95571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475629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  <p:sp>
        <p:nvSpPr>
          <p:cNvPr id="4" name="مربع نص 3">
            <a:extLst>
              <a:ext uri="{FF2B5EF4-FFF2-40B4-BE49-F238E27FC236}">
                <a16:creationId xmlns:a16="http://schemas.microsoft.com/office/drawing/2014/main" id="{0B614FB6-496C-34DD-0A2B-B8990D1379E8}"/>
              </a:ext>
            </a:extLst>
          </p:cNvPr>
          <p:cNvSpPr txBox="1"/>
          <p:nvPr/>
        </p:nvSpPr>
        <p:spPr>
          <a:xfrm>
            <a:off x="3348668" y="3556679"/>
            <a:ext cx="7194884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400" dirty="0">
                <a:solidFill>
                  <a:schemeClr val="bg1"/>
                </a:solidFill>
                <a:latin typeface="AA-TYPO" panose="02000800000000000000" pitchFamily="2" charset="-78"/>
                <a:cs typeface="AA-TYPO" panose="02000800000000000000" pitchFamily="2" charset="-78"/>
              </a:rPr>
              <a:t>ســــــع +</a:t>
            </a: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20BB2FDC-4E21-FD3E-76DE-E8D83A1883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3426" y="2712463"/>
            <a:ext cx="1688432" cy="16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9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91B8A51D-D864-5A87-6D59-CC40DB012B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C29387E5-9129-24BC-2BFA-B10509FC7637}"/>
              </a:ext>
            </a:extLst>
          </p:cNvPr>
          <p:cNvSpPr/>
          <p:nvPr/>
        </p:nvSpPr>
        <p:spPr>
          <a:xfrm>
            <a:off x="3501988" y="1230077"/>
            <a:ext cx="5081337" cy="68178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180F86E-903F-4CED-B9FF-310EE7DA0977}"/>
              </a:ext>
            </a:extLst>
          </p:cNvPr>
          <p:cNvSpPr txBox="1"/>
          <p:nvPr/>
        </p:nvSpPr>
        <p:spPr>
          <a:xfrm>
            <a:off x="1887658" y="1230077"/>
            <a:ext cx="816832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0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حل اللغز ؟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F9AE404F-B15C-7C4E-C8BB-5687D3EADCF6}"/>
              </a:ext>
            </a:extLst>
          </p:cNvPr>
          <p:cNvSpPr txBox="1"/>
          <p:nvPr/>
        </p:nvSpPr>
        <p:spPr>
          <a:xfrm>
            <a:off x="1523607" y="3181443"/>
            <a:ext cx="9468047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ar-SA" sz="3600" b="0" i="0" dirty="0">
                <a:solidFill>
                  <a:schemeClr val="bg1"/>
                </a:solidFill>
                <a:effectLst/>
                <a:latin typeface="Parastoo" panose="020B0603030804020204" pitchFamily="34" charset="-78"/>
                <a:cs typeface="Parastoo" panose="020B0603030804020204" pitchFamily="34" charset="-78"/>
              </a:rPr>
              <a:t>كم عدد البيض الذي يضعه الحوت في العام الواحد ؟</a:t>
            </a:r>
            <a:endParaRPr lang="ar-SA" sz="3600" dirty="0">
              <a:solidFill>
                <a:schemeClr val="bg1"/>
              </a:solidFill>
              <a:latin typeface="Parastoo" panose="020B0603030804020204" pitchFamily="34" charset="-78"/>
              <a:cs typeface="Parastoo" panose="020B0603030804020204" pitchFamily="34" charset="-78"/>
            </a:endParaRPr>
          </a:p>
        </p:txBody>
      </p:sp>
      <p:grpSp>
        <p:nvGrpSpPr>
          <p:cNvPr id="11" name="مجموعة 10">
            <a:extLst>
              <a:ext uri="{FF2B5EF4-FFF2-40B4-BE49-F238E27FC236}">
                <a16:creationId xmlns:a16="http://schemas.microsoft.com/office/drawing/2014/main" id="{A9F209C9-C25E-B3C5-E470-A0AC4E85FB72}"/>
              </a:ext>
            </a:extLst>
          </p:cNvPr>
          <p:cNvGrpSpPr/>
          <p:nvPr/>
        </p:nvGrpSpPr>
        <p:grpSpPr>
          <a:xfrm>
            <a:off x="254828" y="155018"/>
            <a:ext cx="593583" cy="834796"/>
            <a:chOff x="254828" y="155018"/>
            <a:chExt cx="593583" cy="834796"/>
          </a:xfrm>
        </p:grpSpPr>
        <p:pic>
          <p:nvPicPr>
            <p:cNvPr id="12" name="صورة 11" descr="صورة تحتوي على أسود وأبيض, أسود, التصميم&#10;&#10;تم إنشاء الوصف تلقائياً">
              <a:extLst>
                <a:ext uri="{FF2B5EF4-FFF2-40B4-BE49-F238E27FC236}">
                  <a16:creationId xmlns:a16="http://schemas.microsoft.com/office/drawing/2014/main" id="{30416AD7-5271-04E7-882A-C8DE98838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8" y="205147"/>
              <a:ext cx="593583" cy="593583"/>
            </a:xfrm>
            <a:prstGeom prst="rect">
              <a:avLst/>
            </a:prstGeom>
          </p:spPr>
        </p:pic>
        <p:sp>
          <p:nvSpPr>
            <p:cNvPr id="13" name="مستطيل: زوايا مستديرة 12">
              <a:hlinkClick r:id="rId4" action="ppaction://hlinksldjump"/>
              <a:extLst>
                <a:ext uri="{FF2B5EF4-FFF2-40B4-BE49-F238E27FC236}">
                  <a16:creationId xmlns:a16="http://schemas.microsoft.com/office/drawing/2014/main" id="{B0CDA894-6630-1257-5C76-1218E002D34D}"/>
                </a:ext>
              </a:extLst>
            </p:cNvPr>
            <p:cNvSpPr/>
            <p:nvPr/>
          </p:nvSpPr>
          <p:spPr>
            <a:xfrm>
              <a:off x="254828" y="155018"/>
              <a:ext cx="593583" cy="8347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sp>
        <p:nvSpPr>
          <p:cNvPr id="15" name="مستطيل: زوايا مستديرة 14">
            <a:extLst>
              <a:ext uri="{FF2B5EF4-FFF2-40B4-BE49-F238E27FC236}">
                <a16:creationId xmlns:a16="http://schemas.microsoft.com/office/drawing/2014/main" id="{7624AB20-8643-3877-C5B8-CE5300DD1F50}"/>
              </a:ext>
            </a:extLst>
          </p:cNvPr>
          <p:cNvSpPr/>
          <p:nvPr/>
        </p:nvSpPr>
        <p:spPr>
          <a:xfrm>
            <a:off x="10453036" y="394438"/>
            <a:ext cx="1341914" cy="136601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مستطيل: زوايا مستديرة 15">
            <a:extLst>
              <a:ext uri="{FF2B5EF4-FFF2-40B4-BE49-F238E27FC236}">
                <a16:creationId xmlns:a16="http://schemas.microsoft.com/office/drawing/2014/main" id="{22E32A01-3A8E-000C-951F-B6A063BC117E}"/>
              </a:ext>
            </a:extLst>
          </p:cNvPr>
          <p:cNvSpPr/>
          <p:nvPr/>
        </p:nvSpPr>
        <p:spPr>
          <a:xfrm>
            <a:off x="10424278" y="394438"/>
            <a:ext cx="1341914" cy="1366019"/>
          </a:xfrm>
          <a:prstGeom prst="roundRect">
            <a:avLst/>
          </a:prstGeom>
          <a:noFill/>
          <a:ln w="76200">
            <a:solidFill>
              <a:srgbClr val="AD445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مستطيل: زوايا مستديرة 16">
            <a:extLst>
              <a:ext uri="{FF2B5EF4-FFF2-40B4-BE49-F238E27FC236}">
                <a16:creationId xmlns:a16="http://schemas.microsoft.com/office/drawing/2014/main" id="{3CC1067B-D51B-901E-24DA-BAB01473A59E}"/>
              </a:ext>
            </a:extLst>
          </p:cNvPr>
          <p:cNvSpPr/>
          <p:nvPr/>
        </p:nvSpPr>
        <p:spPr>
          <a:xfrm>
            <a:off x="10424278" y="394438"/>
            <a:ext cx="1341914" cy="1366019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9C515DA0-0DCA-7357-3A00-075ECE8A39BF}"/>
              </a:ext>
            </a:extLst>
          </p:cNvPr>
          <p:cNvSpPr txBox="1"/>
          <p:nvPr/>
        </p:nvSpPr>
        <p:spPr>
          <a:xfrm>
            <a:off x="10602464" y="675371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E19ABE97-11E1-A4E9-D74F-1FA9D35E626B}"/>
              </a:ext>
            </a:extLst>
          </p:cNvPr>
          <p:cNvSpPr txBox="1"/>
          <p:nvPr/>
        </p:nvSpPr>
        <p:spPr>
          <a:xfrm>
            <a:off x="10573706" y="68036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F70BDEE8-9E8D-3332-7489-70732E5A9C5D}"/>
              </a:ext>
            </a:extLst>
          </p:cNvPr>
          <p:cNvSpPr txBox="1"/>
          <p:nvPr/>
        </p:nvSpPr>
        <p:spPr>
          <a:xfrm>
            <a:off x="10582040" y="685666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B34E56EC-3FA3-4039-910E-701402966C31}"/>
              </a:ext>
            </a:extLst>
          </p:cNvPr>
          <p:cNvSpPr txBox="1"/>
          <p:nvPr/>
        </p:nvSpPr>
        <p:spPr>
          <a:xfrm>
            <a:off x="10576847" y="685349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CC053857-3AD1-BBC3-6426-86C9B2A38982}"/>
              </a:ext>
            </a:extLst>
          </p:cNvPr>
          <p:cNvSpPr txBox="1"/>
          <p:nvPr/>
        </p:nvSpPr>
        <p:spPr>
          <a:xfrm>
            <a:off x="10576690" y="71666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708FAEDB-B0CC-BCFB-DCEF-14ACB77362EC}"/>
              </a:ext>
            </a:extLst>
          </p:cNvPr>
          <p:cNvSpPr txBox="1"/>
          <p:nvPr/>
        </p:nvSpPr>
        <p:spPr>
          <a:xfrm>
            <a:off x="10573549" y="698512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E6E01A51-751B-E4F7-EE34-2017B8254347}"/>
              </a:ext>
            </a:extLst>
          </p:cNvPr>
          <p:cNvSpPr txBox="1"/>
          <p:nvPr/>
        </p:nvSpPr>
        <p:spPr>
          <a:xfrm>
            <a:off x="10549647" y="69152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382D5349-6374-8610-5EBE-B06E8CAB0310}"/>
              </a:ext>
            </a:extLst>
          </p:cNvPr>
          <p:cNvSpPr txBox="1"/>
          <p:nvPr/>
        </p:nvSpPr>
        <p:spPr>
          <a:xfrm>
            <a:off x="10596419" y="74362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70CBFAF8-263C-5C1E-A512-9ED5C99D3383}"/>
              </a:ext>
            </a:extLst>
          </p:cNvPr>
          <p:cNvSpPr txBox="1"/>
          <p:nvPr/>
        </p:nvSpPr>
        <p:spPr>
          <a:xfrm>
            <a:off x="10610798" y="72546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A1A42CC1-46FA-F583-8918-F1AAB309F025}"/>
              </a:ext>
            </a:extLst>
          </p:cNvPr>
          <p:cNvSpPr txBox="1"/>
          <p:nvPr/>
        </p:nvSpPr>
        <p:spPr>
          <a:xfrm>
            <a:off x="10597114" y="71772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183E37A5-3DAA-889F-1DE0-4094079326A4}"/>
              </a:ext>
            </a:extLst>
          </p:cNvPr>
          <p:cNvSpPr txBox="1"/>
          <p:nvPr/>
        </p:nvSpPr>
        <p:spPr>
          <a:xfrm>
            <a:off x="10593973" y="72389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0" name="مربع نص 29">
            <a:extLst>
              <a:ext uri="{FF2B5EF4-FFF2-40B4-BE49-F238E27FC236}">
                <a16:creationId xmlns:a16="http://schemas.microsoft.com/office/drawing/2014/main" id="{67C02799-CDFF-5583-766C-435367F535EA}"/>
              </a:ext>
            </a:extLst>
          </p:cNvPr>
          <p:cNvSpPr txBox="1"/>
          <p:nvPr/>
        </p:nvSpPr>
        <p:spPr>
          <a:xfrm>
            <a:off x="10578899" y="68827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09</a:t>
            </a:r>
          </a:p>
        </p:txBody>
      </p: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DE1BE107-312C-EEC2-9162-62E174B484F6}"/>
              </a:ext>
            </a:extLst>
          </p:cNvPr>
          <p:cNvSpPr txBox="1"/>
          <p:nvPr/>
        </p:nvSpPr>
        <p:spPr>
          <a:xfrm>
            <a:off x="10544297" y="687899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08</a:t>
            </a:r>
          </a:p>
        </p:txBody>
      </p:sp>
      <p:sp>
        <p:nvSpPr>
          <p:cNvPr id="32" name="مربع نص 31">
            <a:extLst>
              <a:ext uri="{FF2B5EF4-FFF2-40B4-BE49-F238E27FC236}">
                <a16:creationId xmlns:a16="http://schemas.microsoft.com/office/drawing/2014/main" id="{C33E4EAB-87F5-165A-F440-9CE3438E5D17}"/>
              </a:ext>
            </a:extLst>
          </p:cNvPr>
          <p:cNvSpPr txBox="1"/>
          <p:nvPr/>
        </p:nvSpPr>
        <p:spPr>
          <a:xfrm>
            <a:off x="10550673" y="71666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931F4F70-AA4F-CBAC-E5D7-5A6EF3A63DD4}"/>
              </a:ext>
            </a:extLst>
          </p:cNvPr>
          <p:cNvSpPr txBox="1"/>
          <p:nvPr/>
        </p:nvSpPr>
        <p:spPr>
          <a:xfrm>
            <a:off x="10573392" y="73664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E736B8C0-C29E-F006-DA6A-18B82A3E1D61}"/>
              </a:ext>
            </a:extLst>
          </p:cNvPr>
          <p:cNvSpPr txBox="1"/>
          <p:nvPr/>
        </p:nvSpPr>
        <p:spPr>
          <a:xfrm>
            <a:off x="10596957" y="681127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EBCED780-A8CC-77EB-6549-656B62B75A31}"/>
              </a:ext>
            </a:extLst>
          </p:cNvPr>
          <p:cNvSpPr txBox="1"/>
          <p:nvPr/>
        </p:nvSpPr>
        <p:spPr>
          <a:xfrm>
            <a:off x="10562468" y="69477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58283AA8-838E-F66F-F0B0-2522854A2987}"/>
              </a:ext>
            </a:extLst>
          </p:cNvPr>
          <p:cNvSpPr txBox="1"/>
          <p:nvPr/>
        </p:nvSpPr>
        <p:spPr>
          <a:xfrm>
            <a:off x="10625177" y="714292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7" name="مربع نص 36">
            <a:extLst>
              <a:ext uri="{FF2B5EF4-FFF2-40B4-BE49-F238E27FC236}">
                <a16:creationId xmlns:a16="http://schemas.microsoft.com/office/drawing/2014/main" id="{D15230AF-44FB-DF3F-B467-AF6D3860CA35}"/>
              </a:ext>
            </a:extLst>
          </p:cNvPr>
          <p:cNvSpPr txBox="1"/>
          <p:nvPr/>
        </p:nvSpPr>
        <p:spPr>
          <a:xfrm>
            <a:off x="10558344" y="75013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8" name="مربع نص 37">
            <a:extLst>
              <a:ext uri="{FF2B5EF4-FFF2-40B4-BE49-F238E27FC236}">
                <a16:creationId xmlns:a16="http://schemas.microsoft.com/office/drawing/2014/main" id="{83349C9D-2D43-A5F8-FAD8-3D1D94528F14}"/>
              </a:ext>
            </a:extLst>
          </p:cNvPr>
          <p:cNvSpPr txBox="1"/>
          <p:nvPr/>
        </p:nvSpPr>
        <p:spPr>
          <a:xfrm>
            <a:off x="10622036" y="63357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39" name="مربع نص 38">
            <a:extLst>
              <a:ext uri="{FF2B5EF4-FFF2-40B4-BE49-F238E27FC236}">
                <a16:creationId xmlns:a16="http://schemas.microsoft.com/office/drawing/2014/main" id="{E406E009-F486-C572-0ABE-1DF038402E37}"/>
              </a:ext>
            </a:extLst>
          </p:cNvPr>
          <p:cNvSpPr txBox="1"/>
          <p:nvPr/>
        </p:nvSpPr>
        <p:spPr>
          <a:xfrm>
            <a:off x="10610103" y="76861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01</a:t>
            </a:r>
          </a:p>
        </p:txBody>
      </p:sp>
      <p:grpSp>
        <p:nvGrpSpPr>
          <p:cNvPr id="7" name="مجموعة 6">
            <a:extLst>
              <a:ext uri="{FF2B5EF4-FFF2-40B4-BE49-F238E27FC236}">
                <a16:creationId xmlns:a16="http://schemas.microsoft.com/office/drawing/2014/main" id="{2A3D67FD-D1B5-5FDD-B97D-2C8823C6B924}"/>
              </a:ext>
            </a:extLst>
          </p:cNvPr>
          <p:cNvGrpSpPr/>
          <p:nvPr/>
        </p:nvGrpSpPr>
        <p:grpSpPr>
          <a:xfrm>
            <a:off x="2279773" y="91960"/>
            <a:ext cx="7632454" cy="855549"/>
            <a:chOff x="1624667" y="2875002"/>
            <a:chExt cx="8942665" cy="1519227"/>
          </a:xfrm>
        </p:grpSpPr>
        <p:sp>
          <p:nvSpPr>
            <p:cNvPr id="8" name="مربع نص 7">
              <a:extLst>
                <a:ext uri="{FF2B5EF4-FFF2-40B4-BE49-F238E27FC236}">
                  <a16:creationId xmlns:a16="http://schemas.microsoft.com/office/drawing/2014/main" id="{B5078317-EE3E-3B23-EB4F-5D62AA418DFD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4756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9" name="مربع نص 8">
              <a:extLst>
                <a:ext uri="{FF2B5EF4-FFF2-40B4-BE49-F238E27FC236}">
                  <a16:creationId xmlns:a16="http://schemas.microsoft.com/office/drawing/2014/main" id="{A1A62D6A-00C0-2461-8366-20A386B1E1EE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475629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4729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0">
        <p159:morph option="byObject"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91B8A51D-D864-5A87-6D59-CC40DB012B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C29387E5-9129-24BC-2BFA-B10509FC7637}"/>
              </a:ext>
            </a:extLst>
          </p:cNvPr>
          <p:cNvSpPr/>
          <p:nvPr/>
        </p:nvSpPr>
        <p:spPr>
          <a:xfrm>
            <a:off x="3501988" y="1230077"/>
            <a:ext cx="5081337" cy="68178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180F86E-903F-4CED-B9FF-310EE7DA0977}"/>
              </a:ext>
            </a:extLst>
          </p:cNvPr>
          <p:cNvSpPr txBox="1"/>
          <p:nvPr/>
        </p:nvSpPr>
        <p:spPr>
          <a:xfrm>
            <a:off x="1887658" y="1230077"/>
            <a:ext cx="816832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0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حل اللغز ؟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B1AC4162-8F73-6D8D-80ED-472483A3CDC5}"/>
              </a:ext>
            </a:extLst>
          </p:cNvPr>
          <p:cNvSpPr txBox="1"/>
          <p:nvPr/>
        </p:nvSpPr>
        <p:spPr>
          <a:xfrm>
            <a:off x="1523607" y="4927326"/>
            <a:ext cx="91447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ar-SA" sz="32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الإجابة : الحوت يلد ولا يبيض</a:t>
            </a:r>
          </a:p>
        </p:txBody>
      </p:sp>
      <p:grpSp>
        <p:nvGrpSpPr>
          <p:cNvPr id="8" name="مجموعة 7">
            <a:extLst>
              <a:ext uri="{FF2B5EF4-FFF2-40B4-BE49-F238E27FC236}">
                <a16:creationId xmlns:a16="http://schemas.microsoft.com/office/drawing/2014/main" id="{EDE8B0F7-BE95-2E78-CE1B-72DE1A6374FE}"/>
              </a:ext>
            </a:extLst>
          </p:cNvPr>
          <p:cNvGrpSpPr/>
          <p:nvPr/>
        </p:nvGrpSpPr>
        <p:grpSpPr>
          <a:xfrm>
            <a:off x="254828" y="155018"/>
            <a:ext cx="593583" cy="834796"/>
            <a:chOff x="254828" y="155018"/>
            <a:chExt cx="593583" cy="834796"/>
          </a:xfrm>
        </p:grpSpPr>
        <p:pic>
          <p:nvPicPr>
            <p:cNvPr id="9" name="صورة 8" descr="صورة تحتوي على أسود وأبيض, أسود, التصميم&#10;&#10;تم إنشاء الوصف تلقائياً">
              <a:extLst>
                <a:ext uri="{FF2B5EF4-FFF2-40B4-BE49-F238E27FC236}">
                  <a16:creationId xmlns:a16="http://schemas.microsoft.com/office/drawing/2014/main" id="{D7EC9EC4-5BB4-700B-C891-B85032C8E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8" y="205147"/>
              <a:ext cx="593583" cy="593583"/>
            </a:xfrm>
            <a:prstGeom prst="rect">
              <a:avLst/>
            </a:prstGeom>
          </p:spPr>
        </p:pic>
        <p:sp>
          <p:nvSpPr>
            <p:cNvPr id="11" name="مستطيل: زوايا مستديرة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31BFCBC3-6370-F152-C97A-9825ACEC9BD6}"/>
                </a:ext>
              </a:extLst>
            </p:cNvPr>
            <p:cNvSpPr/>
            <p:nvPr/>
          </p:nvSpPr>
          <p:spPr>
            <a:xfrm>
              <a:off x="254828" y="155018"/>
              <a:ext cx="593583" cy="8347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FC35C35F-68B0-D536-947A-C92E2A22D2DE}"/>
              </a:ext>
            </a:extLst>
          </p:cNvPr>
          <p:cNvSpPr txBox="1"/>
          <p:nvPr/>
        </p:nvSpPr>
        <p:spPr>
          <a:xfrm>
            <a:off x="1523606" y="2637125"/>
            <a:ext cx="9552889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ar-SA" sz="3600" b="0" i="0" dirty="0">
                <a:solidFill>
                  <a:schemeClr val="bg1"/>
                </a:solidFill>
                <a:effectLst/>
                <a:latin typeface="Parastoo" panose="020B0603030804020204" pitchFamily="34" charset="-78"/>
                <a:cs typeface="Parastoo" panose="020B0603030804020204" pitchFamily="34" charset="-78"/>
              </a:rPr>
              <a:t>كم عدد البيض الذي يضعه الحوت في العام الواحد ؟</a:t>
            </a:r>
            <a:endParaRPr lang="ar-SA" sz="3600" dirty="0">
              <a:solidFill>
                <a:schemeClr val="bg1"/>
              </a:solidFill>
              <a:latin typeface="Parastoo" panose="020B0603030804020204" pitchFamily="34" charset="-78"/>
              <a:cs typeface="Parastoo" panose="020B0603030804020204" pitchFamily="34" charset="-78"/>
            </a:endParaRPr>
          </a:p>
        </p:txBody>
      </p:sp>
      <p:grpSp>
        <p:nvGrpSpPr>
          <p:cNvPr id="10" name="مجموعة 9">
            <a:extLst>
              <a:ext uri="{FF2B5EF4-FFF2-40B4-BE49-F238E27FC236}">
                <a16:creationId xmlns:a16="http://schemas.microsoft.com/office/drawing/2014/main" id="{D5F09F14-5FCF-626F-8057-1B03854DF65D}"/>
              </a:ext>
            </a:extLst>
          </p:cNvPr>
          <p:cNvGrpSpPr/>
          <p:nvPr/>
        </p:nvGrpSpPr>
        <p:grpSpPr>
          <a:xfrm>
            <a:off x="2279773" y="91960"/>
            <a:ext cx="7632454" cy="855549"/>
            <a:chOff x="1624667" y="2875002"/>
            <a:chExt cx="8942665" cy="1519227"/>
          </a:xfrm>
        </p:grpSpPr>
        <p:sp>
          <p:nvSpPr>
            <p:cNvPr id="13" name="مربع نص 12">
              <a:extLst>
                <a:ext uri="{FF2B5EF4-FFF2-40B4-BE49-F238E27FC236}">
                  <a16:creationId xmlns:a16="http://schemas.microsoft.com/office/drawing/2014/main" id="{616E1288-E5E6-AD7D-AADC-A2C3DFF2368E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4756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14" name="مربع نص 13">
              <a:extLst>
                <a:ext uri="{FF2B5EF4-FFF2-40B4-BE49-F238E27FC236}">
                  <a16:creationId xmlns:a16="http://schemas.microsoft.com/office/drawing/2014/main" id="{BB907AA8-9559-7977-0BE8-14462CFDCB7A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475629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8126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91B8A51D-D864-5A87-6D59-CC40DB012B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56"/>
            <a:ext cx="12192000" cy="6858000"/>
          </a:xfrm>
          <a:prstGeom prst="rect">
            <a:avLst/>
          </a:prstGeom>
        </p:spPr>
      </p:pic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C29387E5-9129-24BC-2BFA-B10509FC7637}"/>
              </a:ext>
            </a:extLst>
          </p:cNvPr>
          <p:cNvSpPr/>
          <p:nvPr/>
        </p:nvSpPr>
        <p:spPr>
          <a:xfrm>
            <a:off x="10507579" y="1299411"/>
            <a:ext cx="669758" cy="68178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16" name="صورة 15" descr="صورة تحتوي على رمز, التصميم, توضيح&#10;&#10;تم إنشاء الوصف تلقائياً">
            <a:extLst>
              <a:ext uri="{FF2B5EF4-FFF2-40B4-BE49-F238E27FC236}">
                <a16:creationId xmlns:a16="http://schemas.microsoft.com/office/drawing/2014/main" id="{BB7EEABD-D6E1-25C3-175C-96CBF8853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879" y="1361726"/>
            <a:ext cx="557158" cy="557158"/>
          </a:xfrm>
          <a:prstGeom prst="rect">
            <a:avLst/>
          </a:prstGeom>
        </p:spPr>
      </p:pic>
      <p:sp>
        <p:nvSpPr>
          <p:cNvPr id="17" name="مربع نص 16">
            <a:extLst>
              <a:ext uri="{FF2B5EF4-FFF2-40B4-BE49-F238E27FC236}">
                <a16:creationId xmlns:a16="http://schemas.microsoft.com/office/drawing/2014/main" id="{6BB94646-8CE9-86A6-4F71-038DED374B34}"/>
              </a:ext>
            </a:extLst>
          </p:cNvPr>
          <p:cNvSpPr txBox="1"/>
          <p:nvPr/>
        </p:nvSpPr>
        <p:spPr>
          <a:xfrm>
            <a:off x="4191153" y="1392884"/>
            <a:ext cx="628850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28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طــــريقــــة اللعــــــبة :</a:t>
            </a:r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80D8207F-688D-3662-FBE6-0E6A5C463828}"/>
              </a:ext>
            </a:extLst>
          </p:cNvPr>
          <p:cNvSpPr txBox="1"/>
          <p:nvPr/>
        </p:nvSpPr>
        <p:spPr>
          <a:xfrm>
            <a:off x="1897131" y="3123811"/>
            <a:ext cx="8582527" cy="19774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ar-SA" sz="28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الشـريحة اللي بعدها فيها أرقام كل واحد يختار رقم بالدور و بعدها حل السؤال اللي ورا الرقم سواء كان تخمين او لغز في 20 ثانية فقط !</a:t>
            </a:r>
          </a:p>
        </p:txBody>
      </p:sp>
      <p:grpSp>
        <p:nvGrpSpPr>
          <p:cNvPr id="3" name="مجموعة 2">
            <a:extLst>
              <a:ext uri="{FF2B5EF4-FFF2-40B4-BE49-F238E27FC236}">
                <a16:creationId xmlns:a16="http://schemas.microsoft.com/office/drawing/2014/main" id="{52D6527A-1EAE-67B1-6757-C694CD4569CB}"/>
              </a:ext>
            </a:extLst>
          </p:cNvPr>
          <p:cNvGrpSpPr/>
          <p:nvPr/>
        </p:nvGrpSpPr>
        <p:grpSpPr>
          <a:xfrm>
            <a:off x="2279773" y="91960"/>
            <a:ext cx="7632454" cy="855549"/>
            <a:chOff x="1624667" y="2875002"/>
            <a:chExt cx="8942665" cy="1519227"/>
          </a:xfrm>
        </p:grpSpPr>
        <p:sp>
          <p:nvSpPr>
            <p:cNvPr id="7" name="مربع نص 6">
              <a:extLst>
                <a:ext uri="{FF2B5EF4-FFF2-40B4-BE49-F238E27FC236}">
                  <a16:creationId xmlns:a16="http://schemas.microsoft.com/office/drawing/2014/main" id="{94773A32-EBA9-B9B2-2BA7-9C882F200073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4756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8" name="مربع نص 7">
              <a:extLst>
                <a:ext uri="{FF2B5EF4-FFF2-40B4-BE49-F238E27FC236}">
                  <a16:creationId xmlns:a16="http://schemas.microsoft.com/office/drawing/2014/main" id="{FB0695F3-765C-76D3-FA12-2DBE731E5663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475629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  <p:pic>
        <p:nvPicPr>
          <p:cNvPr id="9" name="رسم 8">
            <a:extLst>
              <a:ext uri="{FF2B5EF4-FFF2-40B4-BE49-F238E27FC236}">
                <a16:creationId xmlns:a16="http://schemas.microsoft.com/office/drawing/2014/main" id="{BC77D5CA-74F1-BAAD-1F72-0FDD1E0ED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760" y="-86360"/>
            <a:ext cx="1193800" cy="1193800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D96E9A10-F29E-0FF7-A660-7FBE55DE0070}"/>
              </a:ext>
            </a:extLst>
          </p:cNvPr>
          <p:cNvSpPr txBox="1"/>
          <p:nvPr/>
        </p:nvSpPr>
        <p:spPr>
          <a:xfrm>
            <a:off x="3931640" y="6217793"/>
            <a:ext cx="432871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جميع الحقوق محفوظة </a:t>
            </a:r>
          </a:p>
        </p:txBody>
      </p:sp>
    </p:spTree>
    <p:extLst>
      <p:ext uri="{BB962C8B-B14F-4D97-AF65-F5344CB8AC3E}">
        <p14:creationId xmlns:p14="http://schemas.microsoft.com/office/powerpoint/2010/main" val="1626866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91B8A51D-D864-5A87-6D59-CC40DB012B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C29387E5-9129-24BC-2BFA-B10509FC7637}"/>
              </a:ext>
            </a:extLst>
          </p:cNvPr>
          <p:cNvSpPr/>
          <p:nvPr/>
        </p:nvSpPr>
        <p:spPr>
          <a:xfrm>
            <a:off x="3501988" y="1230077"/>
            <a:ext cx="5081337" cy="68178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180F86E-903F-4CED-B9FF-310EE7DA0977}"/>
              </a:ext>
            </a:extLst>
          </p:cNvPr>
          <p:cNvSpPr txBox="1"/>
          <p:nvPr/>
        </p:nvSpPr>
        <p:spPr>
          <a:xfrm>
            <a:off x="1887658" y="1230077"/>
            <a:ext cx="816832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0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حل اللغز ؟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F9AE404F-B15C-7C4E-C8BB-5687D3EADCF6}"/>
              </a:ext>
            </a:extLst>
          </p:cNvPr>
          <p:cNvSpPr txBox="1"/>
          <p:nvPr/>
        </p:nvSpPr>
        <p:spPr>
          <a:xfrm>
            <a:off x="1523607" y="3181443"/>
            <a:ext cx="9468047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ar-SA" sz="3600" b="0" i="0" dirty="0">
                <a:solidFill>
                  <a:schemeClr val="bg1"/>
                </a:solidFill>
                <a:effectLst/>
                <a:latin typeface="Parastoo" panose="020B0603030804020204" pitchFamily="34" charset="-78"/>
                <a:cs typeface="Parastoo" panose="020B0603030804020204" pitchFamily="34" charset="-78"/>
              </a:rPr>
              <a:t>ما هو الشيء الذي كلما زاد نقص ؟</a:t>
            </a:r>
            <a:endParaRPr lang="ar-SA" sz="3600" dirty="0">
              <a:solidFill>
                <a:schemeClr val="bg1"/>
              </a:solidFill>
              <a:latin typeface="Parastoo" panose="020B0603030804020204" pitchFamily="34" charset="-78"/>
              <a:cs typeface="Parastoo" panose="020B0603030804020204" pitchFamily="34" charset="-78"/>
            </a:endParaRPr>
          </a:p>
        </p:txBody>
      </p:sp>
      <p:grpSp>
        <p:nvGrpSpPr>
          <p:cNvPr id="11" name="مجموعة 10">
            <a:extLst>
              <a:ext uri="{FF2B5EF4-FFF2-40B4-BE49-F238E27FC236}">
                <a16:creationId xmlns:a16="http://schemas.microsoft.com/office/drawing/2014/main" id="{A9F209C9-C25E-B3C5-E470-A0AC4E85FB72}"/>
              </a:ext>
            </a:extLst>
          </p:cNvPr>
          <p:cNvGrpSpPr/>
          <p:nvPr/>
        </p:nvGrpSpPr>
        <p:grpSpPr>
          <a:xfrm>
            <a:off x="254828" y="155018"/>
            <a:ext cx="593583" cy="834796"/>
            <a:chOff x="254828" y="155018"/>
            <a:chExt cx="593583" cy="834796"/>
          </a:xfrm>
        </p:grpSpPr>
        <p:pic>
          <p:nvPicPr>
            <p:cNvPr id="12" name="صورة 11" descr="صورة تحتوي على أسود وأبيض, أسود, التصميم&#10;&#10;تم إنشاء الوصف تلقائياً">
              <a:extLst>
                <a:ext uri="{FF2B5EF4-FFF2-40B4-BE49-F238E27FC236}">
                  <a16:creationId xmlns:a16="http://schemas.microsoft.com/office/drawing/2014/main" id="{30416AD7-5271-04E7-882A-C8DE98838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8" y="205147"/>
              <a:ext cx="593583" cy="593583"/>
            </a:xfrm>
            <a:prstGeom prst="rect">
              <a:avLst/>
            </a:prstGeom>
          </p:spPr>
        </p:pic>
        <p:sp>
          <p:nvSpPr>
            <p:cNvPr id="13" name="مستطيل: زوايا مستديرة 12">
              <a:hlinkClick r:id="rId4" action="ppaction://hlinksldjump"/>
              <a:extLst>
                <a:ext uri="{FF2B5EF4-FFF2-40B4-BE49-F238E27FC236}">
                  <a16:creationId xmlns:a16="http://schemas.microsoft.com/office/drawing/2014/main" id="{B0CDA894-6630-1257-5C76-1218E002D34D}"/>
                </a:ext>
              </a:extLst>
            </p:cNvPr>
            <p:cNvSpPr/>
            <p:nvPr/>
          </p:nvSpPr>
          <p:spPr>
            <a:xfrm>
              <a:off x="254828" y="155018"/>
              <a:ext cx="593583" cy="8347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sp>
        <p:nvSpPr>
          <p:cNvPr id="15" name="مستطيل: زوايا مستديرة 14">
            <a:extLst>
              <a:ext uri="{FF2B5EF4-FFF2-40B4-BE49-F238E27FC236}">
                <a16:creationId xmlns:a16="http://schemas.microsoft.com/office/drawing/2014/main" id="{7624AB20-8643-3877-C5B8-CE5300DD1F50}"/>
              </a:ext>
            </a:extLst>
          </p:cNvPr>
          <p:cNvSpPr/>
          <p:nvPr/>
        </p:nvSpPr>
        <p:spPr>
          <a:xfrm>
            <a:off x="10453036" y="394438"/>
            <a:ext cx="1341914" cy="136601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مستطيل: زوايا مستديرة 15">
            <a:extLst>
              <a:ext uri="{FF2B5EF4-FFF2-40B4-BE49-F238E27FC236}">
                <a16:creationId xmlns:a16="http://schemas.microsoft.com/office/drawing/2014/main" id="{22E32A01-3A8E-000C-951F-B6A063BC117E}"/>
              </a:ext>
            </a:extLst>
          </p:cNvPr>
          <p:cNvSpPr/>
          <p:nvPr/>
        </p:nvSpPr>
        <p:spPr>
          <a:xfrm>
            <a:off x="10424278" y="394438"/>
            <a:ext cx="1341914" cy="1366019"/>
          </a:xfrm>
          <a:prstGeom prst="roundRect">
            <a:avLst/>
          </a:prstGeom>
          <a:noFill/>
          <a:ln w="76200">
            <a:solidFill>
              <a:srgbClr val="AD445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مستطيل: زوايا مستديرة 16">
            <a:extLst>
              <a:ext uri="{FF2B5EF4-FFF2-40B4-BE49-F238E27FC236}">
                <a16:creationId xmlns:a16="http://schemas.microsoft.com/office/drawing/2014/main" id="{3CC1067B-D51B-901E-24DA-BAB01473A59E}"/>
              </a:ext>
            </a:extLst>
          </p:cNvPr>
          <p:cNvSpPr/>
          <p:nvPr/>
        </p:nvSpPr>
        <p:spPr>
          <a:xfrm>
            <a:off x="10424278" y="394438"/>
            <a:ext cx="1341914" cy="1366019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9C515DA0-0DCA-7357-3A00-075ECE8A39BF}"/>
              </a:ext>
            </a:extLst>
          </p:cNvPr>
          <p:cNvSpPr txBox="1"/>
          <p:nvPr/>
        </p:nvSpPr>
        <p:spPr>
          <a:xfrm>
            <a:off x="10602464" y="675371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E19ABE97-11E1-A4E9-D74F-1FA9D35E626B}"/>
              </a:ext>
            </a:extLst>
          </p:cNvPr>
          <p:cNvSpPr txBox="1"/>
          <p:nvPr/>
        </p:nvSpPr>
        <p:spPr>
          <a:xfrm>
            <a:off x="10573706" y="68036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F70BDEE8-9E8D-3332-7489-70732E5A9C5D}"/>
              </a:ext>
            </a:extLst>
          </p:cNvPr>
          <p:cNvSpPr txBox="1"/>
          <p:nvPr/>
        </p:nvSpPr>
        <p:spPr>
          <a:xfrm>
            <a:off x="10582040" y="685666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B34E56EC-3FA3-4039-910E-701402966C31}"/>
              </a:ext>
            </a:extLst>
          </p:cNvPr>
          <p:cNvSpPr txBox="1"/>
          <p:nvPr/>
        </p:nvSpPr>
        <p:spPr>
          <a:xfrm>
            <a:off x="10576847" y="685349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CC053857-3AD1-BBC3-6426-86C9B2A38982}"/>
              </a:ext>
            </a:extLst>
          </p:cNvPr>
          <p:cNvSpPr txBox="1"/>
          <p:nvPr/>
        </p:nvSpPr>
        <p:spPr>
          <a:xfrm>
            <a:off x="10576690" y="71666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708FAEDB-B0CC-BCFB-DCEF-14ACB77362EC}"/>
              </a:ext>
            </a:extLst>
          </p:cNvPr>
          <p:cNvSpPr txBox="1"/>
          <p:nvPr/>
        </p:nvSpPr>
        <p:spPr>
          <a:xfrm>
            <a:off x="10573549" y="698512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E6E01A51-751B-E4F7-EE34-2017B8254347}"/>
              </a:ext>
            </a:extLst>
          </p:cNvPr>
          <p:cNvSpPr txBox="1"/>
          <p:nvPr/>
        </p:nvSpPr>
        <p:spPr>
          <a:xfrm>
            <a:off x="10549647" y="69152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382D5349-6374-8610-5EBE-B06E8CAB0310}"/>
              </a:ext>
            </a:extLst>
          </p:cNvPr>
          <p:cNvSpPr txBox="1"/>
          <p:nvPr/>
        </p:nvSpPr>
        <p:spPr>
          <a:xfrm>
            <a:off x="10596419" y="74362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70CBFAF8-263C-5C1E-A512-9ED5C99D3383}"/>
              </a:ext>
            </a:extLst>
          </p:cNvPr>
          <p:cNvSpPr txBox="1"/>
          <p:nvPr/>
        </p:nvSpPr>
        <p:spPr>
          <a:xfrm>
            <a:off x="10610798" y="72546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A1A42CC1-46FA-F583-8918-F1AAB309F025}"/>
              </a:ext>
            </a:extLst>
          </p:cNvPr>
          <p:cNvSpPr txBox="1"/>
          <p:nvPr/>
        </p:nvSpPr>
        <p:spPr>
          <a:xfrm>
            <a:off x="10597114" y="71772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183E37A5-3DAA-889F-1DE0-4094079326A4}"/>
              </a:ext>
            </a:extLst>
          </p:cNvPr>
          <p:cNvSpPr txBox="1"/>
          <p:nvPr/>
        </p:nvSpPr>
        <p:spPr>
          <a:xfrm>
            <a:off x="10593973" y="72389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0" name="مربع نص 29">
            <a:extLst>
              <a:ext uri="{FF2B5EF4-FFF2-40B4-BE49-F238E27FC236}">
                <a16:creationId xmlns:a16="http://schemas.microsoft.com/office/drawing/2014/main" id="{67C02799-CDFF-5583-766C-435367F535EA}"/>
              </a:ext>
            </a:extLst>
          </p:cNvPr>
          <p:cNvSpPr txBox="1"/>
          <p:nvPr/>
        </p:nvSpPr>
        <p:spPr>
          <a:xfrm>
            <a:off x="10578899" y="68827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09</a:t>
            </a:r>
          </a:p>
        </p:txBody>
      </p: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DE1BE107-312C-EEC2-9162-62E174B484F6}"/>
              </a:ext>
            </a:extLst>
          </p:cNvPr>
          <p:cNvSpPr txBox="1"/>
          <p:nvPr/>
        </p:nvSpPr>
        <p:spPr>
          <a:xfrm>
            <a:off x="10544297" y="687899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08</a:t>
            </a:r>
          </a:p>
        </p:txBody>
      </p:sp>
      <p:sp>
        <p:nvSpPr>
          <p:cNvPr id="32" name="مربع نص 31">
            <a:extLst>
              <a:ext uri="{FF2B5EF4-FFF2-40B4-BE49-F238E27FC236}">
                <a16:creationId xmlns:a16="http://schemas.microsoft.com/office/drawing/2014/main" id="{C33E4EAB-87F5-165A-F440-9CE3438E5D17}"/>
              </a:ext>
            </a:extLst>
          </p:cNvPr>
          <p:cNvSpPr txBox="1"/>
          <p:nvPr/>
        </p:nvSpPr>
        <p:spPr>
          <a:xfrm>
            <a:off x="10550673" y="71666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931F4F70-AA4F-CBAC-E5D7-5A6EF3A63DD4}"/>
              </a:ext>
            </a:extLst>
          </p:cNvPr>
          <p:cNvSpPr txBox="1"/>
          <p:nvPr/>
        </p:nvSpPr>
        <p:spPr>
          <a:xfrm>
            <a:off x="10573392" y="73664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E736B8C0-C29E-F006-DA6A-18B82A3E1D61}"/>
              </a:ext>
            </a:extLst>
          </p:cNvPr>
          <p:cNvSpPr txBox="1"/>
          <p:nvPr/>
        </p:nvSpPr>
        <p:spPr>
          <a:xfrm>
            <a:off x="10596957" y="681127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EBCED780-A8CC-77EB-6549-656B62B75A31}"/>
              </a:ext>
            </a:extLst>
          </p:cNvPr>
          <p:cNvSpPr txBox="1"/>
          <p:nvPr/>
        </p:nvSpPr>
        <p:spPr>
          <a:xfrm>
            <a:off x="10562468" y="69477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58283AA8-838E-F66F-F0B0-2522854A2987}"/>
              </a:ext>
            </a:extLst>
          </p:cNvPr>
          <p:cNvSpPr txBox="1"/>
          <p:nvPr/>
        </p:nvSpPr>
        <p:spPr>
          <a:xfrm>
            <a:off x="10625177" y="714292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7" name="مربع نص 36">
            <a:extLst>
              <a:ext uri="{FF2B5EF4-FFF2-40B4-BE49-F238E27FC236}">
                <a16:creationId xmlns:a16="http://schemas.microsoft.com/office/drawing/2014/main" id="{D15230AF-44FB-DF3F-B467-AF6D3860CA35}"/>
              </a:ext>
            </a:extLst>
          </p:cNvPr>
          <p:cNvSpPr txBox="1"/>
          <p:nvPr/>
        </p:nvSpPr>
        <p:spPr>
          <a:xfrm>
            <a:off x="10558344" y="75013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8" name="مربع نص 37">
            <a:extLst>
              <a:ext uri="{FF2B5EF4-FFF2-40B4-BE49-F238E27FC236}">
                <a16:creationId xmlns:a16="http://schemas.microsoft.com/office/drawing/2014/main" id="{83349C9D-2D43-A5F8-FAD8-3D1D94528F14}"/>
              </a:ext>
            </a:extLst>
          </p:cNvPr>
          <p:cNvSpPr txBox="1"/>
          <p:nvPr/>
        </p:nvSpPr>
        <p:spPr>
          <a:xfrm>
            <a:off x="10622036" y="63357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39" name="مربع نص 38">
            <a:extLst>
              <a:ext uri="{FF2B5EF4-FFF2-40B4-BE49-F238E27FC236}">
                <a16:creationId xmlns:a16="http://schemas.microsoft.com/office/drawing/2014/main" id="{E406E009-F486-C572-0ABE-1DF038402E37}"/>
              </a:ext>
            </a:extLst>
          </p:cNvPr>
          <p:cNvSpPr txBox="1"/>
          <p:nvPr/>
        </p:nvSpPr>
        <p:spPr>
          <a:xfrm>
            <a:off x="10610103" y="76861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01</a:t>
            </a:r>
          </a:p>
        </p:txBody>
      </p:sp>
      <p:grpSp>
        <p:nvGrpSpPr>
          <p:cNvPr id="7" name="مجموعة 6">
            <a:extLst>
              <a:ext uri="{FF2B5EF4-FFF2-40B4-BE49-F238E27FC236}">
                <a16:creationId xmlns:a16="http://schemas.microsoft.com/office/drawing/2014/main" id="{2A3D67FD-D1B5-5FDD-B97D-2C8823C6B924}"/>
              </a:ext>
            </a:extLst>
          </p:cNvPr>
          <p:cNvGrpSpPr/>
          <p:nvPr/>
        </p:nvGrpSpPr>
        <p:grpSpPr>
          <a:xfrm>
            <a:off x="2279773" y="91960"/>
            <a:ext cx="7632454" cy="855549"/>
            <a:chOff x="1624667" y="2875002"/>
            <a:chExt cx="8942665" cy="1519227"/>
          </a:xfrm>
        </p:grpSpPr>
        <p:sp>
          <p:nvSpPr>
            <p:cNvPr id="8" name="مربع نص 7">
              <a:extLst>
                <a:ext uri="{FF2B5EF4-FFF2-40B4-BE49-F238E27FC236}">
                  <a16:creationId xmlns:a16="http://schemas.microsoft.com/office/drawing/2014/main" id="{B5078317-EE3E-3B23-EB4F-5D62AA418DFD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4756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9" name="مربع نص 8">
              <a:extLst>
                <a:ext uri="{FF2B5EF4-FFF2-40B4-BE49-F238E27FC236}">
                  <a16:creationId xmlns:a16="http://schemas.microsoft.com/office/drawing/2014/main" id="{A1A62D6A-00C0-2461-8366-20A386B1E1EE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475629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5541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0">
        <p159:morph option="byObject"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91B8A51D-D864-5A87-6D59-CC40DB012B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C29387E5-9129-24BC-2BFA-B10509FC7637}"/>
              </a:ext>
            </a:extLst>
          </p:cNvPr>
          <p:cNvSpPr/>
          <p:nvPr/>
        </p:nvSpPr>
        <p:spPr>
          <a:xfrm>
            <a:off x="3501988" y="1230077"/>
            <a:ext cx="5081337" cy="68178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180F86E-903F-4CED-B9FF-310EE7DA0977}"/>
              </a:ext>
            </a:extLst>
          </p:cNvPr>
          <p:cNvSpPr txBox="1"/>
          <p:nvPr/>
        </p:nvSpPr>
        <p:spPr>
          <a:xfrm>
            <a:off x="1887658" y="1230077"/>
            <a:ext cx="816832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0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حل اللغز ؟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B1AC4162-8F73-6D8D-80ED-472483A3CDC5}"/>
              </a:ext>
            </a:extLst>
          </p:cNvPr>
          <p:cNvSpPr txBox="1"/>
          <p:nvPr/>
        </p:nvSpPr>
        <p:spPr>
          <a:xfrm>
            <a:off x="1523607" y="4927326"/>
            <a:ext cx="91447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ar-SA" sz="32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الإجابة : العُمُر</a:t>
            </a:r>
          </a:p>
        </p:txBody>
      </p:sp>
      <p:grpSp>
        <p:nvGrpSpPr>
          <p:cNvPr id="8" name="مجموعة 7">
            <a:extLst>
              <a:ext uri="{FF2B5EF4-FFF2-40B4-BE49-F238E27FC236}">
                <a16:creationId xmlns:a16="http://schemas.microsoft.com/office/drawing/2014/main" id="{EDE8B0F7-BE95-2E78-CE1B-72DE1A6374FE}"/>
              </a:ext>
            </a:extLst>
          </p:cNvPr>
          <p:cNvGrpSpPr/>
          <p:nvPr/>
        </p:nvGrpSpPr>
        <p:grpSpPr>
          <a:xfrm>
            <a:off x="254828" y="155018"/>
            <a:ext cx="593583" cy="834796"/>
            <a:chOff x="254828" y="155018"/>
            <a:chExt cx="593583" cy="834796"/>
          </a:xfrm>
        </p:grpSpPr>
        <p:pic>
          <p:nvPicPr>
            <p:cNvPr id="9" name="صورة 8" descr="صورة تحتوي على أسود وأبيض, أسود, التصميم&#10;&#10;تم إنشاء الوصف تلقائياً">
              <a:extLst>
                <a:ext uri="{FF2B5EF4-FFF2-40B4-BE49-F238E27FC236}">
                  <a16:creationId xmlns:a16="http://schemas.microsoft.com/office/drawing/2014/main" id="{D7EC9EC4-5BB4-700B-C891-B85032C8E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8" y="205147"/>
              <a:ext cx="593583" cy="593583"/>
            </a:xfrm>
            <a:prstGeom prst="rect">
              <a:avLst/>
            </a:prstGeom>
          </p:spPr>
        </p:pic>
        <p:sp>
          <p:nvSpPr>
            <p:cNvPr id="11" name="مستطيل: زوايا مستديرة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31BFCBC3-6370-F152-C97A-9825ACEC9BD6}"/>
                </a:ext>
              </a:extLst>
            </p:cNvPr>
            <p:cNvSpPr/>
            <p:nvPr/>
          </p:nvSpPr>
          <p:spPr>
            <a:xfrm>
              <a:off x="254828" y="155018"/>
              <a:ext cx="593583" cy="8347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FC35C35F-68B0-D536-947A-C92E2A22D2DE}"/>
              </a:ext>
            </a:extLst>
          </p:cNvPr>
          <p:cNvSpPr txBox="1"/>
          <p:nvPr/>
        </p:nvSpPr>
        <p:spPr>
          <a:xfrm>
            <a:off x="1523606" y="2637125"/>
            <a:ext cx="9552889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ar-SA" sz="3600" b="0" i="0" dirty="0">
                <a:solidFill>
                  <a:schemeClr val="bg1"/>
                </a:solidFill>
                <a:effectLst/>
                <a:latin typeface="Parastoo" panose="020B0603030804020204" pitchFamily="34" charset="-78"/>
                <a:cs typeface="Parastoo" panose="020B0603030804020204" pitchFamily="34" charset="-78"/>
              </a:rPr>
              <a:t>ما هو الشيء الذي كلما زاد نقص ؟</a:t>
            </a:r>
            <a:endParaRPr lang="ar-SA" sz="3600" dirty="0">
              <a:solidFill>
                <a:schemeClr val="bg1"/>
              </a:solidFill>
              <a:latin typeface="Parastoo" panose="020B0603030804020204" pitchFamily="34" charset="-78"/>
              <a:cs typeface="Parastoo" panose="020B0603030804020204" pitchFamily="34" charset="-78"/>
            </a:endParaRPr>
          </a:p>
        </p:txBody>
      </p:sp>
      <p:grpSp>
        <p:nvGrpSpPr>
          <p:cNvPr id="10" name="مجموعة 9">
            <a:extLst>
              <a:ext uri="{FF2B5EF4-FFF2-40B4-BE49-F238E27FC236}">
                <a16:creationId xmlns:a16="http://schemas.microsoft.com/office/drawing/2014/main" id="{D5F09F14-5FCF-626F-8057-1B03854DF65D}"/>
              </a:ext>
            </a:extLst>
          </p:cNvPr>
          <p:cNvGrpSpPr/>
          <p:nvPr/>
        </p:nvGrpSpPr>
        <p:grpSpPr>
          <a:xfrm>
            <a:off x="2279773" y="91960"/>
            <a:ext cx="7632454" cy="855549"/>
            <a:chOff x="1624667" y="2875002"/>
            <a:chExt cx="8942665" cy="1519227"/>
          </a:xfrm>
        </p:grpSpPr>
        <p:sp>
          <p:nvSpPr>
            <p:cNvPr id="13" name="مربع نص 12">
              <a:extLst>
                <a:ext uri="{FF2B5EF4-FFF2-40B4-BE49-F238E27FC236}">
                  <a16:creationId xmlns:a16="http://schemas.microsoft.com/office/drawing/2014/main" id="{616E1288-E5E6-AD7D-AADC-A2C3DFF2368E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4756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14" name="مربع نص 13">
              <a:extLst>
                <a:ext uri="{FF2B5EF4-FFF2-40B4-BE49-F238E27FC236}">
                  <a16:creationId xmlns:a16="http://schemas.microsoft.com/office/drawing/2014/main" id="{BB907AA8-9559-7977-0BE8-14462CFDCB7A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475629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2272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91B8A51D-D864-5A87-6D59-CC40DB012B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C29387E5-9129-24BC-2BFA-B10509FC7637}"/>
              </a:ext>
            </a:extLst>
          </p:cNvPr>
          <p:cNvSpPr/>
          <p:nvPr/>
        </p:nvSpPr>
        <p:spPr>
          <a:xfrm>
            <a:off x="3501988" y="1230077"/>
            <a:ext cx="5081337" cy="68178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180F86E-903F-4CED-B9FF-310EE7DA0977}"/>
              </a:ext>
            </a:extLst>
          </p:cNvPr>
          <p:cNvSpPr txBox="1"/>
          <p:nvPr/>
        </p:nvSpPr>
        <p:spPr>
          <a:xfrm>
            <a:off x="1887658" y="1230077"/>
            <a:ext cx="816832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0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خمن الاسم ؟</a:t>
            </a:r>
          </a:p>
        </p:txBody>
      </p:sp>
      <p:grpSp>
        <p:nvGrpSpPr>
          <p:cNvPr id="12" name="مجموعة 11">
            <a:extLst>
              <a:ext uri="{FF2B5EF4-FFF2-40B4-BE49-F238E27FC236}">
                <a16:creationId xmlns:a16="http://schemas.microsoft.com/office/drawing/2014/main" id="{C559FC42-14A0-C1F2-9140-0E32D43E45A3}"/>
              </a:ext>
            </a:extLst>
          </p:cNvPr>
          <p:cNvGrpSpPr/>
          <p:nvPr/>
        </p:nvGrpSpPr>
        <p:grpSpPr>
          <a:xfrm>
            <a:off x="254828" y="155018"/>
            <a:ext cx="593583" cy="834796"/>
            <a:chOff x="254828" y="155018"/>
            <a:chExt cx="593583" cy="834796"/>
          </a:xfrm>
        </p:grpSpPr>
        <p:pic>
          <p:nvPicPr>
            <p:cNvPr id="10" name="صورة 9" descr="صورة تحتوي على أسود وأبيض, أسود, التصميم&#10;&#10;تم إنشاء الوصف تلقائياً">
              <a:extLst>
                <a:ext uri="{FF2B5EF4-FFF2-40B4-BE49-F238E27FC236}">
                  <a16:creationId xmlns:a16="http://schemas.microsoft.com/office/drawing/2014/main" id="{D16114DC-A8A0-3CD0-0227-745F8B6B5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8" y="205147"/>
              <a:ext cx="593583" cy="593583"/>
            </a:xfrm>
            <a:prstGeom prst="rect">
              <a:avLst/>
            </a:prstGeom>
          </p:spPr>
        </p:pic>
        <p:sp>
          <p:nvSpPr>
            <p:cNvPr id="11" name="مستطيل: زوايا مستديرة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97B1E06D-14F7-770E-CA57-498CF3288F13}"/>
                </a:ext>
              </a:extLst>
            </p:cNvPr>
            <p:cNvSpPr/>
            <p:nvPr/>
          </p:nvSpPr>
          <p:spPr>
            <a:xfrm>
              <a:off x="254828" y="155018"/>
              <a:ext cx="593583" cy="8347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sp>
        <p:nvSpPr>
          <p:cNvPr id="16" name="مستطيل: زوايا مستديرة 15">
            <a:extLst>
              <a:ext uri="{FF2B5EF4-FFF2-40B4-BE49-F238E27FC236}">
                <a16:creationId xmlns:a16="http://schemas.microsoft.com/office/drawing/2014/main" id="{4DC52B15-5693-FB96-F9B4-8E1A17A2428C}"/>
              </a:ext>
            </a:extLst>
          </p:cNvPr>
          <p:cNvSpPr/>
          <p:nvPr/>
        </p:nvSpPr>
        <p:spPr>
          <a:xfrm>
            <a:off x="10453036" y="394438"/>
            <a:ext cx="1341914" cy="136601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مستطيل: زوايا مستديرة 16">
            <a:extLst>
              <a:ext uri="{FF2B5EF4-FFF2-40B4-BE49-F238E27FC236}">
                <a16:creationId xmlns:a16="http://schemas.microsoft.com/office/drawing/2014/main" id="{4319A494-903E-6640-A729-C1422E15A8C2}"/>
              </a:ext>
            </a:extLst>
          </p:cNvPr>
          <p:cNvSpPr/>
          <p:nvPr/>
        </p:nvSpPr>
        <p:spPr>
          <a:xfrm>
            <a:off x="10424278" y="394438"/>
            <a:ext cx="1341914" cy="1366019"/>
          </a:xfrm>
          <a:prstGeom prst="roundRect">
            <a:avLst/>
          </a:prstGeom>
          <a:noFill/>
          <a:ln w="76200">
            <a:solidFill>
              <a:srgbClr val="AD445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مستطيل: زوايا مستديرة 18">
            <a:extLst>
              <a:ext uri="{FF2B5EF4-FFF2-40B4-BE49-F238E27FC236}">
                <a16:creationId xmlns:a16="http://schemas.microsoft.com/office/drawing/2014/main" id="{1E7CC8E0-623C-C4C5-BC18-8908A56969B3}"/>
              </a:ext>
            </a:extLst>
          </p:cNvPr>
          <p:cNvSpPr/>
          <p:nvPr/>
        </p:nvSpPr>
        <p:spPr>
          <a:xfrm>
            <a:off x="10424278" y="394438"/>
            <a:ext cx="1341914" cy="1366019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CDA11AFA-3A8D-CAED-5C8B-5CBD04E00A4A}"/>
              </a:ext>
            </a:extLst>
          </p:cNvPr>
          <p:cNvSpPr txBox="1"/>
          <p:nvPr/>
        </p:nvSpPr>
        <p:spPr>
          <a:xfrm>
            <a:off x="10602464" y="675371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073465BE-62B3-CA99-A159-215447E99AC4}"/>
              </a:ext>
            </a:extLst>
          </p:cNvPr>
          <p:cNvSpPr txBox="1"/>
          <p:nvPr/>
        </p:nvSpPr>
        <p:spPr>
          <a:xfrm>
            <a:off x="10573706" y="68036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FCD0063C-D4B2-8AF8-0D2A-4198254CC5F0}"/>
              </a:ext>
            </a:extLst>
          </p:cNvPr>
          <p:cNvSpPr txBox="1"/>
          <p:nvPr/>
        </p:nvSpPr>
        <p:spPr>
          <a:xfrm>
            <a:off x="10582040" y="685666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B1DFF38A-94BB-2A85-843B-C789FFB383DF}"/>
              </a:ext>
            </a:extLst>
          </p:cNvPr>
          <p:cNvSpPr txBox="1"/>
          <p:nvPr/>
        </p:nvSpPr>
        <p:spPr>
          <a:xfrm>
            <a:off x="10576847" y="685349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097AA66B-721F-5019-4427-2D1A7E83EED4}"/>
              </a:ext>
            </a:extLst>
          </p:cNvPr>
          <p:cNvSpPr txBox="1"/>
          <p:nvPr/>
        </p:nvSpPr>
        <p:spPr>
          <a:xfrm>
            <a:off x="10576690" y="71666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BAF3285A-7E9D-6BEB-4C7F-6411C06C9B00}"/>
              </a:ext>
            </a:extLst>
          </p:cNvPr>
          <p:cNvSpPr txBox="1"/>
          <p:nvPr/>
        </p:nvSpPr>
        <p:spPr>
          <a:xfrm>
            <a:off x="10573549" y="698512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37605F80-FBBA-B5BC-37EA-91AB0E39713F}"/>
              </a:ext>
            </a:extLst>
          </p:cNvPr>
          <p:cNvSpPr txBox="1"/>
          <p:nvPr/>
        </p:nvSpPr>
        <p:spPr>
          <a:xfrm>
            <a:off x="10549647" y="69152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8EE7916B-9703-8458-AC59-54B6ACB6F32E}"/>
              </a:ext>
            </a:extLst>
          </p:cNvPr>
          <p:cNvSpPr txBox="1"/>
          <p:nvPr/>
        </p:nvSpPr>
        <p:spPr>
          <a:xfrm>
            <a:off x="10596419" y="74362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AB1D12F8-B83E-D520-DB1F-7AEDF8BF2576}"/>
              </a:ext>
            </a:extLst>
          </p:cNvPr>
          <p:cNvSpPr txBox="1"/>
          <p:nvPr/>
        </p:nvSpPr>
        <p:spPr>
          <a:xfrm>
            <a:off x="10610798" y="72546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0C260D5F-260F-5F0B-EEE4-E8088AC49603}"/>
              </a:ext>
            </a:extLst>
          </p:cNvPr>
          <p:cNvSpPr txBox="1"/>
          <p:nvPr/>
        </p:nvSpPr>
        <p:spPr>
          <a:xfrm>
            <a:off x="10597114" y="71772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0" name="مربع نص 29">
            <a:extLst>
              <a:ext uri="{FF2B5EF4-FFF2-40B4-BE49-F238E27FC236}">
                <a16:creationId xmlns:a16="http://schemas.microsoft.com/office/drawing/2014/main" id="{743FDB72-F8E8-F187-8DD4-A944918BEA3B}"/>
              </a:ext>
            </a:extLst>
          </p:cNvPr>
          <p:cNvSpPr txBox="1"/>
          <p:nvPr/>
        </p:nvSpPr>
        <p:spPr>
          <a:xfrm>
            <a:off x="10593973" y="72389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C3AF754E-9CF3-96EC-E4E2-DA683F24BD78}"/>
              </a:ext>
            </a:extLst>
          </p:cNvPr>
          <p:cNvSpPr txBox="1"/>
          <p:nvPr/>
        </p:nvSpPr>
        <p:spPr>
          <a:xfrm>
            <a:off x="10578899" y="68827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09</a:t>
            </a:r>
          </a:p>
        </p:txBody>
      </p:sp>
      <p:sp>
        <p:nvSpPr>
          <p:cNvPr id="32" name="مربع نص 31">
            <a:extLst>
              <a:ext uri="{FF2B5EF4-FFF2-40B4-BE49-F238E27FC236}">
                <a16:creationId xmlns:a16="http://schemas.microsoft.com/office/drawing/2014/main" id="{B6231780-FE05-578A-29C2-7A594E018DE3}"/>
              </a:ext>
            </a:extLst>
          </p:cNvPr>
          <p:cNvSpPr txBox="1"/>
          <p:nvPr/>
        </p:nvSpPr>
        <p:spPr>
          <a:xfrm>
            <a:off x="10544297" y="687899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08</a:t>
            </a:r>
          </a:p>
        </p:txBody>
      </p: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31B472BC-5256-1B3A-B2A7-641484C2EBFA}"/>
              </a:ext>
            </a:extLst>
          </p:cNvPr>
          <p:cNvSpPr txBox="1"/>
          <p:nvPr/>
        </p:nvSpPr>
        <p:spPr>
          <a:xfrm>
            <a:off x="10550673" y="71666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E91ED4DF-6EEB-A276-7AC3-4A74A59A3A8B}"/>
              </a:ext>
            </a:extLst>
          </p:cNvPr>
          <p:cNvSpPr txBox="1"/>
          <p:nvPr/>
        </p:nvSpPr>
        <p:spPr>
          <a:xfrm>
            <a:off x="10573392" y="73664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066C616A-D502-8539-F008-7475034596B5}"/>
              </a:ext>
            </a:extLst>
          </p:cNvPr>
          <p:cNvSpPr txBox="1"/>
          <p:nvPr/>
        </p:nvSpPr>
        <p:spPr>
          <a:xfrm>
            <a:off x="10596957" y="681127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D7F30ECA-8113-2CCE-1170-5B87FD5188C8}"/>
              </a:ext>
            </a:extLst>
          </p:cNvPr>
          <p:cNvSpPr txBox="1"/>
          <p:nvPr/>
        </p:nvSpPr>
        <p:spPr>
          <a:xfrm>
            <a:off x="10562468" y="69477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7" name="مربع نص 36">
            <a:extLst>
              <a:ext uri="{FF2B5EF4-FFF2-40B4-BE49-F238E27FC236}">
                <a16:creationId xmlns:a16="http://schemas.microsoft.com/office/drawing/2014/main" id="{B4BAA294-483D-C241-FD41-1100F8494368}"/>
              </a:ext>
            </a:extLst>
          </p:cNvPr>
          <p:cNvSpPr txBox="1"/>
          <p:nvPr/>
        </p:nvSpPr>
        <p:spPr>
          <a:xfrm>
            <a:off x="10625177" y="714292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8" name="مربع نص 37">
            <a:extLst>
              <a:ext uri="{FF2B5EF4-FFF2-40B4-BE49-F238E27FC236}">
                <a16:creationId xmlns:a16="http://schemas.microsoft.com/office/drawing/2014/main" id="{0768DA1D-137B-4DAE-3BB8-79427B30EF88}"/>
              </a:ext>
            </a:extLst>
          </p:cNvPr>
          <p:cNvSpPr txBox="1"/>
          <p:nvPr/>
        </p:nvSpPr>
        <p:spPr>
          <a:xfrm>
            <a:off x="10558344" y="75013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9" name="مربع نص 38">
            <a:extLst>
              <a:ext uri="{FF2B5EF4-FFF2-40B4-BE49-F238E27FC236}">
                <a16:creationId xmlns:a16="http://schemas.microsoft.com/office/drawing/2014/main" id="{3DC9C519-FB0D-FE11-95A4-F040BE605256}"/>
              </a:ext>
            </a:extLst>
          </p:cNvPr>
          <p:cNvSpPr txBox="1"/>
          <p:nvPr/>
        </p:nvSpPr>
        <p:spPr>
          <a:xfrm>
            <a:off x="10622036" y="63357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40" name="مربع نص 39">
            <a:extLst>
              <a:ext uri="{FF2B5EF4-FFF2-40B4-BE49-F238E27FC236}">
                <a16:creationId xmlns:a16="http://schemas.microsoft.com/office/drawing/2014/main" id="{44F20B38-2D7C-53DC-0F06-88642233F263}"/>
              </a:ext>
            </a:extLst>
          </p:cNvPr>
          <p:cNvSpPr txBox="1"/>
          <p:nvPr/>
        </p:nvSpPr>
        <p:spPr>
          <a:xfrm>
            <a:off x="10610103" y="76861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01</a:t>
            </a:r>
          </a:p>
        </p:txBody>
      </p:sp>
      <p:grpSp>
        <p:nvGrpSpPr>
          <p:cNvPr id="9" name="مجموعة 8">
            <a:extLst>
              <a:ext uri="{FF2B5EF4-FFF2-40B4-BE49-F238E27FC236}">
                <a16:creationId xmlns:a16="http://schemas.microsoft.com/office/drawing/2014/main" id="{DF66F5A1-6064-D894-BEFC-852B9A56F605}"/>
              </a:ext>
            </a:extLst>
          </p:cNvPr>
          <p:cNvGrpSpPr/>
          <p:nvPr/>
        </p:nvGrpSpPr>
        <p:grpSpPr>
          <a:xfrm>
            <a:off x="2279773" y="91960"/>
            <a:ext cx="7632454" cy="855549"/>
            <a:chOff x="1624667" y="2875002"/>
            <a:chExt cx="8942665" cy="1519227"/>
          </a:xfrm>
        </p:grpSpPr>
        <p:sp>
          <p:nvSpPr>
            <p:cNvPr id="13" name="مربع نص 12">
              <a:extLst>
                <a:ext uri="{FF2B5EF4-FFF2-40B4-BE49-F238E27FC236}">
                  <a16:creationId xmlns:a16="http://schemas.microsoft.com/office/drawing/2014/main" id="{71A347CE-9E76-604E-5416-C7C1C03B23CB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4756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14" name="مربع نص 13">
              <a:extLst>
                <a:ext uri="{FF2B5EF4-FFF2-40B4-BE49-F238E27FC236}">
                  <a16:creationId xmlns:a16="http://schemas.microsoft.com/office/drawing/2014/main" id="{859B28AB-22DC-A932-ED27-A0656EE7E97D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475629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  <p:sp>
        <p:nvSpPr>
          <p:cNvPr id="6" name="مربع نص 5">
            <a:extLst>
              <a:ext uri="{FF2B5EF4-FFF2-40B4-BE49-F238E27FC236}">
                <a16:creationId xmlns:a16="http://schemas.microsoft.com/office/drawing/2014/main" id="{8C6FA6CB-E890-11C1-0DFD-9C27A884069D}"/>
              </a:ext>
            </a:extLst>
          </p:cNvPr>
          <p:cNvSpPr txBox="1"/>
          <p:nvPr/>
        </p:nvSpPr>
        <p:spPr>
          <a:xfrm>
            <a:off x="3227853" y="4067073"/>
            <a:ext cx="7194884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400" dirty="0">
                <a:solidFill>
                  <a:schemeClr val="bg1"/>
                </a:solidFill>
                <a:latin typeface="AA-TYPO" panose="02000800000000000000" pitchFamily="2" charset="-78"/>
                <a:cs typeface="AA-TYPO" panose="02000800000000000000" pitchFamily="2" charset="-78"/>
              </a:rPr>
              <a:t>مـــــ   + </a:t>
            </a: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B319744C-2E79-D5A1-3F7B-D2120ED920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0625" y="3268027"/>
            <a:ext cx="1688432" cy="16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597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0">
        <p159:morph option="byObject"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8" dur="2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91B8A51D-D864-5A87-6D59-CC40DB012B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C29387E5-9129-24BC-2BFA-B10509FC7637}"/>
              </a:ext>
            </a:extLst>
          </p:cNvPr>
          <p:cNvSpPr/>
          <p:nvPr/>
        </p:nvSpPr>
        <p:spPr>
          <a:xfrm>
            <a:off x="3501988" y="1230077"/>
            <a:ext cx="5081337" cy="68178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180F86E-903F-4CED-B9FF-310EE7DA0977}"/>
              </a:ext>
            </a:extLst>
          </p:cNvPr>
          <p:cNvSpPr txBox="1"/>
          <p:nvPr/>
        </p:nvSpPr>
        <p:spPr>
          <a:xfrm>
            <a:off x="1887658" y="1230077"/>
            <a:ext cx="816832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0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خمن الاسم ؟</a:t>
            </a:r>
          </a:p>
        </p:txBody>
      </p:sp>
      <p:grpSp>
        <p:nvGrpSpPr>
          <p:cNvPr id="12" name="مجموعة 11">
            <a:extLst>
              <a:ext uri="{FF2B5EF4-FFF2-40B4-BE49-F238E27FC236}">
                <a16:creationId xmlns:a16="http://schemas.microsoft.com/office/drawing/2014/main" id="{C559FC42-14A0-C1F2-9140-0E32D43E45A3}"/>
              </a:ext>
            </a:extLst>
          </p:cNvPr>
          <p:cNvGrpSpPr/>
          <p:nvPr/>
        </p:nvGrpSpPr>
        <p:grpSpPr>
          <a:xfrm>
            <a:off x="254828" y="155018"/>
            <a:ext cx="593583" cy="834796"/>
            <a:chOff x="254828" y="155018"/>
            <a:chExt cx="593583" cy="834796"/>
          </a:xfrm>
        </p:grpSpPr>
        <p:pic>
          <p:nvPicPr>
            <p:cNvPr id="10" name="صورة 9" descr="صورة تحتوي على أسود وأبيض, أسود, التصميم&#10;&#10;تم إنشاء الوصف تلقائياً">
              <a:extLst>
                <a:ext uri="{FF2B5EF4-FFF2-40B4-BE49-F238E27FC236}">
                  <a16:creationId xmlns:a16="http://schemas.microsoft.com/office/drawing/2014/main" id="{D16114DC-A8A0-3CD0-0227-745F8B6B5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8" y="205147"/>
              <a:ext cx="593583" cy="593583"/>
            </a:xfrm>
            <a:prstGeom prst="rect">
              <a:avLst/>
            </a:prstGeom>
          </p:spPr>
        </p:pic>
        <p:sp>
          <p:nvSpPr>
            <p:cNvPr id="11" name="مستطيل: زوايا مستديرة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97B1E06D-14F7-770E-CA57-498CF3288F13}"/>
                </a:ext>
              </a:extLst>
            </p:cNvPr>
            <p:cNvSpPr/>
            <p:nvPr/>
          </p:nvSpPr>
          <p:spPr>
            <a:xfrm>
              <a:off x="254828" y="155018"/>
              <a:ext cx="593583" cy="8347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sp>
        <p:nvSpPr>
          <p:cNvPr id="7" name="مربع نص 6">
            <a:extLst>
              <a:ext uri="{FF2B5EF4-FFF2-40B4-BE49-F238E27FC236}">
                <a16:creationId xmlns:a16="http://schemas.microsoft.com/office/drawing/2014/main" id="{22D9FEC5-D65F-4FF5-4C69-0729188D043B}"/>
              </a:ext>
            </a:extLst>
          </p:cNvPr>
          <p:cNvSpPr txBox="1"/>
          <p:nvPr/>
        </p:nvSpPr>
        <p:spPr>
          <a:xfrm>
            <a:off x="2363494" y="5175395"/>
            <a:ext cx="719488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32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الإجابة : مــــــــجد</a:t>
            </a:r>
          </a:p>
        </p:txBody>
      </p:sp>
      <p:grpSp>
        <p:nvGrpSpPr>
          <p:cNvPr id="8" name="مجموعة 7">
            <a:extLst>
              <a:ext uri="{FF2B5EF4-FFF2-40B4-BE49-F238E27FC236}">
                <a16:creationId xmlns:a16="http://schemas.microsoft.com/office/drawing/2014/main" id="{7CC359E9-F0DF-5023-51FB-D6E815FB4F0A}"/>
              </a:ext>
            </a:extLst>
          </p:cNvPr>
          <p:cNvGrpSpPr/>
          <p:nvPr/>
        </p:nvGrpSpPr>
        <p:grpSpPr>
          <a:xfrm>
            <a:off x="2279773" y="91960"/>
            <a:ext cx="7632454" cy="855549"/>
            <a:chOff x="1624667" y="2875002"/>
            <a:chExt cx="8942665" cy="1519227"/>
          </a:xfrm>
        </p:grpSpPr>
        <p:sp>
          <p:nvSpPr>
            <p:cNvPr id="14" name="مربع نص 13">
              <a:extLst>
                <a:ext uri="{FF2B5EF4-FFF2-40B4-BE49-F238E27FC236}">
                  <a16:creationId xmlns:a16="http://schemas.microsoft.com/office/drawing/2014/main" id="{31FD774D-A79D-E91F-EE62-FEEB5F7119FD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4756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15" name="مربع نص 14">
              <a:extLst>
                <a:ext uri="{FF2B5EF4-FFF2-40B4-BE49-F238E27FC236}">
                  <a16:creationId xmlns:a16="http://schemas.microsoft.com/office/drawing/2014/main" id="{9375C4D4-5715-2860-9A3C-BD38B7E95571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475629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  <p:sp>
        <p:nvSpPr>
          <p:cNvPr id="6" name="مربع نص 5">
            <a:extLst>
              <a:ext uri="{FF2B5EF4-FFF2-40B4-BE49-F238E27FC236}">
                <a16:creationId xmlns:a16="http://schemas.microsoft.com/office/drawing/2014/main" id="{B4E79213-A4A9-44EE-18FE-A662E581F7D7}"/>
              </a:ext>
            </a:extLst>
          </p:cNvPr>
          <p:cNvSpPr txBox="1"/>
          <p:nvPr/>
        </p:nvSpPr>
        <p:spPr>
          <a:xfrm>
            <a:off x="3258333" y="3429000"/>
            <a:ext cx="7194884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400" dirty="0">
                <a:solidFill>
                  <a:schemeClr val="bg1"/>
                </a:solidFill>
                <a:latin typeface="AA-TYPO" panose="02000800000000000000" pitchFamily="2" charset="-78"/>
                <a:cs typeface="AA-TYPO" panose="02000800000000000000" pitchFamily="2" charset="-78"/>
              </a:rPr>
              <a:t>مـــــ   + </a:t>
            </a:r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6A0C28F1-4073-6067-E9D3-0E7A5A0B79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91105" y="2629954"/>
            <a:ext cx="1688432" cy="16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05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91B8A51D-D864-5A87-6D59-CC40DB012B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C29387E5-9129-24BC-2BFA-B10509FC7637}"/>
              </a:ext>
            </a:extLst>
          </p:cNvPr>
          <p:cNvSpPr/>
          <p:nvPr/>
        </p:nvSpPr>
        <p:spPr>
          <a:xfrm>
            <a:off x="3501988" y="1230077"/>
            <a:ext cx="5081337" cy="68178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180F86E-903F-4CED-B9FF-310EE7DA0977}"/>
              </a:ext>
            </a:extLst>
          </p:cNvPr>
          <p:cNvSpPr txBox="1"/>
          <p:nvPr/>
        </p:nvSpPr>
        <p:spPr>
          <a:xfrm>
            <a:off x="1887658" y="1230077"/>
            <a:ext cx="816832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0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خمن الاسم ؟</a:t>
            </a:r>
          </a:p>
        </p:txBody>
      </p:sp>
      <p:grpSp>
        <p:nvGrpSpPr>
          <p:cNvPr id="12" name="مجموعة 11">
            <a:extLst>
              <a:ext uri="{FF2B5EF4-FFF2-40B4-BE49-F238E27FC236}">
                <a16:creationId xmlns:a16="http://schemas.microsoft.com/office/drawing/2014/main" id="{C559FC42-14A0-C1F2-9140-0E32D43E45A3}"/>
              </a:ext>
            </a:extLst>
          </p:cNvPr>
          <p:cNvGrpSpPr/>
          <p:nvPr/>
        </p:nvGrpSpPr>
        <p:grpSpPr>
          <a:xfrm>
            <a:off x="254828" y="155018"/>
            <a:ext cx="593583" cy="834796"/>
            <a:chOff x="254828" y="155018"/>
            <a:chExt cx="593583" cy="834796"/>
          </a:xfrm>
        </p:grpSpPr>
        <p:pic>
          <p:nvPicPr>
            <p:cNvPr id="10" name="صورة 9" descr="صورة تحتوي على أسود وأبيض, أسود, التصميم&#10;&#10;تم إنشاء الوصف تلقائياً">
              <a:extLst>
                <a:ext uri="{FF2B5EF4-FFF2-40B4-BE49-F238E27FC236}">
                  <a16:creationId xmlns:a16="http://schemas.microsoft.com/office/drawing/2014/main" id="{D16114DC-A8A0-3CD0-0227-745F8B6B5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8" y="205147"/>
              <a:ext cx="593583" cy="593583"/>
            </a:xfrm>
            <a:prstGeom prst="rect">
              <a:avLst/>
            </a:prstGeom>
          </p:spPr>
        </p:pic>
        <p:sp>
          <p:nvSpPr>
            <p:cNvPr id="11" name="مستطيل: زوايا مستديرة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97B1E06D-14F7-770E-CA57-498CF3288F13}"/>
                </a:ext>
              </a:extLst>
            </p:cNvPr>
            <p:cNvSpPr/>
            <p:nvPr/>
          </p:nvSpPr>
          <p:spPr>
            <a:xfrm>
              <a:off x="254828" y="155018"/>
              <a:ext cx="593583" cy="8347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sp>
        <p:nvSpPr>
          <p:cNvPr id="16" name="مستطيل: زوايا مستديرة 15">
            <a:extLst>
              <a:ext uri="{FF2B5EF4-FFF2-40B4-BE49-F238E27FC236}">
                <a16:creationId xmlns:a16="http://schemas.microsoft.com/office/drawing/2014/main" id="{4DC52B15-5693-FB96-F9B4-8E1A17A2428C}"/>
              </a:ext>
            </a:extLst>
          </p:cNvPr>
          <p:cNvSpPr/>
          <p:nvPr/>
        </p:nvSpPr>
        <p:spPr>
          <a:xfrm>
            <a:off x="10453036" y="394438"/>
            <a:ext cx="1341914" cy="136601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مستطيل: زوايا مستديرة 16">
            <a:extLst>
              <a:ext uri="{FF2B5EF4-FFF2-40B4-BE49-F238E27FC236}">
                <a16:creationId xmlns:a16="http://schemas.microsoft.com/office/drawing/2014/main" id="{4319A494-903E-6640-A729-C1422E15A8C2}"/>
              </a:ext>
            </a:extLst>
          </p:cNvPr>
          <p:cNvSpPr/>
          <p:nvPr/>
        </p:nvSpPr>
        <p:spPr>
          <a:xfrm>
            <a:off x="10424278" y="394438"/>
            <a:ext cx="1341914" cy="1366019"/>
          </a:xfrm>
          <a:prstGeom prst="roundRect">
            <a:avLst/>
          </a:prstGeom>
          <a:noFill/>
          <a:ln w="76200">
            <a:solidFill>
              <a:srgbClr val="AD445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مستطيل: زوايا مستديرة 18">
            <a:extLst>
              <a:ext uri="{FF2B5EF4-FFF2-40B4-BE49-F238E27FC236}">
                <a16:creationId xmlns:a16="http://schemas.microsoft.com/office/drawing/2014/main" id="{1E7CC8E0-623C-C4C5-BC18-8908A56969B3}"/>
              </a:ext>
            </a:extLst>
          </p:cNvPr>
          <p:cNvSpPr/>
          <p:nvPr/>
        </p:nvSpPr>
        <p:spPr>
          <a:xfrm>
            <a:off x="10424278" y="394438"/>
            <a:ext cx="1341914" cy="1366019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CDA11AFA-3A8D-CAED-5C8B-5CBD04E00A4A}"/>
              </a:ext>
            </a:extLst>
          </p:cNvPr>
          <p:cNvSpPr txBox="1"/>
          <p:nvPr/>
        </p:nvSpPr>
        <p:spPr>
          <a:xfrm>
            <a:off x="10602464" y="675371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073465BE-62B3-CA99-A159-215447E99AC4}"/>
              </a:ext>
            </a:extLst>
          </p:cNvPr>
          <p:cNvSpPr txBox="1"/>
          <p:nvPr/>
        </p:nvSpPr>
        <p:spPr>
          <a:xfrm>
            <a:off x="10573706" y="68036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FCD0063C-D4B2-8AF8-0D2A-4198254CC5F0}"/>
              </a:ext>
            </a:extLst>
          </p:cNvPr>
          <p:cNvSpPr txBox="1"/>
          <p:nvPr/>
        </p:nvSpPr>
        <p:spPr>
          <a:xfrm>
            <a:off x="10582040" y="685666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B1DFF38A-94BB-2A85-843B-C789FFB383DF}"/>
              </a:ext>
            </a:extLst>
          </p:cNvPr>
          <p:cNvSpPr txBox="1"/>
          <p:nvPr/>
        </p:nvSpPr>
        <p:spPr>
          <a:xfrm>
            <a:off x="10576847" y="685349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097AA66B-721F-5019-4427-2D1A7E83EED4}"/>
              </a:ext>
            </a:extLst>
          </p:cNvPr>
          <p:cNvSpPr txBox="1"/>
          <p:nvPr/>
        </p:nvSpPr>
        <p:spPr>
          <a:xfrm>
            <a:off x="10576690" y="71666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BAF3285A-7E9D-6BEB-4C7F-6411C06C9B00}"/>
              </a:ext>
            </a:extLst>
          </p:cNvPr>
          <p:cNvSpPr txBox="1"/>
          <p:nvPr/>
        </p:nvSpPr>
        <p:spPr>
          <a:xfrm>
            <a:off x="10573549" y="698512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37605F80-FBBA-B5BC-37EA-91AB0E39713F}"/>
              </a:ext>
            </a:extLst>
          </p:cNvPr>
          <p:cNvSpPr txBox="1"/>
          <p:nvPr/>
        </p:nvSpPr>
        <p:spPr>
          <a:xfrm>
            <a:off x="10549647" y="69152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8EE7916B-9703-8458-AC59-54B6ACB6F32E}"/>
              </a:ext>
            </a:extLst>
          </p:cNvPr>
          <p:cNvSpPr txBox="1"/>
          <p:nvPr/>
        </p:nvSpPr>
        <p:spPr>
          <a:xfrm>
            <a:off x="10596419" y="74362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AB1D12F8-B83E-D520-DB1F-7AEDF8BF2576}"/>
              </a:ext>
            </a:extLst>
          </p:cNvPr>
          <p:cNvSpPr txBox="1"/>
          <p:nvPr/>
        </p:nvSpPr>
        <p:spPr>
          <a:xfrm>
            <a:off x="10610798" y="72546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0C260D5F-260F-5F0B-EEE4-E8088AC49603}"/>
              </a:ext>
            </a:extLst>
          </p:cNvPr>
          <p:cNvSpPr txBox="1"/>
          <p:nvPr/>
        </p:nvSpPr>
        <p:spPr>
          <a:xfrm>
            <a:off x="10597114" y="71772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0" name="مربع نص 29">
            <a:extLst>
              <a:ext uri="{FF2B5EF4-FFF2-40B4-BE49-F238E27FC236}">
                <a16:creationId xmlns:a16="http://schemas.microsoft.com/office/drawing/2014/main" id="{743FDB72-F8E8-F187-8DD4-A944918BEA3B}"/>
              </a:ext>
            </a:extLst>
          </p:cNvPr>
          <p:cNvSpPr txBox="1"/>
          <p:nvPr/>
        </p:nvSpPr>
        <p:spPr>
          <a:xfrm>
            <a:off x="10593973" y="72389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C3AF754E-9CF3-96EC-E4E2-DA683F24BD78}"/>
              </a:ext>
            </a:extLst>
          </p:cNvPr>
          <p:cNvSpPr txBox="1"/>
          <p:nvPr/>
        </p:nvSpPr>
        <p:spPr>
          <a:xfrm>
            <a:off x="10578899" y="68827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09</a:t>
            </a:r>
          </a:p>
        </p:txBody>
      </p:sp>
      <p:sp>
        <p:nvSpPr>
          <p:cNvPr id="32" name="مربع نص 31">
            <a:extLst>
              <a:ext uri="{FF2B5EF4-FFF2-40B4-BE49-F238E27FC236}">
                <a16:creationId xmlns:a16="http://schemas.microsoft.com/office/drawing/2014/main" id="{B6231780-FE05-578A-29C2-7A594E018DE3}"/>
              </a:ext>
            </a:extLst>
          </p:cNvPr>
          <p:cNvSpPr txBox="1"/>
          <p:nvPr/>
        </p:nvSpPr>
        <p:spPr>
          <a:xfrm>
            <a:off x="10544297" y="687899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08</a:t>
            </a:r>
          </a:p>
        </p:txBody>
      </p: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31B472BC-5256-1B3A-B2A7-641484C2EBFA}"/>
              </a:ext>
            </a:extLst>
          </p:cNvPr>
          <p:cNvSpPr txBox="1"/>
          <p:nvPr/>
        </p:nvSpPr>
        <p:spPr>
          <a:xfrm>
            <a:off x="10550673" y="71666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E91ED4DF-6EEB-A276-7AC3-4A74A59A3A8B}"/>
              </a:ext>
            </a:extLst>
          </p:cNvPr>
          <p:cNvSpPr txBox="1"/>
          <p:nvPr/>
        </p:nvSpPr>
        <p:spPr>
          <a:xfrm>
            <a:off x="10573392" y="73664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066C616A-D502-8539-F008-7475034596B5}"/>
              </a:ext>
            </a:extLst>
          </p:cNvPr>
          <p:cNvSpPr txBox="1"/>
          <p:nvPr/>
        </p:nvSpPr>
        <p:spPr>
          <a:xfrm>
            <a:off x="10596957" y="681127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D7F30ECA-8113-2CCE-1170-5B87FD5188C8}"/>
              </a:ext>
            </a:extLst>
          </p:cNvPr>
          <p:cNvSpPr txBox="1"/>
          <p:nvPr/>
        </p:nvSpPr>
        <p:spPr>
          <a:xfrm>
            <a:off x="10562468" y="69477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7" name="مربع نص 36">
            <a:extLst>
              <a:ext uri="{FF2B5EF4-FFF2-40B4-BE49-F238E27FC236}">
                <a16:creationId xmlns:a16="http://schemas.microsoft.com/office/drawing/2014/main" id="{B4BAA294-483D-C241-FD41-1100F8494368}"/>
              </a:ext>
            </a:extLst>
          </p:cNvPr>
          <p:cNvSpPr txBox="1"/>
          <p:nvPr/>
        </p:nvSpPr>
        <p:spPr>
          <a:xfrm>
            <a:off x="10625177" y="714292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8" name="مربع نص 37">
            <a:extLst>
              <a:ext uri="{FF2B5EF4-FFF2-40B4-BE49-F238E27FC236}">
                <a16:creationId xmlns:a16="http://schemas.microsoft.com/office/drawing/2014/main" id="{0768DA1D-137B-4DAE-3BB8-79427B30EF88}"/>
              </a:ext>
            </a:extLst>
          </p:cNvPr>
          <p:cNvSpPr txBox="1"/>
          <p:nvPr/>
        </p:nvSpPr>
        <p:spPr>
          <a:xfrm>
            <a:off x="10558344" y="75013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9" name="مربع نص 38">
            <a:extLst>
              <a:ext uri="{FF2B5EF4-FFF2-40B4-BE49-F238E27FC236}">
                <a16:creationId xmlns:a16="http://schemas.microsoft.com/office/drawing/2014/main" id="{3DC9C519-FB0D-FE11-95A4-F040BE605256}"/>
              </a:ext>
            </a:extLst>
          </p:cNvPr>
          <p:cNvSpPr txBox="1"/>
          <p:nvPr/>
        </p:nvSpPr>
        <p:spPr>
          <a:xfrm>
            <a:off x="10622036" y="63357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40" name="مربع نص 39">
            <a:extLst>
              <a:ext uri="{FF2B5EF4-FFF2-40B4-BE49-F238E27FC236}">
                <a16:creationId xmlns:a16="http://schemas.microsoft.com/office/drawing/2014/main" id="{44F20B38-2D7C-53DC-0F06-88642233F263}"/>
              </a:ext>
            </a:extLst>
          </p:cNvPr>
          <p:cNvSpPr txBox="1"/>
          <p:nvPr/>
        </p:nvSpPr>
        <p:spPr>
          <a:xfrm>
            <a:off x="10610103" y="76861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01</a:t>
            </a:r>
          </a:p>
        </p:txBody>
      </p:sp>
      <p:grpSp>
        <p:nvGrpSpPr>
          <p:cNvPr id="9" name="مجموعة 8">
            <a:extLst>
              <a:ext uri="{FF2B5EF4-FFF2-40B4-BE49-F238E27FC236}">
                <a16:creationId xmlns:a16="http://schemas.microsoft.com/office/drawing/2014/main" id="{DF66F5A1-6064-D894-BEFC-852B9A56F605}"/>
              </a:ext>
            </a:extLst>
          </p:cNvPr>
          <p:cNvGrpSpPr/>
          <p:nvPr/>
        </p:nvGrpSpPr>
        <p:grpSpPr>
          <a:xfrm>
            <a:off x="2279773" y="91960"/>
            <a:ext cx="7632454" cy="855549"/>
            <a:chOff x="1624667" y="2875002"/>
            <a:chExt cx="8942665" cy="1519227"/>
          </a:xfrm>
        </p:grpSpPr>
        <p:sp>
          <p:nvSpPr>
            <p:cNvPr id="13" name="مربع نص 12">
              <a:extLst>
                <a:ext uri="{FF2B5EF4-FFF2-40B4-BE49-F238E27FC236}">
                  <a16:creationId xmlns:a16="http://schemas.microsoft.com/office/drawing/2014/main" id="{71A347CE-9E76-604E-5416-C7C1C03B23CB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4756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14" name="مربع نص 13">
              <a:extLst>
                <a:ext uri="{FF2B5EF4-FFF2-40B4-BE49-F238E27FC236}">
                  <a16:creationId xmlns:a16="http://schemas.microsoft.com/office/drawing/2014/main" id="{859B28AB-22DC-A932-ED27-A0656EE7E97D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475629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  <p:pic>
        <p:nvPicPr>
          <p:cNvPr id="4" name="صورة 3">
            <a:extLst>
              <a:ext uri="{FF2B5EF4-FFF2-40B4-BE49-F238E27FC236}">
                <a16:creationId xmlns:a16="http://schemas.microsoft.com/office/drawing/2014/main" id="{33CB025E-AB84-C4AC-7F99-5CA4ECC2A3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4299" y="2760503"/>
            <a:ext cx="2871736" cy="28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676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0">
        <p159:morph option="byObject"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8" dur="2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91B8A51D-D864-5A87-6D59-CC40DB012B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C29387E5-9129-24BC-2BFA-B10509FC7637}"/>
              </a:ext>
            </a:extLst>
          </p:cNvPr>
          <p:cNvSpPr/>
          <p:nvPr/>
        </p:nvSpPr>
        <p:spPr>
          <a:xfrm>
            <a:off x="3501988" y="1230077"/>
            <a:ext cx="5081337" cy="68178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180F86E-903F-4CED-B9FF-310EE7DA0977}"/>
              </a:ext>
            </a:extLst>
          </p:cNvPr>
          <p:cNvSpPr txBox="1"/>
          <p:nvPr/>
        </p:nvSpPr>
        <p:spPr>
          <a:xfrm>
            <a:off x="1887658" y="1230077"/>
            <a:ext cx="816832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0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خمن الاسم ؟</a:t>
            </a:r>
          </a:p>
        </p:txBody>
      </p:sp>
      <p:grpSp>
        <p:nvGrpSpPr>
          <p:cNvPr id="12" name="مجموعة 11">
            <a:extLst>
              <a:ext uri="{FF2B5EF4-FFF2-40B4-BE49-F238E27FC236}">
                <a16:creationId xmlns:a16="http://schemas.microsoft.com/office/drawing/2014/main" id="{C559FC42-14A0-C1F2-9140-0E32D43E45A3}"/>
              </a:ext>
            </a:extLst>
          </p:cNvPr>
          <p:cNvGrpSpPr/>
          <p:nvPr/>
        </p:nvGrpSpPr>
        <p:grpSpPr>
          <a:xfrm>
            <a:off x="254828" y="155018"/>
            <a:ext cx="593583" cy="834796"/>
            <a:chOff x="254828" y="155018"/>
            <a:chExt cx="593583" cy="834796"/>
          </a:xfrm>
        </p:grpSpPr>
        <p:pic>
          <p:nvPicPr>
            <p:cNvPr id="10" name="صورة 9" descr="صورة تحتوي على أسود وأبيض, أسود, التصميم&#10;&#10;تم إنشاء الوصف تلقائياً">
              <a:extLst>
                <a:ext uri="{FF2B5EF4-FFF2-40B4-BE49-F238E27FC236}">
                  <a16:creationId xmlns:a16="http://schemas.microsoft.com/office/drawing/2014/main" id="{D16114DC-A8A0-3CD0-0227-745F8B6B5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8" y="205147"/>
              <a:ext cx="593583" cy="593583"/>
            </a:xfrm>
            <a:prstGeom prst="rect">
              <a:avLst/>
            </a:prstGeom>
          </p:spPr>
        </p:pic>
        <p:sp>
          <p:nvSpPr>
            <p:cNvPr id="11" name="مستطيل: زوايا مستديرة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97B1E06D-14F7-770E-CA57-498CF3288F13}"/>
                </a:ext>
              </a:extLst>
            </p:cNvPr>
            <p:cNvSpPr/>
            <p:nvPr/>
          </p:nvSpPr>
          <p:spPr>
            <a:xfrm>
              <a:off x="254828" y="155018"/>
              <a:ext cx="593583" cy="8347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sp>
        <p:nvSpPr>
          <p:cNvPr id="7" name="مربع نص 6">
            <a:extLst>
              <a:ext uri="{FF2B5EF4-FFF2-40B4-BE49-F238E27FC236}">
                <a16:creationId xmlns:a16="http://schemas.microsoft.com/office/drawing/2014/main" id="{22D9FEC5-D65F-4FF5-4C69-0729188D043B}"/>
              </a:ext>
            </a:extLst>
          </p:cNvPr>
          <p:cNvSpPr txBox="1"/>
          <p:nvPr/>
        </p:nvSpPr>
        <p:spPr>
          <a:xfrm>
            <a:off x="2374380" y="5591918"/>
            <a:ext cx="719488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32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الإجابة : خلـــــدون</a:t>
            </a:r>
          </a:p>
        </p:txBody>
      </p:sp>
      <p:grpSp>
        <p:nvGrpSpPr>
          <p:cNvPr id="8" name="مجموعة 7">
            <a:extLst>
              <a:ext uri="{FF2B5EF4-FFF2-40B4-BE49-F238E27FC236}">
                <a16:creationId xmlns:a16="http://schemas.microsoft.com/office/drawing/2014/main" id="{7CC359E9-F0DF-5023-51FB-D6E815FB4F0A}"/>
              </a:ext>
            </a:extLst>
          </p:cNvPr>
          <p:cNvGrpSpPr/>
          <p:nvPr/>
        </p:nvGrpSpPr>
        <p:grpSpPr>
          <a:xfrm>
            <a:off x="2279773" y="91960"/>
            <a:ext cx="7632454" cy="855549"/>
            <a:chOff x="1624667" y="2875002"/>
            <a:chExt cx="8942665" cy="1519227"/>
          </a:xfrm>
        </p:grpSpPr>
        <p:sp>
          <p:nvSpPr>
            <p:cNvPr id="14" name="مربع نص 13">
              <a:extLst>
                <a:ext uri="{FF2B5EF4-FFF2-40B4-BE49-F238E27FC236}">
                  <a16:creationId xmlns:a16="http://schemas.microsoft.com/office/drawing/2014/main" id="{31FD774D-A79D-E91F-EE62-FEEB5F7119FD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4756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15" name="مربع نص 14">
              <a:extLst>
                <a:ext uri="{FF2B5EF4-FFF2-40B4-BE49-F238E27FC236}">
                  <a16:creationId xmlns:a16="http://schemas.microsoft.com/office/drawing/2014/main" id="{9375C4D4-5715-2860-9A3C-BD38B7E95571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475629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  <p:pic>
        <p:nvPicPr>
          <p:cNvPr id="4" name="صورة 3">
            <a:extLst>
              <a:ext uri="{FF2B5EF4-FFF2-40B4-BE49-F238E27FC236}">
                <a16:creationId xmlns:a16="http://schemas.microsoft.com/office/drawing/2014/main" id="{EB1951EC-4ED4-6AAA-7743-3689460DEF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60132" y="2094714"/>
            <a:ext cx="2871736" cy="287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21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91B8A51D-D864-5A87-6D59-CC40DB012B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C29387E5-9129-24BC-2BFA-B10509FC7637}"/>
              </a:ext>
            </a:extLst>
          </p:cNvPr>
          <p:cNvSpPr/>
          <p:nvPr/>
        </p:nvSpPr>
        <p:spPr>
          <a:xfrm>
            <a:off x="3501988" y="1230077"/>
            <a:ext cx="5081337" cy="68178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180F86E-903F-4CED-B9FF-310EE7DA0977}"/>
              </a:ext>
            </a:extLst>
          </p:cNvPr>
          <p:cNvSpPr txBox="1"/>
          <p:nvPr/>
        </p:nvSpPr>
        <p:spPr>
          <a:xfrm>
            <a:off x="1887658" y="1230077"/>
            <a:ext cx="816832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0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خمن المثل ؟</a:t>
            </a:r>
          </a:p>
        </p:txBody>
      </p:sp>
      <p:grpSp>
        <p:nvGrpSpPr>
          <p:cNvPr id="12" name="مجموعة 11">
            <a:extLst>
              <a:ext uri="{FF2B5EF4-FFF2-40B4-BE49-F238E27FC236}">
                <a16:creationId xmlns:a16="http://schemas.microsoft.com/office/drawing/2014/main" id="{C559FC42-14A0-C1F2-9140-0E32D43E45A3}"/>
              </a:ext>
            </a:extLst>
          </p:cNvPr>
          <p:cNvGrpSpPr/>
          <p:nvPr/>
        </p:nvGrpSpPr>
        <p:grpSpPr>
          <a:xfrm>
            <a:off x="254828" y="155018"/>
            <a:ext cx="593583" cy="834796"/>
            <a:chOff x="254828" y="155018"/>
            <a:chExt cx="593583" cy="834796"/>
          </a:xfrm>
        </p:grpSpPr>
        <p:pic>
          <p:nvPicPr>
            <p:cNvPr id="10" name="صورة 9" descr="صورة تحتوي على أسود وأبيض, أسود, التصميم&#10;&#10;تم إنشاء الوصف تلقائياً">
              <a:extLst>
                <a:ext uri="{FF2B5EF4-FFF2-40B4-BE49-F238E27FC236}">
                  <a16:creationId xmlns:a16="http://schemas.microsoft.com/office/drawing/2014/main" id="{D16114DC-A8A0-3CD0-0227-745F8B6B5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8" y="205147"/>
              <a:ext cx="593583" cy="593583"/>
            </a:xfrm>
            <a:prstGeom prst="rect">
              <a:avLst/>
            </a:prstGeom>
          </p:spPr>
        </p:pic>
        <p:sp>
          <p:nvSpPr>
            <p:cNvPr id="11" name="مستطيل: زوايا مستديرة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97B1E06D-14F7-770E-CA57-498CF3288F13}"/>
                </a:ext>
              </a:extLst>
            </p:cNvPr>
            <p:cNvSpPr/>
            <p:nvPr/>
          </p:nvSpPr>
          <p:spPr>
            <a:xfrm>
              <a:off x="254828" y="155018"/>
              <a:ext cx="593583" cy="8347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sp>
        <p:nvSpPr>
          <p:cNvPr id="16" name="مستطيل: زوايا مستديرة 15">
            <a:extLst>
              <a:ext uri="{FF2B5EF4-FFF2-40B4-BE49-F238E27FC236}">
                <a16:creationId xmlns:a16="http://schemas.microsoft.com/office/drawing/2014/main" id="{4DC52B15-5693-FB96-F9B4-8E1A17A2428C}"/>
              </a:ext>
            </a:extLst>
          </p:cNvPr>
          <p:cNvSpPr/>
          <p:nvPr/>
        </p:nvSpPr>
        <p:spPr>
          <a:xfrm>
            <a:off x="10453036" y="394438"/>
            <a:ext cx="1341914" cy="136601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مستطيل: زوايا مستديرة 16">
            <a:extLst>
              <a:ext uri="{FF2B5EF4-FFF2-40B4-BE49-F238E27FC236}">
                <a16:creationId xmlns:a16="http://schemas.microsoft.com/office/drawing/2014/main" id="{4319A494-903E-6640-A729-C1422E15A8C2}"/>
              </a:ext>
            </a:extLst>
          </p:cNvPr>
          <p:cNvSpPr/>
          <p:nvPr/>
        </p:nvSpPr>
        <p:spPr>
          <a:xfrm>
            <a:off x="10424278" y="394438"/>
            <a:ext cx="1341914" cy="1366019"/>
          </a:xfrm>
          <a:prstGeom prst="roundRect">
            <a:avLst/>
          </a:prstGeom>
          <a:noFill/>
          <a:ln w="76200">
            <a:solidFill>
              <a:srgbClr val="AD445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مستطيل: زوايا مستديرة 18">
            <a:extLst>
              <a:ext uri="{FF2B5EF4-FFF2-40B4-BE49-F238E27FC236}">
                <a16:creationId xmlns:a16="http://schemas.microsoft.com/office/drawing/2014/main" id="{1E7CC8E0-623C-C4C5-BC18-8908A56969B3}"/>
              </a:ext>
            </a:extLst>
          </p:cNvPr>
          <p:cNvSpPr/>
          <p:nvPr/>
        </p:nvSpPr>
        <p:spPr>
          <a:xfrm>
            <a:off x="10424278" y="394438"/>
            <a:ext cx="1341914" cy="1366019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CDA11AFA-3A8D-CAED-5C8B-5CBD04E00A4A}"/>
              </a:ext>
            </a:extLst>
          </p:cNvPr>
          <p:cNvSpPr txBox="1"/>
          <p:nvPr/>
        </p:nvSpPr>
        <p:spPr>
          <a:xfrm>
            <a:off x="10602464" y="675371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073465BE-62B3-CA99-A159-215447E99AC4}"/>
              </a:ext>
            </a:extLst>
          </p:cNvPr>
          <p:cNvSpPr txBox="1"/>
          <p:nvPr/>
        </p:nvSpPr>
        <p:spPr>
          <a:xfrm>
            <a:off x="10573706" y="68036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FCD0063C-D4B2-8AF8-0D2A-4198254CC5F0}"/>
              </a:ext>
            </a:extLst>
          </p:cNvPr>
          <p:cNvSpPr txBox="1"/>
          <p:nvPr/>
        </p:nvSpPr>
        <p:spPr>
          <a:xfrm>
            <a:off x="10582040" y="685666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B1DFF38A-94BB-2A85-843B-C789FFB383DF}"/>
              </a:ext>
            </a:extLst>
          </p:cNvPr>
          <p:cNvSpPr txBox="1"/>
          <p:nvPr/>
        </p:nvSpPr>
        <p:spPr>
          <a:xfrm>
            <a:off x="10576847" y="685349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097AA66B-721F-5019-4427-2D1A7E83EED4}"/>
              </a:ext>
            </a:extLst>
          </p:cNvPr>
          <p:cNvSpPr txBox="1"/>
          <p:nvPr/>
        </p:nvSpPr>
        <p:spPr>
          <a:xfrm>
            <a:off x="10576690" y="71666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BAF3285A-7E9D-6BEB-4C7F-6411C06C9B00}"/>
              </a:ext>
            </a:extLst>
          </p:cNvPr>
          <p:cNvSpPr txBox="1"/>
          <p:nvPr/>
        </p:nvSpPr>
        <p:spPr>
          <a:xfrm>
            <a:off x="10573549" y="698512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37605F80-FBBA-B5BC-37EA-91AB0E39713F}"/>
              </a:ext>
            </a:extLst>
          </p:cNvPr>
          <p:cNvSpPr txBox="1"/>
          <p:nvPr/>
        </p:nvSpPr>
        <p:spPr>
          <a:xfrm>
            <a:off x="10549647" y="69152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8EE7916B-9703-8458-AC59-54B6ACB6F32E}"/>
              </a:ext>
            </a:extLst>
          </p:cNvPr>
          <p:cNvSpPr txBox="1"/>
          <p:nvPr/>
        </p:nvSpPr>
        <p:spPr>
          <a:xfrm>
            <a:off x="10596419" y="74362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AB1D12F8-B83E-D520-DB1F-7AEDF8BF2576}"/>
              </a:ext>
            </a:extLst>
          </p:cNvPr>
          <p:cNvSpPr txBox="1"/>
          <p:nvPr/>
        </p:nvSpPr>
        <p:spPr>
          <a:xfrm>
            <a:off x="10610798" y="72546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0C260D5F-260F-5F0B-EEE4-E8088AC49603}"/>
              </a:ext>
            </a:extLst>
          </p:cNvPr>
          <p:cNvSpPr txBox="1"/>
          <p:nvPr/>
        </p:nvSpPr>
        <p:spPr>
          <a:xfrm>
            <a:off x="10597114" y="71772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0" name="مربع نص 29">
            <a:extLst>
              <a:ext uri="{FF2B5EF4-FFF2-40B4-BE49-F238E27FC236}">
                <a16:creationId xmlns:a16="http://schemas.microsoft.com/office/drawing/2014/main" id="{743FDB72-F8E8-F187-8DD4-A944918BEA3B}"/>
              </a:ext>
            </a:extLst>
          </p:cNvPr>
          <p:cNvSpPr txBox="1"/>
          <p:nvPr/>
        </p:nvSpPr>
        <p:spPr>
          <a:xfrm>
            <a:off x="10593973" y="72389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C3AF754E-9CF3-96EC-E4E2-DA683F24BD78}"/>
              </a:ext>
            </a:extLst>
          </p:cNvPr>
          <p:cNvSpPr txBox="1"/>
          <p:nvPr/>
        </p:nvSpPr>
        <p:spPr>
          <a:xfrm>
            <a:off x="10578899" y="68827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09</a:t>
            </a:r>
          </a:p>
        </p:txBody>
      </p:sp>
      <p:sp>
        <p:nvSpPr>
          <p:cNvPr id="32" name="مربع نص 31">
            <a:extLst>
              <a:ext uri="{FF2B5EF4-FFF2-40B4-BE49-F238E27FC236}">
                <a16:creationId xmlns:a16="http://schemas.microsoft.com/office/drawing/2014/main" id="{B6231780-FE05-578A-29C2-7A594E018DE3}"/>
              </a:ext>
            </a:extLst>
          </p:cNvPr>
          <p:cNvSpPr txBox="1"/>
          <p:nvPr/>
        </p:nvSpPr>
        <p:spPr>
          <a:xfrm>
            <a:off x="10544297" y="687899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08</a:t>
            </a:r>
          </a:p>
        </p:txBody>
      </p: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31B472BC-5256-1B3A-B2A7-641484C2EBFA}"/>
              </a:ext>
            </a:extLst>
          </p:cNvPr>
          <p:cNvSpPr txBox="1"/>
          <p:nvPr/>
        </p:nvSpPr>
        <p:spPr>
          <a:xfrm>
            <a:off x="10550673" y="71666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E91ED4DF-6EEB-A276-7AC3-4A74A59A3A8B}"/>
              </a:ext>
            </a:extLst>
          </p:cNvPr>
          <p:cNvSpPr txBox="1"/>
          <p:nvPr/>
        </p:nvSpPr>
        <p:spPr>
          <a:xfrm>
            <a:off x="10573392" y="73664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066C616A-D502-8539-F008-7475034596B5}"/>
              </a:ext>
            </a:extLst>
          </p:cNvPr>
          <p:cNvSpPr txBox="1"/>
          <p:nvPr/>
        </p:nvSpPr>
        <p:spPr>
          <a:xfrm>
            <a:off x="10596957" y="681127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D7F30ECA-8113-2CCE-1170-5B87FD5188C8}"/>
              </a:ext>
            </a:extLst>
          </p:cNvPr>
          <p:cNvSpPr txBox="1"/>
          <p:nvPr/>
        </p:nvSpPr>
        <p:spPr>
          <a:xfrm>
            <a:off x="10562468" y="69477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7" name="مربع نص 36">
            <a:extLst>
              <a:ext uri="{FF2B5EF4-FFF2-40B4-BE49-F238E27FC236}">
                <a16:creationId xmlns:a16="http://schemas.microsoft.com/office/drawing/2014/main" id="{B4BAA294-483D-C241-FD41-1100F8494368}"/>
              </a:ext>
            </a:extLst>
          </p:cNvPr>
          <p:cNvSpPr txBox="1"/>
          <p:nvPr/>
        </p:nvSpPr>
        <p:spPr>
          <a:xfrm>
            <a:off x="10625177" y="714292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8" name="مربع نص 37">
            <a:extLst>
              <a:ext uri="{FF2B5EF4-FFF2-40B4-BE49-F238E27FC236}">
                <a16:creationId xmlns:a16="http://schemas.microsoft.com/office/drawing/2014/main" id="{0768DA1D-137B-4DAE-3BB8-79427B30EF88}"/>
              </a:ext>
            </a:extLst>
          </p:cNvPr>
          <p:cNvSpPr txBox="1"/>
          <p:nvPr/>
        </p:nvSpPr>
        <p:spPr>
          <a:xfrm>
            <a:off x="10558344" y="75013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9" name="مربع نص 38">
            <a:extLst>
              <a:ext uri="{FF2B5EF4-FFF2-40B4-BE49-F238E27FC236}">
                <a16:creationId xmlns:a16="http://schemas.microsoft.com/office/drawing/2014/main" id="{3DC9C519-FB0D-FE11-95A4-F040BE605256}"/>
              </a:ext>
            </a:extLst>
          </p:cNvPr>
          <p:cNvSpPr txBox="1"/>
          <p:nvPr/>
        </p:nvSpPr>
        <p:spPr>
          <a:xfrm>
            <a:off x="10622036" y="63357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40" name="مربع نص 39">
            <a:extLst>
              <a:ext uri="{FF2B5EF4-FFF2-40B4-BE49-F238E27FC236}">
                <a16:creationId xmlns:a16="http://schemas.microsoft.com/office/drawing/2014/main" id="{44F20B38-2D7C-53DC-0F06-88642233F263}"/>
              </a:ext>
            </a:extLst>
          </p:cNvPr>
          <p:cNvSpPr txBox="1"/>
          <p:nvPr/>
        </p:nvSpPr>
        <p:spPr>
          <a:xfrm>
            <a:off x="10610103" y="76861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01</a:t>
            </a:r>
          </a:p>
        </p:txBody>
      </p:sp>
      <p:grpSp>
        <p:nvGrpSpPr>
          <p:cNvPr id="9" name="مجموعة 8">
            <a:extLst>
              <a:ext uri="{FF2B5EF4-FFF2-40B4-BE49-F238E27FC236}">
                <a16:creationId xmlns:a16="http://schemas.microsoft.com/office/drawing/2014/main" id="{DF66F5A1-6064-D894-BEFC-852B9A56F605}"/>
              </a:ext>
            </a:extLst>
          </p:cNvPr>
          <p:cNvGrpSpPr/>
          <p:nvPr/>
        </p:nvGrpSpPr>
        <p:grpSpPr>
          <a:xfrm>
            <a:off x="2279773" y="91960"/>
            <a:ext cx="7632454" cy="855549"/>
            <a:chOff x="1624667" y="2875002"/>
            <a:chExt cx="8942665" cy="1519227"/>
          </a:xfrm>
        </p:grpSpPr>
        <p:sp>
          <p:nvSpPr>
            <p:cNvPr id="13" name="مربع نص 12">
              <a:extLst>
                <a:ext uri="{FF2B5EF4-FFF2-40B4-BE49-F238E27FC236}">
                  <a16:creationId xmlns:a16="http://schemas.microsoft.com/office/drawing/2014/main" id="{71A347CE-9E76-604E-5416-C7C1C03B23CB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4756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14" name="مربع نص 13">
              <a:extLst>
                <a:ext uri="{FF2B5EF4-FFF2-40B4-BE49-F238E27FC236}">
                  <a16:creationId xmlns:a16="http://schemas.microsoft.com/office/drawing/2014/main" id="{859B28AB-22DC-A932-ED27-A0656EE7E97D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475629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  <p:pic>
        <p:nvPicPr>
          <p:cNvPr id="4" name="صورة 3">
            <a:extLst>
              <a:ext uri="{FF2B5EF4-FFF2-40B4-BE49-F238E27FC236}">
                <a16:creationId xmlns:a16="http://schemas.microsoft.com/office/drawing/2014/main" id="{33CB025E-AB84-C4AC-7F99-5CA4ECC2A3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5681" y="2088402"/>
            <a:ext cx="6820637" cy="383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07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0">
        <p159:morph option="byObject"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8" dur="2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91B8A51D-D864-5A87-6D59-CC40DB012B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C29387E5-9129-24BC-2BFA-B10509FC7637}"/>
              </a:ext>
            </a:extLst>
          </p:cNvPr>
          <p:cNvSpPr/>
          <p:nvPr/>
        </p:nvSpPr>
        <p:spPr>
          <a:xfrm>
            <a:off x="3501988" y="1230077"/>
            <a:ext cx="5081337" cy="68178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180F86E-903F-4CED-B9FF-310EE7DA0977}"/>
              </a:ext>
            </a:extLst>
          </p:cNvPr>
          <p:cNvSpPr txBox="1"/>
          <p:nvPr/>
        </p:nvSpPr>
        <p:spPr>
          <a:xfrm>
            <a:off x="1887658" y="1230077"/>
            <a:ext cx="816832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0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خمن الاسم ؟</a:t>
            </a:r>
          </a:p>
        </p:txBody>
      </p:sp>
      <p:grpSp>
        <p:nvGrpSpPr>
          <p:cNvPr id="12" name="مجموعة 11">
            <a:extLst>
              <a:ext uri="{FF2B5EF4-FFF2-40B4-BE49-F238E27FC236}">
                <a16:creationId xmlns:a16="http://schemas.microsoft.com/office/drawing/2014/main" id="{C559FC42-14A0-C1F2-9140-0E32D43E45A3}"/>
              </a:ext>
            </a:extLst>
          </p:cNvPr>
          <p:cNvGrpSpPr/>
          <p:nvPr/>
        </p:nvGrpSpPr>
        <p:grpSpPr>
          <a:xfrm>
            <a:off x="254828" y="155018"/>
            <a:ext cx="593583" cy="834796"/>
            <a:chOff x="254828" y="155018"/>
            <a:chExt cx="593583" cy="834796"/>
          </a:xfrm>
        </p:grpSpPr>
        <p:pic>
          <p:nvPicPr>
            <p:cNvPr id="10" name="صورة 9" descr="صورة تحتوي على أسود وأبيض, أسود, التصميم&#10;&#10;تم إنشاء الوصف تلقائياً">
              <a:extLst>
                <a:ext uri="{FF2B5EF4-FFF2-40B4-BE49-F238E27FC236}">
                  <a16:creationId xmlns:a16="http://schemas.microsoft.com/office/drawing/2014/main" id="{D16114DC-A8A0-3CD0-0227-745F8B6B5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8" y="205147"/>
              <a:ext cx="593583" cy="593583"/>
            </a:xfrm>
            <a:prstGeom prst="rect">
              <a:avLst/>
            </a:prstGeom>
          </p:spPr>
        </p:pic>
        <p:sp>
          <p:nvSpPr>
            <p:cNvPr id="11" name="مستطيل: زوايا مستديرة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97B1E06D-14F7-770E-CA57-498CF3288F13}"/>
                </a:ext>
              </a:extLst>
            </p:cNvPr>
            <p:cNvSpPr/>
            <p:nvPr/>
          </p:nvSpPr>
          <p:spPr>
            <a:xfrm>
              <a:off x="254828" y="155018"/>
              <a:ext cx="593583" cy="8347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sp>
        <p:nvSpPr>
          <p:cNvPr id="7" name="مربع نص 6">
            <a:extLst>
              <a:ext uri="{FF2B5EF4-FFF2-40B4-BE49-F238E27FC236}">
                <a16:creationId xmlns:a16="http://schemas.microsoft.com/office/drawing/2014/main" id="{22D9FEC5-D65F-4FF5-4C69-0729188D043B}"/>
              </a:ext>
            </a:extLst>
          </p:cNvPr>
          <p:cNvSpPr txBox="1"/>
          <p:nvPr/>
        </p:nvSpPr>
        <p:spPr>
          <a:xfrm>
            <a:off x="1426129" y="5649132"/>
            <a:ext cx="9510541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32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الإجابة : الباب اللي </a:t>
            </a:r>
            <a:r>
              <a:rPr lang="ar-SA" sz="3200" dirty="0" err="1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يجيك</a:t>
            </a:r>
            <a:r>
              <a:rPr lang="ar-SA" sz="32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 منه ريح سده و استريح</a:t>
            </a:r>
          </a:p>
        </p:txBody>
      </p:sp>
      <p:grpSp>
        <p:nvGrpSpPr>
          <p:cNvPr id="8" name="مجموعة 7">
            <a:extLst>
              <a:ext uri="{FF2B5EF4-FFF2-40B4-BE49-F238E27FC236}">
                <a16:creationId xmlns:a16="http://schemas.microsoft.com/office/drawing/2014/main" id="{7CC359E9-F0DF-5023-51FB-D6E815FB4F0A}"/>
              </a:ext>
            </a:extLst>
          </p:cNvPr>
          <p:cNvGrpSpPr/>
          <p:nvPr/>
        </p:nvGrpSpPr>
        <p:grpSpPr>
          <a:xfrm>
            <a:off x="2279773" y="91960"/>
            <a:ext cx="7632454" cy="855549"/>
            <a:chOff x="1624667" y="2875002"/>
            <a:chExt cx="8942665" cy="1519227"/>
          </a:xfrm>
        </p:grpSpPr>
        <p:sp>
          <p:nvSpPr>
            <p:cNvPr id="14" name="مربع نص 13">
              <a:extLst>
                <a:ext uri="{FF2B5EF4-FFF2-40B4-BE49-F238E27FC236}">
                  <a16:creationId xmlns:a16="http://schemas.microsoft.com/office/drawing/2014/main" id="{31FD774D-A79D-E91F-EE62-FEEB5F7119FD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4756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15" name="مربع نص 14">
              <a:extLst>
                <a:ext uri="{FF2B5EF4-FFF2-40B4-BE49-F238E27FC236}">
                  <a16:creationId xmlns:a16="http://schemas.microsoft.com/office/drawing/2014/main" id="{9375C4D4-5715-2860-9A3C-BD38B7E95571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475629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  <p:pic>
        <p:nvPicPr>
          <p:cNvPr id="5" name="صورة 4">
            <a:extLst>
              <a:ext uri="{FF2B5EF4-FFF2-40B4-BE49-F238E27FC236}">
                <a16:creationId xmlns:a16="http://schemas.microsoft.com/office/drawing/2014/main" id="{310F7C74-4037-A00C-A0C6-186102E5EE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5681" y="1849147"/>
            <a:ext cx="6820637" cy="383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86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91B8A51D-D864-5A87-6D59-CC40DB012B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C29387E5-9129-24BC-2BFA-B10509FC7637}"/>
              </a:ext>
            </a:extLst>
          </p:cNvPr>
          <p:cNvSpPr/>
          <p:nvPr/>
        </p:nvSpPr>
        <p:spPr>
          <a:xfrm>
            <a:off x="3501988" y="1230077"/>
            <a:ext cx="5081337" cy="68178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180F86E-903F-4CED-B9FF-310EE7DA0977}"/>
              </a:ext>
            </a:extLst>
          </p:cNvPr>
          <p:cNvSpPr txBox="1"/>
          <p:nvPr/>
        </p:nvSpPr>
        <p:spPr>
          <a:xfrm>
            <a:off x="1887658" y="1230077"/>
            <a:ext cx="816832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0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خمن المثل ؟</a:t>
            </a:r>
          </a:p>
        </p:txBody>
      </p:sp>
      <p:grpSp>
        <p:nvGrpSpPr>
          <p:cNvPr id="12" name="مجموعة 11">
            <a:extLst>
              <a:ext uri="{FF2B5EF4-FFF2-40B4-BE49-F238E27FC236}">
                <a16:creationId xmlns:a16="http://schemas.microsoft.com/office/drawing/2014/main" id="{C559FC42-14A0-C1F2-9140-0E32D43E45A3}"/>
              </a:ext>
            </a:extLst>
          </p:cNvPr>
          <p:cNvGrpSpPr/>
          <p:nvPr/>
        </p:nvGrpSpPr>
        <p:grpSpPr>
          <a:xfrm>
            <a:off x="254828" y="155018"/>
            <a:ext cx="593583" cy="834796"/>
            <a:chOff x="254828" y="155018"/>
            <a:chExt cx="593583" cy="834796"/>
          </a:xfrm>
        </p:grpSpPr>
        <p:pic>
          <p:nvPicPr>
            <p:cNvPr id="10" name="صورة 9" descr="صورة تحتوي على أسود وأبيض, أسود, التصميم&#10;&#10;تم إنشاء الوصف تلقائياً">
              <a:extLst>
                <a:ext uri="{FF2B5EF4-FFF2-40B4-BE49-F238E27FC236}">
                  <a16:creationId xmlns:a16="http://schemas.microsoft.com/office/drawing/2014/main" id="{D16114DC-A8A0-3CD0-0227-745F8B6B5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8" y="205147"/>
              <a:ext cx="593583" cy="593583"/>
            </a:xfrm>
            <a:prstGeom prst="rect">
              <a:avLst/>
            </a:prstGeom>
          </p:spPr>
        </p:pic>
        <p:sp>
          <p:nvSpPr>
            <p:cNvPr id="11" name="مستطيل: زوايا مستديرة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97B1E06D-14F7-770E-CA57-498CF3288F13}"/>
                </a:ext>
              </a:extLst>
            </p:cNvPr>
            <p:cNvSpPr/>
            <p:nvPr/>
          </p:nvSpPr>
          <p:spPr>
            <a:xfrm>
              <a:off x="254828" y="155018"/>
              <a:ext cx="593583" cy="8347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sp>
        <p:nvSpPr>
          <p:cNvPr id="16" name="مستطيل: زوايا مستديرة 15">
            <a:extLst>
              <a:ext uri="{FF2B5EF4-FFF2-40B4-BE49-F238E27FC236}">
                <a16:creationId xmlns:a16="http://schemas.microsoft.com/office/drawing/2014/main" id="{4DC52B15-5693-FB96-F9B4-8E1A17A2428C}"/>
              </a:ext>
            </a:extLst>
          </p:cNvPr>
          <p:cNvSpPr/>
          <p:nvPr/>
        </p:nvSpPr>
        <p:spPr>
          <a:xfrm>
            <a:off x="10453036" y="394438"/>
            <a:ext cx="1341914" cy="136601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مستطيل: زوايا مستديرة 16">
            <a:extLst>
              <a:ext uri="{FF2B5EF4-FFF2-40B4-BE49-F238E27FC236}">
                <a16:creationId xmlns:a16="http://schemas.microsoft.com/office/drawing/2014/main" id="{4319A494-903E-6640-A729-C1422E15A8C2}"/>
              </a:ext>
            </a:extLst>
          </p:cNvPr>
          <p:cNvSpPr/>
          <p:nvPr/>
        </p:nvSpPr>
        <p:spPr>
          <a:xfrm>
            <a:off x="10424278" y="394438"/>
            <a:ext cx="1341914" cy="1366019"/>
          </a:xfrm>
          <a:prstGeom prst="roundRect">
            <a:avLst/>
          </a:prstGeom>
          <a:noFill/>
          <a:ln w="76200">
            <a:solidFill>
              <a:srgbClr val="AD445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مستطيل: زوايا مستديرة 18">
            <a:extLst>
              <a:ext uri="{FF2B5EF4-FFF2-40B4-BE49-F238E27FC236}">
                <a16:creationId xmlns:a16="http://schemas.microsoft.com/office/drawing/2014/main" id="{1E7CC8E0-623C-C4C5-BC18-8908A56969B3}"/>
              </a:ext>
            </a:extLst>
          </p:cNvPr>
          <p:cNvSpPr/>
          <p:nvPr/>
        </p:nvSpPr>
        <p:spPr>
          <a:xfrm>
            <a:off x="10424278" y="394438"/>
            <a:ext cx="1341914" cy="1366019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CDA11AFA-3A8D-CAED-5C8B-5CBD04E00A4A}"/>
              </a:ext>
            </a:extLst>
          </p:cNvPr>
          <p:cNvSpPr txBox="1"/>
          <p:nvPr/>
        </p:nvSpPr>
        <p:spPr>
          <a:xfrm>
            <a:off x="10602464" y="675371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073465BE-62B3-CA99-A159-215447E99AC4}"/>
              </a:ext>
            </a:extLst>
          </p:cNvPr>
          <p:cNvSpPr txBox="1"/>
          <p:nvPr/>
        </p:nvSpPr>
        <p:spPr>
          <a:xfrm>
            <a:off x="10573706" y="68036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FCD0063C-D4B2-8AF8-0D2A-4198254CC5F0}"/>
              </a:ext>
            </a:extLst>
          </p:cNvPr>
          <p:cNvSpPr txBox="1"/>
          <p:nvPr/>
        </p:nvSpPr>
        <p:spPr>
          <a:xfrm>
            <a:off x="10582040" y="685666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B1DFF38A-94BB-2A85-843B-C789FFB383DF}"/>
              </a:ext>
            </a:extLst>
          </p:cNvPr>
          <p:cNvSpPr txBox="1"/>
          <p:nvPr/>
        </p:nvSpPr>
        <p:spPr>
          <a:xfrm>
            <a:off x="10576847" y="685349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097AA66B-721F-5019-4427-2D1A7E83EED4}"/>
              </a:ext>
            </a:extLst>
          </p:cNvPr>
          <p:cNvSpPr txBox="1"/>
          <p:nvPr/>
        </p:nvSpPr>
        <p:spPr>
          <a:xfrm>
            <a:off x="10576690" y="71666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BAF3285A-7E9D-6BEB-4C7F-6411C06C9B00}"/>
              </a:ext>
            </a:extLst>
          </p:cNvPr>
          <p:cNvSpPr txBox="1"/>
          <p:nvPr/>
        </p:nvSpPr>
        <p:spPr>
          <a:xfrm>
            <a:off x="10573549" y="698512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37605F80-FBBA-B5BC-37EA-91AB0E39713F}"/>
              </a:ext>
            </a:extLst>
          </p:cNvPr>
          <p:cNvSpPr txBox="1"/>
          <p:nvPr/>
        </p:nvSpPr>
        <p:spPr>
          <a:xfrm>
            <a:off x="10549647" y="69152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8EE7916B-9703-8458-AC59-54B6ACB6F32E}"/>
              </a:ext>
            </a:extLst>
          </p:cNvPr>
          <p:cNvSpPr txBox="1"/>
          <p:nvPr/>
        </p:nvSpPr>
        <p:spPr>
          <a:xfrm>
            <a:off x="10596419" y="74362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AB1D12F8-B83E-D520-DB1F-7AEDF8BF2576}"/>
              </a:ext>
            </a:extLst>
          </p:cNvPr>
          <p:cNvSpPr txBox="1"/>
          <p:nvPr/>
        </p:nvSpPr>
        <p:spPr>
          <a:xfrm>
            <a:off x="10610798" y="72546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0C260D5F-260F-5F0B-EEE4-E8088AC49603}"/>
              </a:ext>
            </a:extLst>
          </p:cNvPr>
          <p:cNvSpPr txBox="1"/>
          <p:nvPr/>
        </p:nvSpPr>
        <p:spPr>
          <a:xfrm>
            <a:off x="10597114" y="71772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0" name="مربع نص 29">
            <a:extLst>
              <a:ext uri="{FF2B5EF4-FFF2-40B4-BE49-F238E27FC236}">
                <a16:creationId xmlns:a16="http://schemas.microsoft.com/office/drawing/2014/main" id="{743FDB72-F8E8-F187-8DD4-A944918BEA3B}"/>
              </a:ext>
            </a:extLst>
          </p:cNvPr>
          <p:cNvSpPr txBox="1"/>
          <p:nvPr/>
        </p:nvSpPr>
        <p:spPr>
          <a:xfrm>
            <a:off x="10593973" y="72389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C3AF754E-9CF3-96EC-E4E2-DA683F24BD78}"/>
              </a:ext>
            </a:extLst>
          </p:cNvPr>
          <p:cNvSpPr txBox="1"/>
          <p:nvPr/>
        </p:nvSpPr>
        <p:spPr>
          <a:xfrm>
            <a:off x="10578899" y="68827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09</a:t>
            </a:r>
          </a:p>
        </p:txBody>
      </p:sp>
      <p:sp>
        <p:nvSpPr>
          <p:cNvPr id="32" name="مربع نص 31">
            <a:extLst>
              <a:ext uri="{FF2B5EF4-FFF2-40B4-BE49-F238E27FC236}">
                <a16:creationId xmlns:a16="http://schemas.microsoft.com/office/drawing/2014/main" id="{B6231780-FE05-578A-29C2-7A594E018DE3}"/>
              </a:ext>
            </a:extLst>
          </p:cNvPr>
          <p:cNvSpPr txBox="1"/>
          <p:nvPr/>
        </p:nvSpPr>
        <p:spPr>
          <a:xfrm>
            <a:off x="10544297" y="687899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08</a:t>
            </a:r>
          </a:p>
        </p:txBody>
      </p: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31B472BC-5256-1B3A-B2A7-641484C2EBFA}"/>
              </a:ext>
            </a:extLst>
          </p:cNvPr>
          <p:cNvSpPr txBox="1"/>
          <p:nvPr/>
        </p:nvSpPr>
        <p:spPr>
          <a:xfrm>
            <a:off x="10550673" y="71666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E91ED4DF-6EEB-A276-7AC3-4A74A59A3A8B}"/>
              </a:ext>
            </a:extLst>
          </p:cNvPr>
          <p:cNvSpPr txBox="1"/>
          <p:nvPr/>
        </p:nvSpPr>
        <p:spPr>
          <a:xfrm>
            <a:off x="10573392" y="73664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066C616A-D502-8539-F008-7475034596B5}"/>
              </a:ext>
            </a:extLst>
          </p:cNvPr>
          <p:cNvSpPr txBox="1"/>
          <p:nvPr/>
        </p:nvSpPr>
        <p:spPr>
          <a:xfrm>
            <a:off x="10596957" y="681127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D7F30ECA-8113-2CCE-1170-5B87FD5188C8}"/>
              </a:ext>
            </a:extLst>
          </p:cNvPr>
          <p:cNvSpPr txBox="1"/>
          <p:nvPr/>
        </p:nvSpPr>
        <p:spPr>
          <a:xfrm>
            <a:off x="10562468" y="69477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7" name="مربع نص 36">
            <a:extLst>
              <a:ext uri="{FF2B5EF4-FFF2-40B4-BE49-F238E27FC236}">
                <a16:creationId xmlns:a16="http://schemas.microsoft.com/office/drawing/2014/main" id="{B4BAA294-483D-C241-FD41-1100F8494368}"/>
              </a:ext>
            </a:extLst>
          </p:cNvPr>
          <p:cNvSpPr txBox="1"/>
          <p:nvPr/>
        </p:nvSpPr>
        <p:spPr>
          <a:xfrm>
            <a:off x="10625177" y="714292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8" name="مربع نص 37">
            <a:extLst>
              <a:ext uri="{FF2B5EF4-FFF2-40B4-BE49-F238E27FC236}">
                <a16:creationId xmlns:a16="http://schemas.microsoft.com/office/drawing/2014/main" id="{0768DA1D-137B-4DAE-3BB8-79427B30EF88}"/>
              </a:ext>
            </a:extLst>
          </p:cNvPr>
          <p:cNvSpPr txBox="1"/>
          <p:nvPr/>
        </p:nvSpPr>
        <p:spPr>
          <a:xfrm>
            <a:off x="10558344" y="75013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9" name="مربع نص 38">
            <a:extLst>
              <a:ext uri="{FF2B5EF4-FFF2-40B4-BE49-F238E27FC236}">
                <a16:creationId xmlns:a16="http://schemas.microsoft.com/office/drawing/2014/main" id="{3DC9C519-FB0D-FE11-95A4-F040BE605256}"/>
              </a:ext>
            </a:extLst>
          </p:cNvPr>
          <p:cNvSpPr txBox="1"/>
          <p:nvPr/>
        </p:nvSpPr>
        <p:spPr>
          <a:xfrm>
            <a:off x="10622036" y="63357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40" name="مربع نص 39">
            <a:extLst>
              <a:ext uri="{FF2B5EF4-FFF2-40B4-BE49-F238E27FC236}">
                <a16:creationId xmlns:a16="http://schemas.microsoft.com/office/drawing/2014/main" id="{44F20B38-2D7C-53DC-0F06-88642233F263}"/>
              </a:ext>
            </a:extLst>
          </p:cNvPr>
          <p:cNvSpPr txBox="1"/>
          <p:nvPr/>
        </p:nvSpPr>
        <p:spPr>
          <a:xfrm>
            <a:off x="10610103" y="76861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01</a:t>
            </a:r>
          </a:p>
        </p:txBody>
      </p:sp>
      <p:grpSp>
        <p:nvGrpSpPr>
          <p:cNvPr id="9" name="مجموعة 8">
            <a:extLst>
              <a:ext uri="{FF2B5EF4-FFF2-40B4-BE49-F238E27FC236}">
                <a16:creationId xmlns:a16="http://schemas.microsoft.com/office/drawing/2014/main" id="{DF66F5A1-6064-D894-BEFC-852B9A56F605}"/>
              </a:ext>
            </a:extLst>
          </p:cNvPr>
          <p:cNvGrpSpPr/>
          <p:nvPr/>
        </p:nvGrpSpPr>
        <p:grpSpPr>
          <a:xfrm>
            <a:off x="2279773" y="91960"/>
            <a:ext cx="7632454" cy="855549"/>
            <a:chOff x="1624667" y="2875002"/>
            <a:chExt cx="8942665" cy="1519227"/>
          </a:xfrm>
        </p:grpSpPr>
        <p:sp>
          <p:nvSpPr>
            <p:cNvPr id="13" name="مربع نص 12">
              <a:extLst>
                <a:ext uri="{FF2B5EF4-FFF2-40B4-BE49-F238E27FC236}">
                  <a16:creationId xmlns:a16="http://schemas.microsoft.com/office/drawing/2014/main" id="{71A347CE-9E76-604E-5416-C7C1C03B23CB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4756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14" name="مربع نص 13">
              <a:extLst>
                <a:ext uri="{FF2B5EF4-FFF2-40B4-BE49-F238E27FC236}">
                  <a16:creationId xmlns:a16="http://schemas.microsoft.com/office/drawing/2014/main" id="{859B28AB-22DC-A932-ED27-A0656EE7E97D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475629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  <p:pic>
        <p:nvPicPr>
          <p:cNvPr id="4" name="صورة 3">
            <a:extLst>
              <a:ext uri="{FF2B5EF4-FFF2-40B4-BE49-F238E27FC236}">
                <a16:creationId xmlns:a16="http://schemas.microsoft.com/office/drawing/2014/main" id="{33CB025E-AB84-C4AC-7F99-5CA4ECC2A3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0772" y="2088402"/>
            <a:ext cx="6790454" cy="383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12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0">
        <p159:morph option="byObject"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8" dur="2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91B8A51D-D864-5A87-6D59-CC40DB012B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C29387E5-9129-24BC-2BFA-B10509FC7637}"/>
              </a:ext>
            </a:extLst>
          </p:cNvPr>
          <p:cNvSpPr/>
          <p:nvPr/>
        </p:nvSpPr>
        <p:spPr>
          <a:xfrm>
            <a:off x="3501988" y="1230077"/>
            <a:ext cx="5081337" cy="68178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180F86E-903F-4CED-B9FF-310EE7DA0977}"/>
              </a:ext>
            </a:extLst>
          </p:cNvPr>
          <p:cNvSpPr txBox="1"/>
          <p:nvPr/>
        </p:nvSpPr>
        <p:spPr>
          <a:xfrm>
            <a:off x="1887658" y="1230077"/>
            <a:ext cx="816832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0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خمن الاسم ؟</a:t>
            </a:r>
          </a:p>
        </p:txBody>
      </p:sp>
      <p:grpSp>
        <p:nvGrpSpPr>
          <p:cNvPr id="12" name="مجموعة 11">
            <a:extLst>
              <a:ext uri="{FF2B5EF4-FFF2-40B4-BE49-F238E27FC236}">
                <a16:creationId xmlns:a16="http://schemas.microsoft.com/office/drawing/2014/main" id="{C559FC42-14A0-C1F2-9140-0E32D43E45A3}"/>
              </a:ext>
            </a:extLst>
          </p:cNvPr>
          <p:cNvGrpSpPr/>
          <p:nvPr/>
        </p:nvGrpSpPr>
        <p:grpSpPr>
          <a:xfrm>
            <a:off x="254828" y="155018"/>
            <a:ext cx="593583" cy="834796"/>
            <a:chOff x="254828" y="155018"/>
            <a:chExt cx="593583" cy="834796"/>
          </a:xfrm>
        </p:grpSpPr>
        <p:pic>
          <p:nvPicPr>
            <p:cNvPr id="10" name="صورة 9" descr="صورة تحتوي على أسود وأبيض, أسود, التصميم&#10;&#10;تم إنشاء الوصف تلقائياً">
              <a:extLst>
                <a:ext uri="{FF2B5EF4-FFF2-40B4-BE49-F238E27FC236}">
                  <a16:creationId xmlns:a16="http://schemas.microsoft.com/office/drawing/2014/main" id="{D16114DC-A8A0-3CD0-0227-745F8B6B5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8" y="205147"/>
              <a:ext cx="593583" cy="593583"/>
            </a:xfrm>
            <a:prstGeom prst="rect">
              <a:avLst/>
            </a:prstGeom>
          </p:spPr>
        </p:pic>
        <p:sp>
          <p:nvSpPr>
            <p:cNvPr id="11" name="مستطيل: زوايا مستديرة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97B1E06D-14F7-770E-CA57-498CF3288F13}"/>
                </a:ext>
              </a:extLst>
            </p:cNvPr>
            <p:cNvSpPr/>
            <p:nvPr/>
          </p:nvSpPr>
          <p:spPr>
            <a:xfrm>
              <a:off x="254828" y="155018"/>
              <a:ext cx="593583" cy="8347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sp>
        <p:nvSpPr>
          <p:cNvPr id="7" name="مربع نص 6">
            <a:extLst>
              <a:ext uri="{FF2B5EF4-FFF2-40B4-BE49-F238E27FC236}">
                <a16:creationId xmlns:a16="http://schemas.microsoft.com/office/drawing/2014/main" id="{22D9FEC5-D65F-4FF5-4C69-0729188D043B}"/>
              </a:ext>
            </a:extLst>
          </p:cNvPr>
          <p:cNvSpPr txBox="1"/>
          <p:nvPr/>
        </p:nvSpPr>
        <p:spPr>
          <a:xfrm>
            <a:off x="1426129" y="5649132"/>
            <a:ext cx="9510541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32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الإجابة : الوقت كالسيف ان لم تقطعه قطعك</a:t>
            </a:r>
          </a:p>
        </p:txBody>
      </p:sp>
      <p:grpSp>
        <p:nvGrpSpPr>
          <p:cNvPr id="8" name="مجموعة 7">
            <a:extLst>
              <a:ext uri="{FF2B5EF4-FFF2-40B4-BE49-F238E27FC236}">
                <a16:creationId xmlns:a16="http://schemas.microsoft.com/office/drawing/2014/main" id="{7CC359E9-F0DF-5023-51FB-D6E815FB4F0A}"/>
              </a:ext>
            </a:extLst>
          </p:cNvPr>
          <p:cNvGrpSpPr/>
          <p:nvPr/>
        </p:nvGrpSpPr>
        <p:grpSpPr>
          <a:xfrm>
            <a:off x="2279773" y="91960"/>
            <a:ext cx="7632454" cy="855549"/>
            <a:chOff x="1624667" y="2875002"/>
            <a:chExt cx="8942665" cy="1519227"/>
          </a:xfrm>
        </p:grpSpPr>
        <p:sp>
          <p:nvSpPr>
            <p:cNvPr id="14" name="مربع نص 13">
              <a:extLst>
                <a:ext uri="{FF2B5EF4-FFF2-40B4-BE49-F238E27FC236}">
                  <a16:creationId xmlns:a16="http://schemas.microsoft.com/office/drawing/2014/main" id="{31FD774D-A79D-E91F-EE62-FEEB5F7119FD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4756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15" name="مربع نص 14">
              <a:extLst>
                <a:ext uri="{FF2B5EF4-FFF2-40B4-BE49-F238E27FC236}">
                  <a16:creationId xmlns:a16="http://schemas.microsoft.com/office/drawing/2014/main" id="{9375C4D4-5715-2860-9A3C-BD38B7E95571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475629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  <p:pic>
        <p:nvPicPr>
          <p:cNvPr id="6" name="صورة 5">
            <a:extLst>
              <a:ext uri="{FF2B5EF4-FFF2-40B4-BE49-F238E27FC236}">
                <a16:creationId xmlns:a16="http://schemas.microsoft.com/office/drawing/2014/main" id="{C25160C9-A203-61D3-E94C-4D22489747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0773" y="1584020"/>
            <a:ext cx="6790454" cy="383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081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91B8A51D-D864-5A87-6D59-CC40DB012BBB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1">
            <a:extLst>
              <a:ext uri="{FF2B5EF4-FFF2-40B4-BE49-F238E27FC236}">
                <a16:creationId xmlns:a16="http://schemas.microsoft.com/office/drawing/2014/main" id="{7C08BAF9-7162-F20D-91BA-26AAF42563DA}"/>
              </a:ext>
            </a:extLst>
          </p:cNvPr>
          <p:cNvGrpSpPr/>
          <p:nvPr/>
        </p:nvGrpSpPr>
        <p:grpSpPr>
          <a:xfrm>
            <a:off x="10007954" y="1421958"/>
            <a:ext cx="1680824" cy="1381099"/>
            <a:chOff x="10245565" y="1421959"/>
            <a:chExt cx="1217428" cy="1000335"/>
          </a:xfrm>
        </p:grpSpPr>
        <p:sp>
          <p:nvSpPr>
            <p:cNvPr id="18" name="مستطيل: زوايا مستديرة 17">
              <a:extLst>
                <a:ext uri="{FF2B5EF4-FFF2-40B4-BE49-F238E27FC236}">
                  <a16:creationId xmlns:a16="http://schemas.microsoft.com/office/drawing/2014/main" id="{C29387E5-9129-24BC-2BFA-B10509FC7637}"/>
                </a:ext>
              </a:extLst>
            </p:cNvPr>
            <p:cNvSpPr/>
            <p:nvPr/>
          </p:nvSpPr>
          <p:spPr>
            <a:xfrm>
              <a:off x="10535859" y="1421959"/>
              <a:ext cx="927134" cy="943788"/>
            </a:xfrm>
            <a:prstGeom prst="roundRect">
              <a:avLst/>
            </a:prstGeom>
            <a:solidFill>
              <a:srgbClr val="BC647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>
                <a:latin typeface="Abadi" panose="020F0502020204030204" pitchFamily="34" charset="0"/>
              </a:endParaRPr>
            </a:p>
          </p:txBody>
        </p:sp>
        <p:sp>
          <p:nvSpPr>
            <p:cNvPr id="7" name="مربع نص 6">
              <a:extLst>
                <a:ext uri="{FF2B5EF4-FFF2-40B4-BE49-F238E27FC236}">
                  <a16:creationId xmlns:a16="http://schemas.microsoft.com/office/drawing/2014/main" id="{ADFD17B1-4DEC-2B29-713E-442BE3D4AA48}"/>
                </a:ext>
              </a:extLst>
            </p:cNvPr>
            <p:cNvSpPr txBox="1"/>
            <p:nvPr/>
          </p:nvSpPr>
          <p:spPr>
            <a:xfrm>
              <a:off x="10245565" y="1552891"/>
              <a:ext cx="927134" cy="86940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Parastoo" panose="020B0603030804020204" pitchFamily="34" charset="-78"/>
                  <a:cs typeface="Parastoo" panose="020B0603030804020204" pitchFamily="34" charset="-78"/>
                </a:rPr>
                <a:t>1</a:t>
              </a:r>
              <a:endParaRPr lang="ar-SA" sz="72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endParaRPr>
            </a:p>
          </p:txBody>
        </p:sp>
        <p:sp>
          <p:nvSpPr>
            <p:cNvPr id="3" name="click 1">
              <a:hlinkClick r:id="rId3" action="ppaction://hlinksldjump"/>
              <a:extLst>
                <a:ext uri="{FF2B5EF4-FFF2-40B4-BE49-F238E27FC236}">
                  <a16:creationId xmlns:a16="http://schemas.microsoft.com/office/drawing/2014/main" id="{D049C2B1-DF8E-7147-EEFF-0892E00F7078}"/>
                </a:ext>
              </a:extLst>
            </p:cNvPr>
            <p:cNvSpPr/>
            <p:nvPr/>
          </p:nvSpPr>
          <p:spPr>
            <a:xfrm>
              <a:off x="10535859" y="1421959"/>
              <a:ext cx="927134" cy="9437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grpSp>
        <p:nvGrpSpPr>
          <p:cNvPr id="9" name="2">
            <a:extLst>
              <a:ext uri="{FF2B5EF4-FFF2-40B4-BE49-F238E27FC236}">
                <a16:creationId xmlns:a16="http://schemas.microsoft.com/office/drawing/2014/main" id="{38D42B5D-FD53-E713-0210-66EB3F9860B7}"/>
              </a:ext>
            </a:extLst>
          </p:cNvPr>
          <p:cNvGrpSpPr/>
          <p:nvPr/>
        </p:nvGrpSpPr>
        <p:grpSpPr>
          <a:xfrm>
            <a:off x="8528339" y="1455698"/>
            <a:ext cx="1555028" cy="1416374"/>
            <a:chOff x="10314932" y="1421959"/>
            <a:chExt cx="1148061" cy="1045693"/>
          </a:xfrm>
        </p:grpSpPr>
        <p:sp>
          <p:nvSpPr>
            <p:cNvPr id="10" name="مستطيل: زوايا مستديرة 9">
              <a:extLst>
                <a:ext uri="{FF2B5EF4-FFF2-40B4-BE49-F238E27FC236}">
                  <a16:creationId xmlns:a16="http://schemas.microsoft.com/office/drawing/2014/main" id="{FC133588-2872-A492-1600-D3E9A3C0822D}"/>
                </a:ext>
              </a:extLst>
            </p:cNvPr>
            <p:cNvSpPr/>
            <p:nvPr/>
          </p:nvSpPr>
          <p:spPr>
            <a:xfrm>
              <a:off x="10535859" y="1421959"/>
              <a:ext cx="927134" cy="943788"/>
            </a:xfrm>
            <a:prstGeom prst="roundRect">
              <a:avLst/>
            </a:prstGeom>
            <a:solidFill>
              <a:srgbClr val="BC647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>
                <a:latin typeface="Abadi" panose="020F0502020204030204" pitchFamily="34" charset="0"/>
              </a:endParaRPr>
            </a:p>
          </p:txBody>
        </p:sp>
        <p:sp>
          <p:nvSpPr>
            <p:cNvPr id="12" name="مربع نص 11">
              <a:extLst>
                <a:ext uri="{FF2B5EF4-FFF2-40B4-BE49-F238E27FC236}">
                  <a16:creationId xmlns:a16="http://schemas.microsoft.com/office/drawing/2014/main" id="{9CA13E73-DAB5-E029-5665-723AD59EB5D1}"/>
                </a:ext>
              </a:extLst>
            </p:cNvPr>
            <p:cNvSpPr txBox="1"/>
            <p:nvPr/>
          </p:nvSpPr>
          <p:spPr>
            <a:xfrm>
              <a:off x="10314932" y="1581462"/>
              <a:ext cx="927134" cy="88619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Parastoo" panose="020B0603030804020204" pitchFamily="34" charset="-78"/>
                  <a:cs typeface="Parastoo" panose="020B0603030804020204" pitchFamily="34" charset="-78"/>
                </a:rPr>
                <a:t>2</a:t>
              </a:r>
              <a:endParaRPr lang="ar-SA" sz="72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endParaRPr>
            </a:p>
          </p:txBody>
        </p:sp>
        <p:sp>
          <p:nvSpPr>
            <p:cNvPr id="11" name="click 2">
              <a:hlinkClick r:id="rId4" action="ppaction://hlinksldjump"/>
              <a:extLst>
                <a:ext uri="{FF2B5EF4-FFF2-40B4-BE49-F238E27FC236}">
                  <a16:creationId xmlns:a16="http://schemas.microsoft.com/office/drawing/2014/main" id="{B21B903F-A0A2-8F78-1F70-0E7A68FBCE31}"/>
                </a:ext>
              </a:extLst>
            </p:cNvPr>
            <p:cNvSpPr/>
            <p:nvPr/>
          </p:nvSpPr>
          <p:spPr>
            <a:xfrm>
              <a:off x="10535859" y="1421959"/>
              <a:ext cx="927134" cy="9437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grpSp>
        <p:nvGrpSpPr>
          <p:cNvPr id="13" name="3">
            <a:extLst>
              <a:ext uri="{FF2B5EF4-FFF2-40B4-BE49-F238E27FC236}">
                <a16:creationId xmlns:a16="http://schemas.microsoft.com/office/drawing/2014/main" id="{F2215C80-921B-7CAA-8A0D-830A01CFECA6}"/>
              </a:ext>
            </a:extLst>
          </p:cNvPr>
          <p:cNvGrpSpPr/>
          <p:nvPr/>
        </p:nvGrpSpPr>
        <p:grpSpPr>
          <a:xfrm>
            <a:off x="6901563" y="1455697"/>
            <a:ext cx="1525663" cy="1416374"/>
            <a:chOff x="10340477" y="1421959"/>
            <a:chExt cx="1122516" cy="1042685"/>
          </a:xfrm>
        </p:grpSpPr>
        <p:sp>
          <p:nvSpPr>
            <p:cNvPr id="14" name="مستطيل: زوايا مستديرة 13">
              <a:extLst>
                <a:ext uri="{FF2B5EF4-FFF2-40B4-BE49-F238E27FC236}">
                  <a16:creationId xmlns:a16="http://schemas.microsoft.com/office/drawing/2014/main" id="{4467D3A6-58C4-E932-ED41-CA10BAC5B56E}"/>
                </a:ext>
              </a:extLst>
            </p:cNvPr>
            <p:cNvSpPr/>
            <p:nvPr/>
          </p:nvSpPr>
          <p:spPr>
            <a:xfrm>
              <a:off x="10535859" y="1421959"/>
              <a:ext cx="927134" cy="943788"/>
            </a:xfrm>
            <a:prstGeom prst="roundRect">
              <a:avLst/>
            </a:prstGeom>
            <a:solidFill>
              <a:srgbClr val="BC647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>
                <a:latin typeface="Abadi" panose="020F0502020204030204" pitchFamily="34" charset="0"/>
              </a:endParaRPr>
            </a:p>
          </p:txBody>
        </p:sp>
        <p:sp>
          <p:nvSpPr>
            <p:cNvPr id="20" name="مربع نص 19">
              <a:extLst>
                <a:ext uri="{FF2B5EF4-FFF2-40B4-BE49-F238E27FC236}">
                  <a16:creationId xmlns:a16="http://schemas.microsoft.com/office/drawing/2014/main" id="{A6FB7C1F-FD00-1AFE-8116-83D9884639E6}"/>
                </a:ext>
              </a:extLst>
            </p:cNvPr>
            <p:cNvSpPr txBox="1"/>
            <p:nvPr/>
          </p:nvSpPr>
          <p:spPr>
            <a:xfrm>
              <a:off x="10340477" y="1581004"/>
              <a:ext cx="927134" cy="88364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Parastoo" panose="020B0603030804020204" pitchFamily="34" charset="-78"/>
                  <a:cs typeface="Parastoo" panose="020B0603030804020204" pitchFamily="34" charset="-78"/>
                </a:rPr>
                <a:t>3</a:t>
              </a:r>
              <a:endParaRPr lang="ar-SA" sz="72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endParaRPr>
            </a:p>
          </p:txBody>
        </p:sp>
        <p:sp>
          <p:nvSpPr>
            <p:cNvPr id="15" name="click 3">
              <a:hlinkClick r:id="rId5" action="ppaction://hlinksldjump"/>
              <a:extLst>
                <a:ext uri="{FF2B5EF4-FFF2-40B4-BE49-F238E27FC236}">
                  <a16:creationId xmlns:a16="http://schemas.microsoft.com/office/drawing/2014/main" id="{BB81F2EB-F892-B8A3-63E7-4220988D30F3}"/>
                </a:ext>
              </a:extLst>
            </p:cNvPr>
            <p:cNvSpPr/>
            <p:nvPr/>
          </p:nvSpPr>
          <p:spPr>
            <a:xfrm>
              <a:off x="10535859" y="1421959"/>
              <a:ext cx="927134" cy="9437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grpSp>
        <p:nvGrpSpPr>
          <p:cNvPr id="46" name="4">
            <a:extLst>
              <a:ext uri="{FF2B5EF4-FFF2-40B4-BE49-F238E27FC236}">
                <a16:creationId xmlns:a16="http://schemas.microsoft.com/office/drawing/2014/main" id="{607109FD-57B2-6AB7-D75E-9AEACD4D8153}"/>
              </a:ext>
            </a:extLst>
          </p:cNvPr>
          <p:cNvGrpSpPr/>
          <p:nvPr/>
        </p:nvGrpSpPr>
        <p:grpSpPr>
          <a:xfrm>
            <a:off x="5142068" y="1421957"/>
            <a:ext cx="1586128" cy="1381099"/>
            <a:chOff x="10314154" y="1421959"/>
            <a:chExt cx="1148839" cy="1000335"/>
          </a:xfrm>
        </p:grpSpPr>
        <p:sp>
          <p:nvSpPr>
            <p:cNvPr id="47" name="مستطيل: زوايا مستديرة 46">
              <a:extLst>
                <a:ext uri="{FF2B5EF4-FFF2-40B4-BE49-F238E27FC236}">
                  <a16:creationId xmlns:a16="http://schemas.microsoft.com/office/drawing/2014/main" id="{4BD6ED2C-F122-FDE1-0597-98074FC9ED5D}"/>
                </a:ext>
              </a:extLst>
            </p:cNvPr>
            <p:cNvSpPr/>
            <p:nvPr/>
          </p:nvSpPr>
          <p:spPr>
            <a:xfrm>
              <a:off x="10535859" y="1421959"/>
              <a:ext cx="927134" cy="943788"/>
            </a:xfrm>
            <a:prstGeom prst="roundRect">
              <a:avLst/>
            </a:prstGeom>
            <a:solidFill>
              <a:srgbClr val="BC647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>
                <a:latin typeface="Abadi" panose="020F0502020204030204" pitchFamily="34" charset="0"/>
              </a:endParaRPr>
            </a:p>
          </p:txBody>
        </p:sp>
        <p:sp>
          <p:nvSpPr>
            <p:cNvPr id="49" name="مربع نص 48">
              <a:extLst>
                <a:ext uri="{FF2B5EF4-FFF2-40B4-BE49-F238E27FC236}">
                  <a16:creationId xmlns:a16="http://schemas.microsoft.com/office/drawing/2014/main" id="{C450C3E4-B0C2-F3FC-245A-14E366019C7E}"/>
                </a:ext>
              </a:extLst>
            </p:cNvPr>
            <p:cNvSpPr txBox="1"/>
            <p:nvPr/>
          </p:nvSpPr>
          <p:spPr>
            <a:xfrm>
              <a:off x="10314154" y="1552891"/>
              <a:ext cx="927134" cy="86940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Parastoo" panose="020B0603030804020204" pitchFamily="34" charset="-78"/>
                  <a:cs typeface="Parastoo" panose="020B0603030804020204" pitchFamily="34" charset="-78"/>
                </a:rPr>
                <a:t>4</a:t>
              </a:r>
              <a:endParaRPr lang="ar-SA" sz="72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endParaRPr>
            </a:p>
          </p:txBody>
        </p:sp>
        <p:sp>
          <p:nvSpPr>
            <p:cNvPr id="48" name="click 1">
              <a:hlinkClick r:id="rId6" action="ppaction://hlinksldjump"/>
              <a:extLst>
                <a:ext uri="{FF2B5EF4-FFF2-40B4-BE49-F238E27FC236}">
                  <a16:creationId xmlns:a16="http://schemas.microsoft.com/office/drawing/2014/main" id="{BA66E041-51BA-1571-7965-42AEC583505A}"/>
                </a:ext>
              </a:extLst>
            </p:cNvPr>
            <p:cNvSpPr/>
            <p:nvPr/>
          </p:nvSpPr>
          <p:spPr>
            <a:xfrm>
              <a:off x="10535859" y="1421959"/>
              <a:ext cx="927134" cy="9437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grpSp>
        <p:nvGrpSpPr>
          <p:cNvPr id="50" name="5">
            <a:extLst>
              <a:ext uri="{FF2B5EF4-FFF2-40B4-BE49-F238E27FC236}">
                <a16:creationId xmlns:a16="http://schemas.microsoft.com/office/drawing/2014/main" id="{091F3B06-387B-289D-9E73-E3109FC9489F}"/>
              </a:ext>
            </a:extLst>
          </p:cNvPr>
          <p:cNvGrpSpPr/>
          <p:nvPr/>
        </p:nvGrpSpPr>
        <p:grpSpPr>
          <a:xfrm>
            <a:off x="3567753" y="1455697"/>
            <a:ext cx="1555028" cy="1416374"/>
            <a:chOff x="10314932" y="1421959"/>
            <a:chExt cx="1148061" cy="1045693"/>
          </a:xfrm>
        </p:grpSpPr>
        <p:sp>
          <p:nvSpPr>
            <p:cNvPr id="51" name="مستطيل: زوايا مستديرة 50">
              <a:extLst>
                <a:ext uri="{FF2B5EF4-FFF2-40B4-BE49-F238E27FC236}">
                  <a16:creationId xmlns:a16="http://schemas.microsoft.com/office/drawing/2014/main" id="{A64A42F1-B441-9F49-92FA-EB7ACCED17BB}"/>
                </a:ext>
              </a:extLst>
            </p:cNvPr>
            <p:cNvSpPr/>
            <p:nvPr/>
          </p:nvSpPr>
          <p:spPr>
            <a:xfrm>
              <a:off x="10535859" y="1421959"/>
              <a:ext cx="927134" cy="943788"/>
            </a:xfrm>
            <a:prstGeom prst="roundRect">
              <a:avLst/>
            </a:prstGeom>
            <a:solidFill>
              <a:srgbClr val="BC647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>
                <a:latin typeface="Abadi" panose="020F0502020204030204" pitchFamily="34" charset="0"/>
              </a:endParaRPr>
            </a:p>
          </p:txBody>
        </p:sp>
        <p:sp>
          <p:nvSpPr>
            <p:cNvPr id="53" name="مربع نص 52">
              <a:extLst>
                <a:ext uri="{FF2B5EF4-FFF2-40B4-BE49-F238E27FC236}">
                  <a16:creationId xmlns:a16="http://schemas.microsoft.com/office/drawing/2014/main" id="{01CB9663-03AE-46E6-4114-0D093A0EC474}"/>
                </a:ext>
              </a:extLst>
            </p:cNvPr>
            <p:cNvSpPr txBox="1"/>
            <p:nvPr/>
          </p:nvSpPr>
          <p:spPr>
            <a:xfrm>
              <a:off x="10314932" y="1581462"/>
              <a:ext cx="927134" cy="88619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Parastoo" panose="020B0603030804020204" pitchFamily="34" charset="-78"/>
                  <a:cs typeface="Parastoo" panose="020B0603030804020204" pitchFamily="34" charset="-78"/>
                </a:rPr>
                <a:t>5</a:t>
              </a:r>
              <a:endParaRPr lang="ar-SA" sz="72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endParaRPr>
            </a:p>
          </p:txBody>
        </p:sp>
        <p:sp>
          <p:nvSpPr>
            <p:cNvPr id="52" name="click 2">
              <a:hlinkClick r:id="rId7" action="ppaction://hlinksldjump"/>
              <a:extLst>
                <a:ext uri="{FF2B5EF4-FFF2-40B4-BE49-F238E27FC236}">
                  <a16:creationId xmlns:a16="http://schemas.microsoft.com/office/drawing/2014/main" id="{A6C9B0A7-F8C8-7AEB-57AF-A79FBC8342B0}"/>
                </a:ext>
              </a:extLst>
            </p:cNvPr>
            <p:cNvSpPr/>
            <p:nvPr/>
          </p:nvSpPr>
          <p:spPr>
            <a:xfrm>
              <a:off x="10535859" y="1421959"/>
              <a:ext cx="927134" cy="9437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grpSp>
        <p:nvGrpSpPr>
          <p:cNvPr id="54" name="6">
            <a:extLst>
              <a:ext uri="{FF2B5EF4-FFF2-40B4-BE49-F238E27FC236}">
                <a16:creationId xmlns:a16="http://schemas.microsoft.com/office/drawing/2014/main" id="{5ADB5CA8-5466-B95A-BAA0-4718F9271A21}"/>
              </a:ext>
            </a:extLst>
          </p:cNvPr>
          <p:cNvGrpSpPr/>
          <p:nvPr/>
        </p:nvGrpSpPr>
        <p:grpSpPr>
          <a:xfrm>
            <a:off x="1940977" y="1455696"/>
            <a:ext cx="1525663" cy="1416374"/>
            <a:chOff x="10340477" y="1421959"/>
            <a:chExt cx="1122516" cy="1042685"/>
          </a:xfrm>
        </p:grpSpPr>
        <p:sp>
          <p:nvSpPr>
            <p:cNvPr id="55" name="مستطيل: زوايا مستديرة 54">
              <a:extLst>
                <a:ext uri="{FF2B5EF4-FFF2-40B4-BE49-F238E27FC236}">
                  <a16:creationId xmlns:a16="http://schemas.microsoft.com/office/drawing/2014/main" id="{F52A863E-3218-9304-C46B-8436F93BB07B}"/>
                </a:ext>
              </a:extLst>
            </p:cNvPr>
            <p:cNvSpPr/>
            <p:nvPr/>
          </p:nvSpPr>
          <p:spPr>
            <a:xfrm>
              <a:off x="10535859" y="1421959"/>
              <a:ext cx="927134" cy="943788"/>
            </a:xfrm>
            <a:prstGeom prst="roundRect">
              <a:avLst/>
            </a:prstGeom>
            <a:solidFill>
              <a:srgbClr val="BC647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>
                <a:latin typeface="Abadi" panose="020F0502020204030204" pitchFamily="34" charset="0"/>
              </a:endParaRPr>
            </a:p>
          </p:txBody>
        </p:sp>
        <p:sp>
          <p:nvSpPr>
            <p:cNvPr id="57" name="مربع نص 56">
              <a:extLst>
                <a:ext uri="{FF2B5EF4-FFF2-40B4-BE49-F238E27FC236}">
                  <a16:creationId xmlns:a16="http://schemas.microsoft.com/office/drawing/2014/main" id="{23C7A6FB-835A-B86C-A8AC-3BD5F1E63D87}"/>
                </a:ext>
              </a:extLst>
            </p:cNvPr>
            <p:cNvSpPr txBox="1"/>
            <p:nvPr/>
          </p:nvSpPr>
          <p:spPr>
            <a:xfrm>
              <a:off x="10340477" y="1581004"/>
              <a:ext cx="927134" cy="88364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Parastoo" panose="020B0603030804020204" pitchFamily="34" charset="-78"/>
                  <a:cs typeface="Parastoo" panose="020B0603030804020204" pitchFamily="34" charset="-78"/>
                </a:rPr>
                <a:t>6</a:t>
              </a:r>
              <a:endParaRPr lang="ar-SA" sz="72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endParaRPr>
            </a:p>
          </p:txBody>
        </p:sp>
        <p:sp>
          <p:nvSpPr>
            <p:cNvPr id="56" name="click 3">
              <a:hlinkClick r:id="rId8" action="ppaction://hlinksldjump"/>
              <a:extLst>
                <a:ext uri="{FF2B5EF4-FFF2-40B4-BE49-F238E27FC236}">
                  <a16:creationId xmlns:a16="http://schemas.microsoft.com/office/drawing/2014/main" id="{2F98C522-CD1C-AB9B-D5B9-CA4058B82D0C}"/>
                </a:ext>
              </a:extLst>
            </p:cNvPr>
            <p:cNvSpPr/>
            <p:nvPr/>
          </p:nvSpPr>
          <p:spPr>
            <a:xfrm>
              <a:off x="10535859" y="1421959"/>
              <a:ext cx="927134" cy="9437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grpSp>
        <p:nvGrpSpPr>
          <p:cNvPr id="58" name="7">
            <a:extLst>
              <a:ext uri="{FF2B5EF4-FFF2-40B4-BE49-F238E27FC236}">
                <a16:creationId xmlns:a16="http://schemas.microsoft.com/office/drawing/2014/main" id="{0422C3BD-CAAA-979F-3B2C-A79420635263}"/>
              </a:ext>
            </a:extLst>
          </p:cNvPr>
          <p:cNvGrpSpPr/>
          <p:nvPr/>
        </p:nvGrpSpPr>
        <p:grpSpPr>
          <a:xfrm>
            <a:off x="163320" y="1442689"/>
            <a:ext cx="1614970" cy="1423151"/>
            <a:chOff x="10274769" y="1421959"/>
            <a:chExt cx="1188224" cy="1047674"/>
          </a:xfrm>
        </p:grpSpPr>
        <p:sp>
          <p:nvSpPr>
            <p:cNvPr id="59" name="مستطيل: زوايا مستديرة 58">
              <a:extLst>
                <a:ext uri="{FF2B5EF4-FFF2-40B4-BE49-F238E27FC236}">
                  <a16:creationId xmlns:a16="http://schemas.microsoft.com/office/drawing/2014/main" id="{0431A182-E86F-9189-1862-10E406FA9143}"/>
                </a:ext>
              </a:extLst>
            </p:cNvPr>
            <p:cNvSpPr/>
            <p:nvPr/>
          </p:nvSpPr>
          <p:spPr>
            <a:xfrm>
              <a:off x="10535859" y="1421959"/>
              <a:ext cx="927134" cy="943788"/>
            </a:xfrm>
            <a:prstGeom prst="roundRect">
              <a:avLst/>
            </a:prstGeom>
            <a:solidFill>
              <a:srgbClr val="BC647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>
                <a:latin typeface="Abadi" panose="020F0502020204030204" pitchFamily="34" charset="0"/>
              </a:endParaRPr>
            </a:p>
          </p:txBody>
        </p:sp>
        <p:sp>
          <p:nvSpPr>
            <p:cNvPr id="61" name="مربع نص 60">
              <a:extLst>
                <a:ext uri="{FF2B5EF4-FFF2-40B4-BE49-F238E27FC236}">
                  <a16:creationId xmlns:a16="http://schemas.microsoft.com/office/drawing/2014/main" id="{D2C016A4-C772-D78F-0024-8456C01EEBAC}"/>
                </a:ext>
              </a:extLst>
            </p:cNvPr>
            <p:cNvSpPr txBox="1"/>
            <p:nvPr/>
          </p:nvSpPr>
          <p:spPr>
            <a:xfrm>
              <a:off x="10274769" y="1585993"/>
              <a:ext cx="927134" cy="88364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Parastoo" panose="020B0603030804020204" pitchFamily="34" charset="-78"/>
                  <a:cs typeface="Parastoo" panose="020B0603030804020204" pitchFamily="34" charset="-78"/>
                </a:rPr>
                <a:t>7</a:t>
              </a:r>
              <a:endParaRPr lang="ar-SA" sz="72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endParaRPr>
            </a:p>
          </p:txBody>
        </p:sp>
        <p:sp>
          <p:nvSpPr>
            <p:cNvPr id="60" name="click 3">
              <a:hlinkClick r:id="rId9" action="ppaction://hlinksldjump"/>
              <a:extLst>
                <a:ext uri="{FF2B5EF4-FFF2-40B4-BE49-F238E27FC236}">
                  <a16:creationId xmlns:a16="http://schemas.microsoft.com/office/drawing/2014/main" id="{19212FDF-DFD0-86EE-E8A3-03FF553F6EF8}"/>
                </a:ext>
              </a:extLst>
            </p:cNvPr>
            <p:cNvSpPr/>
            <p:nvPr/>
          </p:nvSpPr>
          <p:spPr>
            <a:xfrm>
              <a:off x="10535859" y="1421959"/>
              <a:ext cx="927134" cy="9437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grpSp>
        <p:nvGrpSpPr>
          <p:cNvPr id="62" name="8">
            <a:extLst>
              <a:ext uri="{FF2B5EF4-FFF2-40B4-BE49-F238E27FC236}">
                <a16:creationId xmlns:a16="http://schemas.microsoft.com/office/drawing/2014/main" id="{556F46C0-78BD-2735-A6C3-905CD07C70D5}"/>
              </a:ext>
            </a:extLst>
          </p:cNvPr>
          <p:cNvGrpSpPr/>
          <p:nvPr/>
        </p:nvGrpSpPr>
        <p:grpSpPr>
          <a:xfrm>
            <a:off x="10124038" y="3173400"/>
            <a:ext cx="1579276" cy="1381098"/>
            <a:chOff x="10319117" y="1421959"/>
            <a:chExt cx="1143876" cy="1000334"/>
          </a:xfrm>
        </p:grpSpPr>
        <p:sp>
          <p:nvSpPr>
            <p:cNvPr id="63" name="مستطيل: زوايا مستديرة 62">
              <a:extLst>
                <a:ext uri="{FF2B5EF4-FFF2-40B4-BE49-F238E27FC236}">
                  <a16:creationId xmlns:a16="http://schemas.microsoft.com/office/drawing/2014/main" id="{CF7EC490-FE80-F879-90C0-71F7DF063405}"/>
                </a:ext>
              </a:extLst>
            </p:cNvPr>
            <p:cNvSpPr/>
            <p:nvPr/>
          </p:nvSpPr>
          <p:spPr>
            <a:xfrm>
              <a:off x="10535859" y="1421959"/>
              <a:ext cx="927134" cy="943788"/>
            </a:xfrm>
            <a:prstGeom prst="roundRect">
              <a:avLst/>
            </a:prstGeom>
            <a:solidFill>
              <a:srgbClr val="BC647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>
                <a:latin typeface="Abadi" panose="020F0502020204030204" pitchFamily="34" charset="0"/>
              </a:endParaRPr>
            </a:p>
          </p:txBody>
        </p:sp>
        <p:sp>
          <p:nvSpPr>
            <p:cNvPr id="65" name="مربع نص 64">
              <a:extLst>
                <a:ext uri="{FF2B5EF4-FFF2-40B4-BE49-F238E27FC236}">
                  <a16:creationId xmlns:a16="http://schemas.microsoft.com/office/drawing/2014/main" id="{EAB1CE23-2982-287C-54E4-EB86E670DD98}"/>
                </a:ext>
              </a:extLst>
            </p:cNvPr>
            <p:cNvSpPr txBox="1"/>
            <p:nvPr/>
          </p:nvSpPr>
          <p:spPr>
            <a:xfrm>
              <a:off x="10319117" y="1552890"/>
              <a:ext cx="927134" cy="86940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Parastoo" panose="020B0603030804020204" pitchFamily="34" charset="-78"/>
                  <a:cs typeface="Parastoo" panose="020B0603030804020204" pitchFamily="34" charset="-78"/>
                </a:rPr>
                <a:t>8</a:t>
              </a:r>
              <a:endParaRPr lang="ar-SA" sz="72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endParaRPr>
            </a:p>
          </p:txBody>
        </p:sp>
        <p:sp>
          <p:nvSpPr>
            <p:cNvPr id="64" name="click 1">
              <a:hlinkClick r:id="rId10" action="ppaction://hlinksldjump"/>
              <a:extLst>
                <a:ext uri="{FF2B5EF4-FFF2-40B4-BE49-F238E27FC236}">
                  <a16:creationId xmlns:a16="http://schemas.microsoft.com/office/drawing/2014/main" id="{831AF625-DD03-C21D-D202-91DEA6988364}"/>
                </a:ext>
              </a:extLst>
            </p:cNvPr>
            <p:cNvSpPr/>
            <p:nvPr/>
          </p:nvSpPr>
          <p:spPr>
            <a:xfrm>
              <a:off x="10535859" y="1421959"/>
              <a:ext cx="927134" cy="9437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grpSp>
        <p:nvGrpSpPr>
          <p:cNvPr id="66" name="9">
            <a:extLst>
              <a:ext uri="{FF2B5EF4-FFF2-40B4-BE49-F238E27FC236}">
                <a16:creationId xmlns:a16="http://schemas.microsoft.com/office/drawing/2014/main" id="{5AF545E5-0327-79DE-ED51-6619D38F1954}"/>
              </a:ext>
            </a:extLst>
          </p:cNvPr>
          <p:cNvGrpSpPr/>
          <p:nvPr/>
        </p:nvGrpSpPr>
        <p:grpSpPr>
          <a:xfrm>
            <a:off x="8602697" y="3207138"/>
            <a:ext cx="1495199" cy="1379216"/>
            <a:chOff x="10359103" y="1421959"/>
            <a:chExt cx="1103890" cy="1018260"/>
          </a:xfrm>
        </p:grpSpPr>
        <p:sp>
          <p:nvSpPr>
            <p:cNvPr id="67" name="مستطيل: زوايا مستديرة 66">
              <a:extLst>
                <a:ext uri="{FF2B5EF4-FFF2-40B4-BE49-F238E27FC236}">
                  <a16:creationId xmlns:a16="http://schemas.microsoft.com/office/drawing/2014/main" id="{0FE1B5FA-9787-D230-0EBF-4B8E77792851}"/>
                </a:ext>
              </a:extLst>
            </p:cNvPr>
            <p:cNvSpPr/>
            <p:nvPr/>
          </p:nvSpPr>
          <p:spPr>
            <a:xfrm>
              <a:off x="10535859" y="1421959"/>
              <a:ext cx="927134" cy="943788"/>
            </a:xfrm>
            <a:prstGeom prst="roundRect">
              <a:avLst/>
            </a:prstGeom>
            <a:solidFill>
              <a:srgbClr val="BC647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>
                <a:latin typeface="Abadi" panose="020F0502020204030204" pitchFamily="34" charset="0"/>
              </a:endParaRPr>
            </a:p>
          </p:txBody>
        </p:sp>
        <p:sp>
          <p:nvSpPr>
            <p:cNvPr id="69" name="مربع نص 68">
              <a:extLst>
                <a:ext uri="{FF2B5EF4-FFF2-40B4-BE49-F238E27FC236}">
                  <a16:creationId xmlns:a16="http://schemas.microsoft.com/office/drawing/2014/main" id="{C4AD8C5C-EF58-4260-6B1D-B6C8C15B3CDC}"/>
                </a:ext>
              </a:extLst>
            </p:cNvPr>
            <p:cNvSpPr txBox="1"/>
            <p:nvPr/>
          </p:nvSpPr>
          <p:spPr>
            <a:xfrm>
              <a:off x="10359103" y="1554029"/>
              <a:ext cx="927134" cy="88619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Parastoo" panose="020B0603030804020204" pitchFamily="34" charset="-78"/>
                  <a:cs typeface="Parastoo" panose="020B0603030804020204" pitchFamily="34" charset="-78"/>
                </a:rPr>
                <a:t>9</a:t>
              </a:r>
              <a:endParaRPr lang="ar-SA" sz="72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endParaRPr>
            </a:p>
          </p:txBody>
        </p:sp>
        <p:sp>
          <p:nvSpPr>
            <p:cNvPr id="68" name="click 2">
              <a:hlinkClick r:id="rId11" action="ppaction://hlinksldjump"/>
              <a:extLst>
                <a:ext uri="{FF2B5EF4-FFF2-40B4-BE49-F238E27FC236}">
                  <a16:creationId xmlns:a16="http://schemas.microsoft.com/office/drawing/2014/main" id="{B93CDD53-F00D-5A52-A84A-DCA66D76D477}"/>
                </a:ext>
              </a:extLst>
            </p:cNvPr>
            <p:cNvSpPr/>
            <p:nvPr/>
          </p:nvSpPr>
          <p:spPr>
            <a:xfrm>
              <a:off x="10535859" y="1421959"/>
              <a:ext cx="927134" cy="9437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grpSp>
        <p:nvGrpSpPr>
          <p:cNvPr id="70" name="10">
            <a:extLst>
              <a:ext uri="{FF2B5EF4-FFF2-40B4-BE49-F238E27FC236}">
                <a16:creationId xmlns:a16="http://schemas.microsoft.com/office/drawing/2014/main" id="{579BBF9F-8C59-A661-A6E0-A87EFC0CA082}"/>
              </a:ext>
            </a:extLst>
          </p:cNvPr>
          <p:cNvGrpSpPr/>
          <p:nvPr/>
        </p:nvGrpSpPr>
        <p:grpSpPr>
          <a:xfrm>
            <a:off x="7125793" y="3207138"/>
            <a:ext cx="1315963" cy="1348283"/>
            <a:chOff x="10494765" y="1421959"/>
            <a:chExt cx="968228" cy="992559"/>
          </a:xfrm>
        </p:grpSpPr>
        <p:sp>
          <p:nvSpPr>
            <p:cNvPr id="71" name="مستطيل: زوايا مستديرة 70">
              <a:extLst>
                <a:ext uri="{FF2B5EF4-FFF2-40B4-BE49-F238E27FC236}">
                  <a16:creationId xmlns:a16="http://schemas.microsoft.com/office/drawing/2014/main" id="{F6CD51B2-C44A-3C5B-669F-B542D45F46E0}"/>
                </a:ext>
              </a:extLst>
            </p:cNvPr>
            <p:cNvSpPr/>
            <p:nvPr/>
          </p:nvSpPr>
          <p:spPr>
            <a:xfrm>
              <a:off x="10535859" y="1421959"/>
              <a:ext cx="927134" cy="943788"/>
            </a:xfrm>
            <a:prstGeom prst="roundRect">
              <a:avLst/>
            </a:prstGeom>
            <a:solidFill>
              <a:srgbClr val="BC647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>
                <a:latin typeface="Abadi" panose="020F0502020204030204" pitchFamily="34" charset="0"/>
              </a:endParaRPr>
            </a:p>
          </p:txBody>
        </p:sp>
        <p:sp>
          <p:nvSpPr>
            <p:cNvPr id="73" name="مربع نص 72">
              <a:extLst>
                <a:ext uri="{FF2B5EF4-FFF2-40B4-BE49-F238E27FC236}">
                  <a16:creationId xmlns:a16="http://schemas.microsoft.com/office/drawing/2014/main" id="{E216B300-84B0-9F9B-5DDF-98059EF98194}"/>
                </a:ext>
              </a:extLst>
            </p:cNvPr>
            <p:cNvSpPr txBox="1"/>
            <p:nvPr/>
          </p:nvSpPr>
          <p:spPr>
            <a:xfrm>
              <a:off x="10494765" y="1530878"/>
              <a:ext cx="927134" cy="88364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Parastoo" panose="020B0603030804020204" pitchFamily="34" charset="-78"/>
                  <a:cs typeface="Parastoo" panose="020B0603030804020204" pitchFamily="34" charset="-78"/>
                </a:rPr>
                <a:t>10</a:t>
              </a:r>
              <a:endParaRPr lang="ar-SA" sz="72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endParaRPr>
            </a:p>
          </p:txBody>
        </p:sp>
        <p:sp>
          <p:nvSpPr>
            <p:cNvPr id="72" name="click 3">
              <a:hlinkClick r:id="rId12" action="ppaction://hlinksldjump"/>
              <a:extLst>
                <a:ext uri="{FF2B5EF4-FFF2-40B4-BE49-F238E27FC236}">
                  <a16:creationId xmlns:a16="http://schemas.microsoft.com/office/drawing/2014/main" id="{5222535A-485C-ADD0-6946-B3990E40FFBA}"/>
                </a:ext>
              </a:extLst>
            </p:cNvPr>
            <p:cNvSpPr/>
            <p:nvPr/>
          </p:nvSpPr>
          <p:spPr>
            <a:xfrm>
              <a:off x="10535859" y="1421959"/>
              <a:ext cx="927134" cy="9437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grpSp>
        <p:nvGrpSpPr>
          <p:cNvPr id="74" name="11">
            <a:extLst>
              <a:ext uri="{FF2B5EF4-FFF2-40B4-BE49-F238E27FC236}">
                <a16:creationId xmlns:a16="http://schemas.microsoft.com/office/drawing/2014/main" id="{05303229-D096-E86D-9821-3CD874B0C6AB}"/>
              </a:ext>
            </a:extLst>
          </p:cNvPr>
          <p:cNvGrpSpPr/>
          <p:nvPr/>
        </p:nvGrpSpPr>
        <p:grpSpPr>
          <a:xfrm>
            <a:off x="5244366" y="3173398"/>
            <a:ext cx="1498364" cy="1381099"/>
            <a:chOff x="10377722" y="1421959"/>
            <a:chExt cx="1085271" cy="1000335"/>
          </a:xfrm>
        </p:grpSpPr>
        <p:sp>
          <p:nvSpPr>
            <p:cNvPr id="75" name="مستطيل: زوايا مستديرة 74">
              <a:extLst>
                <a:ext uri="{FF2B5EF4-FFF2-40B4-BE49-F238E27FC236}">
                  <a16:creationId xmlns:a16="http://schemas.microsoft.com/office/drawing/2014/main" id="{3112B7BE-5D37-2CF4-D49D-7C9257C65957}"/>
                </a:ext>
              </a:extLst>
            </p:cNvPr>
            <p:cNvSpPr/>
            <p:nvPr/>
          </p:nvSpPr>
          <p:spPr>
            <a:xfrm>
              <a:off x="10535859" y="1421959"/>
              <a:ext cx="927134" cy="943788"/>
            </a:xfrm>
            <a:prstGeom prst="roundRect">
              <a:avLst/>
            </a:prstGeom>
            <a:solidFill>
              <a:srgbClr val="BC647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>
                <a:latin typeface="Abadi" panose="020F0502020204030204" pitchFamily="34" charset="0"/>
              </a:endParaRPr>
            </a:p>
          </p:txBody>
        </p:sp>
        <p:sp>
          <p:nvSpPr>
            <p:cNvPr id="77" name="مربع نص 76">
              <a:extLst>
                <a:ext uri="{FF2B5EF4-FFF2-40B4-BE49-F238E27FC236}">
                  <a16:creationId xmlns:a16="http://schemas.microsoft.com/office/drawing/2014/main" id="{43F095A3-56F0-7E96-6641-8B165A64F06B}"/>
                </a:ext>
              </a:extLst>
            </p:cNvPr>
            <p:cNvSpPr txBox="1"/>
            <p:nvPr/>
          </p:nvSpPr>
          <p:spPr>
            <a:xfrm>
              <a:off x="10377722" y="1552891"/>
              <a:ext cx="927134" cy="86940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Parastoo" panose="020B0603030804020204" pitchFamily="34" charset="-78"/>
                  <a:cs typeface="Parastoo" panose="020B0603030804020204" pitchFamily="34" charset="-78"/>
                </a:rPr>
                <a:t>11</a:t>
              </a:r>
              <a:endParaRPr lang="ar-SA" sz="72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endParaRPr>
            </a:p>
          </p:txBody>
        </p:sp>
        <p:sp>
          <p:nvSpPr>
            <p:cNvPr id="76" name="click 1">
              <a:hlinkClick r:id="rId13" action="ppaction://hlinksldjump"/>
              <a:extLst>
                <a:ext uri="{FF2B5EF4-FFF2-40B4-BE49-F238E27FC236}">
                  <a16:creationId xmlns:a16="http://schemas.microsoft.com/office/drawing/2014/main" id="{BDF4FD2A-6623-0FCA-FEEC-C667B418F7A2}"/>
                </a:ext>
              </a:extLst>
            </p:cNvPr>
            <p:cNvSpPr/>
            <p:nvPr/>
          </p:nvSpPr>
          <p:spPr>
            <a:xfrm>
              <a:off x="10535859" y="1421959"/>
              <a:ext cx="927134" cy="9437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grpSp>
        <p:nvGrpSpPr>
          <p:cNvPr id="78" name="12">
            <a:extLst>
              <a:ext uri="{FF2B5EF4-FFF2-40B4-BE49-F238E27FC236}">
                <a16:creationId xmlns:a16="http://schemas.microsoft.com/office/drawing/2014/main" id="{0027E857-4EE8-2409-C47D-8B383A7623EB}"/>
              </a:ext>
            </a:extLst>
          </p:cNvPr>
          <p:cNvGrpSpPr/>
          <p:nvPr/>
        </p:nvGrpSpPr>
        <p:grpSpPr>
          <a:xfrm>
            <a:off x="3768398" y="3207138"/>
            <a:ext cx="1368914" cy="1347359"/>
            <a:chOff x="10452338" y="1421959"/>
            <a:chExt cx="1010655" cy="994740"/>
          </a:xfrm>
        </p:grpSpPr>
        <p:sp>
          <p:nvSpPr>
            <p:cNvPr id="79" name="مستطيل: زوايا مستديرة 78">
              <a:extLst>
                <a:ext uri="{FF2B5EF4-FFF2-40B4-BE49-F238E27FC236}">
                  <a16:creationId xmlns:a16="http://schemas.microsoft.com/office/drawing/2014/main" id="{2731B98C-63F1-CCC6-D5F5-DB5CD5C40D8C}"/>
                </a:ext>
              </a:extLst>
            </p:cNvPr>
            <p:cNvSpPr/>
            <p:nvPr/>
          </p:nvSpPr>
          <p:spPr>
            <a:xfrm>
              <a:off x="10535858" y="1421959"/>
              <a:ext cx="927134" cy="943788"/>
            </a:xfrm>
            <a:prstGeom prst="roundRect">
              <a:avLst/>
            </a:prstGeom>
            <a:solidFill>
              <a:srgbClr val="BC647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>
                <a:latin typeface="Abadi" panose="020F0502020204030204" pitchFamily="34" charset="0"/>
              </a:endParaRPr>
            </a:p>
          </p:txBody>
        </p:sp>
        <p:sp>
          <p:nvSpPr>
            <p:cNvPr id="81" name="مربع نص 80">
              <a:extLst>
                <a:ext uri="{FF2B5EF4-FFF2-40B4-BE49-F238E27FC236}">
                  <a16:creationId xmlns:a16="http://schemas.microsoft.com/office/drawing/2014/main" id="{084530F2-E5A1-8C26-D73A-EDC71EDE6E4C}"/>
                </a:ext>
              </a:extLst>
            </p:cNvPr>
            <p:cNvSpPr txBox="1"/>
            <p:nvPr/>
          </p:nvSpPr>
          <p:spPr>
            <a:xfrm>
              <a:off x="10452338" y="1530509"/>
              <a:ext cx="927134" cy="88619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Parastoo" panose="020B0603030804020204" pitchFamily="34" charset="-78"/>
                  <a:cs typeface="Parastoo" panose="020B0603030804020204" pitchFamily="34" charset="-78"/>
                </a:rPr>
                <a:t>12</a:t>
              </a:r>
              <a:endParaRPr lang="ar-SA" sz="72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endParaRPr>
            </a:p>
          </p:txBody>
        </p:sp>
        <p:sp>
          <p:nvSpPr>
            <p:cNvPr id="80" name="click 2">
              <a:hlinkClick r:id="rId14" action="ppaction://hlinksldjump"/>
              <a:extLst>
                <a:ext uri="{FF2B5EF4-FFF2-40B4-BE49-F238E27FC236}">
                  <a16:creationId xmlns:a16="http://schemas.microsoft.com/office/drawing/2014/main" id="{2F3785A7-32FF-0179-4EE7-4B1F47C3D9EC}"/>
                </a:ext>
              </a:extLst>
            </p:cNvPr>
            <p:cNvSpPr/>
            <p:nvPr/>
          </p:nvSpPr>
          <p:spPr>
            <a:xfrm>
              <a:off x="10535859" y="1421959"/>
              <a:ext cx="927134" cy="9437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grpSp>
        <p:nvGrpSpPr>
          <p:cNvPr id="82" name="13">
            <a:extLst>
              <a:ext uri="{FF2B5EF4-FFF2-40B4-BE49-F238E27FC236}">
                <a16:creationId xmlns:a16="http://schemas.microsoft.com/office/drawing/2014/main" id="{3D7A3A73-9E2C-AFF9-3FAE-3EC466C0AFC0}"/>
              </a:ext>
            </a:extLst>
          </p:cNvPr>
          <p:cNvGrpSpPr/>
          <p:nvPr/>
        </p:nvGrpSpPr>
        <p:grpSpPr>
          <a:xfrm>
            <a:off x="2087535" y="3207137"/>
            <a:ext cx="1393631" cy="1379215"/>
            <a:chOff x="10437620" y="1421959"/>
            <a:chExt cx="1025373" cy="1015330"/>
          </a:xfrm>
        </p:grpSpPr>
        <p:sp>
          <p:nvSpPr>
            <p:cNvPr id="83" name="مستطيل: زوايا مستديرة 82">
              <a:extLst>
                <a:ext uri="{FF2B5EF4-FFF2-40B4-BE49-F238E27FC236}">
                  <a16:creationId xmlns:a16="http://schemas.microsoft.com/office/drawing/2014/main" id="{C4E6BAF9-14C8-5332-0CFD-7BCD74007652}"/>
                </a:ext>
              </a:extLst>
            </p:cNvPr>
            <p:cNvSpPr/>
            <p:nvPr/>
          </p:nvSpPr>
          <p:spPr>
            <a:xfrm>
              <a:off x="10535859" y="1421959"/>
              <a:ext cx="927134" cy="943788"/>
            </a:xfrm>
            <a:prstGeom prst="roundRect">
              <a:avLst/>
            </a:prstGeom>
            <a:solidFill>
              <a:srgbClr val="BC647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>
                <a:latin typeface="Abadi" panose="020F0502020204030204" pitchFamily="34" charset="0"/>
              </a:endParaRPr>
            </a:p>
          </p:txBody>
        </p:sp>
        <p:sp>
          <p:nvSpPr>
            <p:cNvPr id="85" name="مربع نص 84">
              <a:extLst>
                <a:ext uri="{FF2B5EF4-FFF2-40B4-BE49-F238E27FC236}">
                  <a16:creationId xmlns:a16="http://schemas.microsoft.com/office/drawing/2014/main" id="{134F1A9A-6AD1-E7FF-FDAA-A51519C269D7}"/>
                </a:ext>
              </a:extLst>
            </p:cNvPr>
            <p:cNvSpPr txBox="1"/>
            <p:nvPr/>
          </p:nvSpPr>
          <p:spPr>
            <a:xfrm>
              <a:off x="10437620" y="1553649"/>
              <a:ext cx="927134" cy="88364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Parastoo" panose="020B0603030804020204" pitchFamily="34" charset="-78"/>
                  <a:cs typeface="Parastoo" panose="020B0603030804020204" pitchFamily="34" charset="-78"/>
                </a:rPr>
                <a:t>13</a:t>
              </a:r>
              <a:endParaRPr lang="ar-SA" sz="72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endParaRPr>
            </a:p>
          </p:txBody>
        </p:sp>
        <p:sp>
          <p:nvSpPr>
            <p:cNvPr id="84" name="click 3">
              <a:hlinkClick r:id="rId15" action="ppaction://hlinksldjump"/>
              <a:extLst>
                <a:ext uri="{FF2B5EF4-FFF2-40B4-BE49-F238E27FC236}">
                  <a16:creationId xmlns:a16="http://schemas.microsoft.com/office/drawing/2014/main" id="{47EE7C3E-A77C-FB64-D250-E76C405CEBA3}"/>
                </a:ext>
              </a:extLst>
            </p:cNvPr>
            <p:cNvSpPr/>
            <p:nvPr/>
          </p:nvSpPr>
          <p:spPr>
            <a:xfrm>
              <a:off x="10535859" y="1421959"/>
              <a:ext cx="927134" cy="9437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grpSp>
        <p:nvGrpSpPr>
          <p:cNvPr id="86" name="14">
            <a:extLst>
              <a:ext uri="{FF2B5EF4-FFF2-40B4-BE49-F238E27FC236}">
                <a16:creationId xmlns:a16="http://schemas.microsoft.com/office/drawing/2014/main" id="{4DC901DA-8448-A815-ABC1-C62F13F65CEB}"/>
              </a:ext>
            </a:extLst>
          </p:cNvPr>
          <p:cNvGrpSpPr/>
          <p:nvPr/>
        </p:nvGrpSpPr>
        <p:grpSpPr>
          <a:xfrm>
            <a:off x="399192" y="3194131"/>
            <a:ext cx="1393632" cy="1384334"/>
            <a:chOff x="10437620" y="1421959"/>
            <a:chExt cx="1025373" cy="1019098"/>
          </a:xfrm>
        </p:grpSpPr>
        <p:sp>
          <p:nvSpPr>
            <p:cNvPr id="87" name="مستطيل: زوايا مستديرة 86">
              <a:extLst>
                <a:ext uri="{FF2B5EF4-FFF2-40B4-BE49-F238E27FC236}">
                  <a16:creationId xmlns:a16="http://schemas.microsoft.com/office/drawing/2014/main" id="{7A269A21-CF66-4192-0DA7-332E8DB30C75}"/>
                </a:ext>
              </a:extLst>
            </p:cNvPr>
            <p:cNvSpPr/>
            <p:nvPr/>
          </p:nvSpPr>
          <p:spPr>
            <a:xfrm>
              <a:off x="10535859" y="1421959"/>
              <a:ext cx="927134" cy="943788"/>
            </a:xfrm>
            <a:prstGeom prst="roundRect">
              <a:avLst/>
            </a:prstGeom>
            <a:solidFill>
              <a:srgbClr val="BC647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>
                <a:latin typeface="Abadi" panose="020F0502020204030204" pitchFamily="34" charset="0"/>
              </a:endParaRPr>
            </a:p>
          </p:txBody>
        </p:sp>
        <p:sp>
          <p:nvSpPr>
            <p:cNvPr id="89" name="مربع نص 88">
              <a:extLst>
                <a:ext uri="{FF2B5EF4-FFF2-40B4-BE49-F238E27FC236}">
                  <a16:creationId xmlns:a16="http://schemas.microsoft.com/office/drawing/2014/main" id="{2C609B62-EF4E-3B2D-C12B-5C5C305ED435}"/>
                </a:ext>
              </a:extLst>
            </p:cNvPr>
            <p:cNvSpPr txBox="1"/>
            <p:nvPr/>
          </p:nvSpPr>
          <p:spPr>
            <a:xfrm>
              <a:off x="10437620" y="1557417"/>
              <a:ext cx="927134" cy="88364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Parastoo" panose="020B0603030804020204" pitchFamily="34" charset="-78"/>
                  <a:cs typeface="Parastoo" panose="020B0603030804020204" pitchFamily="34" charset="-78"/>
                </a:rPr>
                <a:t>14</a:t>
              </a:r>
              <a:endParaRPr lang="ar-SA" sz="72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endParaRPr>
            </a:p>
          </p:txBody>
        </p:sp>
        <p:sp>
          <p:nvSpPr>
            <p:cNvPr id="88" name="click 3">
              <a:hlinkClick r:id="rId16" action="ppaction://hlinksldjump"/>
              <a:extLst>
                <a:ext uri="{FF2B5EF4-FFF2-40B4-BE49-F238E27FC236}">
                  <a16:creationId xmlns:a16="http://schemas.microsoft.com/office/drawing/2014/main" id="{95323499-4E07-97DE-7A86-D693F081CD1A}"/>
                </a:ext>
              </a:extLst>
            </p:cNvPr>
            <p:cNvSpPr/>
            <p:nvPr/>
          </p:nvSpPr>
          <p:spPr>
            <a:xfrm>
              <a:off x="10535859" y="1421959"/>
              <a:ext cx="927134" cy="9437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grpSp>
        <p:nvGrpSpPr>
          <p:cNvPr id="90" name="15">
            <a:extLst>
              <a:ext uri="{FF2B5EF4-FFF2-40B4-BE49-F238E27FC236}">
                <a16:creationId xmlns:a16="http://schemas.microsoft.com/office/drawing/2014/main" id="{D39BB466-A7F3-F333-1FAB-2A3CF6EF0F1C}"/>
              </a:ext>
            </a:extLst>
          </p:cNvPr>
          <p:cNvGrpSpPr/>
          <p:nvPr/>
        </p:nvGrpSpPr>
        <p:grpSpPr>
          <a:xfrm>
            <a:off x="9428811" y="4890838"/>
            <a:ext cx="1435174" cy="1393682"/>
            <a:chOff x="10423490" y="1421959"/>
            <a:chExt cx="1039503" cy="1009449"/>
          </a:xfrm>
        </p:grpSpPr>
        <p:sp>
          <p:nvSpPr>
            <p:cNvPr id="91" name="مستطيل: زوايا مستديرة 90">
              <a:extLst>
                <a:ext uri="{FF2B5EF4-FFF2-40B4-BE49-F238E27FC236}">
                  <a16:creationId xmlns:a16="http://schemas.microsoft.com/office/drawing/2014/main" id="{F225E27E-5A75-C808-0B21-7606BF984ADF}"/>
                </a:ext>
              </a:extLst>
            </p:cNvPr>
            <p:cNvSpPr/>
            <p:nvPr/>
          </p:nvSpPr>
          <p:spPr>
            <a:xfrm>
              <a:off x="10535859" y="1421959"/>
              <a:ext cx="927134" cy="943788"/>
            </a:xfrm>
            <a:prstGeom prst="roundRect">
              <a:avLst/>
            </a:prstGeom>
            <a:solidFill>
              <a:srgbClr val="BC647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>
                <a:latin typeface="Abadi" panose="020F0502020204030204" pitchFamily="34" charset="0"/>
              </a:endParaRPr>
            </a:p>
          </p:txBody>
        </p:sp>
        <p:sp>
          <p:nvSpPr>
            <p:cNvPr id="93" name="مربع نص 92">
              <a:extLst>
                <a:ext uri="{FF2B5EF4-FFF2-40B4-BE49-F238E27FC236}">
                  <a16:creationId xmlns:a16="http://schemas.microsoft.com/office/drawing/2014/main" id="{210A091B-CA9D-5676-8C00-57FCCB47298A}"/>
                </a:ext>
              </a:extLst>
            </p:cNvPr>
            <p:cNvSpPr txBox="1"/>
            <p:nvPr/>
          </p:nvSpPr>
          <p:spPr>
            <a:xfrm>
              <a:off x="10423490" y="1562005"/>
              <a:ext cx="927134" cy="86940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Parastoo" panose="020B0603030804020204" pitchFamily="34" charset="-78"/>
                  <a:cs typeface="Parastoo" panose="020B0603030804020204" pitchFamily="34" charset="-78"/>
                </a:rPr>
                <a:t>15</a:t>
              </a:r>
              <a:endParaRPr lang="ar-SA" sz="72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endParaRPr>
            </a:p>
          </p:txBody>
        </p:sp>
        <p:sp>
          <p:nvSpPr>
            <p:cNvPr id="92" name="click 1">
              <a:hlinkClick r:id="rId17" action="ppaction://hlinksldjump"/>
              <a:extLst>
                <a:ext uri="{FF2B5EF4-FFF2-40B4-BE49-F238E27FC236}">
                  <a16:creationId xmlns:a16="http://schemas.microsoft.com/office/drawing/2014/main" id="{43E8D6D4-69E2-FEA2-9446-4F34F3135F0E}"/>
                </a:ext>
              </a:extLst>
            </p:cNvPr>
            <p:cNvSpPr/>
            <p:nvPr/>
          </p:nvSpPr>
          <p:spPr>
            <a:xfrm>
              <a:off x="10535859" y="1421959"/>
              <a:ext cx="927134" cy="9437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grpSp>
        <p:nvGrpSpPr>
          <p:cNvPr id="94" name="16">
            <a:extLst>
              <a:ext uri="{FF2B5EF4-FFF2-40B4-BE49-F238E27FC236}">
                <a16:creationId xmlns:a16="http://schemas.microsoft.com/office/drawing/2014/main" id="{C91E1AFE-33F4-BA3B-3863-7E18F00ABE90}"/>
              </a:ext>
            </a:extLst>
          </p:cNvPr>
          <p:cNvGrpSpPr/>
          <p:nvPr/>
        </p:nvGrpSpPr>
        <p:grpSpPr>
          <a:xfrm>
            <a:off x="7915868" y="4924578"/>
            <a:ext cx="1373657" cy="1385119"/>
            <a:chOff x="10448836" y="1421959"/>
            <a:chExt cx="1014157" cy="1022618"/>
          </a:xfrm>
        </p:grpSpPr>
        <p:sp>
          <p:nvSpPr>
            <p:cNvPr id="95" name="مستطيل: زوايا مستديرة 94">
              <a:extLst>
                <a:ext uri="{FF2B5EF4-FFF2-40B4-BE49-F238E27FC236}">
                  <a16:creationId xmlns:a16="http://schemas.microsoft.com/office/drawing/2014/main" id="{7A05422E-2398-97FE-3AD3-0E297F99A74D}"/>
                </a:ext>
              </a:extLst>
            </p:cNvPr>
            <p:cNvSpPr/>
            <p:nvPr/>
          </p:nvSpPr>
          <p:spPr>
            <a:xfrm>
              <a:off x="10535859" y="1421959"/>
              <a:ext cx="927134" cy="943788"/>
            </a:xfrm>
            <a:prstGeom prst="roundRect">
              <a:avLst/>
            </a:prstGeom>
            <a:solidFill>
              <a:srgbClr val="BC647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>
                <a:latin typeface="Abadi" panose="020F0502020204030204" pitchFamily="34" charset="0"/>
              </a:endParaRPr>
            </a:p>
          </p:txBody>
        </p:sp>
        <p:sp>
          <p:nvSpPr>
            <p:cNvPr id="97" name="مربع نص 96">
              <a:extLst>
                <a:ext uri="{FF2B5EF4-FFF2-40B4-BE49-F238E27FC236}">
                  <a16:creationId xmlns:a16="http://schemas.microsoft.com/office/drawing/2014/main" id="{538BA208-E3F9-5249-03AE-47F49D83FBA2}"/>
                </a:ext>
              </a:extLst>
            </p:cNvPr>
            <p:cNvSpPr txBox="1"/>
            <p:nvPr/>
          </p:nvSpPr>
          <p:spPr>
            <a:xfrm>
              <a:off x="10448836" y="1558387"/>
              <a:ext cx="927134" cy="88619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Parastoo" panose="020B0603030804020204" pitchFamily="34" charset="-78"/>
                  <a:cs typeface="Parastoo" panose="020B0603030804020204" pitchFamily="34" charset="-78"/>
                </a:rPr>
                <a:t>16</a:t>
              </a:r>
              <a:endParaRPr lang="ar-SA" sz="72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endParaRPr>
            </a:p>
          </p:txBody>
        </p:sp>
        <p:sp>
          <p:nvSpPr>
            <p:cNvPr id="96" name="click 2">
              <a:hlinkClick r:id="rId18" action="ppaction://hlinksldjump"/>
              <a:extLst>
                <a:ext uri="{FF2B5EF4-FFF2-40B4-BE49-F238E27FC236}">
                  <a16:creationId xmlns:a16="http://schemas.microsoft.com/office/drawing/2014/main" id="{90AA34CE-1092-2875-5EBF-370D78445A52}"/>
                </a:ext>
              </a:extLst>
            </p:cNvPr>
            <p:cNvSpPr/>
            <p:nvPr/>
          </p:nvSpPr>
          <p:spPr>
            <a:xfrm>
              <a:off x="10535859" y="1421959"/>
              <a:ext cx="927134" cy="9437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grpSp>
        <p:nvGrpSpPr>
          <p:cNvPr id="98" name="17">
            <a:extLst>
              <a:ext uri="{FF2B5EF4-FFF2-40B4-BE49-F238E27FC236}">
                <a16:creationId xmlns:a16="http://schemas.microsoft.com/office/drawing/2014/main" id="{543F0D10-D260-B42D-A8E3-37739AC7EB7B}"/>
              </a:ext>
            </a:extLst>
          </p:cNvPr>
          <p:cNvGrpSpPr/>
          <p:nvPr/>
        </p:nvGrpSpPr>
        <p:grpSpPr>
          <a:xfrm>
            <a:off x="6213082" y="4924576"/>
            <a:ext cx="1420303" cy="1369069"/>
            <a:chOff x="10417996" y="1421959"/>
            <a:chExt cx="1044997" cy="1007861"/>
          </a:xfrm>
        </p:grpSpPr>
        <p:sp>
          <p:nvSpPr>
            <p:cNvPr id="99" name="مستطيل: زوايا مستديرة 98">
              <a:extLst>
                <a:ext uri="{FF2B5EF4-FFF2-40B4-BE49-F238E27FC236}">
                  <a16:creationId xmlns:a16="http://schemas.microsoft.com/office/drawing/2014/main" id="{9909F2FB-1334-17E3-F258-B4C5A10240B5}"/>
                </a:ext>
              </a:extLst>
            </p:cNvPr>
            <p:cNvSpPr/>
            <p:nvPr/>
          </p:nvSpPr>
          <p:spPr>
            <a:xfrm>
              <a:off x="10535859" y="1421959"/>
              <a:ext cx="927134" cy="943788"/>
            </a:xfrm>
            <a:prstGeom prst="roundRect">
              <a:avLst/>
            </a:prstGeom>
            <a:solidFill>
              <a:srgbClr val="BC647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>
                <a:latin typeface="Abadi" panose="020F0502020204030204" pitchFamily="34" charset="0"/>
              </a:endParaRPr>
            </a:p>
          </p:txBody>
        </p:sp>
        <p:sp>
          <p:nvSpPr>
            <p:cNvPr id="101" name="مربع نص 100">
              <a:extLst>
                <a:ext uri="{FF2B5EF4-FFF2-40B4-BE49-F238E27FC236}">
                  <a16:creationId xmlns:a16="http://schemas.microsoft.com/office/drawing/2014/main" id="{2C2A0FC3-CA2D-147F-BA1D-24108C2AD5EC}"/>
                </a:ext>
              </a:extLst>
            </p:cNvPr>
            <p:cNvSpPr txBox="1"/>
            <p:nvPr/>
          </p:nvSpPr>
          <p:spPr>
            <a:xfrm>
              <a:off x="10417996" y="1546180"/>
              <a:ext cx="927134" cy="88364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Parastoo" panose="020B0603030804020204" pitchFamily="34" charset="-78"/>
                  <a:cs typeface="Parastoo" panose="020B0603030804020204" pitchFamily="34" charset="-78"/>
                </a:rPr>
                <a:t>17</a:t>
              </a:r>
              <a:endParaRPr lang="ar-SA" sz="72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endParaRPr>
            </a:p>
          </p:txBody>
        </p:sp>
        <p:sp>
          <p:nvSpPr>
            <p:cNvPr id="100" name="click 3">
              <a:hlinkClick r:id="rId19" action="ppaction://hlinksldjump"/>
              <a:extLst>
                <a:ext uri="{FF2B5EF4-FFF2-40B4-BE49-F238E27FC236}">
                  <a16:creationId xmlns:a16="http://schemas.microsoft.com/office/drawing/2014/main" id="{A16C80B6-B137-9083-D02B-DF09A13B32EE}"/>
                </a:ext>
              </a:extLst>
            </p:cNvPr>
            <p:cNvSpPr/>
            <p:nvPr/>
          </p:nvSpPr>
          <p:spPr>
            <a:xfrm>
              <a:off x="10535859" y="1421959"/>
              <a:ext cx="927134" cy="9437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grpSp>
        <p:nvGrpSpPr>
          <p:cNvPr id="102" name="18">
            <a:extLst>
              <a:ext uri="{FF2B5EF4-FFF2-40B4-BE49-F238E27FC236}">
                <a16:creationId xmlns:a16="http://schemas.microsoft.com/office/drawing/2014/main" id="{89A8132E-00CB-EDCE-A617-DC594E3B76A3}"/>
              </a:ext>
            </a:extLst>
          </p:cNvPr>
          <p:cNvGrpSpPr/>
          <p:nvPr/>
        </p:nvGrpSpPr>
        <p:grpSpPr>
          <a:xfrm>
            <a:off x="4525204" y="4890837"/>
            <a:ext cx="1409160" cy="1390323"/>
            <a:chOff x="10442333" y="1421959"/>
            <a:chExt cx="1020660" cy="1007016"/>
          </a:xfrm>
        </p:grpSpPr>
        <p:sp>
          <p:nvSpPr>
            <p:cNvPr id="103" name="مستطيل: زوايا مستديرة 102">
              <a:extLst>
                <a:ext uri="{FF2B5EF4-FFF2-40B4-BE49-F238E27FC236}">
                  <a16:creationId xmlns:a16="http://schemas.microsoft.com/office/drawing/2014/main" id="{89B6AE5B-A652-3B6C-17BB-E1F5CF402640}"/>
                </a:ext>
              </a:extLst>
            </p:cNvPr>
            <p:cNvSpPr/>
            <p:nvPr/>
          </p:nvSpPr>
          <p:spPr>
            <a:xfrm>
              <a:off x="10535859" y="1421959"/>
              <a:ext cx="927134" cy="943788"/>
            </a:xfrm>
            <a:prstGeom prst="roundRect">
              <a:avLst/>
            </a:prstGeom>
            <a:solidFill>
              <a:srgbClr val="BC647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>
                <a:latin typeface="Abadi" panose="020F0502020204030204" pitchFamily="34" charset="0"/>
              </a:endParaRPr>
            </a:p>
          </p:txBody>
        </p:sp>
        <p:sp>
          <p:nvSpPr>
            <p:cNvPr id="105" name="مربع نص 104">
              <a:extLst>
                <a:ext uri="{FF2B5EF4-FFF2-40B4-BE49-F238E27FC236}">
                  <a16:creationId xmlns:a16="http://schemas.microsoft.com/office/drawing/2014/main" id="{9BB7726E-70F1-AA21-D2CC-7FB2D5EA51C0}"/>
                </a:ext>
              </a:extLst>
            </p:cNvPr>
            <p:cNvSpPr txBox="1"/>
            <p:nvPr/>
          </p:nvSpPr>
          <p:spPr>
            <a:xfrm>
              <a:off x="10442333" y="1559572"/>
              <a:ext cx="927134" cy="86940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Parastoo" panose="020B0603030804020204" pitchFamily="34" charset="-78"/>
                  <a:cs typeface="Parastoo" panose="020B0603030804020204" pitchFamily="34" charset="-78"/>
                </a:rPr>
                <a:t>18</a:t>
              </a:r>
              <a:endParaRPr lang="ar-SA" sz="72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endParaRPr>
            </a:p>
          </p:txBody>
        </p:sp>
        <p:sp>
          <p:nvSpPr>
            <p:cNvPr id="104" name="click 1">
              <a:hlinkClick r:id="rId20" action="ppaction://hlinksldjump"/>
              <a:extLst>
                <a:ext uri="{FF2B5EF4-FFF2-40B4-BE49-F238E27FC236}">
                  <a16:creationId xmlns:a16="http://schemas.microsoft.com/office/drawing/2014/main" id="{C11B6CC1-6D74-1BB7-C973-FC346C713423}"/>
                </a:ext>
              </a:extLst>
            </p:cNvPr>
            <p:cNvSpPr/>
            <p:nvPr/>
          </p:nvSpPr>
          <p:spPr>
            <a:xfrm>
              <a:off x="10535859" y="1421959"/>
              <a:ext cx="927134" cy="9437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grpSp>
        <p:nvGrpSpPr>
          <p:cNvPr id="106" name="19">
            <a:extLst>
              <a:ext uri="{FF2B5EF4-FFF2-40B4-BE49-F238E27FC236}">
                <a16:creationId xmlns:a16="http://schemas.microsoft.com/office/drawing/2014/main" id="{8FE1BF63-B713-F8A6-60D2-A49674D91E8D}"/>
              </a:ext>
            </a:extLst>
          </p:cNvPr>
          <p:cNvGrpSpPr/>
          <p:nvPr/>
        </p:nvGrpSpPr>
        <p:grpSpPr>
          <a:xfrm>
            <a:off x="2971106" y="4924578"/>
            <a:ext cx="1357834" cy="1380012"/>
            <a:chOff x="10460518" y="1421959"/>
            <a:chExt cx="1002475" cy="1018847"/>
          </a:xfrm>
        </p:grpSpPr>
        <p:sp>
          <p:nvSpPr>
            <p:cNvPr id="107" name="مستطيل: زوايا مستديرة 106">
              <a:extLst>
                <a:ext uri="{FF2B5EF4-FFF2-40B4-BE49-F238E27FC236}">
                  <a16:creationId xmlns:a16="http://schemas.microsoft.com/office/drawing/2014/main" id="{88C83682-6047-9BF8-F516-5FD73B8BBFA3}"/>
                </a:ext>
              </a:extLst>
            </p:cNvPr>
            <p:cNvSpPr/>
            <p:nvPr/>
          </p:nvSpPr>
          <p:spPr>
            <a:xfrm>
              <a:off x="10535859" y="1421959"/>
              <a:ext cx="927134" cy="943788"/>
            </a:xfrm>
            <a:prstGeom prst="roundRect">
              <a:avLst/>
            </a:prstGeom>
            <a:solidFill>
              <a:srgbClr val="BC647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>
                <a:latin typeface="Abadi" panose="020F0502020204030204" pitchFamily="34" charset="0"/>
              </a:endParaRPr>
            </a:p>
          </p:txBody>
        </p:sp>
        <p:sp>
          <p:nvSpPr>
            <p:cNvPr id="109" name="مربع نص 108">
              <a:extLst>
                <a:ext uri="{FF2B5EF4-FFF2-40B4-BE49-F238E27FC236}">
                  <a16:creationId xmlns:a16="http://schemas.microsoft.com/office/drawing/2014/main" id="{75D5FE46-2B30-2A74-23B9-032406F4467E}"/>
                </a:ext>
              </a:extLst>
            </p:cNvPr>
            <p:cNvSpPr txBox="1"/>
            <p:nvPr/>
          </p:nvSpPr>
          <p:spPr>
            <a:xfrm>
              <a:off x="10460518" y="1554616"/>
              <a:ext cx="927134" cy="88619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Parastoo" panose="020B0603030804020204" pitchFamily="34" charset="-78"/>
                  <a:cs typeface="Parastoo" panose="020B0603030804020204" pitchFamily="34" charset="-78"/>
                </a:rPr>
                <a:t>19</a:t>
              </a:r>
              <a:endParaRPr lang="ar-SA" sz="72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endParaRPr>
            </a:p>
          </p:txBody>
        </p:sp>
        <p:sp>
          <p:nvSpPr>
            <p:cNvPr id="108" name="click 2">
              <a:hlinkClick r:id="rId21" action="ppaction://hlinksldjump"/>
              <a:extLst>
                <a:ext uri="{FF2B5EF4-FFF2-40B4-BE49-F238E27FC236}">
                  <a16:creationId xmlns:a16="http://schemas.microsoft.com/office/drawing/2014/main" id="{54518AD6-69D9-BF10-7E90-774909513141}"/>
                </a:ext>
              </a:extLst>
            </p:cNvPr>
            <p:cNvSpPr/>
            <p:nvPr/>
          </p:nvSpPr>
          <p:spPr>
            <a:xfrm>
              <a:off x="10535859" y="1421959"/>
              <a:ext cx="927134" cy="9437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grpSp>
        <p:nvGrpSpPr>
          <p:cNvPr id="110" name="20">
            <a:extLst>
              <a:ext uri="{FF2B5EF4-FFF2-40B4-BE49-F238E27FC236}">
                <a16:creationId xmlns:a16="http://schemas.microsoft.com/office/drawing/2014/main" id="{E49EFDDC-EF67-EA75-B816-260FB05F3C58}"/>
              </a:ext>
            </a:extLst>
          </p:cNvPr>
          <p:cNvGrpSpPr/>
          <p:nvPr/>
        </p:nvGrpSpPr>
        <p:grpSpPr>
          <a:xfrm>
            <a:off x="1384321" y="4924576"/>
            <a:ext cx="1288487" cy="1388080"/>
            <a:chOff x="10514981" y="1421959"/>
            <a:chExt cx="948012" cy="1021856"/>
          </a:xfrm>
        </p:grpSpPr>
        <p:sp>
          <p:nvSpPr>
            <p:cNvPr id="111" name="مستطيل: زوايا مستديرة 110">
              <a:extLst>
                <a:ext uri="{FF2B5EF4-FFF2-40B4-BE49-F238E27FC236}">
                  <a16:creationId xmlns:a16="http://schemas.microsoft.com/office/drawing/2014/main" id="{55AA054E-57BB-0C70-936D-FAB9BE958169}"/>
                </a:ext>
              </a:extLst>
            </p:cNvPr>
            <p:cNvSpPr/>
            <p:nvPr/>
          </p:nvSpPr>
          <p:spPr>
            <a:xfrm>
              <a:off x="10535859" y="1421959"/>
              <a:ext cx="927134" cy="943788"/>
            </a:xfrm>
            <a:prstGeom prst="roundRect">
              <a:avLst/>
            </a:prstGeom>
            <a:solidFill>
              <a:srgbClr val="BC647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 dirty="0">
                <a:latin typeface="Abadi" panose="020F0502020204030204" pitchFamily="34" charset="0"/>
              </a:endParaRPr>
            </a:p>
          </p:txBody>
        </p:sp>
        <p:sp>
          <p:nvSpPr>
            <p:cNvPr id="113" name="مربع نص 112">
              <a:extLst>
                <a:ext uri="{FF2B5EF4-FFF2-40B4-BE49-F238E27FC236}">
                  <a16:creationId xmlns:a16="http://schemas.microsoft.com/office/drawing/2014/main" id="{5E6B8407-AEF2-4E07-EE39-5B2053E6220B}"/>
                </a:ext>
              </a:extLst>
            </p:cNvPr>
            <p:cNvSpPr txBox="1"/>
            <p:nvPr/>
          </p:nvSpPr>
          <p:spPr>
            <a:xfrm>
              <a:off x="10514981" y="1560175"/>
              <a:ext cx="927134" cy="883640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7200" dirty="0">
                  <a:solidFill>
                    <a:schemeClr val="bg1"/>
                  </a:solidFill>
                  <a:latin typeface="Parastoo" panose="020B0603030804020204" pitchFamily="34" charset="-78"/>
                  <a:cs typeface="Parastoo" panose="020B0603030804020204" pitchFamily="34" charset="-78"/>
                </a:rPr>
                <a:t>20</a:t>
              </a:r>
              <a:endParaRPr lang="ar-SA" sz="72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endParaRPr>
            </a:p>
          </p:txBody>
        </p:sp>
        <p:sp>
          <p:nvSpPr>
            <p:cNvPr id="112" name="click 3">
              <a:hlinkClick r:id="rId22" action="ppaction://hlinksldjump"/>
              <a:extLst>
                <a:ext uri="{FF2B5EF4-FFF2-40B4-BE49-F238E27FC236}">
                  <a16:creationId xmlns:a16="http://schemas.microsoft.com/office/drawing/2014/main" id="{33609280-8377-50E2-5E6C-C7FF0B84AA6C}"/>
                </a:ext>
              </a:extLst>
            </p:cNvPr>
            <p:cNvSpPr/>
            <p:nvPr/>
          </p:nvSpPr>
          <p:spPr>
            <a:xfrm>
              <a:off x="10535859" y="1421959"/>
              <a:ext cx="927134" cy="94378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grpSp>
        <p:nvGrpSpPr>
          <p:cNvPr id="21" name="مجموعة 20">
            <a:extLst>
              <a:ext uri="{FF2B5EF4-FFF2-40B4-BE49-F238E27FC236}">
                <a16:creationId xmlns:a16="http://schemas.microsoft.com/office/drawing/2014/main" id="{00F4DB62-81FD-F58B-9207-B7872494611F}"/>
              </a:ext>
            </a:extLst>
          </p:cNvPr>
          <p:cNvGrpSpPr/>
          <p:nvPr/>
        </p:nvGrpSpPr>
        <p:grpSpPr>
          <a:xfrm>
            <a:off x="2279773" y="91960"/>
            <a:ext cx="7632454" cy="855549"/>
            <a:chOff x="1624667" y="2875002"/>
            <a:chExt cx="8942665" cy="1519227"/>
          </a:xfrm>
        </p:grpSpPr>
        <p:sp>
          <p:nvSpPr>
            <p:cNvPr id="22" name="مربع نص 21">
              <a:extLst>
                <a:ext uri="{FF2B5EF4-FFF2-40B4-BE49-F238E27FC236}">
                  <a16:creationId xmlns:a16="http://schemas.microsoft.com/office/drawing/2014/main" id="{A1285A6F-D936-2F9A-A502-C8210F60FB64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4756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23" name="مربع نص 22">
              <a:extLst>
                <a:ext uri="{FF2B5EF4-FFF2-40B4-BE49-F238E27FC236}">
                  <a16:creationId xmlns:a16="http://schemas.microsoft.com/office/drawing/2014/main" id="{799853B3-5D3B-2F90-0BCE-3FA33D2313FA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475629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  <p:pic>
        <p:nvPicPr>
          <p:cNvPr id="24" name="رسم 23">
            <a:extLst>
              <a:ext uri="{FF2B5EF4-FFF2-40B4-BE49-F238E27FC236}">
                <a16:creationId xmlns:a16="http://schemas.microsoft.com/office/drawing/2014/main" id="{CA17FC0C-17A1-14A5-43C7-4164ACF3897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1760" y="-86360"/>
            <a:ext cx="1193800" cy="1193800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93BDD77A-62CC-C4B2-0507-F6200D18DC35}"/>
              </a:ext>
            </a:extLst>
          </p:cNvPr>
          <p:cNvSpPr txBox="1"/>
          <p:nvPr/>
        </p:nvSpPr>
        <p:spPr>
          <a:xfrm>
            <a:off x="3938353" y="6301410"/>
            <a:ext cx="432871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جميع الحقوق محفوظة </a:t>
            </a:r>
          </a:p>
        </p:txBody>
      </p:sp>
    </p:spTree>
    <p:extLst>
      <p:ext uri="{BB962C8B-B14F-4D97-AF65-F5344CB8AC3E}">
        <p14:creationId xmlns:p14="http://schemas.microsoft.com/office/powerpoint/2010/main" val="1720614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91B8A51D-D864-5A87-6D59-CC40DB012B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C29387E5-9129-24BC-2BFA-B10509FC7637}"/>
              </a:ext>
            </a:extLst>
          </p:cNvPr>
          <p:cNvSpPr/>
          <p:nvPr/>
        </p:nvSpPr>
        <p:spPr>
          <a:xfrm>
            <a:off x="3501988" y="1230077"/>
            <a:ext cx="5081337" cy="68178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180F86E-903F-4CED-B9FF-310EE7DA0977}"/>
              </a:ext>
            </a:extLst>
          </p:cNvPr>
          <p:cNvSpPr txBox="1"/>
          <p:nvPr/>
        </p:nvSpPr>
        <p:spPr>
          <a:xfrm>
            <a:off x="1887658" y="1230077"/>
            <a:ext cx="816832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0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خمن المثل ؟</a:t>
            </a:r>
          </a:p>
        </p:txBody>
      </p:sp>
      <p:grpSp>
        <p:nvGrpSpPr>
          <p:cNvPr id="12" name="مجموعة 11">
            <a:extLst>
              <a:ext uri="{FF2B5EF4-FFF2-40B4-BE49-F238E27FC236}">
                <a16:creationId xmlns:a16="http://schemas.microsoft.com/office/drawing/2014/main" id="{C559FC42-14A0-C1F2-9140-0E32D43E45A3}"/>
              </a:ext>
            </a:extLst>
          </p:cNvPr>
          <p:cNvGrpSpPr/>
          <p:nvPr/>
        </p:nvGrpSpPr>
        <p:grpSpPr>
          <a:xfrm>
            <a:off x="254828" y="155018"/>
            <a:ext cx="593583" cy="834796"/>
            <a:chOff x="254828" y="155018"/>
            <a:chExt cx="593583" cy="834796"/>
          </a:xfrm>
        </p:grpSpPr>
        <p:pic>
          <p:nvPicPr>
            <p:cNvPr id="10" name="صورة 9" descr="صورة تحتوي على أسود وأبيض, أسود, التصميم&#10;&#10;تم إنشاء الوصف تلقائياً">
              <a:extLst>
                <a:ext uri="{FF2B5EF4-FFF2-40B4-BE49-F238E27FC236}">
                  <a16:creationId xmlns:a16="http://schemas.microsoft.com/office/drawing/2014/main" id="{D16114DC-A8A0-3CD0-0227-745F8B6B5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8" y="205147"/>
              <a:ext cx="593583" cy="593583"/>
            </a:xfrm>
            <a:prstGeom prst="rect">
              <a:avLst/>
            </a:prstGeom>
          </p:spPr>
        </p:pic>
        <p:sp>
          <p:nvSpPr>
            <p:cNvPr id="11" name="مستطيل: زوايا مستديرة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97B1E06D-14F7-770E-CA57-498CF3288F13}"/>
                </a:ext>
              </a:extLst>
            </p:cNvPr>
            <p:cNvSpPr/>
            <p:nvPr/>
          </p:nvSpPr>
          <p:spPr>
            <a:xfrm>
              <a:off x="254828" y="155018"/>
              <a:ext cx="593583" cy="8347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sp>
        <p:nvSpPr>
          <p:cNvPr id="16" name="مستطيل: زوايا مستديرة 15">
            <a:extLst>
              <a:ext uri="{FF2B5EF4-FFF2-40B4-BE49-F238E27FC236}">
                <a16:creationId xmlns:a16="http://schemas.microsoft.com/office/drawing/2014/main" id="{4DC52B15-5693-FB96-F9B4-8E1A17A2428C}"/>
              </a:ext>
            </a:extLst>
          </p:cNvPr>
          <p:cNvSpPr/>
          <p:nvPr/>
        </p:nvSpPr>
        <p:spPr>
          <a:xfrm>
            <a:off x="10453036" y="394438"/>
            <a:ext cx="1341914" cy="136601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مستطيل: زوايا مستديرة 16">
            <a:extLst>
              <a:ext uri="{FF2B5EF4-FFF2-40B4-BE49-F238E27FC236}">
                <a16:creationId xmlns:a16="http://schemas.microsoft.com/office/drawing/2014/main" id="{4319A494-903E-6640-A729-C1422E15A8C2}"/>
              </a:ext>
            </a:extLst>
          </p:cNvPr>
          <p:cNvSpPr/>
          <p:nvPr/>
        </p:nvSpPr>
        <p:spPr>
          <a:xfrm>
            <a:off x="10424278" y="394438"/>
            <a:ext cx="1341914" cy="1366019"/>
          </a:xfrm>
          <a:prstGeom prst="roundRect">
            <a:avLst/>
          </a:prstGeom>
          <a:noFill/>
          <a:ln w="76200">
            <a:solidFill>
              <a:srgbClr val="AD445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مستطيل: زوايا مستديرة 18">
            <a:extLst>
              <a:ext uri="{FF2B5EF4-FFF2-40B4-BE49-F238E27FC236}">
                <a16:creationId xmlns:a16="http://schemas.microsoft.com/office/drawing/2014/main" id="{1E7CC8E0-623C-C4C5-BC18-8908A56969B3}"/>
              </a:ext>
            </a:extLst>
          </p:cNvPr>
          <p:cNvSpPr/>
          <p:nvPr/>
        </p:nvSpPr>
        <p:spPr>
          <a:xfrm>
            <a:off x="10424278" y="394438"/>
            <a:ext cx="1341914" cy="1366019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CDA11AFA-3A8D-CAED-5C8B-5CBD04E00A4A}"/>
              </a:ext>
            </a:extLst>
          </p:cNvPr>
          <p:cNvSpPr txBox="1"/>
          <p:nvPr/>
        </p:nvSpPr>
        <p:spPr>
          <a:xfrm>
            <a:off x="10602464" y="675371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073465BE-62B3-CA99-A159-215447E99AC4}"/>
              </a:ext>
            </a:extLst>
          </p:cNvPr>
          <p:cNvSpPr txBox="1"/>
          <p:nvPr/>
        </p:nvSpPr>
        <p:spPr>
          <a:xfrm>
            <a:off x="10573706" y="68036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FCD0063C-D4B2-8AF8-0D2A-4198254CC5F0}"/>
              </a:ext>
            </a:extLst>
          </p:cNvPr>
          <p:cNvSpPr txBox="1"/>
          <p:nvPr/>
        </p:nvSpPr>
        <p:spPr>
          <a:xfrm>
            <a:off x="10582040" y="685666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B1DFF38A-94BB-2A85-843B-C789FFB383DF}"/>
              </a:ext>
            </a:extLst>
          </p:cNvPr>
          <p:cNvSpPr txBox="1"/>
          <p:nvPr/>
        </p:nvSpPr>
        <p:spPr>
          <a:xfrm>
            <a:off x="10576847" y="685349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097AA66B-721F-5019-4427-2D1A7E83EED4}"/>
              </a:ext>
            </a:extLst>
          </p:cNvPr>
          <p:cNvSpPr txBox="1"/>
          <p:nvPr/>
        </p:nvSpPr>
        <p:spPr>
          <a:xfrm>
            <a:off x="10576690" y="71666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BAF3285A-7E9D-6BEB-4C7F-6411C06C9B00}"/>
              </a:ext>
            </a:extLst>
          </p:cNvPr>
          <p:cNvSpPr txBox="1"/>
          <p:nvPr/>
        </p:nvSpPr>
        <p:spPr>
          <a:xfrm>
            <a:off x="10573549" y="698512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37605F80-FBBA-B5BC-37EA-91AB0E39713F}"/>
              </a:ext>
            </a:extLst>
          </p:cNvPr>
          <p:cNvSpPr txBox="1"/>
          <p:nvPr/>
        </p:nvSpPr>
        <p:spPr>
          <a:xfrm>
            <a:off x="10549647" y="69152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8EE7916B-9703-8458-AC59-54B6ACB6F32E}"/>
              </a:ext>
            </a:extLst>
          </p:cNvPr>
          <p:cNvSpPr txBox="1"/>
          <p:nvPr/>
        </p:nvSpPr>
        <p:spPr>
          <a:xfrm>
            <a:off x="10596419" y="74362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AB1D12F8-B83E-D520-DB1F-7AEDF8BF2576}"/>
              </a:ext>
            </a:extLst>
          </p:cNvPr>
          <p:cNvSpPr txBox="1"/>
          <p:nvPr/>
        </p:nvSpPr>
        <p:spPr>
          <a:xfrm>
            <a:off x="10610798" y="72546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0C260D5F-260F-5F0B-EEE4-E8088AC49603}"/>
              </a:ext>
            </a:extLst>
          </p:cNvPr>
          <p:cNvSpPr txBox="1"/>
          <p:nvPr/>
        </p:nvSpPr>
        <p:spPr>
          <a:xfrm>
            <a:off x="10597114" y="71772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0" name="مربع نص 29">
            <a:extLst>
              <a:ext uri="{FF2B5EF4-FFF2-40B4-BE49-F238E27FC236}">
                <a16:creationId xmlns:a16="http://schemas.microsoft.com/office/drawing/2014/main" id="{743FDB72-F8E8-F187-8DD4-A944918BEA3B}"/>
              </a:ext>
            </a:extLst>
          </p:cNvPr>
          <p:cNvSpPr txBox="1"/>
          <p:nvPr/>
        </p:nvSpPr>
        <p:spPr>
          <a:xfrm>
            <a:off x="10593973" y="72389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C3AF754E-9CF3-96EC-E4E2-DA683F24BD78}"/>
              </a:ext>
            </a:extLst>
          </p:cNvPr>
          <p:cNvSpPr txBox="1"/>
          <p:nvPr/>
        </p:nvSpPr>
        <p:spPr>
          <a:xfrm>
            <a:off x="10578899" y="68827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09</a:t>
            </a:r>
          </a:p>
        </p:txBody>
      </p:sp>
      <p:sp>
        <p:nvSpPr>
          <p:cNvPr id="32" name="مربع نص 31">
            <a:extLst>
              <a:ext uri="{FF2B5EF4-FFF2-40B4-BE49-F238E27FC236}">
                <a16:creationId xmlns:a16="http://schemas.microsoft.com/office/drawing/2014/main" id="{B6231780-FE05-578A-29C2-7A594E018DE3}"/>
              </a:ext>
            </a:extLst>
          </p:cNvPr>
          <p:cNvSpPr txBox="1"/>
          <p:nvPr/>
        </p:nvSpPr>
        <p:spPr>
          <a:xfrm>
            <a:off x="10544297" y="687899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08</a:t>
            </a:r>
          </a:p>
        </p:txBody>
      </p: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31B472BC-5256-1B3A-B2A7-641484C2EBFA}"/>
              </a:ext>
            </a:extLst>
          </p:cNvPr>
          <p:cNvSpPr txBox="1"/>
          <p:nvPr/>
        </p:nvSpPr>
        <p:spPr>
          <a:xfrm>
            <a:off x="10550673" y="71666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E91ED4DF-6EEB-A276-7AC3-4A74A59A3A8B}"/>
              </a:ext>
            </a:extLst>
          </p:cNvPr>
          <p:cNvSpPr txBox="1"/>
          <p:nvPr/>
        </p:nvSpPr>
        <p:spPr>
          <a:xfrm>
            <a:off x="10573392" y="73664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066C616A-D502-8539-F008-7475034596B5}"/>
              </a:ext>
            </a:extLst>
          </p:cNvPr>
          <p:cNvSpPr txBox="1"/>
          <p:nvPr/>
        </p:nvSpPr>
        <p:spPr>
          <a:xfrm>
            <a:off x="10596957" y="681127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D7F30ECA-8113-2CCE-1170-5B87FD5188C8}"/>
              </a:ext>
            </a:extLst>
          </p:cNvPr>
          <p:cNvSpPr txBox="1"/>
          <p:nvPr/>
        </p:nvSpPr>
        <p:spPr>
          <a:xfrm>
            <a:off x="10562468" y="69477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7" name="مربع نص 36">
            <a:extLst>
              <a:ext uri="{FF2B5EF4-FFF2-40B4-BE49-F238E27FC236}">
                <a16:creationId xmlns:a16="http://schemas.microsoft.com/office/drawing/2014/main" id="{B4BAA294-483D-C241-FD41-1100F8494368}"/>
              </a:ext>
            </a:extLst>
          </p:cNvPr>
          <p:cNvSpPr txBox="1"/>
          <p:nvPr/>
        </p:nvSpPr>
        <p:spPr>
          <a:xfrm>
            <a:off x="10625177" y="714292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8" name="مربع نص 37">
            <a:extLst>
              <a:ext uri="{FF2B5EF4-FFF2-40B4-BE49-F238E27FC236}">
                <a16:creationId xmlns:a16="http://schemas.microsoft.com/office/drawing/2014/main" id="{0768DA1D-137B-4DAE-3BB8-79427B30EF88}"/>
              </a:ext>
            </a:extLst>
          </p:cNvPr>
          <p:cNvSpPr txBox="1"/>
          <p:nvPr/>
        </p:nvSpPr>
        <p:spPr>
          <a:xfrm>
            <a:off x="10558344" y="75013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9" name="مربع نص 38">
            <a:extLst>
              <a:ext uri="{FF2B5EF4-FFF2-40B4-BE49-F238E27FC236}">
                <a16:creationId xmlns:a16="http://schemas.microsoft.com/office/drawing/2014/main" id="{3DC9C519-FB0D-FE11-95A4-F040BE605256}"/>
              </a:ext>
            </a:extLst>
          </p:cNvPr>
          <p:cNvSpPr txBox="1"/>
          <p:nvPr/>
        </p:nvSpPr>
        <p:spPr>
          <a:xfrm>
            <a:off x="10622036" y="63357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40" name="مربع نص 39">
            <a:extLst>
              <a:ext uri="{FF2B5EF4-FFF2-40B4-BE49-F238E27FC236}">
                <a16:creationId xmlns:a16="http://schemas.microsoft.com/office/drawing/2014/main" id="{44F20B38-2D7C-53DC-0F06-88642233F263}"/>
              </a:ext>
            </a:extLst>
          </p:cNvPr>
          <p:cNvSpPr txBox="1"/>
          <p:nvPr/>
        </p:nvSpPr>
        <p:spPr>
          <a:xfrm>
            <a:off x="10610103" y="76861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01</a:t>
            </a:r>
          </a:p>
        </p:txBody>
      </p:sp>
      <p:grpSp>
        <p:nvGrpSpPr>
          <p:cNvPr id="9" name="مجموعة 8">
            <a:extLst>
              <a:ext uri="{FF2B5EF4-FFF2-40B4-BE49-F238E27FC236}">
                <a16:creationId xmlns:a16="http://schemas.microsoft.com/office/drawing/2014/main" id="{DF66F5A1-6064-D894-BEFC-852B9A56F605}"/>
              </a:ext>
            </a:extLst>
          </p:cNvPr>
          <p:cNvGrpSpPr/>
          <p:nvPr/>
        </p:nvGrpSpPr>
        <p:grpSpPr>
          <a:xfrm>
            <a:off x="2279773" y="91960"/>
            <a:ext cx="7632454" cy="855549"/>
            <a:chOff x="1624667" y="2875002"/>
            <a:chExt cx="8942665" cy="1519227"/>
          </a:xfrm>
        </p:grpSpPr>
        <p:sp>
          <p:nvSpPr>
            <p:cNvPr id="13" name="مربع نص 12">
              <a:extLst>
                <a:ext uri="{FF2B5EF4-FFF2-40B4-BE49-F238E27FC236}">
                  <a16:creationId xmlns:a16="http://schemas.microsoft.com/office/drawing/2014/main" id="{71A347CE-9E76-604E-5416-C7C1C03B23CB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4756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14" name="مربع نص 13">
              <a:extLst>
                <a:ext uri="{FF2B5EF4-FFF2-40B4-BE49-F238E27FC236}">
                  <a16:creationId xmlns:a16="http://schemas.microsoft.com/office/drawing/2014/main" id="{859B28AB-22DC-A932-ED27-A0656EE7E97D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475629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  <p:pic>
        <p:nvPicPr>
          <p:cNvPr id="4" name="صورة 3">
            <a:extLst>
              <a:ext uri="{FF2B5EF4-FFF2-40B4-BE49-F238E27FC236}">
                <a16:creationId xmlns:a16="http://schemas.microsoft.com/office/drawing/2014/main" id="{33CB025E-AB84-C4AC-7F99-5CA4ECC2A3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0772" y="2088402"/>
            <a:ext cx="6790454" cy="383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22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0">
        <p159:morph option="byObject"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8" dur="2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91B8A51D-D864-5A87-6D59-CC40DB012B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C29387E5-9129-24BC-2BFA-B10509FC7637}"/>
              </a:ext>
            </a:extLst>
          </p:cNvPr>
          <p:cNvSpPr/>
          <p:nvPr/>
        </p:nvSpPr>
        <p:spPr>
          <a:xfrm>
            <a:off x="3501988" y="1230077"/>
            <a:ext cx="5081337" cy="68178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180F86E-903F-4CED-B9FF-310EE7DA0977}"/>
              </a:ext>
            </a:extLst>
          </p:cNvPr>
          <p:cNvSpPr txBox="1"/>
          <p:nvPr/>
        </p:nvSpPr>
        <p:spPr>
          <a:xfrm>
            <a:off x="1887658" y="1230077"/>
            <a:ext cx="816832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0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خمن الاسم ؟</a:t>
            </a:r>
          </a:p>
        </p:txBody>
      </p:sp>
      <p:grpSp>
        <p:nvGrpSpPr>
          <p:cNvPr id="12" name="مجموعة 11">
            <a:extLst>
              <a:ext uri="{FF2B5EF4-FFF2-40B4-BE49-F238E27FC236}">
                <a16:creationId xmlns:a16="http://schemas.microsoft.com/office/drawing/2014/main" id="{C559FC42-14A0-C1F2-9140-0E32D43E45A3}"/>
              </a:ext>
            </a:extLst>
          </p:cNvPr>
          <p:cNvGrpSpPr/>
          <p:nvPr/>
        </p:nvGrpSpPr>
        <p:grpSpPr>
          <a:xfrm>
            <a:off x="254828" y="155018"/>
            <a:ext cx="593583" cy="834796"/>
            <a:chOff x="254828" y="155018"/>
            <a:chExt cx="593583" cy="834796"/>
          </a:xfrm>
        </p:grpSpPr>
        <p:pic>
          <p:nvPicPr>
            <p:cNvPr id="10" name="صورة 9" descr="صورة تحتوي على أسود وأبيض, أسود, التصميم&#10;&#10;تم إنشاء الوصف تلقائياً">
              <a:extLst>
                <a:ext uri="{FF2B5EF4-FFF2-40B4-BE49-F238E27FC236}">
                  <a16:creationId xmlns:a16="http://schemas.microsoft.com/office/drawing/2014/main" id="{D16114DC-A8A0-3CD0-0227-745F8B6B5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8" y="205147"/>
              <a:ext cx="593583" cy="593583"/>
            </a:xfrm>
            <a:prstGeom prst="rect">
              <a:avLst/>
            </a:prstGeom>
          </p:spPr>
        </p:pic>
        <p:sp>
          <p:nvSpPr>
            <p:cNvPr id="11" name="مستطيل: زوايا مستديرة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97B1E06D-14F7-770E-CA57-498CF3288F13}"/>
                </a:ext>
              </a:extLst>
            </p:cNvPr>
            <p:cNvSpPr/>
            <p:nvPr/>
          </p:nvSpPr>
          <p:spPr>
            <a:xfrm>
              <a:off x="254828" y="155018"/>
              <a:ext cx="593583" cy="8347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sp>
        <p:nvSpPr>
          <p:cNvPr id="7" name="مربع نص 6">
            <a:extLst>
              <a:ext uri="{FF2B5EF4-FFF2-40B4-BE49-F238E27FC236}">
                <a16:creationId xmlns:a16="http://schemas.microsoft.com/office/drawing/2014/main" id="{22D9FEC5-D65F-4FF5-4C69-0729188D043B}"/>
              </a:ext>
            </a:extLst>
          </p:cNvPr>
          <p:cNvSpPr txBox="1"/>
          <p:nvPr/>
        </p:nvSpPr>
        <p:spPr>
          <a:xfrm>
            <a:off x="1426129" y="5649132"/>
            <a:ext cx="9510541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32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الإجابة : القرد في عين امه غزال</a:t>
            </a:r>
          </a:p>
        </p:txBody>
      </p:sp>
      <p:grpSp>
        <p:nvGrpSpPr>
          <p:cNvPr id="8" name="مجموعة 7">
            <a:extLst>
              <a:ext uri="{FF2B5EF4-FFF2-40B4-BE49-F238E27FC236}">
                <a16:creationId xmlns:a16="http://schemas.microsoft.com/office/drawing/2014/main" id="{7CC359E9-F0DF-5023-51FB-D6E815FB4F0A}"/>
              </a:ext>
            </a:extLst>
          </p:cNvPr>
          <p:cNvGrpSpPr/>
          <p:nvPr/>
        </p:nvGrpSpPr>
        <p:grpSpPr>
          <a:xfrm>
            <a:off x="2279773" y="91960"/>
            <a:ext cx="7632454" cy="855549"/>
            <a:chOff x="1624667" y="2875002"/>
            <a:chExt cx="8942665" cy="1519227"/>
          </a:xfrm>
        </p:grpSpPr>
        <p:sp>
          <p:nvSpPr>
            <p:cNvPr id="14" name="مربع نص 13">
              <a:extLst>
                <a:ext uri="{FF2B5EF4-FFF2-40B4-BE49-F238E27FC236}">
                  <a16:creationId xmlns:a16="http://schemas.microsoft.com/office/drawing/2014/main" id="{31FD774D-A79D-E91F-EE62-FEEB5F7119FD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4756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15" name="مربع نص 14">
              <a:extLst>
                <a:ext uri="{FF2B5EF4-FFF2-40B4-BE49-F238E27FC236}">
                  <a16:creationId xmlns:a16="http://schemas.microsoft.com/office/drawing/2014/main" id="{9375C4D4-5715-2860-9A3C-BD38B7E95571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475629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  <p:pic>
        <p:nvPicPr>
          <p:cNvPr id="6" name="صورة 5">
            <a:extLst>
              <a:ext uri="{FF2B5EF4-FFF2-40B4-BE49-F238E27FC236}">
                <a16:creationId xmlns:a16="http://schemas.microsoft.com/office/drawing/2014/main" id="{C25160C9-A203-61D3-E94C-4D22489747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0773" y="1584020"/>
            <a:ext cx="6790454" cy="383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01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91B8A51D-D864-5A87-6D59-CC40DB012B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C29387E5-9129-24BC-2BFA-B10509FC7637}"/>
              </a:ext>
            </a:extLst>
          </p:cNvPr>
          <p:cNvSpPr/>
          <p:nvPr/>
        </p:nvSpPr>
        <p:spPr>
          <a:xfrm>
            <a:off x="3501988" y="1230077"/>
            <a:ext cx="5081337" cy="68178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180F86E-903F-4CED-B9FF-310EE7DA0977}"/>
              </a:ext>
            </a:extLst>
          </p:cNvPr>
          <p:cNvSpPr txBox="1"/>
          <p:nvPr/>
        </p:nvSpPr>
        <p:spPr>
          <a:xfrm>
            <a:off x="1887658" y="1230077"/>
            <a:ext cx="816832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0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خمن المثل ؟</a:t>
            </a:r>
          </a:p>
        </p:txBody>
      </p:sp>
      <p:grpSp>
        <p:nvGrpSpPr>
          <p:cNvPr id="12" name="مجموعة 11">
            <a:extLst>
              <a:ext uri="{FF2B5EF4-FFF2-40B4-BE49-F238E27FC236}">
                <a16:creationId xmlns:a16="http://schemas.microsoft.com/office/drawing/2014/main" id="{C559FC42-14A0-C1F2-9140-0E32D43E45A3}"/>
              </a:ext>
            </a:extLst>
          </p:cNvPr>
          <p:cNvGrpSpPr/>
          <p:nvPr/>
        </p:nvGrpSpPr>
        <p:grpSpPr>
          <a:xfrm>
            <a:off x="254828" y="155018"/>
            <a:ext cx="593583" cy="834796"/>
            <a:chOff x="254828" y="155018"/>
            <a:chExt cx="593583" cy="834796"/>
          </a:xfrm>
        </p:grpSpPr>
        <p:pic>
          <p:nvPicPr>
            <p:cNvPr id="10" name="صورة 9" descr="صورة تحتوي على أسود وأبيض, أسود, التصميم&#10;&#10;تم إنشاء الوصف تلقائياً">
              <a:extLst>
                <a:ext uri="{FF2B5EF4-FFF2-40B4-BE49-F238E27FC236}">
                  <a16:creationId xmlns:a16="http://schemas.microsoft.com/office/drawing/2014/main" id="{D16114DC-A8A0-3CD0-0227-745F8B6B5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8" y="205147"/>
              <a:ext cx="593583" cy="593583"/>
            </a:xfrm>
            <a:prstGeom prst="rect">
              <a:avLst/>
            </a:prstGeom>
          </p:spPr>
        </p:pic>
        <p:sp>
          <p:nvSpPr>
            <p:cNvPr id="11" name="مستطيل: زوايا مستديرة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97B1E06D-14F7-770E-CA57-498CF3288F13}"/>
                </a:ext>
              </a:extLst>
            </p:cNvPr>
            <p:cNvSpPr/>
            <p:nvPr/>
          </p:nvSpPr>
          <p:spPr>
            <a:xfrm>
              <a:off x="254828" y="155018"/>
              <a:ext cx="593583" cy="8347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sp>
        <p:nvSpPr>
          <p:cNvPr id="16" name="مستطيل: زوايا مستديرة 15">
            <a:extLst>
              <a:ext uri="{FF2B5EF4-FFF2-40B4-BE49-F238E27FC236}">
                <a16:creationId xmlns:a16="http://schemas.microsoft.com/office/drawing/2014/main" id="{4DC52B15-5693-FB96-F9B4-8E1A17A2428C}"/>
              </a:ext>
            </a:extLst>
          </p:cNvPr>
          <p:cNvSpPr/>
          <p:nvPr/>
        </p:nvSpPr>
        <p:spPr>
          <a:xfrm>
            <a:off x="10453036" y="394438"/>
            <a:ext cx="1341914" cy="136601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مستطيل: زوايا مستديرة 16">
            <a:extLst>
              <a:ext uri="{FF2B5EF4-FFF2-40B4-BE49-F238E27FC236}">
                <a16:creationId xmlns:a16="http://schemas.microsoft.com/office/drawing/2014/main" id="{4319A494-903E-6640-A729-C1422E15A8C2}"/>
              </a:ext>
            </a:extLst>
          </p:cNvPr>
          <p:cNvSpPr/>
          <p:nvPr/>
        </p:nvSpPr>
        <p:spPr>
          <a:xfrm>
            <a:off x="10424278" y="394438"/>
            <a:ext cx="1341914" cy="1366019"/>
          </a:xfrm>
          <a:prstGeom prst="roundRect">
            <a:avLst/>
          </a:prstGeom>
          <a:noFill/>
          <a:ln w="76200">
            <a:solidFill>
              <a:srgbClr val="AD445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مستطيل: زوايا مستديرة 18">
            <a:extLst>
              <a:ext uri="{FF2B5EF4-FFF2-40B4-BE49-F238E27FC236}">
                <a16:creationId xmlns:a16="http://schemas.microsoft.com/office/drawing/2014/main" id="{1E7CC8E0-623C-C4C5-BC18-8908A56969B3}"/>
              </a:ext>
            </a:extLst>
          </p:cNvPr>
          <p:cNvSpPr/>
          <p:nvPr/>
        </p:nvSpPr>
        <p:spPr>
          <a:xfrm>
            <a:off x="10424278" y="394438"/>
            <a:ext cx="1341914" cy="1366019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CDA11AFA-3A8D-CAED-5C8B-5CBD04E00A4A}"/>
              </a:ext>
            </a:extLst>
          </p:cNvPr>
          <p:cNvSpPr txBox="1"/>
          <p:nvPr/>
        </p:nvSpPr>
        <p:spPr>
          <a:xfrm>
            <a:off x="10602464" y="675371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073465BE-62B3-CA99-A159-215447E99AC4}"/>
              </a:ext>
            </a:extLst>
          </p:cNvPr>
          <p:cNvSpPr txBox="1"/>
          <p:nvPr/>
        </p:nvSpPr>
        <p:spPr>
          <a:xfrm>
            <a:off x="10573706" y="68036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FCD0063C-D4B2-8AF8-0D2A-4198254CC5F0}"/>
              </a:ext>
            </a:extLst>
          </p:cNvPr>
          <p:cNvSpPr txBox="1"/>
          <p:nvPr/>
        </p:nvSpPr>
        <p:spPr>
          <a:xfrm>
            <a:off x="10582040" y="685666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B1DFF38A-94BB-2A85-843B-C789FFB383DF}"/>
              </a:ext>
            </a:extLst>
          </p:cNvPr>
          <p:cNvSpPr txBox="1"/>
          <p:nvPr/>
        </p:nvSpPr>
        <p:spPr>
          <a:xfrm>
            <a:off x="10576847" y="685349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097AA66B-721F-5019-4427-2D1A7E83EED4}"/>
              </a:ext>
            </a:extLst>
          </p:cNvPr>
          <p:cNvSpPr txBox="1"/>
          <p:nvPr/>
        </p:nvSpPr>
        <p:spPr>
          <a:xfrm>
            <a:off x="10576690" y="71666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BAF3285A-7E9D-6BEB-4C7F-6411C06C9B00}"/>
              </a:ext>
            </a:extLst>
          </p:cNvPr>
          <p:cNvSpPr txBox="1"/>
          <p:nvPr/>
        </p:nvSpPr>
        <p:spPr>
          <a:xfrm>
            <a:off x="10573549" y="698512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37605F80-FBBA-B5BC-37EA-91AB0E39713F}"/>
              </a:ext>
            </a:extLst>
          </p:cNvPr>
          <p:cNvSpPr txBox="1"/>
          <p:nvPr/>
        </p:nvSpPr>
        <p:spPr>
          <a:xfrm>
            <a:off x="10549647" y="69152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8EE7916B-9703-8458-AC59-54B6ACB6F32E}"/>
              </a:ext>
            </a:extLst>
          </p:cNvPr>
          <p:cNvSpPr txBox="1"/>
          <p:nvPr/>
        </p:nvSpPr>
        <p:spPr>
          <a:xfrm>
            <a:off x="10596419" y="74362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AB1D12F8-B83E-D520-DB1F-7AEDF8BF2576}"/>
              </a:ext>
            </a:extLst>
          </p:cNvPr>
          <p:cNvSpPr txBox="1"/>
          <p:nvPr/>
        </p:nvSpPr>
        <p:spPr>
          <a:xfrm>
            <a:off x="10610798" y="72546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0C260D5F-260F-5F0B-EEE4-E8088AC49603}"/>
              </a:ext>
            </a:extLst>
          </p:cNvPr>
          <p:cNvSpPr txBox="1"/>
          <p:nvPr/>
        </p:nvSpPr>
        <p:spPr>
          <a:xfrm>
            <a:off x="10597114" y="71772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0" name="مربع نص 29">
            <a:extLst>
              <a:ext uri="{FF2B5EF4-FFF2-40B4-BE49-F238E27FC236}">
                <a16:creationId xmlns:a16="http://schemas.microsoft.com/office/drawing/2014/main" id="{743FDB72-F8E8-F187-8DD4-A944918BEA3B}"/>
              </a:ext>
            </a:extLst>
          </p:cNvPr>
          <p:cNvSpPr txBox="1"/>
          <p:nvPr/>
        </p:nvSpPr>
        <p:spPr>
          <a:xfrm>
            <a:off x="10593973" y="72389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C3AF754E-9CF3-96EC-E4E2-DA683F24BD78}"/>
              </a:ext>
            </a:extLst>
          </p:cNvPr>
          <p:cNvSpPr txBox="1"/>
          <p:nvPr/>
        </p:nvSpPr>
        <p:spPr>
          <a:xfrm>
            <a:off x="10578899" y="68827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09</a:t>
            </a:r>
          </a:p>
        </p:txBody>
      </p:sp>
      <p:sp>
        <p:nvSpPr>
          <p:cNvPr id="32" name="مربع نص 31">
            <a:extLst>
              <a:ext uri="{FF2B5EF4-FFF2-40B4-BE49-F238E27FC236}">
                <a16:creationId xmlns:a16="http://schemas.microsoft.com/office/drawing/2014/main" id="{B6231780-FE05-578A-29C2-7A594E018DE3}"/>
              </a:ext>
            </a:extLst>
          </p:cNvPr>
          <p:cNvSpPr txBox="1"/>
          <p:nvPr/>
        </p:nvSpPr>
        <p:spPr>
          <a:xfrm>
            <a:off x="10544297" y="687899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08</a:t>
            </a:r>
          </a:p>
        </p:txBody>
      </p: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31B472BC-5256-1B3A-B2A7-641484C2EBFA}"/>
              </a:ext>
            </a:extLst>
          </p:cNvPr>
          <p:cNvSpPr txBox="1"/>
          <p:nvPr/>
        </p:nvSpPr>
        <p:spPr>
          <a:xfrm>
            <a:off x="10550673" y="71666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E91ED4DF-6EEB-A276-7AC3-4A74A59A3A8B}"/>
              </a:ext>
            </a:extLst>
          </p:cNvPr>
          <p:cNvSpPr txBox="1"/>
          <p:nvPr/>
        </p:nvSpPr>
        <p:spPr>
          <a:xfrm>
            <a:off x="10573392" y="73664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066C616A-D502-8539-F008-7475034596B5}"/>
              </a:ext>
            </a:extLst>
          </p:cNvPr>
          <p:cNvSpPr txBox="1"/>
          <p:nvPr/>
        </p:nvSpPr>
        <p:spPr>
          <a:xfrm>
            <a:off x="10596957" y="681127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D7F30ECA-8113-2CCE-1170-5B87FD5188C8}"/>
              </a:ext>
            </a:extLst>
          </p:cNvPr>
          <p:cNvSpPr txBox="1"/>
          <p:nvPr/>
        </p:nvSpPr>
        <p:spPr>
          <a:xfrm>
            <a:off x="10562468" y="69477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7" name="مربع نص 36">
            <a:extLst>
              <a:ext uri="{FF2B5EF4-FFF2-40B4-BE49-F238E27FC236}">
                <a16:creationId xmlns:a16="http://schemas.microsoft.com/office/drawing/2014/main" id="{B4BAA294-483D-C241-FD41-1100F8494368}"/>
              </a:ext>
            </a:extLst>
          </p:cNvPr>
          <p:cNvSpPr txBox="1"/>
          <p:nvPr/>
        </p:nvSpPr>
        <p:spPr>
          <a:xfrm>
            <a:off x="10625177" y="714292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8" name="مربع نص 37">
            <a:extLst>
              <a:ext uri="{FF2B5EF4-FFF2-40B4-BE49-F238E27FC236}">
                <a16:creationId xmlns:a16="http://schemas.microsoft.com/office/drawing/2014/main" id="{0768DA1D-137B-4DAE-3BB8-79427B30EF88}"/>
              </a:ext>
            </a:extLst>
          </p:cNvPr>
          <p:cNvSpPr txBox="1"/>
          <p:nvPr/>
        </p:nvSpPr>
        <p:spPr>
          <a:xfrm>
            <a:off x="10558344" y="75013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9" name="مربع نص 38">
            <a:extLst>
              <a:ext uri="{FF2B5EF4-FFF2-40B4-BE49-F238E27FC236}">
                <a16:creationId xmlns:a16="http://schemas.microsoft.com/office/drawing/2014/main" id="{3DC9C519-FB0D-FE11-95A4-F040BE605256}"/>
              </a:ext>
            </a:extLst>
          </p:cNvPr>
          <p:cNvSpPr txBox="1"/>
          <p:nvPr/>
        </p:nvSpPr>
        <p:spPr>
          <a:xfrm>
            <a:off x="10622036" y="63357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40" name="مربع نص 39">
            <a:extLst>
              <a:ext uri="{FF2B5EF4-FFF2-40B4-BE49-F238E27FC236}">
                <a16:creationId xmlns:a16="http://schemas.microsoft.com/office/drawing/2014/main" id="{44F20B38-2D7C-53DC-0F06-88642233F263}"/>
              </a:ext>
            </a:extLst>
          </p:cNvPr>
          <p:cNvSpPr txBox="1"/>
          <p:nvPr/>
        </p:nvSpPr>
        <p:spPr>
          <a:xfrm>
            <a:off x="10610103" y="76861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01</a:t>
            </a:r>
          </a:p>
        </p:txBody>
      </p:sp>
      <p:grpSp>
        <p:nvGrpSpPr>
          <p:cNvPr id="9" name="مجموعة 8">
            <a:extLst>
              <a:ext uri="{FF2B5EF4-FFF2-40B4-BE49-F238E27FC236}">
                <a16:creationId xmlns:a16="http://schemas.microsoft.com/office/drawing/2014/main" id="{DF66F5A1-6064-D894-BEFC-852B9A56F605}"/>
              </a:ext>
            </a:extLst>
          </p:cNvPr>
          <p:cNvGrpSpPr/>
          <p:nvPr/>
        </p:nvGrpSpPr>
        <p:grpSpPr>
          <a:xfrm>
            <a:off x="2279773" y="91960"/>
            <a:ext cx="7632454" cy="855549"/>
            <a:chOff x="1624667" y="2875002"/>
            <a:chExt cx="8942665" cy="1519227"/>
          </a:xfrm>
        </p:grpSpPr>
        <p:sp>
          <p:nvSpPr>
            <p:cNvPr id="13" name="مربع نص 12">
              <a:extLst>
                <a:ext uri="{FF2B5EF4-FFF2-40B4-BE49-F238E27FC236}">
                  <a16:creationId xmlns:a16="http://schemas.microsoft.com/office/drawing/2014/main" id="{71A347CE-9E76-604E-5416-C7C1C03B23CB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4756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14" name="مربع نص 13">
              <a:extLst>
                <a:ext uri="{FF2B5EF4-FFF2-40B4-BE49-F238E27FC236}">
                  <a16:creationId xmlns:a16="http://schemas.microsoft.com/office/drawing/2014/main" id="{859B28AB-22DC-A932-ED27-A0656EE7E97D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475629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  <p:pic>
        <p:nvPicPr>
          <p:cNvPr id="4" name="صورة 3">
            <a:extLst>
              <a:ext uri="{FF2B5EF4-FFF2-40B4-BE49-F238E27FC236}">
                <a16:creationId xmlns:a16="http://schemas.microsoft.com/office/drawing/2014/main" id="{33CB025E-AB84-C4AC-7F99-5CA4ECC2A3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0772" y="2088402"/>
            <a:ext cx="6790453" cy="383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962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0">
        <p159:morph option="byObject"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8" dur="2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91B8A51D-D864-5A87-6D59-CC40DB012B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C29387E5-9129-24BC-2BFA-B10509FC7637}"/>
              </a:ext>
            </a:extLst>
          </p:cNvPr>
          <p:cNvSpPr/>
          <p:nvPr/>
        </p:nvSpPr>
        <p:spPr>
          <a:xfrm>
            <a:off x="3501988" y="1230077"/>
            <a:ext cx="5081337" cy="68178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180F86E-903F-4CED-B9FF-310EE7DA0977}"/>
              </a:ext>
            </a:extLst>
          </p:cNvPr>
          <p:cNvSpPr txBox="1"/>
          <p:nvPr/>
        </p:nvSpPr>
        <p:spPr>
          <a:xfrm>
            <a:off x="1887658" y="1230077"/>
            <a:ext cx="816832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0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خمن الاسم ؟</a:t>
            </a:r>
          </a:p>
        </p:txBody>
      </p:sp>
      <p:grpSp>
        <p:nvGrpSpPr>
          <p:cNvPr id="12" name="مجموعة 11">
            <a:extLst>
              <a:ext uri="{FF2B5EF4-FFF2-40B4-BE49-F238E27FC236}">
                <a16:creationId xmlns:a16="http://schemas.microsoft.com/office/drawing/2014/main" id="{C559FC42-14A0-C1F2-9140-0E32D43E45A3}"/>
              </a:ext>
            </a:extLst>
          </p:cNvPr>
          <p:cNvGrpSpPr/>
          <p:nvPr/>
        </p:nvGrpSpPr>
        <p:grpSpPr>
          <a:xfrm>
            <a:off x="254828" y="155018"/>
            <a:ext cx="593583" cy="834796"/>
            <a:chOff x="254828" y="155018"/>
            <a:chExt cx="593583" cy="834796"/>
          </a:xfrm>
        </p:grpSpPr>
        <p:pic>
          <p:nvPicPr>
            <p:cNvPr id="10" name="صورة 9" descr="صورة تحتوي على أسود وأبيض, أسود, التصميم&#10;&#10;تم إنشاء الوصف تلقائياً">
              <a:extLst>
                <a:ext uri="{FF2B5EF4-FFF2-40B4-BE49-F238E27FC236}">
                  <a16:creationId xmlns:a16="http://schemas.microsoft.com/office/drawing/2014/main" id="{D16114DC-A8A0-3CD0-0227-745F8B6B5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8" y="205147"/>
              <a:ext cx="593583" cy="593583"/>
            </a:xfrm>
            <a:prstGeom prst="rect">
              <a:avLst/>
            </a:prstGeom>
          </p:spPr>
        </p:pic>
        <p:sp>
          <p:nvSpPr>
            <p:cNvPr id="11" name="مستطيل: زوايا مستديرة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97B1E06D-14F7-770E-CA57-498CF3288F13}"/>
                </a:ext>
              </a:extLst>
            </p:cNvPr>
            <p:cNvSpPr/>
            <p:nvPr/>
          </p:nvSpPr>
          <p:spPr>
            <a:xfrm>
              <a:off x="254828" y="155018"/>
              <a:ext cx="593583" cy="8347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sp>
        <p:nvSpPr>
          <p:cNvPr id="7" name="مربع نص 6">
            <a:extLst>
              <a:ext uri="{FF2B5EF4-FFF2-40B4-BE49-F238E27FC236}">
                <a16:creationId xmlns:a16="http://schemas.microsoft.com/office/drawing/2014/main" id="{22D9FEC5-D65F-4FF5-4C69-0729188D043B}"/>
              </a:ext>
            </a:extLst>
          </p:cNvPr>
          <p:cNvSpPr txBox="1"/>
          <p:nvPr/>
        </p:nvSpPr>
        <p:spPr>
          <a:xfrm>
            <a:off x="1426129" y="5649132"/>
            <a:ext cx="9510541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32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الإجابة : النوم سلطان</a:t>
            </a:r>
          </a:p>
        </p:txBody>
      </p:sp>
      <p:grpSp>
        <p:nvGrpSpPr>
          <p:cNvPr id="8" name="مجموعة 7">
            <a:extLst>
              <a:ext uri="{FF2B5EF4-FFF2-40B4-BE49-F238E27FC236}">
                <a16:creationId xmlns:a16="http://schemas.microsoft.com/office/drawing/2014/main" id="{7CC359E9-F0DF-5023-51FB-D6E815FB4F0A}"/>
              </a:ext>
            </a:extLst>
          </p:cNvPr>
          <p:cNvGrpSpPr/>
          <p:nvPr/>
        </p:nvGrpSpPr>
        <p:grpSpPr>
          <a:xfrm>
            <a:off x="2279773" y="91960"/>
            <a:ext cx="7632454" cy="855549"/>
            <a:chOff x="1624667" y="2875002"/>
            <a:chExt cx="8942665" cy="1519227"/>
          </a:xfrm>
        </p:grpSpPr>
        <p:sp>
          <p:nvSpPr>
            <p:cNvPr id="14" name="مربع نص 13">
              <a:extLst>
                <a:ext uri="{FF2B5EF4-FFF2-40B4-BE49-F238E27FC236}">
                  <a16:creationId xmlns:a16="http://schemas.microsoft.com/office/drawing/2014/main" id="{31FD774D-A79D-E91F-EE62-FEEB5F7119FD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4756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15" name="مربع نص 14">
              <a:extLst>
                <a:ext uri="{FF2B5EF4-FFF2-40B4-BE49-F238E27FC236}">
                  <a16:creationId xmlns:a16="http://schemas.microsoft.com/office/drawing/2014/main" id="{9375C4D4-5715-2860-9A3C-BD38B7E95571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475629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  <p:pic>
        <p:nvPicPr>
          <p:cNvPr id="6" name="صورة 5">
            <a:extLst>
              <a:ext uri="{FF2B5EF4-FFF2-40B4-BE49-F238E27FC236}">
                <a16:creationId xmlns:a16="http://schemas.microsoft.com/office/drawing/2014/main" id="{C25160C9-A203-61D3-E94C-4D22489747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6172" y="1709855"/>
            <a:ext cx="6790453" cy="383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3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91B8A51D-D864-5A87-6D59-CC40DB012B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C29387E5-9129-24BC-2BFA-B10509FC7637}"/>
              </a:ext>
            </a:extLst>
          </p:cNvPr>
          <p:cNvSpPr/>
          <p:nvPr/>
        </p:nvSpPr>
        <p:spPr>
          <a:xfrm>
            <a:off x="3501988" y="1230077"/>
            <a:ext cx="5081337" cy="68178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180F86E-903F-4CED-B9FF-310EE7DA0977}"/>
              </a:ext>
            </a:extLst>
          </p:cNvPr>
          <p:cNvSpPr txBox="1"/>
          <p:nvPr/>
        </p:nvSpPr>
        <p:spPr>
          <a:xfrm>
            <a:off x="1887658" y="1230077"/>
            <a:ext cx="816832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0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خمن المثل ؟</a:t>
            </a:r>
          </a:p>
        </p:txBody>
      </p:sp>
      <p:grpSp>
        <p:nvGrpSpPr>
          <p:cNvPr id="12" name="مجموعة 11">
            <a:extLst>
              <a:ext uri="{FF2B5EF4-FFF2-40B4-BE49-F238E27FC236}">
                <a16:creationId xmlns:a16="http://schemas.microsoft.com/office/drawing/2014/main" id="{C559FC42-14A0-C1F2-9140-0E32D43E45A3}"/>
              </a:ext>
            </a:extLst>
          </p:cNvPr>
          <p:cNvGrpSpPr/>
          <p:nvPr/>
        </p:nvGrpSpPr>
        <p:grpSpPr>
          <a:xfrm>
            <a:off x="254828" y="155018"/>
            <a:ext cx="593583" cy="834796"/>
            <a:chOff x="254828" y="155018"/>
            <a:chExt cx="593583" cy="834796"/>
          </a:xfrm>
        </p:grpSpPr>
        <p:pic>
          <p:nvPicPr>
            <p:cNvPr id="10" name="صورة 9" descr="صورة تحتوي على أسود وأبيض, أسود, التصميم&#10;&#10;تم إنشاء الوصف تلقائياً">
              <a:extLst>
                <a:ext uri="{FF2B5EF4-FFF2-40B4-BE49-F238E27FC236}">
                  <a16:creationId xmlns:a16="http://schemas.microsoft.com/office/drawing/2014/main" id="{D16114DC-A8A0-3CD0-0227-745F8B6B5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8" y="205147"/>
              <a:ext cx="593583" cy="593583"/>
            </a:xfrm>
            <a:prstGeom prst="rect">
              <a:avLst/>
            </a:prstGeom>
          </p:spPr>
        </p:pic>
        <p:sp>
          <p:nvSpPr>
            <p:cNvPr id="11" name="مستطيل: زوايا مستديرة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97B1E06D-14F7-770E-CA57-498CF3288F13}"/>
                </a:ext>
              </a:extLst>
            </p:cNvPr>
            <p:cNvSpPr/>
            <p:nvPr/>
          </p:nvSpPr>
          <p:spPr>
            <a:xfrm>
              <a:off x="254828" y="155018"/>
              <a:ext cx="593583" cy="8347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sp>
        <p:nvSpPr>
          <p:cNvPr id="16" name="مستطيل: زوايا مستديرة 15">
            <a:extLst>
              <a:ext uri="{FF2B5EF4-FFF2-40B4-BE49-F238E27FC236}">
                <a16:creationId xmlns:a16="http://schemas.microsoft.com/office/drawing/2014/main" id="{4DC52B15-5693-FB96-F9B4-8E1A17A2428C}"/>
              </a:ext>
            </a:extLst>
          </p:cNvPr>
          <p:cNvSpPr/>
          <p:nvPr/>
        </p:nvSpPr>
        <p:spPr>
          <a:xfrm>
            <a:off x="10453036" y="394438"/>
            <a:ext cx="1341914" cy="136601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مستطيل: زوايا مستديرة 16">
            <a:extLst>
              <a:ext uri="{FF2B5EF4-FFF2-40B4-BE49-F238E27FC236}">
                <a16:creationId xmlns:a16="http://schemas.microsoft.com/office/drawing/2014/main" id="{4319A494-903E-6640-A729-C1422E15A8C2}"/>
              </a:ext>
            </a:extLst>
          </p:cNvPr>
          <p:cNvSpPr/>
          <p:nvPr/>
        </p:nvSpPr>
        <p:spPr>
          <a:xfrm>
            <a:off x="10424278" y="394438"/>
            <a:ext cx="1341914" cy="1366019"/>
          </a:xfrm>
          <a:prstGeom prst="roundRect">
            <a:avLst/>
          </a:prstGeom>
          <a:noFill/>
          <a:ln w="76200">
            <a:solidFill>
              <a:srgbClr val="AD445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مستطيل: زوايا مستديرة 18">
            <a:extLst>
              <a:ext uri="{FF2B5EF4-FFF2-40B4-BE49-F238E27FC236}">
                <a16:creationId xmlns:a16="http://schemas.microsoft.com/office/drawing/2014/main" id="{1E7CC8E0-623C-C4C5-BC18-8908A56969B3}"/>
              </a:ext>
            </a:extLst>
          </p:cNvPr>
          <p:cNvSpPr/>
          <p:nvPr/>
        </p:nvSpPr>
        <p:spPr>
          <a:xfrm>
            <a:off x="10424278" y="394438"/>
            <a:ext cx="1341914" cy="1366019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CDA11AFA-3A8D-CAED-5C8B-5CBD04E00A4A}"/>
              </a:ext>
            </a:extLst>
          </p:cNvPr>
          <p:cNvSpPr txBox="1"/>
          <p:nvPr/>
        </p:nvSpPr>
        <p:spPr>
          <a:xfrm>
            <a:off x="10602464" y="675371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073465BE-62B3-CA99-A159-215447E99AC4}"/>
              </a:ext>
            </a:extLst>
          </p:cNvPr>
          <p:cNvSpPr txBox="1"/>
          <p:nvPr/>
        </p:nvSpPr>
        <p:spPr>
          <a:xfrm>
            <a:off x="10573706" y="68036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FCD0063C-D4B2-8AF8-0D2A-4198254CC5F0}"/>
              </a:ext>
            </a:extLst>
          </p:cNvPr>
          <p:cNvSpPr txBox="1"/>
          <p:nvPr/>
        </p:nvSpPr>
        <p:spPr>
          <a:xfrm>
            <a:off x="10582040" y="685666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B1DFF38A-94BB-2A85-843B-C789FFB383DF}"/>
              </a:ext>
            </a:extLst>
          </p:cNvPr>
          <p:cNvSpPr txBox="1"/>
          <p:nvPr/>
        </p:nvSpPr>
        <p:spPr>
          <a:xfrm>
            <a:off x="10576847" y="685349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097AA66B-721F-5019-4427-2D1A7E83EED4}"/>
              </a:ext>
            </a:extLst>
          </p:cNvPr>
          <p:cNvSpPr txBox="1"/>
          <p:nvPr/>
        </p:nvSpPr>
        <p:spPr>
          <a:xfrm>
            <a:off x="10576690" y="71666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BAF3285A-7E9D-6BEB-4C7F-6411C06C9B00}"/>
              </a:ext>
            </a:extLst>
          </p:cNvPr>
          <p:cNvSpPr txBox="1"/>
          <p:nvPr/>
        </p:nvSpPr>
        <p:spPr>
          <a:xfrm>
            <a:off x="10573549" y="698512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37605F80-FBBA-B5BC-37EA-91AB0E39713F}"/>
              </a:ext>
            </a:extLst>
          </p:cNvPr>
          <p:cNvSpPr txBox="1"/>
          <p:nvPr/>
        </p:nvSpPr>
        <p:spPr>
          <a:xfrm>
            <a:off x="10549647" y="69152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8EE7916B-9703-8458-AC59-54B6ACB6F32E}"/>
              </a:ext>
            </a:extLst>
          </p:cNvPr>
          <p:cNvSpPr txBox="1"/>
          <p:nvPr/>
        </p:nvSpPr>
        <p:spPr>
          <a:xfrm>
            <a:off x="10596419" y="74362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AB1D12F8-B83E-D520-DB1F-7AEDF8BF2576}"/>
              </a:ext>
            </a:extLst>
          </p:cNvPr>
          <p:cNvSpPr txBox="1"/>
          <p:nvPr/>
        </p:nvSpPr>
        <p:spPr>
          <a:xfrm>
            <a:off x="10610798" y="72546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0C260D5F-260F-5F0B-EEE4-E8088AC49603}"/>
              </a:ext>
            </a:extLst>
          </p:cNvPr>
          <p:cNvSpPr txBox="1"/>
          <p:nvPr/>
        </p:nvSpPr>
        <p:spPr>
          <a:xfrm>
            <a:off x="10597114" y="71772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0" name="مربع نص 29">
            <a:extLst>
              <a:ext uri="{FF2B5EF4-FFF2-40B4-BE49-F238E27FC236}">
                <a16:creationId xmlns:a16="http://schemas.microsoft.com/office/drawing/2014/main" id="{743FDB72-F8E8-F187-8DD4-A944918BEA3B}"/>
              </a:ext>
            </a:extLst>
          </p:cNvPr>
          <p:cNvSpPr txBox="1"/>
          <p:nvPr/>
        </p:nvSpPr>
        <p:spPr>
          <a:xfrm>
            <a:off x="10593973" y="72389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C3AF754E-9CF3-96EC-E4E2-DA683F24BD78}"/>
              </a:ext>
            </a:extLst>
          </p:cNvPr>
          <p:cNvSpPr txBox="1"/>
          <p:nvPr/>
        </p:nvSpPr>
        <p:spPr>
          <a:xfrm>
            <a:off x="10578899" y="68827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09</a:t>
            </a:r>
          </a:p>
        </p:txBody>
      </p:sp>
      <p:sp>
        <p:nvSpPr>
          <p:cNvPr id="32" name="مربع نص 31">
            <a:extLst>
              <a:ext uri="{FF2B5EF4-FFF2-40B4-BE49-F238E27FC236}">
                <a16:creationId xmlns:a16="http://schemas.microsoft.com/office/drawing/2014/main" id="{B6231780-FE05-578A-29C2-7A594E018DE3}"/>
              </a:ext>
            </a:extLst>
          </p:cNvPr>
          <p:cNvSpPr txBox="1"/>
          <p:nvPr/>
        </p:nvSpPr>
        <p:spPr>
          <a:xfrm>
            <a:off x="10544297" y="687899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08</a:t>
            </a:r>
          </a:p>
        </p:txBody>
      </p: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31B472BC-5256-1B3A-B2A7-641484C2EBFA}"/>
              </a:ext>
            </a:extLst>
          </p:cNvPr>
          <p:cNvSpPr txBox="1"/>
          <p:nvPr/>
        </p:nvSpPr>
        <p:spPr>
          <a:xfrm>
            <a:off x="10550673" y="71666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E91ED4DF-6EEB-A276-7AC3-4A74A59A3A8B}"/>
              </a:ext>
            </a:extLst>
          </p:cNvPr>
          <p:cNvSpPr txBox="1"/>
          <p:nvPr/>
        </p:nvSpPr>
        <p:spPr>
          <a:xfrm>
            <a:off x="10573392" y="73664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066C616A-D502-8539-F008-7475034596B5}"/>
              </a:ext>
            </a:extLst>
          </p:cNvPr>
          <p:cNvSpPr txBox="1"/>
          <p:nvPr/>
        </p:nvSpPr>
        <p:spPr>
          <a:xfrm>
            <a:off x="10596957" y="681127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D7F30ECA-8113-2CCE-1170-5B87FD5188C8}"/>
              </a:ext>
            </a:extLst>
          </p:cNvPr>
          <p:cNvSpPr txBox="1"/>
          <p:nvPr/>
        </p:nvSpPr>
        <p:spPr>
          <a:xfrm>
            <a:off x="10562468" y="69477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7" name="مربع نص 36">
            <a:extLst>
              <a:ext uri="{FF2B5EF4-FFF2-40B4-BE49-F238E27FC236}">
                <a16:creationId xmlns:a16="http://schemas.microsoft.com/office/drawing/2014/main" id="{B4BAA294-483D-C241-FD41-1100F8494368}"/>
              </a:ext>
            </a:extLst>
          </p:cNvPr>
          <p:cNvSpPr txBox="1"/>
          <p:nvPr/>
        </p:nvSpPr>
        <p:spPr>
          <a:xfrm>
            <a:off x="10625177" y="714292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8" name="مربع نص 37">
            <a:extLst>
              <a:ext uri="{FF2B5EF4-FFF2-40B4-BE49-F238E27FC236}">
                <a16:creationId xmlns:a16="http://schemas.microsoft.com/office/drawing/2014/main" id="{0768DA1D-137B-4DAE-3BB8-79427B30EF88}"/>
              </a:ext>
            </a:extLst>
          </p:cNvPr>
          <p:cNvSpPr txBox="1"/>
          <p:nvPr/>
        </p:nvSpPr>
        <p:spPr>
          <a:xfrm>
            <a:off x="10558344" y="75013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9" name="مربع نص 38">
            <a:extLst>
              <a:ext uri="{FF2B5EF4-FFF2-40B4-BE49-F238E27FC236}">
                <a16:creationId xmlns:a16="http://schemas.microsoft.com/office/drawing/2014/main" id="{3DC9C519-FB0D-FE11-95A4-F040BE605256}"/>
              </a:ext>
            </a:extLst>
          </p:cNvPr>
          <p:cNvSpPr txBox="1"/>
          <p:nvPr/>
        </p:nvSpPr>
        <p:spPr>
          <a:xfrm>
            <a:off x="10622036" y="63357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40" name="مربع نص 39">
            <a:extLst>
              <a:ext uri="{FF2B5EF4-FFF2-40B4-BE49-F238E27FC236}">
                <a16:creationId xmlns:a16="http://schemas.microsoft.com/office/drawing/2014/main" id="{44F20B38-2D7C-53DC-0F06-88642233F263}"/>
              </a:ext>
            </a:extLst>
          </p:cNvPr>
          <p:cNvSpPr txBox="1"/>
          <p:nvPr/>
        </p:nvSpPr>
        <p:spPr>
          <a:xfrm>
            <a:off x="10610103" y="76861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01</a:t>
            </a:r>
          </a:p>
        </p:txBody>
      </p:sp>
      <p:grpSp>
        <p:nvGrpSpPr>
          <p:cNvPr id="9" name="مجموعة 8">
            <a:extLst>
              <a:ext uri="{FF2B5EF4-FFF2-40B4-BE49-F238E27FC236}">
                <a16:creationId xmlns:a16="http://schemas.microsoft.com/office/drawing/2014/main" id="{DF66F5A1-6064-D894-BEFC-852B9A56F605}"/>
              </a:ext>
            </a:extLst>
          </p:cNvPr>
          <p:cNvGrpSpPr/>
          <p:nvPr/>
        </p:nvGrpSpPr>
        <p:grpSpPr>
          <a:xfrm>
            <a:off x="2279773" y="91960"/>
            <a:ext cx="7632454" cy="855549"/>
            <a:chOff x="1624667" y="2875002"/>
            <a:chExt cx="8942665" cy="1519227"/>
          </a:xfrm>
        </p:grpSpPr>
        <p:sp>
          <p:nvSpPr>
            <p:cNvPr id="13" name="مربع نص 12">
              <a:extLst>
                <a:ext uri="{FF2B5EF4-FFF2-40B4-BE49-F238E27FC236}">
                  <a16:creationId xmlns:a16="http://schemas.microsoft.com/office/drawing/2014/main" id="{71A347CE-9E76-604E-5416-C7C1C03B23CB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4756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14" name="مربع نص 13">
              <a:extLst>
                <a:ext uri="{FF2B5EF4-FFF2-40B4-BE49-F238E27FC236}">
                  <a16:creationId xmlns:a16="http://schemas.microsoft.com/office/drawing/2014/main" id="{859B28AB-22DC-A932-ED27-A0656EE7E97D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475629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  <p:pic>
        <p:nvPicPr>
          <p:cNvPr id="4" name="صورة 3">
            <a:extLst>
              <a:ext uri="{FF2B5EF4-FFF2-40B4-BE49-F238E27FC236}">
                <a16:creationId xmlns:a16="http://schemas.microsoft.com/office/drawing/2014/main" id="{33CB025E-AB84-C4AC-7F99-5CA4ECC2A3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00772" y="2088402"/>
            <a:ext cx="6790453" cy="383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51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0">
        <p159:morph option="byObject"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8" dur="2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91B8A51D-D864-5A87-6D59-CC40DB012B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C29387E5-9129-24BC-2BFA-B10509FC7637}"/>
              </a:ext>
            </a:extLst>
          </p:cNvPr>
          <p:cNvSpPr/>
          <p:nvPr/>
        </p:nvSpPr>
        <p:spPr>
          <a:xfrm>
            <a:off x="3501988" y="1230077"/>
            <a:ext cx="5081337" cy="68178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180F86E-903F-4CED-B9FF-310EE7DA0977}"/>
              </a:ext>
            </a:extLst>
          </p:cNvPr>
          <p:cNvSpPr txBox="1"/>
          <p:nvPr/>
        </p:nvSpPr>
        <p:spPr>
          <a:xfrm>
            <a:off x="1887658" y="1230077"/>
            <a:ext cx="816832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0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خمن الاسم ؟</a:t>
            </a:r>
          </a:p>
        </p:txBody>
      </p:sp>
      <p:grpSp>
        <p:nvGrpSpPr>
          <p:cNvPr id="12" name="مجموعة 11">
            <a:extLst>
              <a:ext uri="{FF2B5EF4-FFF2-40B4-BE49-F238E27FC236}">
                <a16:creationId xmlns:a16="http://schemas.microsoft.com/office/drawing/2014/main" id="{C559FC42-14A0-C1F2-9140-0E32D43E45A3}"/>
              </a:ext>
            </a:extLst>
          </p:cNvPr>
          <p:cNvGrpSpPr/>
          <p:nvPr/>
        </p:nvGrpSpPr>
        <p:grpSpPr>
          <a:xfrm>
            <a:off x="254828" y="155018"/>
            <a:ext cx="593583" cy="834796"/>
            <a:chOff x="254828" y="155018"/>
            <a:chExt cx="593583" cy="834796"/>
          </a:xfrm>
        </p:grpSpPr>
        <p:pic>
          <p:nvPicPr>
            <p:cNvPr id="10" name="صورة 9" descr="صورة تحتوي على أسود وأبيض, أسود, التصميم&#10;&#10;تم إنشاء الوصف تلقائياً">
              <a:extLst>
                <a:ext uri="{FF2B5EF4-FFF2-40B4-BE49-F238E27FC236}">
                  <a16:creationId xmlns:a16="http://schemas.microsoft.com/office/drawing/2014/main" id="{D16114DC-A8A0-3CD0-0227-745F8B6B5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8" y="205147"/>
              <a:ext cx="593583" cy="593583"/>
            </a:xfrm>
            <a:prstGeom prst="rect">
              <a:avLst/>
            </a:prstGeom>
          </p:spPr>
        </p:pic>
        <p:sp>
          <p:nvSpPr>
            <p:cNvPr id="11" name="مستطيل: زوايا مستديرة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97B1E06D-14F7-770E-CA57-498CF3288F13}"/>
                </a:ext>
              </a:extLst>
            </p:cNvPr>
            <p:cNvSpPr/>
            <p:nvPr/>
          </p:nvSpPr>
          <p:spPr>
            <a:xfrm>
              <a:off x="254828" y="155018"/>
              <a:ext cx="593583" cy="8347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sp>
        <p:nvSpPr>
          <p:cNvPr id="7" name="مربع نص 6">
            <a:extLst>
              <a:ext uri="{FF2B5EF4-FFF2-40B4-BE49-F238E27FC236}">
                <a16:creationId xmlns:a16="http://schemas.microsoft.com/office/drawing/2014/main" id="{22D9FEC5-D65F-4FF5-4C69-0729188D043B}"/>
              </a:ext>
            </a:extLst>
          </p:cNvPr>
          <p:cNvSpPr txBox="1"/>
          <p:nvPr/>
        </p:nvSpPr>
        <p:spPr>
          <a:xfrm>
            <a:off x="1426129" y="5649132"/>
            <a:ext cx="9510541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32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الإجابة : العلم نور و الجهل ظلام</a:t>
            </a:r>
          </a:p>
        </p:txBody>
      </p:sp>
      <p:grpSp>
        <p:nvGrpSpPr>
          <p:cNvPr id="8" name="مجموعة 7">
            <a:extLst>
              <a:ext uri="{FF2B5EF4-FFF2-40B4-BE49-F238E27FC236}">
                <a16:creationId xmlns:a16="http://schemas.microsoft.com/office/drawing/2014/main" id="{7CC359E9-F0DF-5023-51FB-D6E815FB4F0A}"/>
              </a:ext>
            </a:extLst>
          </p:cNvPr>
          <p:cNvGrpSpPr/>
          <p:nvPr/>
        </p:nvGrpSpPr>
        <p:grpSpPr>
          <a:xfrm>
            <a:off x="2279773" y="91960"/>
            <a:ext cx="7632454" cy="855549"/>
            <a:chOff x="1624667" y="2875002"/>
            <a:chExt cx="8942665" cy="1519227"/>
          </a:xfrm>
        </p:grpSpPr>
        <p:sp>
          <p:nvSpPr>
            <p:cNvPr id="14" name="مربع نص 13">
              <a:extLst>
                <a:ext uri="{FF2B5EF4-FFF2-40B4-BE49-F238E27FC236}">
                  <a16:creationId xmlns:a16="http://schemas.microsoft.com/office/drawing/2014/main" id="{31FD774D-A79D-E91F-EE62-FEEB5F7119FD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4756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15" name="مربع نص 14">
              <a:extLst>
                <a:ext uri="{FF2B5EF4-FFF2-40B4-BE49-F238E27FC236}">
                  <a16:creationId xmlns:a16="http://schemas.microsoft.com/office/drawing/2014/main" id="{9375C4D4-5715-2860-9A3C-BD38B7E95571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475629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  <p:pic>
        <p:nvPicPr>
          <p:cNvPr id="6" name="صورة 5">
            <a:extLst>
              <a:ext uri="{FF2B5EF4-FFF2-40B4-BE49-F238E27FC236}">
                <a16:creationId xmlns:a16="http://schemas.microsoft.com/office/drawing/2014/main" id="{C25160C9-A203-61D3-E94C-4D22489747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86172" y="1709855"/>
            <a:ext cx="6790453" cy="383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04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91B8A51D-D864-5A87-6D59-CC40DB012B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C29387E5-9129-24BC-2BFA-B10509FC7637}"/>
              </a:ext>
            </a:extLst>
          </p:cNvPr>
          <p:cNvSpPr/>
          <p:nvPr/>
        </p:nvSpPr>
        <p:spPr>
          <a:xfrm>
            <a:off x="3501988" y="1230077"/>
            <a:ext cx="5081337" cy="68178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180F86E-903F-4CED-B9FF-310EE7DA0977}"/>
              </a:ext>
            </a:extLst>
          </p:cNvPr>
          <p:cNvSpPr txBox="1"/>
          <p:nvPr/>
        </p:nvSpPr>
        <p:spPr>
          <a:xfrm>
            <a:off x="1887658" y="1230077"/>
            <a:ext cx="816832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0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حل اللغز ؟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F9AE404F-B15C-7C4E-C8BB-5687D3EADCF6}"/>
              </a:ext>
            </a:extLst>
          </p:cNvPr>
          <p:cNvSpPr txBox="1"/>
          <p:nvPr/>
        </p:nvSpPr>
        <p:spPr>
          <a:xfrm>
            <a:off x="1131874" y="3330033"/>
            <a:ext cx="102713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r-SA" sz="3600" b="0" i="0" u="none" strike="noStrike" dirty="0">
                <a:solidFill>
                  <a:schemeClr val="bg1"/>
                </a:solidFill>
                <a:effectLst/>
                <a:latin typeface="Parastoo" panose="020B0603030804020204" pitchFamily="34" charset="-78"/>
                <a:cs typeface="Parastoo" panose="020B0603030804020204" pitchFamily="34" charset="-78"/>
              </a:rPr>
              <a:t>عقرب من أنواع العقارب لا يمكن أن يلدغ أحد مطلقًا؟</a:t>
            </a:r>
          </a:p>
        </p:txBody>
      </p:sp>
      <p:grpSp>
        <p:nvGrpSpPr>
          <p:cNvPr id="11" name="مجموعة 10">
            <a:extLst>
              <a:ext uri="{FF2B5EF4-FFF2-40B4-BE49-F238E27FC236}">
                <a16:creationId xmlns:a16="http://schemas.microsoft.com/office/drawing/2014/main" id="{A9F209C9-C25E-B3C5-E470-A0AC4E85FB72}"/>
              </a:ext>
            </a:extLst>
          </p:cNvPr>
          <p:cNvGrpSpPr/>
          <p:nvPr/>
        </p:nvGrpSpPr>
        <p:grpSpPr>
          <a:xfrm>
            <a:off x="254828" y="155018"/>
            <a:ext cx="593583" cy="834796"/>
            <a:chOff x="254828" y="155018"/>
            <a:chExt cx="593583" cy="834796"/>
          </a:xfrm>
        </p:grpSpPr>
        <p:pic>
          <p:nvPicPr>
            <p:cNvPr id="12" name="صورة 11" descr="صورة تحتوي على أسود وأبيض, أسود, التصميم&#10;&#10;تم إنشاء الوصف تلقائياً">
              <a:extLst>
                <a:ext uri="{FF2B5EF4-FFF2-40B4-BE49-F238E27FC236}">
                  <a16:creationId xmlns:a16="http://schemas.microsoft.com/office/drawing/2014/main" id="{30416AD7-5271-04E7-882A-C8DE98838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8" y="205147"/>
              <a:ext cx="593583" cy="593583"/>
            </a:xfrm>
            <a:prstGeom prst="rect">
              <a:avLst/>
            </a:prstGeom>
          </p:spPr>
        </p:pic>
        <p:sp>
          <p:nvSpPr>
            <p:cNvPr id="13" name="مستطيل: زوايا مستديرة 12">
              <a:hlinkClick r:id="rId4" action="ppaction://hlinksldjump"/>
              <a:extLst>
                <a:ext uri="{FF2B5EF4-FFF2-40B4-BE49-F238E27FC236}">
                  <a16:creationId xmlns:a16="http://schemas.microsoft.com/office/drawing/2014/main" id="{B0CDA894-6630-1257-5C76-1218E002D34D}"/>
                </a:ext>
              </a:extLst>
            </p:cNvPr>
            <p:cNvSpPr/>
            <p:nvPr/>
          </p:nvSpPr>
          <p:spPr>
            <a:xfrm>
              <a:off x="254828" y="155018"/>
              <a:ext cx="593583" cy="8347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sp>
        <p:nvSpPr>
          <p:cNvPr id="15" name="مستطيل: زوايا مستديرة 14">
            <a:extLst>
              <a:ext uri="{FF2B5EF4-FFF2-40B4-BE49-F238E27FC236}">
                <a16:creationId xmlns:a16="http://schemas.microsoft.com/office/drawing/2014/main" id="{7624AB20-8643-3877-C5B8-CE5300DD1F50}"/>
              </a:ext>
            </a:extLst>
          </p:cNvPr>
          <p:cNvSpPr/>
          <p:nvPr/>
        </p:nvSpPr>
        <p:spPr>
          <a:xfrm>
            <a:off x="10453036" y="394438"/>
            <a:ext cx="1341914" cy="136601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مستطيل: زوايا مستديرة 15">
            <a:extLst>
              <a:ext uri="{FF2B5EF4-FFF2-40B4-BE49-F238E27FC236}">
                <a16:creationId xmlns:a16="http://schemas.microsoft.com/office/drawing/2014/main" id="{22E32A01-3A8E-000C-951F-B6A063BC117E}"/>
              </a:ext>
            </a:extLst>
          </p:cNvPr>
          <p:cNvSpPr/>
          <p:nvPr/>
        </p:nvSpPr>
        <p:spPr>
          <a:xfrm>
            <a:off x="10424278" y="394438"/>
            <a:ext cx="1341914" cy="1366019"/>
          </a:xfrm>
          <a:prstGeom prst="roundRect">
            <a:avLst/>
          </a:prstGeom>
          <a:noFill/>
          <a:ln w="76200">
            <a:solidFill>
              <a:srgbClr val="AD445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مستطيل: زوايا مستديرة 16">
            <a:extLst>
              <a:ext uri="{FF2B5EF4-FFF2-40B4-BE49-F238E27FC236}">
                <a16:creationId xmlns:a16="http://schemas.microsoft.com/office/drawing/2014/main" id="{3CC1067B-D51B-901E-24DA-BAB01473A59E}"/>
              </a:ext>
            </a:extLst>
          </p:cNvPr>
          <p:cNvSpPr/>
          <p:nvPr/>
        </p:nvSpPr>
        <p:spPr>
          <a:xfrm>
            <a:off x="10424278" y="394438"/>
            <a:ext cx="1341914" cy="1366019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9C515DA0-0DCA-7357-3A00-075ECE8A39BF}"/>
              </a:ext>
            </a:extLst>
          </p:cNvPr>
          <p:cNvSpPr txBox="1"/>
          <p:nvPr/>
        </p:nvSpPr>
        <p:spPr>
          <a:xfrm>
            <a:off x="10602464" y="675371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E19ABE97-11E1-A4E9-D74F-1FA9D35E626B}"/>
              </a:ext>
            </a:extLst>
          </p:cNvPr>
          <p:cNvSpPr txBox="1"/>
          <p:nvPr/>
        </p:nvSpPr>
        <p:spPr>
          <a:xfrm>
            <a:off x="10573706" y="68036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F70BDEE8-9E8D-3332-7489-70732E5A9C5D}"/>
              </a:ext>
            </a:extLst>
          </p:cNvPr>
          <p:cNvSpPr txBox="1"/>
          <p:nvPr/>
        </p:nvSpPr>
        <p:spPr>
          <a:xfrm>
            <a:off x="10582040" y="685666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B34E56EC-3FA3-4039-910E-701402966C31}"/>
              </a:ext>
            </a:extLst>
          </p:cNvPr>
          <p:cNvSpPr txBox="1"/>
          <p:nvPr/>
        </p:nvSpPr>
        <p:spPr>
          <a:xfrm>
            <a:off x="10576847" y="685349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CC053857-3AD1-BBC3-6426-86C9B2A38982}"/>
              </a:ext>
            </a:extLst>
          </p:cNvPr>
          <p:cNvSpPr txBox="1"/>
          <p:nvPr/>
        </p:nvSpPr>
        <p:spPr>
          <a:xfrm>
            <a:off x="10576690" y="71666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708FAEDB-B0CC-BCFB-DCEF-14ACB77362EC}"/>
              </a:ext>
            </a:extLst>
          </p:cNvPr>
          <p:cNvSpPr txBox="1"/>
          <p:nvPr/>
        </p:nvSpPr>
        <p:spPr>
          <a:xfrm>
            <a:off x="10573549" y="698512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E6E01A51-751B-E4F7-EE34-2017B8254347}"/>
              </a:ext>
            </a:extLst>
          </p:cNvPr>
          <p:cNvSpPr txBox="1"/>
          <p:nvPr/>
        </p:nvSpPr>
        <p:spPr>
          <a:xfrm>
            <a:off x="10549647" y="69152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382D5349-6374-8610-5EBE-B06E8CAB0310}"/>
              </a:ext>
            </a:extLst>
          </p:cNvPr>
          <p:cNvSpPr txBox="1"/>
          <p:nvPr/>
        </p:nvSpPr>
        <p:spPr>
          <a:xfrm>
            <a:off x="10596419" y="74362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70CBFAF8-263C-5C1E-A512-9ED5C99D3383}"/>
              </a:ext>
            </a:extLst>
          </p:cNvPr>
          <p:cNvSpPr txBox="1"/>
          <p:nvPr/>
        </p:nvSpPr>
        <p:spPr>
          <a:xfrm>
            <a:off x="10610798" y="72546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A1A42CC1-46FA-F583-8918-F1AAB309F025}"/>
              </a:ext>
            </a:extLst>
          </p:cNvPr>
          <p:cNvSpPr txBox="1"/>
          <p:nvPr/>
        </p:nvSpPr>
        <p:spPr>
          <a:xfrm>
            <a:off x="10597114" y="71772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183E37A5-3DAA-889F-1DE0-4094079326A4}"/>
              </a:ext>
            </a:extLst>
          </p:cNvPr>
          <p:cNvSpPr txBox="1"/>
          <p:nvPr/>
        </p:nvSpPr>
        <p:spPr>
          <a:xfrm>
            <a:off x="10593973" y="72389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0" name="مربع نص 29">
            <a:extLst>
              <a:ext uri="{FF2B5EF4-FFF2-40B4-BE49-F238E27FC236}">
                <a16:creationId xmlns:a16="http://schemas.microsoft.com/office/drawing/2014/main" id="{67C02799-CDFF-5583-766C-435367F535EA}"/>
              </a:ext>
            </a:extLst>
          </p:cNvPr>
          <p:cNvSpPr txBox="1"/>
          <p:nvPr/>
        </p:nvSpPr>
        <p:spPr>
          <a:xfrm>
            <a:off x="10578899" y="68827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09</a:t>
            </a:r>
          </a:p>
        </p:txBody>
      </p: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DE1BE107-312C-EEC2-9162-62E174B484F6}"/>
              </a:ext>
            </a:extLst>
          </p:cNvPr>
          <p:cNvSpPr txBox="1"/>
          <p:nvPr/>
        </p:nvSpPr>
        <p:spPr>
          <a:xfrm>
            <a:off x="10544297" y="687899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08</a:t>
            </a:r>
          </a:p>
        </p:txBody>
      </p:sp>
      <p:sp>
        <p:nvSpPr>
          <p:cNvPr id="32" name="مربع نص 31">
            <a:extLst>
              <a:ext uri="{FF2B5EF4-FFF2-40B4-BE49-F238E27FC236}">
                <a16:creationId xmlns:a16="http://schemas.microsoft.com/office/drawing/2014/main" id="{C33E4EAB-87F5-165A-F440-9CE3438E5D17}"/>
              </a:ext>
            </a:extLst>
          </p:cNvPr>
          <p:cNvSpPr txBox="1"/>
          <p:nvPr/>
        </p:nvSpPr>
        <p:spPr>
          <a:xfrm>
            <a:off x="10550673" y="71666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931F4F70-AA4F-CBAC-E5D7-5A6EF3A63DD4}"/>
              </a:ext>
            </a:extLst>
          </p:cNvPr>
          <p:cNvSpPr txBox="1"/>
          <p:nvPr/>
        </p:nvSpPr>
        <p:spPr>
          <a:xfrm>
            <a:off x="10573392" y="73664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E736B8C0-C29E-F006-DA6A-18B82A3E1D61}"/>
              </a:ext>
            </a:extLst>
          </p:cNvPr>
          <p:cNvSpPr txBox="1"/>
          <p:nvPr/>
        </p:nvSpPr>
        <p:spPr>
          <a:xfrm>
            <a:off x="10596957" y="681127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EBCED780-A8CC-77EB-6549-656B62B75A31}"/>
              </a:ext>
            </a:extLst>
          </p:cNvPr>
          <p:cNvSpPr txBox="1"/>
          <p:nvPr/>
        </p:nvSpPr>
        <p:spPr>
          <a:xfrm>
            <a:off x="10562468" y="69477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58283AA8-838E-F66F-F0B0-2522854A2987}"/>
              </a:ext>
            </a:extLst>
          </p:cNvPr>
          <p:cNvSpPr txBox="1"/>
          <p:nvPr/>
        </p:nvSpPr>
        <p:spPr>
          <a:xfrm>
            <a:off x="10625177" y="714292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7" name="مربع نص 36">
            <a:extLst>
              <a:ext uri="{FF2B5EF4-FFF2-40B4-BE49-F238E27FC236}">
                <a16:creationId xmlns:a16="http://schemas.microsoft.com/office/drawing/2014/main" id="{D15230AF-44FB-DF3F-B467-AF6D3860CA35}"/>
              </a:ext>
            </a:extLst>
          </p:cNvPr>
          <p:cNvSpPr txBox="1"/>
          <p:nvPr/>
        </p:nvSpPr>
        <p:spPr>
          <a:xfrm>
            <a:off x="10558344" y="75013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8" name="مربع نص 37">
            <a:extLst>
              <a:ext uri="{FF2B5EF4-FFF2-40B4-BE49-F238E27FC236}">
                <a16:creationId xmlns:a16="http://schemas.microsoft.com/office/drawing/2014/main" id="{83349C9D-2D43-A5F8-FAD8-3D1D94528F14}"/>
              </a:ext>
            </a:extLst>
          </p:cNvPr>
          <p:cNvSpPr txBox="1"/>
          <p:nvPr/>
        </p:nvSpPr>
        <p:spPr>
          <a:xfrm>
            <a:off x="10622036" y="63357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39" name="مربع نص 38">
            <a:extLst>
              <a:ext uri="{FF2B5EF4-FFF2-40B4-BE49-F238E27FC236}">
                <a16:creationId xmlns:a16="http://schemas.microsoft.com/office/drawing/2014/main" id="{E406E009-F486-C572-0ABE-1DF038402E37}"/>
              </a:ext>
            </a:extLst>
          </p:cNvPr>
          <p:cNvSpPr txBox="1"/>
          <p:nvPr/>
        </p:nvSpPr>
        <p:spPr>
          <a:xfrm>
            <a:off x="10610103" y="76861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01</a:t>
            </a:r>
          </a:p>
        </p:txBody>
      </p:sp>
      <p:grpSp>
        <p:nvGrpSpPr>
          <p:cNvPr id="7" name="مجموعة 6">
            <a:extLst>
              <a:ext uri="{FF2B5EF4-FFF2-40B4-BE49-F238E27FC236}">
                <a16:creationId xmlns:a16="http://schemas.microsoft.com/office/drawing/2014/main" id="{C7CFA3AA-E233-58A1-32F4-11964165E41D}"/>
              </a:ext>
            </a:extLst>
          </p:cNvPr>
          <p:cNvGrpSpPr/>
          <p:nvPr/>
        </p:nvGrpSpPr>
        <p:grpSpPr>
          <a:xfrm>
            <a:off x="2279773" y="91960"/>
            <a:ext cx="7632454" cy="855549"/>
            <a:chOff x="1624667" y="2875002"/>
            <a:chExt cx="8942665" cy="1519227"/>
          </a:xfrm>
        </p:grpSpPr>
        <p:sp>
          <p:nvSpPr>
            <p:cNvPr id="8" name="مربع نص 7">
              <a:extLst>
                <a:ext uri="{FF2B5EF4-FFF2-40B4-BE49-F238E27FC236}">
                  <a16:creationId xmlns:a16="http://schemas.microsoft.com/office/drawing/2014/main" id="{DD5A39A2-7B30-96C5-9CD1-B4810E578EBF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4756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9" name="مربع نص 8">
              <a:extLst>
                <a:ext uri="{FF2B5EF4-FFF2-40B4-BE49-F238E27FC236}">
                  <a16:creationId xmlns:a16="http://schemas.microsoft.com/office/drawing/2014/main" id="{747C4669-E888-EAAC-3654-99B1C6C4BBFC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475629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6543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0">
        <p159:morph option="byObject"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91B8A51D-D864-5A87-6D59-CC40DB012B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C29387E5-9129-24BC-2BFA-B10509FC7637}"/>
              </a:ext>
            </a:extLst>
          </p:cNvPr>
          <p:cNvSpPr/>
          <p:nvPr/>
        </p:nvSpPr>
        <p:spPr>
          <a:xfrm>
            <a:off x="3501988" y="1230077"/>
            <a:ext cx="5081337" cy="68178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180F86E-903F-4CED-B9FF-310EE7DA0977}"/>
              </a:ext>
            </a:extLst>
          </p:cNvPr>
          <p:cNvSpPr txBox="1"/>
          <p:nvPr/>
        </p:nvSpPr>
        <p:spPr>
          <a:xfrm>
            <a:off x="1887658" y="1230077"/>
            <a:ext cx="816832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0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حل اللغز ؟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B1AC4162-8F73-6D8D-80ED-472483A3CDC5}"/>
              </a:ext>
            </a:extLst>
          </p:cNvPr>
          <p:cNvSpPr txBox="1"/>
          <p:nvPr/>
        </p:nvSpPr>
        <p:spPr>
          <a:xfrm>
            <a:off x="1523607" y="4927326"/>
            <a:ext cx="91447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ar-SA" sz="32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الإجابة : عقرب الساعة</a:t>
            </a:r>
          </a:p>
        </p:txBody>
      </p:sp>
      <p:grpSp>
        <p:nvGrpSpPr>
          <p:cNvPr id="8" name="مجموعة 7">
            <a:extLst>
              <a:ext uri="{FF2B5EF4-FFF2-40B4-BE49-F238E27FC236}">
                <a16:creationId xmlns:a16="http://schemas.microsoft.com/office/drawing/2014/main" id="{EDE8B0F7-BE95-2E78-CE1B-72DE1A6374FE}"/>
              </a:ext>
            </a:extLst>
          </p:cNvPr>
          <p:cNvGrpSpPr/>
          <p:nvPr/>
        </p:nvGrpSpPr>
        <p:grpSpPr>
          <a:xfrm>
            <a:off x="254828" y="155018"/>
            <a:ext cx="593583" cy="834796"/>
            <a:chOff x="254828" y="155018"/>
            <a:chExt cx="593583" cy="834796"/>
          </a:xfrm>
        </p:grpSpPr>
        <p:pic>
          <p:nvPicPr>
            <p:cNvPr id="9" name="صورة 8" descr="صورة تحتوي على أسود وأبيض, أسود, التصميم&#10;&#10;تم إنشاء الوصف تلقائياً">
              <a:extLst>
                <a:ext uri="{FF2B5EF4-FFF2-40B4-BE49-F238E27FC236}">
                  <a16:creationId xmlns:a16="http://schemas.microsoft.com/office/drawing/2014/main" id="{D7EC9EC4-5BB4-700B-C891-B85032C8E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8" y="205147"/>
              <a:ext cx="593583" cy="593583"/>
            </a:xfrm>
            <a:prstGeom prst="rect">
              <a:avLst/>
            </a:prstGeom>
          </p:spPr>
        </p:pic>
        <p:sp>
          <p:nvSpPr>
            <p:cNvPr id="11" name="مستطيل: زوايا مستديرة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31BFCBC3-6370-F152-C97A-9825ACEC9BD6}"/>
                </a:ext>
              </a:extLst>
            </p:cNvPr>
            <p:cNvSpPr/>
            <p:nvPr/>
          </p:nvSpPr>
          <p:spPr>
            <a:xfrm>
              <a:off x="254828" y="155018"/>
              <a:ext cx="593583" cy="8347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grpSp>
        <p:nvGrpSpPr>
          <p:cNvPr id="10" name="مجموعة 9">
            <a:extLst>
              <a:ext uri="{FF2B5EF4-FFF2-40B4-BE49-F238E27FC236}">
                <a16:creationId xmlns:a16="http://schemas.microsoft.com/office/drawing/2014/main" id="{D5F09F14-5FCF-626F-8057-1B03854DF65D}"/>
              </a:ext>
            </a:extLst>
          </p:cNvPr>
          <p:cNvGrpSpPr/>
          <p:nvPr/>
        </p:nvGrpSpPr>
        <p:grpSpPr>
          <a:xfrm>
            <a:off x="2279773" y="91960"/>
            <a:ext cx="7632454" cy="855549"/>
            <a:chOff x="1624667" y="2875002"/>
            <a:chExt cx="8942665" cy="1519227"/>
          </a:xfrm>
        </p:grpSpPr>
        <p:sp>
          <p:nvSpPr>
            <p:cNvPr id="13" name="مربع نص 12">
              <a:extLst>
                <a:ext uri="{FF2B5EF4-FFF2-40B4-BE49-F238E27FC236}">
                  <a16:creationId xmlns:a16="http://schemas.microsoft.com/office/drawing/2014/main" id="{616E1288-E5E6-AD7D-AADC-A2C3DFF2368E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4756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14" name="مربع نص 13">
              <a:extLst>
                <a:ext uri="{FF2B5EF4-FFF2-40B4-BE49-F238E27FC236}">
                  <a16:creationId xmlns:a16="http://schemas.microsoft.com/office/drawing/2014/main" id="{BB907AA8-9559-7977-0BE8-14462CFDCB7A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475629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  <p:sp>
        <p:nvSpPr>
          <p:cNvPr id="4" name="مربع نص 3">
            <a:extLst>
              <a:ext uri="{FF2B5EF4-FFF2-40B4-BE49-F238E27FC236}">
                <a16:creationId xmlns:a16="http://schemas.microsoft.com/office/drawing/2014/main" id="{880E4684-8BA7-78B7-4593-DA4C88933E1D}"/>
              </a:ext>
            </a:extLst>
          </p:cNvPr>
          <p:cNvSpPr txBox="1"/>
          <p:nvPr/>
        </p:nvSpPr>
        <p:spPr>
          <a:xfrm>
            <a:off x="1131874" y="3330033"/>
            <a:ext cx="102713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r-SA" sz="3600" b="0" i="0" u="none" strike="noStrike" dirty="0">
                <a:solidFill>
                  <a:schemeClr val="bg1"/>
                </a:solidFill>
                <a:effectLst/>
                <a:latin typeface="Parastoo" panose="020B0603030804020204" pitchFamily="34" charset="-78"/>
                <a:cs typeface="Parastoo" panose="020B0603030804020204" pitchFamily="34" charset="-78"/>
              </a:rPr>
              <a:t>عقرب من أنواع العقارب لا يمكن أن يلدغ أحد مطلقًا؟</a:t>
            </a:r>
          </a:p>
        </p:txBody>
      </p:sp>
    </p:spTree>
    <p:extLst>
      <p:ext uri="{BB962C8B-B14F-4D97-AF65-F5344CB8AC3E}">
        <p14:creationId xmlns:p14="http://schemas.microsoft.com/office/powerpoint/2010/main" val="1897848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91B8A51D-D864-5A87-6D59-CC40DB012B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C29387E5-9129-24BC-2BFA-B10509FC7637}"/>
              </a:ext>
            </a:extLst>
          </p:cNvPr>
          <p:cNvSpPr/>
          <p:nvPr/>
        </p:nvSpPr>
        <p:spPr>
          <a:xfrm>
            <a:off x="3501988" y="1230077"/>
            <a:ext cx="5081337" cy="68178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180F86E-903F-4CED-B9FF-310EE7DA0977}"/>
              </a:ext>
            </a:extLst>
          </p:cNvPr>
          <p:cNvSpPr txBox="1"/>
          <p:nvPr/>
        </p:nvSpPr>
        <p:spPr>
          <a:xfrm>
            <a:off x="1887658" y="1230077"/>
            <a:ext cx="816832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0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حل اللغز ؟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F9AE404F-B15C-7C4E-C8BB-5687D3EADCF6}"/>
              </a:ext>
            </a:extLst>
          </p:cNvPr>
          <p:cNvSpPr txBox="1"/>
          <p:nvPr/>
        </p:nvSpPr>
        <p:spPr>
          <a:xfrm>
            <a:off x="123440" y="3388304"/>
            <a:ext cx="12068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r-SA" sz="3600" b="0" i="0" dirty="0">
                <a:solidFill>
                  <a:schemeClr val="bg1"/>
                </a:solidFill>
                <a:effectLst/>
                <a:latin typeface="Parastoo" panose="020B0603030804020204" pitchFamily="34" charset="-78"/>
                <a:cs typeface="Parastoo" panose="020B0603030804020204" pitchFamily="34" charset="-78"/>
              </a:rPr>
              <a:t>شيء يتواجد في كل مكان من حولك ولكنك لا تستطيع أن تراه؟</a:t>
            </a:r>
          </a:p>
        </p:txBody>
      </p:sp>
      <p:grpSp>
        <p:nvGrpSpPr>
          <p:cNvPr id="11" name="مجموعة 10">
            <a:extLst>
              <a:ext uri="{FF2B5EF4-FFF2-40B4-BE49-F238E27FC236}">
                <a16:creationId xmlns:a16="http://schemas.microsoft.com/office/drawing/2014/main" id="{A9F209C9-C25E-B3C5-E470-A0AC4E85FB72}"/>
              </a:ext>
            </a:extLst>
          </p:cNvPr>
          <p:cNvGrpSpPr/>
          <p:nvPr/>
        </p:nvGrpSpPr>
        <p:grpSpPr>
          <a:xfrm>
            <a:off x="254828" y="155018"/>
            <a:ext cx="593583" cy="834796"/>
            <a:chOff x="254828" y="155018"/>
            <a:chExt cx="593583" cy="834796"/>
          </a:xfrm>
        </p:grpSpPr>
        <p:pic>
          <p:nvPicPr>
            <p:cNvPr id="12" name="صورة 11" descr="صورة تحتوي على أسود وأبيض, أسود, التصميم&#10;&#10;تم إنشاء الوصف تلقائياً">
              <a:extLst>
                <a:ext uri="{FF2B5EF4-FFF2-40B4-BE49-F238E27FC236}">
                  <a16:creationId xmlns:a16="http://schemas.microsoft.com/office/drawing/2014/main" id="{30416AD7-5271-04E7-882A-C8DE98838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8" y="205147"/>
              <a:ext cx="593583" cy="593583"/>
            </a:xfrm>
            <a:prstGeom prst="rect">
              <a:avLst/>
            </a:prstGeom>
          </p:spPr>
        </p:pic>
        <p:sp>
          <p:nvSpPr>
            <p:cNvPr id="13" name="مستطيل: زوايا مستديرة 12">
              <a:hlinkClick r:id="rId4" action="ppaction://hlinksldjump"/>
              <a:extLst>
                <a:ext uri="{FF2B5EF4-FFF2-40B4-BE49-F238E27FC236}">
                  <a16:creationId xmlns:a16="http://schemas.microsoft.com/office/drawing/2014/main" id="{B0CDA894-6630-1257-5C76-1218E002D34D}"/>
                </a:ext>
              </a:extLst>
            </p:cNvPr>
            <p:cNvSpPr/>
            <p:nvPr/>
          </p:nvSpPr>
          <p:spPr>
            <a:xfrm>
              <a:off x="254828" y="155018"/>
              <a:ext cx="593583" cy="8347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sp>
        <p:nvSpPr>
          <p:cNvPr id="15" name="مستطيل: زوايا مستديرة 14">
            <a:extLst>
              <a:ext uri="{FF2B5EF4-FFF2-40B4-BE49-F238E27FC236}">
                <a16:creationId xmlns:a16="http://schemas.microsoft.com/office/drawing/2014/main" id="{7624AB20-8643-3877-C5B8-CE5300DD1F50}"/>
              </a:ext>
            </a:extLst>
          </p:cNvPr>
          <p:cNvSpPr/>
          <p:nvPr/>
        </p:nvSpPr>
        <p:spPr>
          <a:xfrm>
            <a:off x="10453036" y="394438"/>
            <a:ext cx="1341914" cy="136601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مستطيل: زوايا مستديرة 15">
            <a:extLst>
              <a:ext uri="{FF2B5EF4-FFF2-40B4-BE49-F238E27FC236}">
                <a16:creationId xmlns:a16="http://schemas.microsoft.com/office/drawing/2014/main" id="{22E32A01-3A8E-000C-951F-B6A063BC117E}"/>
              </a:ext>
            </a:extLst>
          </p:cNvPr>
          <p:cNvSpPr/>
          <p:nvPr/>
        </p:nvSpPr>
        <p:spPr>
          <a:xfrm>
            <a:off x="10424278" y="394438"/>
            <a:ext cx="1341914" cy="1366019"/>
          </a:xfrm>
          <a:prstGeom prst="roundRect">
            <a:avLst/>
          </a:prstGeom>
          <a:noFill/>
          <a:ln w="76200">
            <a:solidFill>
              <a:srgbClr val="AD445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مستطيل: زوايا مستديرة 16">
            <a:extLst>
              <a:ext uri="{FF2B5EF4-FFF2-40B4-BE49-F238E27FC236}">
                <a16:creationId xmlns:a16="http://schemas.microsoft.com/office/drawing/2014/main" id="{3CC1067B-D51B-901E-24DA-BAB01473A59E}"/>
              </a:ext>
            </a:extLst>
          </p:cNvPr>
          <p:cNvSpPr/>
          <p:nvPr/>
        </p:nvSpPr>
        <p:spPr>
          <a:xfrm>
            <a:off x="10424278" y="394438"/>
            <a:ext cx="1341914" cy="1366019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9C515DA0-0DCA-7357-3A00-075ECE8A39BF}"/>
              </a:ext>
            </a:extLst>
          </p:cNvPr>
          <p:cNvSpPr txBox="1"/>
          <p:nvPr/>
        </p:nvSpPr>
        <p:spPr>
          <a:xfrm>
            <a:off x="10602464" y="675371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E19ABE97-11E1-A4E9-D74F-1FA9D35E626B}"/>
              </a:ext>
            </a:extLst>
          </p:cNvPr>
          <p:cNvSpPr txBox="1"/>
          <p:nvPr/>
        </p:nvSpPr>
        <p:spPr>
          <a:xfrm>
            <a:off x="10573706" y="68036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F70BDEE8-9E8D-3332-7489-70732E5A9C5D}"/>
              </a:ext>
            </a:extLst>
          </p:cNvPr>
          <p:cNvSpPr txBox="1"/>
          <p:nvPr/>
        </p:nvSpPr>
        <p:spPr>
          <a:xfrm>
            <a:off x="10582040" y="685666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B34E56EC-3FA3-4039-910E-701402966C31}"/>
              </a:ext>
            </a:extLst>
          </p:cNvPr>
          <p:cNvSpPr txBox="1"/>
          <p:nvPr/>
        </p:nvSpPr>
        <p:spPr>
          <a:xfrm>
            <a:off x="10576847" y="685349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CC053857-3AD1-BBC3-6426-86C9B2A38982}"/>
              </a:ext>
            </a:extLst>
          </p:cNvPr>
          <p:cNvSpPr txBox="1"/>
          <p:nvPr/>
        </p:nvSpPr>
        <p:spPr>
          <a:xfrm>
            <a:off x="10576690" y="71666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708FAEDB-B0CC-BCFB-DCEF-14ACB77362EC}"/>
              </a:ext>
            </a:extLst>
          </p:cNvPr>
          <p:cNvSpPr txBox="1"/>
          <p:nvPr/>
        </p:nvSpPr>
        <p:spPr>
          <a:xfrm>
            <a:off x="10573549" y="698512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E6E01A51-751B-E4F7-EE34-2017B8254347}"/>
              </a:ext>
            </a:extLst>
          </p:cNvPr>
          <p:cNvSpPr txBox="1"/>
          <p:nvPr/>
        </p:nvSpPr>
        <p:spPr>
          <a:xfrm>
            <a:off x="10549647" y="69152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382D5349-6374-8610-5EBE-B06E8CAB0310}"/>
              </a:ext>
            </a:extLst>
          </p:cNvPr>
          <p:cNvSpPr txBox="1"/>
          <p:nvPr/>
        </p:nvSpPr>
        <p:spPr>
          <a:xfrm>
            <a:off x="10596419" y="74362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70CBFAF8-263C-5C1E-A512-9ED5C99D3383}"/>
              </a:ext>
            </a:extLst>
          </p:cNvPr>
          <p:cNvSpPr txBox="1"/>
          <p:nvPr/>
        </p:nvSpPr>
        <p:spPr>
          <a:xfrm>
            <a:off x="10610798" y="72546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A1A42CC1-46FA-F583-8918-F1AAB309F025}"/>
              </a:ext>
            </a:extLst>
          </p:cNvPr>
          <p:cNvSpPr txBox="1"/>
          <p:nvPr/>
        </p:nvSpPr>
        <p:spPr>
          <a:xfrm>
            <a:off x="10597114" y="71772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183E37A5-3DAA-889F-1DE0-4094079326A4}"/>
              </a:ext>
            </a:extLst>
          </p:cNvPr>
          <p:cNvSpPr txBox="1"/>
          <p:nvPr/>
        </p:nvSpPr>
        <p:spPr>
          <a:xfrm>
            <a:off x="10593973" y="72389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0" name="مربع نص 29">
            <a:extLst>
              <a:ext uri="{FF2B5EF4-FFF2-40B4-BE49-F238E27FC236}">
                <a16:creationId xmlns:a16="http://schemas.microsoft.com/office/drawing/2014/main" id="{67C02799-CDFF-5583-766C-435367F535EA}"/>
              </a:ext>
            </a:extLst>
          </p:cNvPr>
          <p:cNvSpPr txBox="1"/>
          <p:nvPr/>
        </p:nvSpPr>
        <p:spPr>
          <a:xfrm>
            <a:off x="10578899" y="68827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09</a:t>
            </a:r>
          </a:p>
        </p:txBody>
      </p: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DE1BE107-312C-EEC2-9162-62E174B484F6}"/>
              </a:ext>
            </a:extLst>
          </p:cNvPr>
          <p:cNvSpPr txBox="1"/>
          <p:nvPr/>
        </p:nvSpPr>
        <p:spPr>
          <a:xfrm>
            <a:off x="10544297" y="687899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08</a:t>
            </a:r>
          </a:p>
        </p:txBody>
      </p:sp>
      <p:sp>
        <p:nvSpPr>
          <p:cNvPr id="32" name="مربع نص 31">
            <a:extLst>
              <a:ext uri="{FF2B5EF4-FFF2-40B4-BE49-F238E27FC236}">
                <a16:creationId xmlns:a16="http://schemas.microsoft.com/office/drawing/2014/main" id="{C33E4EAB-87F5-165A-F440-9CE3438E5D17}"/>
              </a:ext>
            </a:extLst>
          </p:cNvPr>
          <p:cNvSpPr txBox="1"/>
          <p:nvPr/>
        </p:nvSpPr>
        <p:spPr>
          <a:xfrm>
            <a:off x="10550673" y="71666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931F4F70-AA4F-CBAC-E5D7-5A6EF3A63DD4}"/>
              </a:ext>
            </a:extLst>
          </p:cNvPr>
          <p:cNvSpPr txBox="1"/>
          <p:nvPr/>
        </p:nvSpPr>
        <p:spPr>
          <a:xfrm>
            <a:off x="10573392" y="73664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E736B8C0-C29E-F006-DA6A-18B82A3E1D61}"/>
              </a:ext>
            </a:extLst>
          </p:cNvPr>
          <p:cNvSpPr txBox="1"/>
          <p:nvPr/>
        </p:nvSpPr>
        <p:spPr>
          <a:xfrm>
            <a:off x="10596957" y="681127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EBCED780-A8CC-77EB-6549-656B62B75A31}"/>
              </a:ext>
            </a:extLst>
          </p:cNvPr>
          <p:cNvSpPr txBox="1"/>
          <p:nvPr/>
        </p:nvSpPr>
        <p:spPr>
          <a:xfrm>
            <a:off x="10562468" y="69477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58283AA8-838E-F66F-F0B0-2522854A2987}"/>
              </a:ext>
            </a:extLst>
          </p:cNvPr>
          <p:cNvSpPr txBox="1"/>
          <p:nvPr/>
        </p:nvSpPr>
        <p:spPr>
          <a:xfrm>
            <a:off x="10625177" y="714292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7" name="مربع نص 36">
            <a:extLst>
              <a:ext uri="{FF2B5EF4-FFF2-40B4-BE49-F238E27FC236}">
                <a16:creationId xmlns:a16="http://schemas.microsoft.com/office/drawing/2014/main" id="{D15230AF-44FB-DF3F-B467-AF6D3860CA35}"/>
              </a:ext>
            </a:extLst>
          </p:cNvPr>
          <p:cNvSpPr txBox="1"/>
          <p:nvPr/>
        </p:nvSpPr>
        <p:spPr>
          <a:xfrm>
            <a:off x="10558344" y="75013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8" name="مربع نص 37">
            <a:extLst>
              <a:ext uri="{FF2B5EF4-FFF2-40B4-BE49-F238E27FC236}">
                <a16:creationId xmlns:a16="http://schemas.microsoft.com/office/drawing/2014/main" id="{83349C9D-2D43-A5F8-FAD8-3D1D94528F14}"/>
              </a:ext>
            </a:extLst>
          </p:cNvPr>
          <p:cNvSpPr txBox="1"/>
          <p:nvPr/>
        </p:nvSpPr>
        <p:spPr>
          <a:xfrm>
            <a:off x="10622036" y="63357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39" name="مربع نص 38">
            <a:extLst>
              <a:ext uri="{FF2B5EF4-FFF2-40B4-BE49-F238E27FC236}">
                <a16:creationId xmlns:a16="http://schemas.microsoft.com/office/drawing/2014/main" id="{E406E009-F486-C572-0ABE-1DF038402E37}"/>
              </a:ext>
            </a:extLst>
          </p:cNvPr>
          <p:cNvSpPr txBox="1"/>
          <p:nvPr/>
        </p:nvSpPr>
        <p:spPr>
          <a:xfrm>
            <a:off x="10610103" y="76861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01</a:t>
            </a:r>
          </a:p>
        </p:txBody>
      </p:sp>
      <p:grpSp>
        <p:nvGrpSpPr>
          <p:cNvPr id="7" name="مجموعة 6">
            <a:extLst>
              <a:ext uri="{FF2B5EF4-FFF2-40B4-BE49-F238E27FC236}">
                <a16:creationId xmlns:a16="http://schemas.microsoft.com/office/drawing/2014/main" id="{C7CFA3AA-E233-58A1-32F4-11964165E41D}"/>
              </a:ext>
            </a:extLst>
          </p:cNvPr>
          <p:cNvGrpSpPr/>
          <p:nvPr/>
        </p:nvGrpSpPr>
        <p:grpSpPr>
          <a:xfrm>
            <a:off x="2279773" y="91960"/>
            <a:ext cx="7632454" cy="855549"/>
            <a:chOff x="1624667" y="2875002"/>
            <a:chExt cx="8942665" cy="1519227"/>
          </a:xfrm>
        </p:grpSpPr>
        <p:sp>
          <p:nvSpPr>
            <p:cNvPr id="8" name="مربع نص 7">
              <a:extLst>
                <a:ext uri="{FF2B5EF4-FFF2-40B4-BE49-F238E27FC236}">
                  <a16:creationId xmlns:a16="http://schemas.microsoft.com/office/drawing/2014/main" id="{DD5A39A2-7B30-96C5-9CD1-B4810E578EBF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4756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9" name="مربع نص 8">
              <a:extLst>
                <a:ext uri="{FF2B5EF4-FFF2-40B4-BE49-F238E27FC236}">
                  <a16:creationId xmlns:a16="http://schemas.microsoft.com/office/drawing/2014/main" id="{747C4669-E888-EAAC-3654-99B1C6C4BBFC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475629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185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0">
        <p159:morph option="byObject"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91B8A51D-D864-5A87-6D59-CC40DB012B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C29387E5-9129-24BC-2BFA-B10509FC7637}"/>
              </a:ext>
            </a:extLst>
          </p:cNvPr>
          <p:cNvSpPr/>
          <p:nvPr/>
        </p:nvSpPr>
        <p:spPr>
          <a:xfrm>
            <a:off x="3501988" y="1230077"/>
            <a:ext cx="5081337" cy="68178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180F86E-903F-4CED-B9FF-310EE7DA0977}"/>
              </a:ext>
            </a:extLst>
          </p:cNvPr>
          <p:cNvSpPr txBox="1"/>
          <p:nvPr/>
        </p:nvSpPr>
        <p:spPr>
          <a:xfrm>
            <a:off x="1887658" y="1230077"/>
            <a:ext cx="816832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0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حل اللغز ؟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B1AC4162-8F73-6D8D-80ED-472483A3CDC5}"/>
              </a:ext>
            </a:extLst>
          </p:cNvPr>
          <p:cNvSpPr txBox="1"/>
          <p:nvPr/>
        </p:nvSpPr>
        <p:spPr>
          <a:xfrm>
            <a:off x="1523607" y="4927326"/>
            <a:ext cx="91447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ar-SA" sz="32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الإجابة : الهواء</a:t>
            </a:r>
          </a:p>
        </p:txBody>
      </p:sp>
      <p:grpSp>
        <p:nvGrpSpPr>
          <p:cNvPr id="8" name="مجموعة 7">
            <a:extLst>
              <a:ext uri="{FF2B5EF4-FFF2-40B4-BE49-F238E27FC236}">
                <a16:creationId xmlns:a16="http://schemas.microsoft.com/office/drawing/2014/main" id="{EDE8B0F7-BE95-2E78-CE1B-72DE1A6374FE}"/>
              </a:ext>
            </a:extLst>
          </p:cNvPr>
          <p:cNvGrpSpPr/>
          <p:nvPr/>
        </p:nvGrpSpPr>
        <p:grpSpPr>
          <a:xfrm>
            <a:off x="254828" y="155018"/>
            <a:ext cx="593583" cy="834796"/>
            <a:chOff x="254828" y="155018"/>
            <a:chExt cx="593583" cy="834796"/>
          </a:xfrm>
        </p:grpSpPr>
        <p:pic>
          <p:nvPicPr>
            <p:cNvPr id="9" name="صورة 8" descr="صورة تحتوي على أسود وأبيض, أسود, التصميم&#10;&#10;تم إنشاء الوصف تلقائياً">
              <a:extLst>
                <a:ext uri="{FF2B5EF4-FFF2-40B4-BE49-F238E27FC236}">
                  <a16:creationId xmlns:a16="http://schemas.microsoft.com/office/drawing/2014/main" id="{D7EC9EC4-5BB4-700B-C891-B85032C8E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8" y="205147"/>
              <a:ext cx="593583" cy="593583"/>
            </a:xfrm>
            <a:prstGeom prst="rect">
              <a:avLst/>
            </a:prstGeom>
          </p:spPr>
        </p:pic>
        <p:sp>
          <p:nvSpPr>
            <p:cNvPr id="11" name="مستطيل: زوايا مستديرة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31BFCBC3-6370-F152-C97A-9825ACEC9BD6}"/>
                </a:ext>
              </a:extLst>
            </p:cNvPr>
            <p:cNvSpPr/>
            <p:nvPr/>
          </p:nvSpPr>
          <p:spPr>
            <a:xfrm>
              <a:off x="254828" y="155018"/>
              <a:ext cx="593583" cy="8347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grpSp>
        <p:nvGrpSpPr>
          <p:cNvPr id="10" name="مجموعة 9">
            <a:extLst>
              <a:ext uri="{FF2B5EF4-FFF2-40B4-BE49-F238E27FC236}">
                <a16:creationId xmlns:a16="http://schemas.microsoft.com/office/drawing/2014/main" id="{D5F09F14-5FCF-626F-8057-1B03854DF65D}"/>
              </a:ext>
            </a:extLst>
          </p:cNvPr>
          <p:cNvGrpSpPr/>
          <p:nvPr/>
        </p:nvGrpSpPr>
        <p:grpSpPr>
          <a:xfrm>
            <a:off x="2279773" y="91960"/>
            <a:ext cx="7632454" cy="855549"/>
            <a:chOff x="1624667" y="2875002"/>
            <a:chExt cx="8942665" cy="1519227"/>
          </a:xfrm>
        </p:grpSpPr>
        <p:sp>
          <p:nvSpPr>
            <p:cNvPr id="13" name="مربع نص 12">
              <a:extLst>
                <a:ext uri="{FF2B5EF4-FFF2-40B4-BE49-F238E27FC236}">
                  <a16:creationId xmlns:a16="http://schemas.microsoft.com/office/drawing/2014/main" id="{616E1288-E5E6-AD7D-AADC-A2C3DFF2368E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4756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14" name="مربع نص 13">
              <a:extLst>
                <a:ext uri="{FF2B5EF4-FFF2-40B4-BE49-F238E27FC236}">
                  <a16:creationId xmlns:a16="http://schemas.microsoft.com/office/drawing/2014/main" id="{BB907AA8-9559-7977-0BE8-14462CFDCB7A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475629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  <p:sp>
        <p:nvSpPr>
          <p:cNvPr id="6" name="مربع نص 5">
            <a:extLst>
              <a:ext uri="{FF2B5EF4-FFF2-40B4-BE49-F238E27FC236}">
                <a16:creationId xmlns:a16="http://schemas.microsoft.com/office/drawing/2014/main" id="{91563FA9-6F80-3B96-4C6B-17DA0DDCF7F3}"/>
              </a:ext>
            </a:extLst>
          </p:cNvPr>
          <p:cNvSpPr txBox="1"/>
          <p:nvPr/>
        </p:nvSpPr>
        <p:spPr>
          <a:xfrm>
            <a:off x="123440" y="3388304"/>
            <a:ext cx="12068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r-SA" sz="3600" b="0" i="0" dirty="0">
                <a:solidFill>
                  <a:schemeClr val="bg1"/>
                </a:solidFill>
                <a:effectLst/>
                <a:latin typeface="Parastoo" panose="020B0603030804020204" pitchFamily="34" charset="-78"/>
                <a:cs typeface="Parastoo" panose="020B0603030804020204" pitchFamily="34" charset="-78"/>
              </a:rPr>
              <a:t>شيء يتواجد في كل مكان من حولك ولكنك لا تستطيع أن تراه؟</a:t>
            </a:r>
          </a:p>
        </p:txBody>
      </p:sp>
    </p:spTree>
    <p:extLst>
      <p:ext uri="{BB962C8B-B14F-4D97-AF65-F5344CB8AC3E}">
        <p14:creationId xmlns:p14="http://schemas.microsoft.com/office/powerpoint/2010/main" val="2783124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91B8A51D-D864-5A87-6D59-CC40DB012BBB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"/>
            <a:ext cx="12192000" cy="6858000"/>
          </a:xfrm>
          <a:prstGeom prst="rect">
            <a:avLst/>
          </a:prstGeom>
        </p:spPr>
      </p:pic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C29387E5-9129-24BC-2BFA-B10509FC7637}"/>
              </a:ext>
            </a:extLst>
          </p:cNvPr>
          <p:cNvSpPr/>
          <p:nvPr/>
        </p:nvSpPr>
        <p:spPr>
          <a:xfrm>
            <a:off x="3501988" y="1230077"/>
            <a:ext cx="5081337" cy="68178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180F86E-903F-4CED-B9FF-310EE7DA0977}"/>
              </a:ext>
            </a:extLst>
          </p:cNvPr>
          <p:cNvSpPr txBox="1"/>
          <p:nvPr/>
        </p:nvSpPr>
        <p:spPr>
          <a:xfrm>
            <a:off x="1887658" y="1230077"/>
            <a:ext cx="816832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0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خمن الاسم ؟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70F07718-9742-71B3-F4C5-31B3E0963F94}"/>
              </a:ext>
            </a:extLst>
          </p:cNvPr>
          <p:cNvSpPr txBox="1"/>
          <p:nvPr/>
        </p:nvSpPr>
        <p:spPr>
          <a:xfrm>
            <a:off x="2994783" y="4147283"/>
            <a:ext cx="7194884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400" dirty="0">
                <a:solidFill>
                  <a:schemeClr val="bg1"/>
                </a:solidFill>
                <a:latin typeface="AA-TYPO" panose="02000800000000000000" pitchFamily="2" charset="-78"/>
                <a:cs typeface="AA-TYPO" panose="02000800000000000000" pitchFamily="2" charset="-78"/>
              </a:rPr>
              <a:t>تـــــر  +</a:t>
            </a:r>
          </a:p>
        </p:txBody>
      </p:sp>
      <p:pic>
        <p:nvPicPr>
          <p:cNvPr id="8" name="صورة 7" descr="صورة تحتوي على الرسومات, رمز, الخط, التصميم&#10;&#10;تم إنشاء الوصف تلقائياً">
            <a:extLst>
              <a:ext uri="{FF2B5EF4-FFF2-40B4-BE49-F238E27FC236}">
                <a16:creationId xmlns:a16="http://schemas.microsoft.com/office/drawing/2014/main" id="{71C27F34-AD62-1F91-49D8-24692342C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2595" y="3303067"/>
            <a:ext cx="1688432" cy="1688432"/>
          </a:xfrm>
          <a:prstGeom prst="rect">
            <a:avLst/>
          </a:prstGeom>
        </p:spPr>
      </p:pic>
      <p:grpSp>
        <p:nvGrpSpPr>
          <p:cNvPr id="12" name="مجموعة 11">
            <a:extLst>
              <a:ext uri="{FF2B5EF4-FFF2-40B4-BE49-F238E27FC236}">
                <a16:creationId xmlns:a16="http://schemas.microsoft.com/office/drawing/2014/main" id="{C559FC42-14A0-C1F2-9140-0E32D43E45A3}"/>
              </a:ext>
            </a:extLst>
          </p:cNvPr>
          <p:cNvGrpSpPr/>
          <p:nvPr/>
        </p:nvGrpSpPr>
        <p:grpSpPr>
          <a:xfrm>
            <a:off x="254828" y="155018"/>
            <a:ext cx="593583" cy="834796"/>
            <a:chOff x="254828" y="155018"/>
            <a:chExt cx="593583" cy="834796"/>
          </a:xfrm>
        </p:grpSpPr>
        <p:pic>
          <p:nvPicPr>
            <p:cNvPr id="10" name="صورة 9" descr="صورة تحتوي على أسود وأبيض, أسود, التصميم&#10;&#10;تم إنشاء الوصف تلقائياً">
              <a:extLst>
                <a:ext uri="{FF2B5EF4-FFF2-40B4-BE49-F238E27FC236}">
                  <a16:creationId xmlns:a16="http://schemas.microsoft.com/office/drawing/2014/main" id="{D16114DC-A8A0-3CD0-0227-745F8B6B5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8" y="205147"/>
              <a:ext cx="593583" cy="593583"/>
            </a:xfrm>
            <a:prstGeom prst="rect">
              <a:avLst/>
            </a:prstGeom>
          </p:spPr>
        </p:pic>
        <p:sp>
          <p:nvSpPr>
            <p:cNvPr id="11" name="مستطيل: زوايا مستديرة 10">
              <a:hlinkClick r:id="rId5" action="ppaction://hlinksldjump"/>
              <a:extLst>
                <a:ext uri="{FF2B5EF4-FFF2-40B4-BE49-F238E27FC236}">
                  <a16:creationId xmlns:a16="http://schemas.microsoft.com/office/drawing/2014/main" id="{97B1E06D-14F7-770E-CA57-498CF3288F13}"/>
                </a:ext>
              </a:extLst>
            </p:cNvPr>
            <p:cNvSpPr/>
            <p:nvPr/>
          </p:nvSpPr>
          <p:spPr>
            <a:xfrm>
              <a:off x="254828" y="155018"/>
              <a:ext cx="593583" cy="8347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sp>
        <p:nvSpPr>
          <p:cNvPr id="13" name="مستطيل: زوايا مستديرة 12">
            <a:extLst>
              <a:ext uri="{FF2B5EF4-FFF2-40B4-BE49-F238E27FC236}">
                <a16:creationId xmlns:a16="http://schemas.microsoft.com/office/drawing/2014/main" id="{81CAFEA9-F4E5-E4C3-D9B6-EDB0FAAF74D4}"/>
              </a:ext>
            </a:extLst>
          </p:cNvPr>
          <p:cNvSpPr/>
          <p:nvPr/>
        </p:nvSpPr>
        <p:spPr>
          <a:xfrm>
            <a:off x="10453036" y="394438"/>
            <a:ext cx="1341914" cy="136601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مستطيل: زوايا مستديرة 13">
            <a:extLst>
              <a:ext uri="{FF2B5EF4-FFF2-40B4-BE49-F238E27FC236}">
                <a16:creationId xmlns:a16="http://schemas.microsoft.com/office/drawing/2014/main" id="{51A9A9D7-DA0E-C37E-37B7-EBD99BD14E00}"/>
              </a:ext>
            </a:extLst>
          </p:cNvPr>
          <p:cNvSpPr/>
          <p:nvPr/>
        </p:nvSpPr>
        <p:spPr>
          <a:xfrm>
            <a:off x="10424278" y="394438"/>
            <a:ext cx="1341914" cy="1366019"/>
          </a:xfrm>
          <a:prstGeom prst="roundRect">
            <a:avLst/>
          </a:prstGeom>
          <a:noFill/>
          <a:ln w="76200">
            <a:solidFill>
              <a:srgbClr val="AD445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مستطيل: زوايا مستديرة 14">
            <a:extLst>
              <a:ext uri="{FF2B5EF4-FFF2-40B4-BE49-F238E27FC236}">
                <a16:creationId xmlns:a16="http://schemas.microsoft.com/office/drawing/2014/main" id="{F07C5B94-0D7E-5BB6-1405-D3725A7D1987}"/>
              </a:ext>
            </a:extLst>
          </p:cNvPr>
          <p:cNvSpPr/>
          <p:nvPr/>
        </p:nvSpPr>
        <p:spPr>
          <a:xfrm>
            <a:off x="10424278" y="394438"/>
            <a:ext cx="1341914" cy="1366019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92DEC5C2-4813-8BF4-615A-BDB3537290CE}"/>
              </a:ext>
            </a:extLst>
          </p:cNvPr>
          <p:cNvSpPr txBox="1"/>
          <p:nvPr/>
        </p:nvSpPr>
        <p:spPr>
          <a:xfrm>
            <a:off x="10602464" y="675371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E3314839-73EA-C1F2-97BA-EC9FB2D2E25A}"/>
              </a:ext>
            </a:extLst>
          </p:cNvPr>
          <p:cNvSpPr txBox="1"/>
          <p:nvPr/>
        </p:nvSpPr>
        <p:spPr>
          <a:xfrm>
            <a:off x="10573706" y="68036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DFEF337B-56D1-73D3-5F9F-7C72D595E277}"/>
              </a:ext>
            </a:extLst>
          </p:cNvPr>
          <p:cNvSpPr txBox="1"/>
          <p:nvPr/>
        </p:nvSpPr>
        <p:spPr>
          <a:xfrm>
            <a:off x="10582040" y="685666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3D74D5AF-3CB0-E8B6-F10E-12EB96AE2800}"/>
              </a:ext>
            </a:extLst>
          </p:cNvPr>
          <p:cNvSpPr txBox="1"/>
          <p:nvPr/>
        </p:nvSpPr>
        <p:spPr>
          <a:xfrm>
            <a:off x="10576847" y="685349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42889C06-A27E-950D-0423-4938781D52CF}"/>
              </a:ext>
            </a:extLst>
          </p:cNvPr>
          <p:cNvSpPr txBox="1"/>
          <p:nvPr/>
        </p:nvSpPr>
        <p:spPr>
          <a:xfrm>
            <a:off x="10576690" y="71666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C3E3AF55-54CC-C29C-D44C-3FB0B76B6137}"/>
              </a:ext>
            </a:extLst>
          </p:cNvPr>
          <p:cNvSpPr txBox="1"/>
          <p:nvPr/>
        </p:nvSpPr>
        <p:spPr>
          <a:xfrm>
            <a:off x="10573549" y="698512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32" name="مربع نص 31">
            <a:extLst>
              <a:ext uri="{FF2B5EF4-FFF2-40B4-BE49-F238E27FC236}">
                <a16:creationId xmlns:a16="http://schemas.microsoft.com/office/drawing/2014/main" id="{7770DA1E-2443-D9C1-6FA8-C0878DB6B807}"/>
              </a:ext>
            </a:extLst>
          </p:cNvPr>
          <p:cNvSpPr txBox="1"/>
          <p:nvPr/>
        </p:nvSpPr>
        <p:spPr>
          <a:xfrm>
            <a:off x="10549647" y="69152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3A9897F9-262D-B773-0069-16E15F529AAC}"/>
              </a:ext>
            </a:extLst>
          </p:cNvPr>
          <p:cNvSpPr txBox="1"/>
          <p:nvPr/>
        </p:nvSpPr>
        <p:spPr>
          <a:xfrm>
            <a:off x="10596419" y="74362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411BB02C-5E70-4A3F-5D84-F7241D87771E}"/>
              </a:ext>
            </a:extLst>
          </p:cNvPr>
          <p:cNvSpPr txBox="1"/>
          <p:nvPr/>
        </p:nvSpPr>
        <p:spPr>
          <a:xfrm>
            <a:off x="10610798" y="72546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C4114904-3410-F9B7-1263-0CD60BE20DCF}"/>
              </a:ext>
            </a:extLst>
          </p:cNvPr>
          <p:cNvSpPr txBox="1"/>
          <p:nvPr/>
        </p:nvSpPr>
        <p:spPr>
          <a:xfrm>
            <a:off x="10597114" y="71772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E05E3B3B-157F-EFB7-2D27-59765560F373}"/>
              </a:ext>
            </a:extLst>
          </p:cNvPr>
          <p:cNvSpPr txBox="1"/>
          <p:nvPr/>
        </p:nvSpPr>
        <p:spPr>
          <a:xfrm>
            <a:off x="10593973" y="72389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7" name="مربع نص 36">
            <a:extLst>
              <a:ext uri="{FF2B5EF4-FFF2-40B4-BE49-F238E27FC236}">
                <a16:creationId xmlns:a16="http://schemas.microsoft.com/office/drawing/2014/main" id="{A36F6B71-CB69-F52B-5A49-E01E0A5A471A}"/>
              </a:ext>
            </a:extLst>
          </p:cNvPr>
          <p:cNvSpPr txBox="1"/>
          <p:nvPr/>
        </p:nvSpPr>
        <p:spPr>
          <a:xfrm>
            <a:off x="10578899" y="68827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09</a:t>
            </a:r>
          </a:p>
        </p:txBody>
      </p:sp>
      <p:sp>
        <p:nvSpPr>
          <p:cNvPr id="46" name="مربع نص 45">
            <a:extLst>
              <a:ext uri="{FF2B5EF4-FFF2-40B4-BE49-F238E27FC236}">
                <a16:creationId xmlns:a16="http://schemas.microsoft.com/office/drawing/2014/main" id="{D111C3EE-2691-DD76-5B31-3AE431E70653}"/>
              </a:ext>
            </a:extLst>
          </p:cNvPr>
          <p:cNvSpPr txBox="1"/>
          <p:nvPr/>
        </p:nvSpPr>
        <p:spPr>
          <a:xfrm>
            <a:off x="10544297" y="687899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08</a:t>
            </a:r>
          </a:p>
        </p:txBody>
      </p:sp>
      <p:sp>
        <p:nvSpPr>
          <p:cNvPr id="47" name="مربع نص 46">
            <a:extLst>
              <a:ext uri="{FF2B5EF4-FFF2-40B4-BE49-F238E27FC236}">
                <a16:creationId xmlns:a16="http://schemas.microsoft.com/office/drawing/2014/main" id="{3C2FC659-65F1-D4B0-2F8D-5951EF0E4E54}"/>
              </a:ext>
            </a:extLst>
          </p:cNvPr>
          <p:cNvSpPr txBox="1"/>
          <p:nvPr/>
        </p:nvSpPr>
        <p:spPr>
          <a:xfrm>
            <a:off x="10550673" y="71666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48" name="مربع نص 47">
            <a:extLst>
              <a:ext uri="{FF2B5EF4-FFF2-40B4-BE49-F238E27FC236}">
                <a16:creationId xmlns:a16="http://schemas.microsoft.com/office/drawing/2014/main" id="{628A5F2F-43CC-6223-7FE4-5FD122889920}"/>
              </a:ext>
            </a:extLst>
          </p:cNvPr>
          <p:cNvSpPr txBox="1"/>
          <p:nvPr/>
        </p:nvSpPr>
        <p:spPr>
          <a:xfrm>
            <a:off x="10573392" y="73664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49" name="مربع نص 48">
            <a:extLst>
              <a:ext uri="{FF2B5EF4-FFF2-40B4-BE49-F238E27FC236}">
                <a16:creationId xmlns:a16="http://schemas.microsoft.com/office/drawing/2014/main" id="{D659E59F-026E-0B6C-C425-602A98334D27}"/>
              </a:ext>
            </a:extLst>
          </p:cNvPr>
          <p:cNvSpPr txBox="1"/>
          <p:nvPr/>
        </p:nvSpPr>
        <p:spPr>
          <a:xfrm>
            <a:off x="10596957" y="681127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50" name="مربع نص 49">
            <a:extLst>
              <a:ext uri="{FF2B5EF4-FFF2-40B4-BE49-F238E27FC236}">
                <a16:creationId xmlns:a16="http://schemas.microsoft.com/office/drawing/2014/main" id="{904B3010-5A88-5923-24D0-9A5F0E60F488}"/>
              </a:ext>
            </a:extLst>
          </p:cNvPr>
          <p:cNvSpPr txBox="1"/>
          <p:nvPr/>
        </p:nvSpPr>
        <p:spPr>
          <a:xfrm>
            <a:off x="10562468" y="69477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51" name="مربع نص 50">
            <a:extLst>
              <a:ext uri="{FF2B5EF4-FFF2-40B4-BE49-F238E27FC236}">
                <a16:creationId xmlns:a16="http://schemas.microsoft.com/office/drawing/2014/main" id="{E53BDBC1-73EB-04BC-C273-3ED4FD85064F}"/>
              </a:ext>
            </a:extLst>
          </p:cNvPr>
          <p:cNvSpPr txBox="1"/>
          <p:nvPr/>
        </p:nvSpPr>
        <p:spPr>
          <a:xfrm>
            <a:off x="10625177" y="714292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52" name="مربع نص 51">
            <a:extLst>
              <a:ext uri="{FF2B5EF4-FFF2-40B4-BE49-F238E27FC236}">
                <a16:creationId xmlns:a16="http://schemas.microsoft.com/office/drawing/2014/main" id="{EA4B4001-8CE0-2514-E885-03FD1328ECDC}"/>
              </a:ext>
            </a:extLst>
          </p:cNvPr>
          <p:cNvSpPr txBox="1"/>
          <p:nvPr/>
        </p:nvSpPr>
        <p:spPr>
          <a:xfrm>
            <a:off x="10558344" y="75013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54" name="مربع نص 53">
            <a:extLst>
              <a:ext uri="{FF2B5EF4-FFF2-40B4-BE49-F238E27FC236}">
                <a16:creationId xmlns:a16="http://schemas.microsoft.com/office/drawing/2014/main" id="{E0E3EEB1-4A58-558D-F063-59E6C0E052F3}"/>
              </a:ext>
            </a:extLst>
          </p:cNvPr>
          <p:cNvSpPr txBox="1"/>
          <p:nvPr/>
        </p:nvSpPr>
        <p:spPr>
          <a:xfrm>
            <a:off x="10622036" y="63357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56" name="مربع نص 55">
            <a:extLst>
              <a:ext uri="{FF2B5EF4-FFF2-40B4-BE49-F238E27FC236}">
                <a16:creationId xmlns:a16="http://schemas.microsoft.com/office/drawing/2014/main" id="{5C3060B8-2EF1-602B-00F6-E9070082A1C1}"/>
              </a:ext>
            </a:extLst>
          </p:cNvPr>
          <p:cNvSpPr txBox="1"/>
          <p:nvPr/>
        </p:nvSpPr>
        <p:spPr>
          <a:xfrm>
            <a:off x="10610103" y="76861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01</a:t>
            </a:r>
          </a:p>
        </p:txBody>
      </p:sp>
      <p:grpSp>
        <p:nvGrpSpPr>
          <p:cNvPr id="9" name="مجموعة 8">
            <a:extLst>
              <a:ext uri="{FF2B5EF4-FFF2-40B4-BE49-F238E27FC236}">
                <a16:creationId xmlns:a16="http://schemas.microsoft.com/office/drawing/2014/main" id="{A802C75B-A8CB-60AD-0799-783505B32407}"/>
              </a:ext>
            </a:extLst>
          </p:cNvPr>
          <p:cNvGrpSpPr/>
          <p:nvPr/>
        </p:nvGrpSpPr>
        <p:grpSpPr>
          <a:xfrm>
            <a:off x="2279773" y="91960"/>
            <a:ext cx="7632454" cy="855549"/>
            <a:chOff x="1624667" y="2875002"/>
            <a:chExt cx="8942665" cy="1519227"/>
          </a:xfrm>
        </p:grpSpPr>
        <p:sp>
          <p:nvSpPr>
            <p:cNvPr id="16" name="مربع نص 15">
              <a:extLst>
                <a:ext uri="{FF2B5EF4-FFF2-40B4-BE49-F238E27FC236}">
                  <a16:creationId xmlns:a16="http://schemas.microsoft.com/office/drawing/2014/main" id="{4B02ABF2-9E18-C03D-523E-9DAAFFED4B53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4756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17" name="مربع نص 16">
              <a:extLst>
                <a:ext uri="{FF2B5EF4-FFF2-40B4-BE49-F238E27FC236}">
                  <a16:creationId xmlns:a16="http://schemas.microsoft.com/office/drawing/2014/main" id="{3D384899-9B9B-F68A-C519-2E47769A4269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475629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  <p:sp>
        <p:nvSpPr>
          <p:cNvPr id="4" name="مربع نص 3">
            <a:extLst>
              <a:ext uri="{FF2B5EF4-FFF2-40B4-BE49-F238E27FC236}">
                <a16:creationId xmlns:a16="http://schemas.microsoft.com/office/drawing/2014/main" id="{E5D36484-BD53-AF00-DD06-0BBE39B2DB8C}"/>
              </a:ext>
            </a:extLst>
          </p:cNvPr>
          <p:cNvSpPr txBox="1"/>
          <p:nvPr/>
        </p:nvSpPr>
        <p:spPr>
          <a:xfrm>
            <a:off x="3931640" y="6217793"/>
            <a:ext cx="432871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جميع الحقوق محفوظة </a:t>
            </a:r>
          </a:p>
        </p:txBody>
      </p:sp>
    </p:spTree>
    <p:extLst>
      <p:ext uri="{BB962C8B-B14F-4D97-AF65-F5344CB8AC3E}">
        <p14:creationId xmlns:p14="http://schemas.microsoft.com/office/powerpoint/2010/main" val="3315718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0">
        <p159:morph option="byObject"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12" dur="20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20" grpId="0" animBg="1"/>
      <p:bldP spid="21" grpId="0" animBg="1"/>
      <p:bldP spid="22" grpId="0" animBg="1"/>
      <p:bldP spid="27" grpId="0" animBg="1"/>
      <p:bldP spid="28" grpId="0" animBg="1"/>
      <p:bldP spid="29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4" grpId="0" animBg="1"/>
      <p:bldP spid="5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91B8A51D-D864-5A87-6D59-CC40DB012B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C29387E5-9129-24BC-2BFA-B10509FC7637}"/>
              </a:ext>
            </a:extLst>
          </p:cNvPr>
          <p:cNvSpPr/>
          <p:nvPr/>
        </p:nvSpPr>
        <p:spPr>
          <a:xfrm>
            <a:off x="3501988" y="1230077"/>
            <a:ext cx="5081337" cy="68178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180F86E-903F-4CED-B9FF-310EE7DA0977}"/>
              </a:ext>
            </a:extLst>
          </p:cNvPr>
          <p:cNvSpPr txBox="1"/>
          <p:nvPr/>
        </p:nvSpPr>
        <p:spPr>
          <a:xfrm>
            <a:off x="1887658" y="1230077"/>
            <a:ext cx="816832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0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حل اللغز ؟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F9AE404F-B15C-7C4E-C8BB-5687D3EADCF6}"/>
              </a:ext>
            </a:extLst>
          </p:cNvPr>
          <p:cNvSpPr txBox="1"/>
          <p:nvPr/>
        </p:nvSpPr>
        <p:spPr>
          <a:xfrm>
            <a:off x="123440" y="3388304"/>
            <a:ext cx="12068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r-SA" sz="3600" b="0" i="0" dirty="0">
                <a:solidFill>
                  <a:schemeClr val="bg1"/>
                </a:solidFill>
                <a:effectLst/>
                <a:latin typeface="Parastoo" panose="020B0603030804020204" pitchFamily="34" charset="-78"/>
                <a:cs typeface="Parastoo" panose="020B0603030804020204" pitchFamily="34" charset="-78"/>
              </a:rPr>
              <a:t>حيوان يقوم بحك أذنه من خلال أنفه فما هو؟</a:t>
            </a:r>
          </a:p>
        </p:txBody>
      </p:sp>
      <p:grpSp>
        <p:nvGrpSpPr>
          <p:cNvPr id="11" name="مجموعة 10">
            <a:extLst>
              <a:ext uri="{FF2B5EF4-FFF2-40B4-BE49-F238E27FC236}">
                <a16:creationId xmlns:a16="http://schemas.microsoft.com/office/drawing/2014/main" id="{A9F209C9-C25E-B3C5-E470-A0AC4E85FB72}"/>
              </a:ext>
            </a:extLst>
          </p:cNvPr>
          <p:cNvGrpSpPr/>
          <p:nvPr/>
        </p:nvGrpSpPr>
        <p:grpSpPr>
          <a:xfrm>
            <a:off x="254828" y="155018"/>
            <a:ext cx="593583" cy="834796"/>
            <a:chOff x="254828" y="155018"/>
            <a:chExt cx="593583" cy="834796"/>
          </a:xfrm>
        </p:grpSpPr>
        <p:pic>
          <p:nvPicPr>
            <p:cNvPr id="12" name="صورة 11" descr="صورة تحتوي على أسود وأبيض, أسود, التصميم&#10;&#10;تم إنشاء الوصف تلقائياً">
              <a:extLst>
                <a:ext uri="{FF2B5EF4-FFF2-40B4-BE49-F238E27FC236}">
                  <a16:creationId xmlns:a16="http://schemas.microsoft.com/office/drawing/2014/main" id="{30416AD7-5271-04E7-882A-C8DE98838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8" y="205147"/>
              <a:ext cx="593583" cy="593583"/>
            </a:xfrm>
            <a:prstGeom prst="rect">
              <a:avLst/>
            </a:prstGeom>
          </p:spPr>
        </p:pic>
        <p:sp>
          <p:nvSpPr>
            <p:cNvPr id="13" name="مستطيل: زوايا مستديرة 12">
              <a:hlinkClick r:id="rId4" action="ppaction://hlinksldjump"/>
              <a:extLst>
                <a:ext uri="{FF2B5EF4-FFF2-40B4-BE49-F238E27FC236}">
                  <a16:creationId xmlns:a16="http://schemas.microsoft.com/office/drawing/2014/main" id="{B0CDA894-6630-1257-5C76-1218E002D34D}"/>
                </a:ext>
              </a:extLst>
            </p:cNvPr>
            <p:cNvSpPr/>
            <p:nvPr/>
          </p:nvSpPr>
          <p:spPr>
            <a:xfrm>
              <a:off x="254828" y="155018"/>
              <a:ext cx="593583" cy="8347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sp>
        <p:nvSpPr>
          <p:cNvPr id="15" name="مستطيل: زوايا مستديرة 14">
            <a:extLst>
              <a:ext uri="{FF2B5EF4-FFF2-40B4-BE49-F238E27FC236}">
                <a16:creationId xmlns:a16="http://schemas.microsoft.com/office/drawing/2014/main" id="{7624AB20-8643-3877-C5B8-CE5300DD1F50}"/>
              </a:ext>
            </a:extLst>
          </p:cNvPr>
          <p:cNvSpPr/>
          <p:nvPr/>
        </p:nvSpPr>
        <p:spPr>
          <a:xfrm>
            <a:off x="10453036" y="394438"/>
            <a:ext cx="1341914" cy="136601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مستطيل: زوايا مستديرة 15">
            <a:extLst>
              <a:ext uri="{FF2B5EF4-FFF2-40B4-BE49-F238E27FC236}">
                <a16:creationId xmlns:a16="http://schemas.microsoft.com/office/drawing/2014/main" id="{22E32A01-3A8E-000C-951F-B6A063BC117E}"/>
              </a:ext>
            </a:extLst>
          </p:cNvPr>
          <p:cNvSpPr/>
          <p:nvPr/>
        </p:nvSpPr>
        <p:spPr>
          <a:xfrm>
            <a:off x="10424278" y="394438"/>
            <a:ext cx="1341914" cy="1366019"/>
          </a:xfrm>
          <a:prstGeom prst="roundRect">
            <a:avLst/>
          </a:prstGeom>
          <a:noFill/>
          <a:ln w="76200">
            <a:solidFill>
              <a:srgbClr val="AD445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مستطيل: زوايا مستديرة 16">
            <a:extLst>
              <a:ext uri="{FF2B5EF4-FFF2-40B4-BE49-F238E27FC236}">
                <a16:creationId xmlns:a16="http://schemas.microsoft.com/office/drawing/2014/main" id="{3CC1067B-D51B-901E-24DA-BAB01473A59E}"/>
              </a:ext>
            </a:extLst>
          </p:cNvPr>
          <p:cNvSpPr/>
          <p:nvPr/>
        </p:nvSpPr>
        <p:spPr>
          <a:xfrm>
            <a:off x="10424278" y="394438"/>
            <a:ext cx="1341914" cy="1366019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9C515DA0-0DCA-7357-3A00-075ECE8A39BF}"/>
              </a:ext>
            </a:extLst>
          </p:cNvPr>
          <p:cNvSpPr txBox="1"/>
          <p:nvPr/>
        </p:nvSpPr>
        <p:spPr>
          <a:xfrm>
            <a:off x="10602464" y="675371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E19ABE97-11E1-A4E9-D74F-1FA9D35E626B}"/>
              </a:ext>
            </a:extLst>
          </p:cNvPr>
          <p:cNvSpPr txBox="1"/>
          <p:nvPr/>
        </p:nvSpPr>
        <p:spPr>
          <a:xfrm>
            <a:off x="10573706" y="68036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F70BDEE8-9E8D-3332-7489-70732E5A9C5D}"/>
              </a:ext>
            </a:extLst>
          </p:cNvPr>
          <p:cNvSpPr txBox="1"/>
          <p:nvPr/>
        </p:nvSpPr>
        <p:spPr>
          <a:xfrm>
            <a:off x="10582040" y="685666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B34E56EC-3FA3-4039-910E-701402966C31}"/>
              </a:ext>
            </a:extLst>
          </p:cNvPr>
          <p:cNvSpPr txBox="1"/>
          <p:nvPr/>
        </p:nvSpPr>
        <p:spPr>
          <a:xfrm>
            <a:off x="10576847" y="685349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CC053857-3AD1-BBC3-6426-86C9B2A38982}"/>
              </a:ext>
            </a:extLst>
          </p:cNvPr>
          <p:cNvSpPr txBox="1"/>
          <p:nvPr/>
        </p:nvSpPr>
        <p:spPr>
          <a:xfrm>
            <a:off x="10576690" y="71666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708FAEDB-B0CC-BCFB-DCEF-14ACB77362EC}"/>
              </a:ext>
            </a:extLst>
          </p:cNvPr>
          <p:cNvSpPr txBox="1"/>
          <p:nvPr/>
        </p:nvSpPr>
        <p:spPr>
          <a:xfrm>
            <a:off x="10573549" y="698512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E6E01A51-751B-E4F7-EE34-2017B8254347}"/>
              </a:ext>
            </a:extLst>
          </p:cNvPr>
          <p:cNvSpPr txBox="1"/>
          <p:nvPr/>
        </p:nvSpPr>
        <p:spPr>
          <a:xfrm>
            <a:off x="10549647" y="69152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382D5349-6374-8610-5EBE-B06E8CAB0310}"/>
              </a:ext>
            </a:extLst>
          </p:cNvPr>
          <p:cNvSpPr txBox="1"/>
          <p:nvPr/>
        </p:nvSpPr>
        <p:spPr>
          <a:xfrm>
            <a:off x="10596419" y="74362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70CBFAF8-263C-5C1E-A512-9ED5C99D3383}"/>
              </a:ext>
            </a:extLst>
          </p:cNvPr>
          <p:cNvSpPr txBox="1"/>
          <p:nvPr/>
        </p:nvSpPr>
        <p:spPr>
          <a:xfrm>
            <a:off x="10610798" y="72546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A1A42CC1-46FA-F583-8918-F1AAB309F025}"/>
              </a:ext>
            </a:extLst>
          </p:cNvPr>
          <p:cNvSpPr txBox="1"/>
          <p:nvPr/>
        </p:nvSpPr>
        <p:spPr>
          <a:xfrm>
            <a:off x="10597114" y="71772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183E37A5-3DAA-889F-1DE0-4094079326A4}"/>
              </a:ext>
            </a:extLst>
          </p:cNvPr>
          <p:cNvSpPr txBox="1"/>
          <p:nvPr/>
        </p:nvSpPr>
        <p:spPr>
          <a:xfrm>
            <a:off x="10593973" y="72389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0" name="مربع نص 29">
            <a:extLst>
              <a:ext uri="{FF2B5EF4-FFF2-40B4-BE49-F238E27FC236}">
                <a16:creationId xmlns:a16="http://schemas.microsoft.com/office/drawing/2014/main" id="{67C02799-CDFF-5583-766C-435367F535EA}"/>
              </a:ext>
            </a:extLst>
          </p:cNvPr>
          <p:cNvSpPr txBox="1"/>
          <p:nvPr/>
        </p:nvSpPr>
        <p:spPr>
          <a:xfrm>
            <a:off x="10578899" y="68827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09</a:t>
            </a:r>
          </a:p>
        </p:txBody>
      </p: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DE1BE107-312C-EEC2-9162-62E174B484F6}"/>
              </a:ext>
            </a:extLst>
          </p:cNvPr>
          <p:cNvSpPr txBox="1"/>
          <p:nvPr/>
        </p:nvSpPr>
        <p:spPr>
          <a:xfrm>
            <a:off x="10544297" y="687899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08</a:t>
            </a:r>
          </a:p>
        </p:txBody>
      </p:sp>
      <p:sp>
        <p:nvSpPr>
          <p:cNvPr id="32" name="مربع نص 31">
            <a:extLst>
              <a:ext uri="{FF2B5EF4-FFF2-40B4-BE49-F238E27FC236}">
                <a16:creationId xmlns:a16="http://schemas.microsoft.com/office/drawing/2014/main" id="{C33E4EAB-87F5-165A-F440-9CE3438E5D17}"/>
              </a:ext>
            </a:extLst>
          </p:cNvPr>
          <p:cNvSpPr txBox="1"/>
          <p:nvPr/>
        </p:nvSpPr>
        <p:spPr>
          <a:xfrm>
            <a:off x="10550673" y="71666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931F4F70-AA4F-CBAC-E5D7-5A6EF3A63DD4}"/>
              </a:ext>
            </a:extLst>
          </p:cNvPr>
          <p:cNvSpPr txBox="1"/>
          <p:nvPr/>
        </p:nvSpPr>
        <p:spPr>
          <a:xfrm>
            <a:off x="10573392" y="73664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E736B8C0-C29E-F006-DA6A-18B82A3E1D61}"/>
              </a:ext>
            </a:extLst>
          </p:cNvPr>
          <p:cNvSpPr txBox="1"/>
          <p:nvPr/>
        </p:nvSpPr>
        <p:spPr>
          <a:xfrm>
            <a:off x="10596957" y="681127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EBCED780-A8CC-77EB-6549-656B62B75A31}"/>
              </a:ext>
            </a:extLst>
          </p:cNvPr>
          <p:cNvSpPr txBox="1"/>
          <p:nvPr/>
        </p:nvSpPr>
        <p:spPr>
          <a:xfrm>
            <a:off x="10562468" y="69477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58283AA8-838E-F66F-F0B0-2522854A2987}"/>
              </a:ext>
            </a:extLst>
          </p:cNvPr>
          <p:cNvSpPr txBox="1"/>
          <p:nvPr/>
        </p:nvSpPr>
        <p:spPr>
          <a:xfrm>
            <a:off x="10625177" y="714292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7" name="مربع نص 36">
            <a:extLst>
              <a:ext uri="{FF2B5EF4-FFF2-40B4-BE49-F238E27FC236}">
                <a16:creationId xmlns:a16="http://schemas.microsoft.com/office/drawing/2014/main" id="{D15230AF-44FB-DF3F-B467-AF6D3860CA35}"/>
              </a:ext>
            </a:extLst>
          </p:cNvPr>
          <p:cNvSpPr txBox="1"/>
          <p:nvPr/>
        </p:nvSpPr>
        <p:spPr>
          <a:xfrm>
            <a:off x="10558344" y="75013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8" name="مربع نص 37">
            <a:extLst>
              <a:ext uri="{FF2B5EF4-FFF2-40B4-BE49-F238E27FC236}">
                <a16:creationId xmlns:a16="http://schemas.microsoft.com/office/drawing/2014/main" id="{83349C9D-2D43-A5F8-FAD8-3D1D94528F14}"/>
              </a:ext>
            </a:extLst>
          </p:cNvPr>
          <p:cNvSpPr txBox="1"/>
          <p:nvPr/>
        </p:nvSpPr>
        <p:spPr>
          <a:xfrm>
            <a:off x="10622036" y="63357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39" name="مربع نص 38">
            <a:extLst>
              <a:ext uri="{FF2B5EF4-FFF2-40B4-BE49-F238E27FC236}">
                <a16:creationId xmlns:a16="http://schemas.microsoft.com/office/drawing/2014/main" id="{E406E009-F486-C572-0ABE-1DF038402E37}"/>
              </a:ext>
            </a:extLst>
          </p:cNvPr>
          <p:cNvSpPr txBox="1"/>
          <p:nvPr/>
        </p:nvSpPr>
        <p:spPr>
          <a:xfrm>
            <a:off x="10610103" y="76861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01</a:t>
            </a:r>
          </a:p>
        </p:txBody>
      </p:sp>
      <p:grpSp>
        <p:nvGrpSpPr>
          <p:cNvPr id="7" name="مجموعة 6">
            <a:extLst>
              <a:ext uri="{FF2B5EF4-FFF2-40B4-BE49-F238E27FC236}">
                <a16:creationId xmlns:a16="http://schemas.microsoft.com/office/drawing/2014/main" id="{C7CFA3AA-E233-58A1-32F4-11964165E41D}"/>
              </a:ext>
            </a:extLst>
          </p:cNvPr>
          <p:cNvGrpSpPr/>
          <p:nvPr/>
        </p:nvGrpSpPr>
        <p:grpSpPr>
          <a:xfrm>
            <a:off x="2279773" y="91960"/>
            <a:ext cx="7632454" cy="855549"/>
            <a:chOff x="1624667" y="2875002"/>
            <a:chExt cx="8942665" cy="1519227"/>
          </a:xfrm>
        </p:grpSpPr>
        <p:sp>
          <p:nvSpPr>
            <p:cNvPr id="8" name="مربع نص 7">
              <a:extLst>
                <a:ext uri="{FF2B5EF4-FFF2-40B4-BE49-F238E27FC236}">
                  <a16:creationId xmlns:a16="http://schemas.microsoft.com/office/drawing/2014/main" id="{DD5A39A2-7B30-96C5-9CD1-B4810E578EBF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4756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9" name="مربع نص 8">
              <a:extLst>
                <a:ext uri="{FF2B5EF4-FFF2-40B4-BE49-F238E27FC236}">
                  <a16:creationId xmlns:a16="http://schemas.microsoft.com/office/drawing/2014/main" id="{747C4669-E888-EAAC-3654-99B1C6C4BBFC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475629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5155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0">
        <p159:morph option="byObject"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91B8A51D-D864-5A87-6D59-CC40DB012B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C29387E5-9129-24BC-2BFA-B10509FC7637}"/>
              </a:ext>
            </a:extLst>
          </p:cNvPr>
          <p:cNvSpPr/>
          <p:nvPr/>
        </p:nvSpPr>
        <p:spPr>
          <a:xfrm>
            <a:off x="3501988" y="1230077"/>
            <a:ext cx="5081337" cy="68178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180F86E-903F-4CED-B9FF-310EE7DA0977}"/>
              </a:ext>
            </a:extLst>
          </p:cNvPr>
          <p:cNvSpPr txBox="1"/>
          <p:nvPr/>
        </p:nvSpPr>
        <p:spPr>
          <a:xfrm>
            <a:off x="1887658" y="1230077"/>
            <a:ext cx="816832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0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حل اللغز ؟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B1AC4162-8F73-6D8D-80ED-472483A3CDC5}"/>
              </a:ext>
            </a:extLst>
          </p:cNvPr>
          <p:cNvSpPr txBox="1"/>
          <p:nvPr/>
        </p:nvSpPr>
        <p:spPr>
          <a:xfrm>
            <a:off x="1523607" y="4927326"/>
            <a:ext cx="91447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ar-SA" sz="32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الإجابة : الفيل</a:t>
            </a:r>
          </a:p>
        </p:txBody>
      </p:sp>
      <p:grpSp>
        <p:nvGrpSpPr>
          <p:cNvPr id="8" name="مجموعة 7">
            <a:extLst>
              <a:ext uri="{FF2B5EF4-FFF2-40B4-BE49-F238E27FC236}">
                <a16:creationId xmlns:a16="http://schemas.microsoft.com/office/drawing/2014/main" id="{EDE8B0F7-BE95-2E78-CE1B-72DE1A6374FE}"/>
              </a:ext>
            </a:extLst>
          </p:cNvPr>
          <p:cNvGrpSpPr/>
          <p:nvPr/>
        </p:nvGrpSpPr>
        <p:grpSpPr>
          <a:xfrm>
            <a:off x="254828" y="155018"/>
            <a:ext cx="593583" cy="834796"/>
            <a:chOff x="254828" y="155018"/>
            <a:chExt cx="593583" cy="834796"/>
          </a:xfrm>
        </p:grpSpPr>
        <p:pic>
          <p:nvPicPr>
            <p:cNvPr id="9" name="صورة 8" descr="صورة تحتوي على أسود وأبيض, أسود, التصميم&#10;&#10;تم إنشاء الوصف تلقائياً">
              <a:extLst>
                <a:ext uri="{FF2B5EF4-FFF2-40B4-BE49-F238E27FC236}">
                  <a16:creationId xmlns:a16="http://schemas.microsoft.com/office/drawing/2014/main" id="{D7EC9EC4-5BB4-700B-C891-B85032C8E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8" y="205147"/>
              <a:ext cx="593583" cy="593583"/>
            </a:xfrm>
            <a:prstGeom prst="rect">
              <a:avLst/>
            </a:prstGeom>
          </p:spPr>
        </p:pic>
        <p:sp>
          <p:nvSpPr>
            <p:cNvPr id="11" name="مستطيل: زوايا مستديرة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31BFCBC3-6370-F152-C97A-9825ACEC9BD6}"/>
                </a:ext>
              </a:extLst>
            </p:cNvPr>
            <p:cNvSpPr/>
            <p:nvPr/>
          </p:nvSpPr>
          <p:spPr>
            <a:xfrm>
              <a:off x="254828" y="155018"/>
              <a:ext cx="593583" cy="8347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grpSp>
        <p:nvGrpSpPr>
          <p:cNvPr id="10" name="مجموعة 9">
            <a:extLst>
              <a:ext uri="{FF2B5EF4-FFF2-40B4-BE49-F238E27FC236}">
                <a16:creationId xmlns:a16="http://schemas.microsoft.com/office/drawing/2014/main" id="{D5F09F14-5FCF-626F-8057-1B03854DF65D}"/>
              </a:ext>
            </a:extLst>
          </p:cNvPr>
          <p:cNvGrpSpPr/>
          <p:nvPr/>
        </p:nvGrpSpPr>
        <p:grpSpPr>
          <a:xfrm>
            <a:off x="2279773" y="91960"/>
            <a:ext cx="7632454" cy="855549"/>
            <a:chOff x="1624667" y="2875002"/>
            <a:chExt cx="8942665" cy="1519227"/>
          </a:xfrm>
        </p:grpSpPr>
        <p:sp>
          <p:nvSpPr>
            <p:cNvPr id="13" name="مربع نص 12">
              <a:extLst>
                <a:ext uri="{FF2B5EF4-FFF2-40B4-BE49-F238E27FC236}">
                  <a16:creationId xmlns:a16="http://schemas.microsoft.com/office/drawing/2014/main" id="{616E1288-E5E6-AD7D-AADC-A2C3DFF2368E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4756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14" name="مربع نص 13">
              <a:extLst>
                <a:ext uri="{FF2B5EF4-FFF2-40B4-BE49-F238E27FC236}">
                  <a16:creationId xmlns:a16="http://schemas.microsoft.com/office/drawing/2014/main" id="{BB907AA8-9559-7977-0BE8-14462CFDCB7A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475629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  <p:sp>
        <p:nvSpPr>
          <p:cNvPr id="6" name="مربع نص 5">
            <a:extLst>
              <a:ext uri="{FF2B5EF4-FFF2-40B4-BE49-F238E27FC236}">
                <a16:creationId xmlns:a16="http://schemas.microsoft.com/office/drawing/2014/main" id="{91563FA9-6F80-3B96-4C6B-17DA0DDCF7F3}"/>
              </a:ext>
            </a:extLst>
          </p:cNvPr>
          <p:cNvSpPr txBox="1"/>
          <p:nvPr/>
        </p:nvSpPr>
        <p:spPr>
          <a:xfrm>
            <a:off x="123440" y="3388304"/>
            <a:ext cx="12068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r-SA" sz="3600" b="0" i="0" dirty="0">
                <a:solidFill>
                  <a:schemeClr val="bg1"/>
                </a:solidFill>
                <a:effectLst/>
                <a:latin typeface="Parastoo" panose="020B0603030804020204" pitchFamily="34" charset="-78"/>
                <a:cs typeface="Parastoo" panose="020B0603030804020204" pitchFamily="34" charset="-78"/>
              </a:rPr>
              <a:t>حيوان يقوم بحك أذنه من خلال أنفه فما هو؟</a:t>
            </a:r>
          </a:p>
        </p:txBody>
      </p:sp>
    </p:spTree>
    <p:extLst>
      <p:ext uri="{BB962C8B-B14F-4D97-AF65-F5344CB8AC3E}">
        <p14:creationId xmlns:p14="http://schemas.microsoft.com/office/powerpoint/2010/main" val="3996967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91B8A51D-D864-5A87-6D59-CC40DB012B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C29387E5-9129-24BC-2BFA-B10509FC7637}"/>
              </a:ext>
            </a:extLst>
          </p:cNvPr>
          <p:cNvSpPr/>
          <p:nvPr/>
        </p:nvSpPr>
        <p:spPr>
          <a:xfrm>
            <a:off x="3501988" y="1230077"/>
            <a:ext cx="5081337" cy="68178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180F86E-903F-4CED-B9FF-310EE7DA0977}"/>
              </a:ext>
            </a:extLst>
          </p:cNvPr>
          <p:cNvSpPr txBox="1"/>
          <p:nvPr/>
        </p:nvSpPr>
        <p:spPr>
          <a:xfrm>
            <a:off x="1887658" y="1230077"/>
            <a:ext cx="816832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0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حل اللغز ؟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F9AE404F-B15C-7C4E-C8BB-5687D3EADCF6}"/>
              </a:ext>
            </a:extLst>
          </p:cNvPr>
          <p:cNvSpPr txBox="1"/>
          <p:nvPr/>
        </p:nvSpPr>
        <p:spPr>
          <a:xfrm>
            <a:off x="123440" y="3388304"/>
            <a:ext cx="120685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r-SA" sz="3600" b="1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إ</a:t>
            </a:r>
            <a:r>
              <a:rPr lang="ar-SA" sz="3600" b="1" i="0" dirty="0">
                <a:solidFill>
                  <a:schemeClr val="bg1"/>
                </a:solidFill>
                <a:effectLst/>
                <a:latin typeface="Parastoo" panose="020B0603030804020204" pitchFamily="34" charset="-78"/>
                <a:cs typeface="Parastoo" panose="020B0603030804020204" pitchFamily="34" charset="-78"/>
              </a:rPr>
              <a:t>ذا تحطمت طائرة على الحدود بين السعودية و الكويت ، فأين يتم دفن الناجين؟</a:t>
            </a:r>
            <a:endParaRPr lang="ar-SA" sz="3600" b="0" i="0" dirty="0">
              <a:solidFill>
                <a:schemeClr val="bg1"/>
              </a:solidFill>
              <a:effectLst/>
              <a:latin typeface="Parastoo" panose="020B0603030804020204" pitchFamily="34" charset="-78"/>
              <a:cs typeface="Parastoo" panose="020B0603030804020204" pitchFamily="34" charset="-78"/>
            </a:endParaRPr>
          </a:p>
        </p:txBody>
      </p:sp>
      <p:grpSp>
        <p:nvGrpSpPr>
          <p:cNvPr id="11" name="مجموعة 10">
            <a:extLst>
              <a:ext uri="{FF2B5EF4-FFF2-40B4-BE49-F238E27FC236}">
                <a16:creationId xmlns:a16="http://schemas.microsoft.com/office/drawing/2014/main" id="{A9F209C9-C25E-B3C5-E470-A0AC4E85FB72}"/>
              </a:ext>
            </a:extLst>
          </p:cNvPr>
          <p:cNvGrpSpPr/>
          <p:nvPr/>
        </p:nvGrpSpPr>
        <p:grpSpPr>
          <a:xfrm>
            <a:off x="254828" y="155018"/>
            <a:ext cx="593583" cy="834796"/>
            <a:chOff x="254828" y="155018"/>
            <a:chExt cx="593583" cy="834796"/>
          </a:xfrm>
        </p:grpSpPr>
        <p:pic>
          <p:nvPicPr>
            <p:cNvPr id="12" name="صورة 11" descr="صورة تحتوي على أسود وأبيض, أسود, التصميم&#10;&#10;تم إنشاء الوصف تلقائياً">
              <a:extLst>
                <a:ext uri="{FF2B5EF4-FFF2-40B4-BE49-F238E27FC236}">
                  <a16:creationId xmlns:a16="http://schemas.microsoft.com/office/drawing/2014/main" id="{30416AD7-5271-04E7-882A-C8DE98838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8" y="205147"/>
              <a:ext cx="593583" cy="593583"/>
            </a:xfrm>
            <a:prstGeom prst="rect">
              <a:avLst/>
            </a:prstGeom>
          </p:spPr>
        </p:pic>
        <p:sp>
          <p:nvSpPr>
            <p:cNvPr id="13" name="مستطيل: زوايا مستديرة 12">
              <a:hlinkClick r:id="rId4" action="ppaction://hlinksldjump"/>
              <a:extLst>
                <a:ext uri="{FF2B5EF4-FFF2-40B4-BE49-F238E27FC236}">
                  <a16:creationId xmlns:a16="http://schemas.microsoft.com/office/drawing/2014/main" id="{B0CDA894-6630-1257-5C76-1218E002D34D}"/>
                </a:ext>
              </a:extLst>
            </p:cNvPr>
            <p:cNvSpPr/>
            <p:nvPr/>
          </p:nvSpPr>
          <p:spPr>
            <a:xfrm>
              <a:off x="254828" y="155018"/>
              <a:ext cx="593583" cy="8347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sp>
        <p:nvSpPr>
          <p:cNvPr id="15" name="مستطيل: زوايا مستديرة 14">
            <a:extLst>
              <a:ext uri="{FF2B5EF4-FFF2-40B4-BE49-F238E27FC236}">
                <a16:creationId xmlns:a16="http://schemas.microsoft.com/office/drawing/2014/main" id="{7624AB20-8643-3877-C5B8-CE5300DD1F50}"/>
              </a:ext>
            </a:extLst>
          </p:cNvPr>
          <p:cNvSpPr/>
          <p:nvPr/>
        </p:nvSpPr>
        <p:spPr>
          <a:xfrm>
            <a:off x="10453036" y="394438"/>
            <a:ext cx="1341914" cy="136601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مستطيل: زوايا مستديرة 15">
            <a:extLst>
              <a:ext uri="{FF2B5EF4-FFF2-40B4-BE49-F238E27FC236}">
                <a16:creationId xmlns:a16="http://schemas.microsoft.com/office/drawing/2014/main" id="{22E32A01-3A8E-000C-951F-B6A063BC117E}"/>
              </a:ext>
            </a:extLst>
          </p:cNvPr>
          <p:cNvSpPr/>
          <p:nvPr/>
        </p:nvSpPr>
        <p:spPr>
          <a:xfrm>
            <a:off x="10424278" y="394438"/>
            <a:ext cx="1341914" cy="1366019"/>
          </a:xfrm>
          <a:prstGeom prst="roundRect">
            <a:avLst/>
          </a:prstGeom>
          <a:noFill/>
          <a:ln w="76200">
            <a:solidFill>
              <a:srgbClr val="AD445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مستطيل: زوايا مستديرة 16">
            <a:extLst>
              <a:ext uri="{FF2B5EF4-FFF2-40B4-BE49-F238E27FC236}">
                <a16:creationId xmlns:a16="http://schemas.microsoft.com/office/drawing/2014/main" id="{3CC1067B-D51B-901E-24DA-BAB01473A59E}"/>
              </a:ext>
            </a:extLst>
          </p:cNvPr>
          <p:cNvSpPr/>
          <p:nvPr/>
        </p:nvSpPr>
        <p:spPr>
          <a:xfrm>
            <a:off x="10424278" y="394438"/>
            <a:ext cx="1341914" cy="1366019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9C515DA0-0DCA-7357-3A00-075ECE8A39BF}"/>
              </a:ext>
            </a:extLst>
          </p:cNvPr>
          <p:cNvSpPr txBox="1"/>
          <p:nvPr/>
        </p:nvSpPr>
        <p:spPr>
          <a:xfrm>
            <a:off x="10602464" y="675371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E19ABE97-11E1-A4E9-D74F-1FA9D35E626B}"/>
              </a:ext>
            </a:extLst>
          </p:cNvPr>
          <p:cNvSpPr txBox="1"/>
          <p:nvPr/>
        </p:nvSpPr>
        <p:spPr>
          <a:xfrm>
            <a:off x="10573706" y="68036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F70BDEE8-9E8D-3332-7489-70732E5A9C5D}"/>
              </a:ext>
            </a:extLst>
          </p:cNvPr>
          <p:cNvSpPr txBox="1"/>
          <p:nvPr/>
        </p:nvSpPr>
        <p:spPr>
          <a:xfrm>
            <a:off x="10582040" y="685666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B34E56EC-3FA3-4039-910E-701402966C31}"/>
              </a:ext>
            </a:extLst>
          </p:cNvPr>
          <p:cNvSpPr txBox="1"/>
          <p:nvPr/>
        </p:nvSpPr>
        <p:spPr>
          <a:xfrm>
            <a:off x="10576847" y="685349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CC053857-3AD1-BBC3-6426-86C9B2A38982}"/>
              </a:ext>
            </a:extLst>
          </p:cNvPr>
          <p:cNvSpPr txBox="1"/>
          <p:nvPr/>
        </p:nvSpPr>
        <p:spPr>
          <a:xfrm>
            <a:off x="10576690" y="71666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708FAEDB-B0CC-BCFB-DCEF-14ACB77362EC}"/>
              </a:ext>
            </a:extLst>
          </p:cNvPr>
          <p:cNvSpPr txBox="1"/>
          <p:nvPr/>
        </p:nvSpPr>
        <p:spPr>
          <a:xfrm>
            <a:off x="10573549" y="698512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E6E01A51-751B-E4F7-EE34-2017B8254347}"/>
              </a:ext>
            </a:extLst>
          </p:cNvPr>
          <p:cNvSpPr txBox="1"/>
          <p:nvPr/>
        </p:nvSpPr>
        <p:spPr>
          <a:xfrm>
            <a:off x="10549647" y="69152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382D5349-6374-8610-5EBE-B06E8CAB0310}"/>
              </a:ext>
            </a:extLst>
          </p:cNvPr>
          <p:cNvSpPr txBox="1"/>
          <p:nvPr/>
        </p:nvSpPr>
        <p:spPr>
          <a:xfrm>
            <a:off x="10596419" y="74362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70CBFAF8-263C-5C1E-A512-9ED5C99D3383}"/>
              </a:ext>
            </a:extLst>
          </p:cNvPr>
          <p:cNvSpPr txBox="1"/>
          <p:nvPr/>
        </p:nvSpPr>
        <p:spPr>
          <a:xfrm>
            <a:off x="10610798" y="72546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A1A42CC1-46FA-F583-8918-F1AAB309F025}"/>
              </a:ext>
            </a:extLst>
          </p:cNvPr>
          <p:cNvSpPr txBox="1"/>
          <p:nvPr/>
        </p:nvSpPr>
        <p:spPr>
          <a:xfrm>
            <a:off x="10597114" y="71772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183E37A5-3DAA-889F-1DE0-4094079326A4}"/>
              </a:ext>
            </a:extLst>
          </p:cNvPr>
          <p:cNvSpPr txBox="1"/>
          <p:nvPr/>
        </p:nvSpPr>
        <p:spPr>
          <a:xfrm>
            <a:off x="10593973" y="72389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0" name="مربع نص 29">
            <a:extLst>
              <a:ext uri="{FF2B5EF4-FFF2-40B4-BE49-F238E27FC236}">
                <a16:creationId xmlns:a16="http://schemas.microsoft.com/office/drawing/2014/main" id="{67C02799-CDFF-5583-766C-435367F535EA}"/>
              </a:ext>
            </a:extLst>
          </p:cNvPr>
          <p:cNvSpPr txBox="1"/>
          <p:nvPr/>
        </p:nvSpPr>
        <p:spPr>
          <a:xfrm>
            <a:off x="10578899" y="68827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09</a:t>
            </a:r>
          </a:p>
        </p:txBody>
      </p: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DE1BE107-312C-EEC2-9162-62E174B484F6}"/>
              </a:ext>
            </a:extLst>
          </p:cNvPr>
          <p:cNvSpPr txBox="1"/>
          <p:nvPr/>
        </p:nvSpPr>
        <p:spPr>
          <a:xfrm>
            <a:off x="10544297" y="687899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08</a:t>
            </a:r>
          </a:p>
        </p:txBody>
      </p:sp>
      <p:sp>
        <p:nvSpPr>
          <p:cNvPr id="32" name="مربع نص 31">
            <a:extLst>
              <a:ext uri="{FF2B5EF4-FFF2-40B4-BE49-F238E27FC236}">
                <a16:creationId xmlns:a16="http://schemas.microsoft.com/office/drawing/2014/main" id="{C33E4EAB-87F5-165A-F440-9CE3438E5D17}"/>
              </a:ext>
            </a:extLst>
          </p:cNvPr>
          <p:cNvSpPr txBox="1"/>
          <p:nvPr/>
        </p:nvSpPr>
        <p:spPr>
          <a:xfrm>
            <a:off x="10550673" y="71666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931F4F70-AA4F-CBAC-E5D7-5A6EF3A63DD4}"/>
              </a:ext>
            </a:extLst>
          </p:cNvPr>
          <p:cNvSpPr txBox="1"/>
          <p:nvPr/>
        </p:nvSpPr>
        <p:spPr>
          <a:xfrm>
            <a:off x="10573392" y="73664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E736B8C0-C29E-F006-DA6A-18B82A3E1D61}"/>
              </a:ext>
            </a:extLst>
          </p:cNvPr>
          <p:cNvSpPr txBox="1"/>
          <p:nvPr/>
        </p:nvSpPr>
        <p:spPr>
          <a:xfrm>
            <a:off x="10596957" y="681127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EBCED780-A8CC-77EB-6549-656B62B75A31}"/>
              </a:ext>
            </a:extLst>
          </p:cNvPr>
          <p:cNvSpPr txBox="1"/>
          <p:nvPr/>
        </p:nvSpPr>
        <p:spPr>
          <a:xfrm>
            <a:off x="10562468" y="69477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58283AA8-838E-F66F-F0B0-2522854A2987}"/>
              </a:ext>
            </a:extLst>
          </p:cNvPr>
          <p:cNvSpPr txBox="1"/>
          <p:nvPr/>
        </p:nvSpPr>
        <p:spPr>
          <a:xfrm>
            <a:off x="10625177" y="714292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7" name="مربع نص 36">
            <a:extLst>
              <a:ext uri="{FF2B5EF4-FFF2-40B4-BE49-F238E27FC236}">
                <a16:creationId xmlns:a16="http://schemas.microsoft.com/office/drawing/2014/main" id="{D15230AF-44FB-DF3F-B467-AF6D3860CA35}"/>
              </a:ext>
            </a:extLst>
          </p:cNvPr>
          <p:cNvSpPr txBox="1"/>
          <p:nvPr/>
        </p:nvSpPr>
        <p:spPr>
          <a:xfrm>
            <a:off x="10558344" y="75013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8" name="مربع نص 37">
            <a:extLst>
              <a:ext uri="{FF2B5EF4-FFF2-40B4-BE49-F238E27FC236}">
                <a16:creationId xmlns:a16="http://schemas.microsoft.com/office/drawing/2014/main" id="{83349C9D-2D43-A5F8-FAD8-3D1D94528F14}"/>
              </a:ext>
            </a:extLst>
          </p:cNvPr>
          <p:cNvSpPr txBox="1"/>
          <p:nvPr/>
        </p:nvSpPr>
        <p:spPr>
          <a:xfrm>
            <a:off x="10622036" y="63357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39" name="مربع نص 38">
            <a:extLst>
              <a:ext uri="{FF2B5EF4-FFF2-40B4-BE49-F238E27FC236}">
                <a16:creationId xmlns:a16="http://schemas.microsoft.com/office/drawing/2014/main" id="{E406E009-F486-C572-0ABE-1DF038402E37}"/>
              </a:ext>
            </a:extLst>
          </p:cNvPr>
          <p:cNvSpPr txBox="1"/>
          <p:nvPr/>
        </p:nvSpPr>
        <p:spPr>
          <a:xfrm>
            <a:off x="10610103" y="76861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01</a:t>
            </a:r>
          </a:p>
        </p:txBody>
      </p:sp>
      <p:grpSp>
        <p:nvGrpSpPr>
          <p:cNvPr id="7" name="مجموعة 6">
            <a:extLst>
              <a:ext uri="{FF2B5EF4-FFF2-40B4-BE49-F238E27FC236}">
                <a16:creationId xmlns:a16="http://schemas.microsoft.com/office/drawing/2014/main" id="{C7CFA3AA-E233-58A1-32F4-11964165E41D}"/>
              </a:ext>
            </a:extLst>
          </p:cNvPr>
          <p:cNvGrpSpPr/>
          <p:nvPr/>
        </p:nvGrpSpPr>
        <p:grpSpPr>
          <a:xfrm>
            <a:off x="2279773" y="91960"/>
            <a:ext cx="7632454" cy="855549"/>
            <a:chOff x="1624667" y="2875002"/>
            <a:chExt cx="8942665" cy="1519227"/>
          </a:xfrm>
        </p:grpSpPr>
        <p:sp>
          <p:nvSpPr>
            <p:cNvPr id="8" name="مربع نص 7">
              <a:extLst>
                <a:ext uri="{FF2B5EF4-FFF2-40B4-BE49-F238E27FC236}">
                  <a16:creationId xmlns:a16="http://schemas.microsoft.com/office/drawing/2014/main" id="{DD5A39A2-7B30-96C5-9CD1-B4810E578EBF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4756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9" name="مربع نص 8">
              <a:extLst>
                <a:ext uri="{FF2B5EF4-FFF2-40B4-BE49-F238E27FC236}">
                  <a16:creationId xmlns:a16="http://schemas.microsoft.com/office/drawing/2014/main" id="{747C4669-E888-EAAC-3654-99B1C6C4BBFC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475629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0904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0">
        <p159:morph option="byObject"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91B8A51D-D864-5A87-6D59-CC40DB012B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C29387E5-9129-24BC-2BFA-B10509FC7637}"/>
              </a:ext>
            </a:extLst>
          </p:cNvPr>
          <p:cNvSpPr/>
          <p:nvPr/>
        </p:nvSpPr>
        <p:spPr>
          <a:xfrm>
            <a:off x="3501988" y="1230077"/>
            <a:ext cx="5081337" cy="68178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180F86E-903F-4CED-B9FF-310EE7DA0977}"/>
              </a:ext>
            </a:extLst>
          </p:cNvPr>
          <p:cNvSpPr txBox="1"/>
          <p:nvPr/>
        </p:nvSpPr>
        <p:spPr>
          <a:xfrm>
            <a:off x="1887658" y="1230077"/>
            <a:ext cx="816832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0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حل اللغز ؟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B1AC4162-8F73-6D8D-80ED-472483A3CDC5}"/>
              </a:ext>
            </a:extLst>
          </p:cNvPr>
          <p:cNvSpPr txBox="1"/>
          <p:nvPr/>
        </p:nvSpPr>
        <p:spPr>
          <a:xfrm>
            <a:off x="1523607" y="4927326"/>
            <a:ext cx="91447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ar-SA" sz="32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الإجابة : ا</a:t>
            </a:r>
            <a:r>
              <a:rPr lang="ar-SA" sz="3200" b="0" i="0" dirty="0">
                <a:solidFill>
                  <a:schemeClr val="bg1"/>
                </a:solidFill>
                <a:effectLst/>
                <a:latin typeface="Parastoo" panose="020B0603030804020204" pitchFamily="34" charset="-78"/>
                <a:cs typeface="Parastoo" panose="020B0603030804020204" pitchFamily="34" charset="-78"/>
              </a:rPr>
              <a:t>لناجين لا يتم دفنهم ! </a:t>
            </a:r>
            <a:endParaRPr lang="ar-SA" sz="3200" dirty="0">
              <a:solidFill>
                <a:schemeClr val="bg1"/>
              </a:solidFill>
              <a:latin typeface="Parastoo" panose="020B0603030804020204" pitchFamily="34" charset="-78"/>
              <a:cs typeface="Parastoo" panose="020B0603030804020204" pitchFamily="34" charset="-78"/>
            </a:endParaRPr>
          </a:p>
        </p:txBody>
      </p:sp>
      <p:grpSp>
        <p:nvGrpSpPr>
          <p:cNvPr id="8" name="مجموعة 7">
            <a:extLst>
              <a:ext uri="{FF2B5EF4-FFF2-40B4-BE49-F238E27FC236}">
                <a16:creationId xmlns:a16="http://schemas.microsoft.com/office/drawing/2014/main" id="{EDE8B0F7-BE95-2E78-CE1B-72DE1A6374FE}"/>
              </a:ext>
            </a:extLst>
          </p:cNvPr>
          <p:cNvGrpSpPr/>
          <p:nvPr/>
        </p:nvGrpSpPr>
        <p:grpSpPr>
          <a:xfrm>
            <a:off x="254828" y="155018"/>
            <a:ext cx="593583" cy="834796"/>
            <a:chOff x="254828" y="155018"/>
            <a:chExt cx="593583" cy="834796"/>
          </a:xfrm>
        </p:grpSpPr>
        <p:pic>
          <p:nvPicPr>
            <p:cNvPr id="9" name="صورة 8" descr="صورة تحتوي على أسود وأبيض, أسود, التصميم&#10;&#10;تم إنشاء الوصف تلقائياً">
              <a:extLst>
                <a:ext uri="{FF2B5EF4-FFF2-40B4-BE49-F238E27FC236}">
                  <a16:creationId xmlns:a16="http://schemas.microsoft.com/office/drawing/2014/main" id="{D7EC9EC4-5BB4-700B-C891-B85032C8E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8" y="205147"/>
              <a:ext cx="593583" cy="593583"/>
            </a:xfrm>
            <a:prstGeom prst="rect">
              <a:avLst/>
            </a:prstGeom>
          </p:spPr>
        </p:pic>
        <p:sp>
          <p:nvSpPr>
            <p:cNvPr id="11" name="مستطيل: زوايا مستديرة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31BFCBC3-6370-F152-C97A-9825ACEC9BD6}"/>
                </a:ext>
              </a:extLst>
            </p:cNvPr>
            <p:cNvSpPr/>
            <p:nvPr/>
          </p:nvSpPr>
          <p:spPr>
            <a:xfrm>
              <a:off x="254828" y="155018"/>
              <a:ext cx="593583" cy="8347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grpSp>
        <p:nvGrpSpPr>
          <p:cNvPr id="10" name="مجموعة 9">
            <a:extLst>
              <a:ext uri="{FF2B5EF4-FFF2-40B4-BE49-F238E27FC236}">
                <a16:creationId xmlns:a16="http://schemas.microsoft.com/office/drawing/2014/main" id="{D5F09F14-5FCF-626F-8057-1B03854DF65D}"/>
              </a:ext>
            </a:extLst>
          </p:cNvPr>
          <p:cNvGrpSpPr/>
          <p:nvPr/>
        </p:nvGrpSpPr>
        <p:grpSpPr>
          <a:xfrm>
            <a:off x="2279773" y="91960"/>
            <a:ext cx="7632454" cy="855549"/>
            <a:chOff x="1624667" y="2875002"/>
            <a:chExt cx="8942665" cy="1519227"/>
          </a:xfrm>
        </p:grpSpPr>
        <p:sp>
          <p:nvSpPr>
            <p:cNvPr id="13" name="مربع نص 12">
              <a:extLst>
                <a:ext uri="{FF2B5EF4-FFF2-40B4-BE49-F238E27FC236}">
                  <a16:creationId xmlns:a16="http://schemas.microsoft.com/office/drawing/2014/main" id="{616E1288-E5E6-AD7D-AADC-A2C3DFF2368E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4756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14" name="مربع نص 13">
              <a:extLst>
                <a:ext uri="{FF2B5EF4-FFF2-40B4-BE49-F238E27FC236}">
                  <a16:creationId xmlns:a16="http://schemas.microsoft.com/office/drawing/2014/main" id="{BB907AA8-9559-7977-0BE8-14462CFDCB7A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475629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  <p:sp>
        <p:nvSpPr>
          <p:cNvPr id="6" name="مربع نص 5">
            <a:extLst>
              <a:ext uri="{FF2B5EF4-FFF2-40B4-BE49-F238E27FC236}">
                <a16:creationId xmlns:a16="http://schemas.microsoft.com/office/drawing/2014/main" id="{91563FA9-6F80-3B96-4C6B-17DA0DDCF7F3}"/>
              </a:ext>
            </a:extLst>
          </p:cNvPr>
          <p:cNvSpPr txBox="1"/>
          <p:nvPr/>
        </p:nvSpPr>
        <p:spPr>
          <a:xfrm>
            <a:off x="123440" y="3388304"/>
            <a:ext cx="120685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r-SA" sz="3600" b="1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إ</a:t>
            </a:r>
            <a:r>
              <a:rPr lang="ar-SA" sz="3600" b="1" i="0" dirty="0">
                <a:solidFill>
                  <a:schemeClr val="bg1"/>
                </a:solidFill>
                <a:effectLst/>
                <a:latin typeface="Parastoo" panose="020B0603030804020204" pitchFamily="34" charset="-78"/>
                <a:cs typeface="Parastoo" panose="020B0603030804020204" pitchFamily="34" charset="-78"/>
              </a:rPr>
              <a:t>ذا تحطمت طائرة على الحدود بين السعودية و الكويت ، فأين يتم دفن الناجين؟</a:t>
            </a:r>
            <a:endParaRPr lang="ar-SA" sz="3600" b="0" i="0" dirty="0">
              <a:solidFill>
                <a:schemeClr val="bg1"/>
              </a:solidFill>
              <a:effectLst/>
              <a:latin typeface="Parastoo" panose="020B0603030804020204" pitchFamily="34" charset="-78"/>
              <a:cs typeface="Parastoo" panose="020B060303080402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75501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91B8A51D-D864-5A87-6D59-CC40DB012B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C29387E5-9129-24BC-2BFA-B10509FC7637}"/>
              </a:ext>
            </a:extLst>
          </p:cNvPr>
          <p:cNvSpPr/>
          <p:nvPr/>
        </p:nvSpPr>
        <p:spPr>
          <a:xfrm>
            <a:off x="2480584" y="1784553"/>
            <a:ext cx="7499995" cy="398394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B1AC4162-8F73-6D8D-80ED-472483A3CDC5}"/>
              </a:ext>
            </a:extLst>
          </p:cNvPr>
          <p:cNvSpPr txBox="1"/>
          <p:nvPr/>
        </p:nvSpPr>
        <p:spPr>
          <a:xfrm>
            <a:off x="1658188" y="1912767"/>
            <a:ext cx="91447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ar-SA" sz="32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انتهت الفعالية </a:t>
            </a:r>
          </a:p>
        </p:txBody>
      </p:sp>
      <p:grpSp>
        <p:nvGrpSpPr>
          <p:cNvPr id="8" name="مجموعة 7">
            <a:extLst>
              <a:ext uri="{FF2B5EF4-FFF2-40B4-BE49-F238E27FC236}">
                <a16:creationId xmlns:a16="http://schemas.microsoft.com/office/drawing/2014/main" id="{EDE8B0F7-BE95-2E78-CE1B-72DE1A6374FE}"/>
              </a:ext>
            </a:extLst>
          </p:cNvPr>
          <p:cNvGrpSpPr/>
          <p:nvPr/>
        </p:nvGrpSpPr>
        <p:grpSpPr>
          <a:xfrm>
            <a:off x="254828" y="155018"/>
            <a:ext cx="593583" cy="834796"/>
            <a:chOff x="254828" y="155018"/>
            <a:chExt cx="593583" cy="834796"/>
          </a:xfrm>
        </p:grpSpPr>
        <p:pic>
          <p:nvPicPr>
            <p:cNvPr id="9" name="صورة 8" descr="صورة تحتوي على أسود وأبيض, أسود, التصميم&#10;&#10;تم إنشاء الوصف تلقائياً">
              <a:extLst>
                <a:ext uri="{FF2B5EF4-FFF2-40B4-BE49-F238E27FC236}">
                  <a16:creationId xmlns:a16="http://schemas.microsoft.com/office/drawing/2014/main" id="{D7EC9EC4-5BB4-700B-C891-B85032C8E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8" y="205147"/>
              <a:ext cx="593583" cy="593583"/>
            </a:xfrm>
            <a:prstGeom prst="rect">
              <a:avLst/>
            </a:prstGeom>
          </p:spPr>
        </p:pic>
        <p:sp>
          <p:nvSpPr>
            <p:cNvPr id="11" name="مستطيل: زوايا مستديرة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31BFCBC3-6370-F152-C97A-9825ACEC9BD6}"/>
                </a:ext>
              </a:extLst>
            </p:cNvPr>
            <p:cNvSpPr/>
            <p:nvPr/>
          </p:nvSpPr>
          <p:spPr>
            <a:xfrm>
              <a:off x="254828" y="155018"/>
              <a:ext cx="593583" cy="8347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grpSp>
        <p:nvGrpSpPr>
          <p:cNvPr id="10" name="مجموعة 9">
            <a:extLst>
              <a:ext uri="{FF2B5EF4-FFF2-40B4-BE49-F238E27FC236}">
                <a16:creationId xmlns:a16="http://schemas.microsoft.com/office/drawing/2014/main" id="{D5F09F14-5FCF-626F-8057-1B03854DF65D}"/>
              </a:ext>
            </a:extLst>
          </p:cNvPr>
          <p:cNvGrpSpPr/>
          <p:nvPr/>
        </p:nvGrpSpPr>
        <p:grpSpPr>
          <a:xfrm>
            <a:off x="2279773" y="91960"/>
            <a:ext cx="7632454" cy="855549"/>
            <a:chOff x="1624667" y="2875002"/>
            <a:chExt cx="8942665" cy="1519227"/>
          </a:xfrm>
        </p:grpSpPr>
        <p:sp>
          <p:nvSpPr>
            <p:cNvPr id="13" name="مربع نص 12">
              <a:extLst>
                <a:ext uri="{FF2B5EF4-FFF2-40B4-BE49-F238E27FC236}">
                  <a16:creationId xmlns:a16="http://schemas.microsoft.com/office/drawing/2014/main" id="{616E1288-E5E6-AD7D-AADC-A2C3DFF2368E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4756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14" name="مربع نص 13">
              <a:extLst>
                <a:ext uri="{FF2B5EF4-FFF2-40B4-BE49-F238E27FC236}">
                  <a16:creationId xmlns:a16="http://schemas.microsoft.com/office/drawing/2014/main" id="{BB907AA8-9559-7977-0BE8-14462CFDCB7A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475629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  <p:sp>
        <p:nvSpPr>
          <p:cNvPr id="4" name="مربع نص 3">
            <a:extLst>
              <a:ext uri="{FF2B5EF4-FFF2-40B4-BE49-F238E27FC236}">
                <a16:creationId xmlns:a16="http://schemas.microsoft.com/office/drawing/2014/main" id="{BD4F0F2E-ABD9-6211-B687-012DDF9757FE}"/>
              </a:ext>
            </a:extLst>
          </p:cNvPr>
          <p:cNvSpPr txBox="1"/>
          <p:nvPr/>
        </p:nvSpPr>
        <p:spPr>
          <a:xfrm>
            <a:off x="1590717" y="2622371"/>
            <a:ext cx="91447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ar-SA" sz="32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 </a:t>
            </a:r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A86D9EDB-F886-75CD-0D87-D13095C0A1B3}"/>
              </a:ext>
            </a:extLst>
          </p:cNvPr>
          <p:cNvSpPr txBox="1"/>
          <p:nvPr/>
        </p:nvSpPr>
        <p:spPr>
          <a:xfrm>
            <a:off x="1671406" y="3378110"/>
            <a:ext cx="9118348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3200" dirty="0">
                <a:solidFill>
                  <a:schemeClr val="bg1"/>
                </a:solidFill>
                <a:latin typeface="FF Yaseer" panose="00000500000000000000" pitchFamily="50" charset="-78"/>
                <a:cs typeface="FF Yaseer" panose="00000500000000000000" pitchFamily="50" charset="-78"/>
              </a:rPr>
              <a:t>ابي منكم تقييم للملف على رقمي بالواتساب !</a:t>
            </a:r>
          </a:p>
        </p:txBody>
      </p:sp>
      <p:pic>
        <p:nvPicPr>
          <p:cNvPr id="6" name="صورة 5" descr="صورة تحتوي على الرسومات, رمز, قصاصة فنية, شعار&#10;&#10;تم إنشاء الوصف تلقائياً">
            <a:extLst>
              <a:ext uri="{FF2B5EF4-FFF2-40B4-BE49-F238E27FC236}">
                <a16:creationId xmlns:a16="http://schemas.microsoft.com/office/drawing/2014/main" id="{B89862FD-1A26-B682-6BD6-B1E309C02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775" y="4331848"/>
            <a:ext cx="864668" cy="864668"/>
          </a:xfrm>
          <a:prstGeom prst="rect">
            <a:avLst/>
          </a:prstGeom>
        </p:spPr>
      </p:pic>
      <p:sp>
        <p:nvSpPr>
          <p:cNvPr id="5" name="مستطيل: زوايا مستديرة 4">
            <a:hlinkClick r:id="rId6"/>
            <a:extLst>
              <a:ext uri="{FF2B5EF4-FFF2-40B4-BE49-F238E27FC236}">
                <a16:creationId xmlns:a16="http://schemas.microsoft.com/office/drawing/2014/main" id="{3CD65A1F-E1B6-A044-B3A3-F246120ABF8E}"/>
              </a:ext>
            </a:extLst>
          </p:cNvPr>
          <p:cNvSpPr/>
          <p:nvPr/>
        </p:nvSpPr>
        <p:spPr>
          <a:xfrm>
            <a:off x="5711409" y="4331848"/>
            <a:ext cx="864668" cy="86466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29330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91B8A51D-D864-5A87-6D59-CC40DB012B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C29387E5-9129-24BC-2BFA-B10509FC7637}"/>
              </a:ext>
            </a:extLst>
          </p:cNvPr>
          <p:cNvSpPr/>
          <p:nvPr/>
        </p:nvSpPr>
        <p:spPr>
          <a:xfrm>
            <a:off x="3501988" y="1230077"/>
            <a:ext cx="5081337" cy="68178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180F86E-903F-4CED-B9FF-310EE7DA0977}"/>
              </a:ext>
            </a:extLst>
          </p:cNvPr>
          <p:cNvSpPr txBox="1"/>
          <p:nvPr/>
        </p:nvSpPr>
        <p:spPr>
          <a:xfrm>
            <a:off x="1887658" y="1230077"/>
            <a:ext cx="816832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0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خمن الاسم ؟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70F07718-9742-71B3-F4C5-31B3E0963F94}"/>
              </a:ext>
            </a:extLst>
          </p:cNvPr>
          <p:cNvSpPr txBox="1"/>
          <p:nvPr/>
        </p:nvSpPr>
        <p:spPr>
          <a:xfrm>
            <a:off x="3051344" y="3628809"/>
            <a:ext cx="7194884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400" dirty="0">
                <a:solidFill>
                  <a:schemeClr val="bg1"/>
                </a:solidFill>
                <a:latin typeface="AA-TYPO" panose="02000800000000000000" pitchFamily="2" charset="-78"/>
                <a:cs typeface="AA-TYPO" panose="02000800000000000000" pitchFamily="2" charset="-78"/>
              </a:rPr>
              <a:t>تـــــر  +</a:t>
            </a:r>
          </a:p>
        </p:txBody>
      </p:sp>
      <p:pic>
        <p:nvPicPr>
          <p:cNvPr id="8" name="صورة 7" descr="صورة تحتوي على الرسومات, رمز, الخط, التصميم&#10;&#10;تم إنشاء الوصف تلقائياً">
            <a:extLst>
              <a:ext uri="{FF2B5EF4-FFF2-40B4-BE49-F238E27FC236}">
                <a16:creationId xmlns:a16="http://schemas.microsoft.com/office/drawing/2014/main" id="{71C27F34-AD62-1F91-49D8-24692342C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56" y="2784593"/>
            <a:ext cx="1688432" cy="1688432"/>
          </a:xfrm>
          <a:prstGeom prst="rect">
            <a:avLst/>
          </a:prstGeom>
        </p:spPr>
      </p:pic>
      <p:sp>
        <p:nvSpPr>
          <p:cNvPr id="9" name="مربع نص 8">
            <a:extLst>
              <a:ext uri="{FF2B5EF4-FFF2-40B4-BE49-F238E27FC236}">
                <a16:creationId xmlns:a16="http://schemas.microsoft.com/office/drawing/2014/main" id="{D90544C0-9247-172F-C531-01D27BDD5D72}"/>
              </a:ext>
            </a:extLst>
          </p:cNvPr>
          <p:cNvSpPr txBox="1"/>
          <p:nvPr/>
        </p:nvSpPr>
        <p:spPr>
          <a:xfrm>
            <a:off x="2269562" y="5375423"/>
            <a:ext cx="719488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32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الإجابة : تركي</a:t>
            </a:r>
          </a:p>
        </p:txBody>
      </p:sp>
      <p:grpSp>
        <p:nvGrpSpPr>
          <p:cNvPr id="10" name="مجموعة 9">
            <a:extLst>
              <a:ext uri="{FF2B5EF4-FFF2-40B4-BE49-F238E27FC236}">
                <a16:creationId xmlns:a16="http://schemas.microsoft.com/office/drawing/2014/main" id="{AB0C1184-2206-A99F-2309-CCB32ABFA756}"/>
              </a:ext>
            </a:extLst>
          </p:cNvPr>
          <p:cNvGrpSpPr/>
          <p:nvPr/>
        </p:nvGrpSpPr>
        <p:grpSpPr>
          <a:xfrm>
            <a:off x="254828" y="155018"/>
            <a:ext cx="593583" cy="834796"/>
            <a:chOff x="254828" y="155018"/>
            <a:chExt cx="593583" cy="834796"/>
          </a:xfrm>
        </p:grpSpPr>
        <p:pic>
          <p:nvPicPr>
            <p:cNvPr id="11" name="صورة 10" descr="صورة تحتوي على أسود وأبيض, أسود, التصميم&#10;&#10;تم إنشاء الوصف تلقائياً">
              <a:extLst>
                <a:ext uri="{FF2B5EF4-FFF2-40B4-BE49-F238E27FC236}">
                  <a16:creationId xmlns:a16="http://schemas.microsoft.com/office/drawing/2014/main" id="{5C563929-E612-771C-6A81-629FDB208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8" y="205147"/>
              <a:ext cx="593583" cy="593583"/>
            </a:xfrm>
            <a:prstGeom prst="rect">
              <a:avLst/>
            </a:prstGeom>
          </p:spPr>
        </p:pic>
        <p:sp>
          <p:nvSpPr>
            <p:cNvPr id="12" name="مستطيل: زوايا مستديرة 11">
              <a:hlinkClick r:id="rId5" action="ppaction://hlinksldjump"/>
              <a:extLst>
                <a:ext uri="{FF2B5EF4-FFF2-40B4-BE49-F238E27FC236}">
                  <a16:creationId xmlns:a16="http://schemas.microsoft.com/office/drawing/2014/main" id="{BAE026E1-C759-ED07-7C16-6937572039C5}"/>
                </a:ext>
              </a:extLst>
            </p:cNvPr>
            <p:cNvSpPr/>
            <p:nvPr/>
          </p:nvSpPr>
          <p:spPr>
            <a:xfrm>
              <a:off x="254828" y="155018"/>
              <a:ext cx="593583" cy="8347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grpSp>
        <p:nvGrpSpPr>
          <p:cNvPr id="13" name="مجموعة 12">
            <a:extLst>
              <a:ext uri="{FF2B5EF4-FFF2-40B4-BE49-F238E27FC236}">
                <a16:creationId xmlns:a16="http://schemas.microsoft.com/office/drawing/2014/main" id="{ADB454CF-7D3B-A278-B2CE-3CAC10D92ECD}"/>
              </a:ext>
            </a:extLst>
          </p:cNvPr>
          <p:cNvGrpSpPr/>
          <p:nvPr/>
        </p:nvGrpSpPr>
        <p:grpSpPr>
          <a:xfrm>
            <a:off x="2279773" y="91960"/>
            <a:ext cx="7632454" cy="855549"/>
            <a:chOff x="1624667" y="2875002"/>
            <a:chExt cx="8942665" cy="1519227"/>
          </a:xfrm>
        </p:grpSpPr>
        <p:sp>
          <p:nvSpPr>
            <p:cNvPr id="14" name="مربع نص 13">
              <a:extLst>
                <a:ext uri="{FF2B5EF4-FFF2-40B4-BE49-F238E27FC236}">
                  <a16:creationId xmlns:a16="http://schemas.microsoft.com/office/drawing/2014/main" id="{4FD02DF0-90E2-7F02-2A98-7E7BC7267940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4756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15" name="مربع نص 14">
              <a:extLst>
                <a:ext uri="{FF2B5EF4-FFF2-40B4-BE49-F238E27FC236}">
                  <a16:creationId xmlns:a16="http://schemas.microsoft.com/office/drawing/2014/main" id="{7DDC8C54-ABD1-4F3E-2F03-2A5E14D56AFC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475629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  <p:sp>
        <p:nvSpPr>
          <p:cNvPr id="4" name="مربع نص 3">
            <a:extLst>
              <a:ext uri="{FF2B5EF4-FFF2-40B4-BE49-F238E27FC236}">
                <a16:creationId xmlns:a16="http://schemas.microsoft.com/office/drawing/2014/main" id="{E4F7124E-D2BA-CF4C-8B79-C908A4BCDD4A}"/>
              </a:ext>
            </a:extLst>
          </p:cNvPr>
          <p:cNvSpPr txBox="1"/>
          <p:nvPr/>
        </p:nvSpPr>
        <p:spPr>
          <a:xfrm>
            <a:off x="3931640" y="6217793"/>
            <a:ext cx="432871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جميع الحقوق محفوظة </a:t>
            </a:r>
          </a:p>
        </p:txBody>
      </p:sp>
    </p:spTree>
    <p:extLst>
      <p:ext uri="{BB962C8B-B14F-4D97-AF65-F5344CB8AC3E}">
        <p14:creationId xmlns:p14="http://schemas.microsoft.com/office/powerpoint/2010/main" val="3253184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91B8A51D-D864-5A87-6D59-CC40DB012B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C29387E5-9129-24BC-2BFA-B10509FC7637}"/>
              </a:ext>
            </a:extLst>
          </p:cNvPr>
          <p:cNvSpPr/>
          <p:nvPr/>
        </p:nvSpPr>
        <p:spPr>
          <a:xfrm>
            <a:off x="3501988" y="1230077"/>
            <a:ext cx="5081337" cy="68178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180F86E-903F-4CED-B9FF-310EE7DA0977}"/>
              </a:ext>
            </a:extLst>
          </p:cNvPr>
          <p:cNvSpPr txBox="1"/>
          <p:nvPr/>
        </p:nvSpPr>
        <p:spPr>
          <a:xfrm>
            <a:off x="1887658" y="1230077"/>
            <a:ext cx="816832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0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حل اللغز ؟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F9AE404F-B15C-7C4E-C8BB-5687D3EADCF6}"/>
              </a:ext>
            </a:extLst>
          </p:cNvPr>
          <p:cNvSpPr txBox="1"/>
          <p:nvPr/>
        </p:nvSpPr>
        <p:spPr>
          <a:xfrm>
            <a:off x="1523607" y="2750213"/>
            <a:ext cx="9144785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ar-SA" sz="3600" b="0" i="0" dirty="0">
                <a:solidFill>
                  <a:schemeClr val="bg1"/>
                </a:solidFill>
                <a:effectLst/>
                <a:latin typeface="Parastoo" panose="020B0603030804020204" pitchFamily="34" charset="-78"/>
                <a:cs typeface="Parastoo" panose="020B0603030804020204" pitchFamily="34" charset="-78"/>
              </a:rPr>
              <a:t>سوف تجدني في السماء واضح ، ولن تجدني في الأرض فم</a:t>
            </a:r>
            <a:r>
              <a:rPr lang="ar-SA" sz="36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ن </a:t>
            </a:r>
            <a:r>
              <a:rPr lang="ar-SA" sz="3600" b="0" i="0" dirty="0">
                <a:solidFill>
                  <a:schemeClr val="bg1"/>
                </a:solidFill>
                <a:effectLst/>
                <a:latin typeface="Parastoo" panose="020B0603030804020204" pitchFamily="34" charset="-78"/>
                <a:cs typeface="Parastoo" panose="020B0603030804020204" pitchFamily="34" charset="-78"/>
              </a:rPr>
              <a:t>أكون ؟</a:t>
            </a:r>
            <a:endParaRPr lang="ar-SA" sz="3600" dirty="0">
              <a:solidFill>
                <a:schemeClr val="bg1"/>
              </a:solidFill>
              <a:latin typeface="Parastoo" panose="020B0603030804020204" pitchFamily="34" charset="-78"/>
              <a:cs typeface="Parastoo" panose="020B0603030804020204" pitchFamily="34" charset="-78"/>
            </a:endParaRPr>
          </a:p>
        </p:txBody>
      </p:sp>
      <p:grpSp>
        <p:nvGrpSpPr>
          <p:cNvPr id="11" name="مجموعة 10">
            <a:extLst>
              <a:ext uri="{FF2B5EF4-FFF2-40B4-BE49-F238E27FC236}">
                <a16:creationId xmlns:a16="http://schemas.microsoft.com/office/drawing/2014/main" id="{A9F209C9-C25E-B3C5-E470-A0AC4E85FB72}"/>
              </a:ext>
            </a:extLst>
          </p:cNvPr>
          <p:cNvGrpSpPr/>
          <p:nvPr/>
        </p:nvGrpSpPr>
        <p:grpSpPr>
          <a:xfrm>
            <a:off x="254828" y="155018"/>
            <a:ext cx="593583" cy="834796"/>
            <a:chOff x="254828" y="155018"/>
            <a:chExt cx="593583" cy="834796"/>
          </a:xfrm>
        </p:grpSpPr>
        <p:pic>
          <p:nvPicPr>
            <p:cNvPr id="12" name="صورة 11" descr="صورة تحتوي على أسود وأبيض, أسود, التصميم&#10;&#10;تم إنشاء الوصف تلقائياً">
              <a:extLst>
                <a:ext uri="{FF2B5EF4-FFF2-40B4-BE49-F238E27FC236}">
                  <a16:creationId xmlns:a16="http://schemas.microsoft.com/office/drawing/2014/main" id="{30416AD7-5271-04E7-882A-C8DE98838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8" y="205147"/>
              <a:ext cx="593583" cy="593583"/>
            </a:xfrm>
            <a:prstGeom prst="rect">
              <a:avLst/>
            </a:prstGeom>
          </p:spPr>
        </p:pic>
        <p:sp>
          <p:nvSpPr>
            <p:cNvPr id="13" name="مستطيل: زوايا مستديرة 12">
              <a:hlinkClick r:id="rId4" action="ppaction://hlinksldjump"/>
              <a:extLst>
                <a:ext uri="{FF2B5EF4-FFF2-40B4-BE49-F238E27FC236}">
                  <a16:creationId xmlns:a16="http://schemas.microsoft.com/office/drawing/2014/main" id="{B0CDA894-6630-1257-5C76-1218E002D34D}"/>
                </a:ext>
              </a:extLst>
            </p:cNvPr>
            <p:cNvSpPr/>
            <p:nvPr/>
          </p:nvSpPr>
          <p:spPr>
            <a:xfrm>
              <a:off x="254828" y="155018"/>
              <a:ext cx="593583" cy="8347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sp>
        <p:nvSpPr>
          <p:cNvPr id="15" name="مستطيل: زوايا مستديرة 14">
            <a:extLst>
              <a:ext uri="{FF2B5EF4-FFF2-40B4-BE49-F238E27FC236}">
                <a16:creationId xmlns:a16="http://schemas.microsoft.com/office/drawing/2014/main" id="{7624AB20-8643-3877-C5B8-CE5300DD1F50}"/>
              </a:ext>
            </a:extLst>
          </p:cNvPr>
          <p:cNvSpPr/>
          <p:nvPr/>
        </p:nvSpPr>
        <p:spPr>
          <a:xfrm>
            <a:off x="10453036" y="394438"/>
            <a:ext cx="1341914" cy="136601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مستطيل: زوايا مستديرة 15">
            <a:extLst>
              <a:ext uri="{FF2B5EF4-FFF2-40B4-BE49-F238E27FC236}">
                <a16:creationId xmlns:a16="http://schemas.microsoft.com/office/drawing/2014/main" id="{22E32A01-3A8E-000C-951F-B6A063BC117E}"/>
              </a:ext>
            </a:extLst>
          </p:cNvPr>
          <p:cNvSpPr/>
          <p:nvPr/>
        </p:nvSpPr>
        <p:spPr>
          <a:xfrm>
            <a:off x="10424278" y="394438"/>
            <a:ext cx="1341914" cy="1366019"/>
          </a:xfrm>
          <a:prstGeom prst="roundRect">
            <a:avLst/>
          </a:prstGeom>
          <a:noFill/>
          <a:ln w="76200">
            <a:solidFill>
              <a:srgbClr val="AD445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مستطيل: زوايا مستديرة 16">
            <a:extLst>
              <a:ext uri="{FF2B5EF4-FFF2-40B4-BE49-F238E27FC236}">
                <a16:creationId xmlns:a16="http://schemas.microsoft.com/office/drawing/2014/main" id="{3CC1067B-D51B-901E-24DA-BAB01473A59E}"/>
              </a:ext>
            </a:extLst>
          </p:cNvPr>
          <p:cNvSpPr/>
          <p:nvPr/>
        </p:nvSpPr>
        <p:spPr>
          <a:xfrm>
            <a:off x="10424278" y="394438"/>
            <a:ext cx="1341914" cy="1366019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مربع نص 18">
            <a:extLst>
              <a:ext uri="{FF2B5EF4-FFF2-40B4-BE49-F238E27FC236}">
                <a16:creationId xmlns:a16="http://schemas.microsoft.com/office/drawing/2014/main" id="{9C515DA0-0DCA-7357-3A00-075ECE8A39BF}"/>
              </a:ext>
            </a:extLst>
          </p:cNvPr>
          <p:cNvSpPr txBox="1"/>
          <p:nvPr/>
        </p:nvSpPr>
        <p:spPr>
          <a:xfrm>
            <a:off x="10602464" y="675371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E19ABE97-11E1-A4E9-D74F-1FA9D35E626B}"/>
              </a:ext>
            </a:extLst>
          </p:cNvPr>
          <p:cNvSpPr txBox="1"/>
          <p:nvPr/>
        </p:nvSpPr>
        <p:spPr>
          <a:xfrm>
            <a:off x="10573706" y="68036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F70BDEE8-9E8D-3332-7489-70732E5A9C5D}"/>
              </a:ext>
            </a:extLst>
          </p:cNvPr>
          <p:cNvSpPr txBox="1"/>
          <p:nvPr/>
        </p:nvSpPr>
        <p:spPr>
          <a:xfrm>
            <a:off x="10582040" y="685666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B34E56EC-3FA3-4039-910E-701402966C31}"/>
              </a:ext>
            </a:extLst>
          </p:cNvPr>
          <p:cNvSpPr txBox="1"/>
          <p:nvPr/>
        </p:nvSpPr>
        <p:spPr>
          <a:xfrm>
            <a:off x="10576847" y="685349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CC053857-3AD1-BBC3-6426-86C9B2A38982}"/>
              </a:ext>
            </a:extLst>
          </p:cNvPr>
          <p:cNvSpPr txBox="1"/>
          <p:nvPr/>
        </p:nvSpPr>
        <p:spPr>
          <a:xfrm>
            <a:off x="10576690" y="71666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708FAEDB-B0CC-BCFB-DCEF-14ACB77362EC}"/>
              </a:ext>
            </a:extLst>
          </p:cNvPr>
          <p:cNvSpPr txBox="1"/>
          <p:nvPr/>
        </p:nvSpPr>
        <p:spPr>
          <a:xfrm>
            <a:off x="10573549" y="698512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E6E01A51-751B-E4F7-EE34-2017B8254347}"/>
              </a:ext>
            </a:extLst>
          </p:cNvPr>
          <p:cNvSpPr txBox="1"/>
          <p:nvPr/>
        </p:nvSpPr>
        <p:spPr>
          <a:xfrm>
            <a:off x="10549647" y="69152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382D5349-6374-8610-5EBE-B06E8CAB0310}"/>
              </a:ext>
            </a:extLst>
          </p:cNvPr>
          <p:cNvSpPr txBox="1"/>
          <p:nvPr/>
        </p:nvSpPr>
        <p:spPr>
          <a:xfrm>
            <a:off x="10596419" y="74362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70CBFAF8-263C-5C1E-A512-9ED5C99D3383}"/>
              </a:ext>
            </a:extLst>
          </p:cNvPr>
          <p:cNvSpPr txBox="1"/>
          <p:nvPr/>
        </p:nvSpPr>
        <p:spPr>
          <a:xfrm>
            <a:off x="10610798" y="72546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A1A42CC1-46FA-F583-8918-F1AAB309F025}"/>
              </a:ext>
            </a:extLst>
          </p:cNvPr>
          <p:cNvSpPr txBox="1"/>
          <p:nvPr/>
        </p:nvSpPr>
        <p:spPr>
          <a:xfrm>
            <a:off x="10597114" y="71772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183E37A5-3DAA-889F-1DE0-4094079326A4}"/>
              </a:ext>
            </a:extLst>
          </p:cNvPr>
          <p:cNvSpPr txBox="1"/>
          <p:nvPr/>
        </p:nvSpPr>
        <p:spPr>
          <a:xfrm>
            <a:off x="10593973" y="72389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0" name="مربع نص 29">
            <a:extLst>
              <a:ext uri="{FF2B5EF4-FFF2-40B4-BE49-F238E27FC236}">
                <a16:creationId xmlns:a16="http://schemas.microsoft.com/office/drawing/2014/main" id="{67C02799-CDFF-5583-766C-435367F535EA}"/>
              </a:ext>
            </a:extLst>
          </p:cNvPr>
          <p:cNvSpPr txBox="1"/>
          <p:nvPr/>
        </p:nvSpPr>
        <p:spPr>
          <a:xfrm>
            <a:off x="10578899" y="68827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09</a:t>
            </a:r>
          </a:p>
        </p:txBody>
      </p: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DE1BE107-312C-EEC2-9162-62E174B484F6}"/>
              </a:ext>
            </a:extLst>
          </p:cNvPr>
          <p:cNvSpPr txBox="1"/>
          <p:nvPr/>
        </p:nvSpPr>
        <p:spPr>
          <a:xfrm>
            <a:off x="10544297" y="687899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08</a:t>
            </a:r>
          </a:p>
        </p:txBody>
      </p:sp>
      <p:sp>
        <p:nvSpPr>
          <p:cNvPr id="32" name="مربع نص 31">
            <a:extLst>
              <a:ext uri="{FF2B5EF4-FFF2-40B4-BE49-F238E27FC236}">
                <a16:creationId xmlns:a16="http://schemas.microsoft.com/office/drawing/2014/main" id="{C33E4EAB-87F5-165A-F440-9CE3438E5D17}"/>
              </a:ext>
            </a:extLst>
          </p:cNvPr>
          <p:cNvSpPr txBox="1"/>
          <p:nvPr/>
        </p:nvSpPr>
        <p:spPr>
          <a:xfrm>
            <a:off x="10550673" y="71666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931F4F70-AA4F-CBAC-E5D7-5A6EF3A63DD4}"/>
              </a:ext>
            </a:extLst>
          </p:cNvPr>
          <p:cNvSpPr txBox="1"/>
          <p:nvPr/>
        </p:nvSpPr>
        <p:spPr>
          <a:xfrm>
            <a:off x="10573392" y="73664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E736B8C0-C29E-F006-DA6A-18B82A3E1D61}"/>
              </a:ext>
            </a:extLst>
          </p:cNvPr>
          <p:cNvSpPr txBox="1"/>
          <p:nvPr/>
        </p:nvSpPr>
        <p:spPr>
          <a:xfrm>
            <a:off x="10596957" y="681127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EBCED780-A8CC-77EB-6549-656B62B75A31}"/>
              </a:ext>
            </a:extLst>
          </p:cNvPr>
          <p:cNvSpPr txBox="1"/>
          <p:nvPr/>
        </p:nvSpPr>
        <p:spPr>
          <a:xfrm>
            <a:off x="10562468" y="69477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58283AA8-838E-F66F-F0B0-2522854A2987}"/>
              </a:ext>
            </a:extLst>
          </p:cNvPr>
          <p:cNvSpPr txBox="1"/>
          <p:nvPr/>
        </p:nvSpPr>
        <p:spPr>
          <a:xfrm>
            <a:off x="10625177" y="714292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7" name="مربع نص 36">
            <a:extLst>
              <a:ext uri="{FF2B5EF4-FFF2-40B4-BE49-F238E27FC236}">
                <a16:creationId xmlns:a16="http://schemas.microsoft.com/office/drawing/2014/main" id="{D15230AF-44FB-DF3F-B467-AF6D3860CA35}"/>
              </a:ext>
            </a:extLst>
          </p:cNvPr>
          <p:cNvSpPr txBox="1"/>
          <p:nvPr/>
        </p:nvSpPr>
        <p:spPr>
          <a:xfrm>
            <a:off x="10558344" y="75013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8" name="مربع نص 37">
            <a:extLst>
              <a:ext uri="{FF2B5EF4-FFF2-40B4-BE49-F238E27FC236}">
                <a16:creationId xmlns:a16="http://schemas.microsoft.com/office/drawing/2014/main" id="{83349C9D-2D43-A5F8-FAD8-3D1D94528F14}"/>
              </a:ext>
            </a:extLst>
          </p:cNvPr>
          <p:cNvSpPr txBox="1"/>
          <p:nvPr/>
        </p:nvSpPr>
        <p:spPr>
          <a:xfrm>
            <a:off x="10622036" y="63357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39" name="مربع نص 38">
            <a:extLst>
              <a:ext uri="{FF2B5EF4-FFF2-40B4-BE49-F238E27FC236}">
                <a16:creationId xmlns:a16="http://schemas.microsoft.com/office/drawing/2014/main" id="{E406E009-F486-C572-0ABE-1DF038402E37}"/>
              </a:ext>
            </a:extLst>
          </p:cNvPr>
          <p:cNvSpPr txBox="1"/>
          <p:nvPr/>
        </p:nvSpPr>
        <p:spPr>
          <a:xfrm>
            <a:off x="10610103" y="76861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01</a:t>
            </a:r>
          </a:p>
        </p:txBody>
      </p:sp>
      <p:grpSp>
        <p:nvGrpSpPr>
          <p:cNvPr id="7" name="مجموعة 6">
            <a:extLst>
              <a:ext uri="{FF2B5EF4-FFF2-40B4-BE49-F238E27FC236}">
                <a16:creationId xmlns:a16="http://schemas.microsoft.com/office/drawing/2014/main" id="{F1086B2A-D845-A267-525A-347F838DE7FC}"/>
              </a:ext>
            </a:extLst>
          </p:cNvPr>
          <p:cNvGrpSpPr/>
          <p:nvPr/>
        </p:nvGrpSpPr>
        <p:grpSpPr>
          <a:xfrm>
            <a:off x="2279773" y="91960"/>
            <a:ext cx="7632454" cy="855549"/>
            <a:chOff x="1624667" y="2875002"/>
            <a:chExt cx="8942665" cy="1519227"/>
          </a:xfrm>
        </p:grpSpPr>
        <p:sp>
          <p:nvSpPr>
            <p:cNvPr id="8" name="مربع نص 7">
              <a:extLst>
                <a:ext uri="{FF2B5EF4-FFF2-40B4-BE49-F238E27FC236}">
                  <a16:creationId xmlns:a16="http://schemas.microsoft.com/office/drawing/2014/main" id="{24D5EAC9-C4F4-87FD-ABE4-1B0424F07F6C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4756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9" name="مربع نص 8">
              <a:extLst>
                <a:ext uri="{FF2B5EF4-FFF2-40B4-BE49-F238E27FC236}">
                  <a16:creationId xmlns:a16="http://schemas.microsoft.com/office/drawing/2014/main" id="{DCA18D3C-6DFD-3426-29A0-022562B52CCB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475629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  <p:sp>
        <p:nvSpPr>
          <p:cNvPr id="4" name="مربع نص 3">
            <a:extLst>
              <a:ext uri="{FF2B5EF4-FFF2-40B4-BE49-F238E27FC236}">
                <a16:creationId xmlns:a16="http://schemas.microsoft.com/office/drawing/2014/main" id="{C18BD00C-3FE5-D9F7-CE83-2B6870DA21F4}"/>
              </a:ext>
            </a:extLst>
          </p:cNvPr>
          <p:cNvSpPr txBox="1"/>
          <p:nvPr/>
        </p:nvSpPr>
        <p:spPr>
          <a:xfrm>
            <a:off x="3931640" y="6217793"/>
            <a:ext cx="4328719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2800" dirty="0">
                <a:solidFill>
                  <a:schemeClr val="bg1"/>
                </a:solidFill>
                <a:latin typeface="Aldhabi" panose="01000000000000000000" pitchFamily="2" charset="-78"/>
                <a:cs typeface="Aldhabi" panose="01000000000000000000" pitchFamily="2" charset="-78"/>
              </a:rPr>
              <a:t>جميع الحقوق محفوظة </a:t>
            </a:r>
          </a:p>
        </p:txBody>
      </p:sp>
    </p:spTree>
    <p:extLst>
      <p:ext uri="{BB962C8B-B14F-4D97-AF65-F5344CB8AC3E}">
        <p14:creationId xmlns:p14="http://schemas.microsoft.com/office/powerpoint/2010/main" val="42074724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0">
        <p159:morph option="byObject"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91B8A51D-D864-5A87-6D59-CC40DB012B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C29387E5-9129-24BC-2BFA-B10509FC7637}"/>
              </a:ext>
            </a:extLst>
          </p:cNvPr>
          <p:cNvSpPr/>
          <p:nvPr/>
        </p:nvSpPr>
        <p:spPr>
          <a:xfrm>
            <a:off x="3501988" y="1230077"/>
            <a:ext cx="5081337" cy="68178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180F86E-903F-4CED-B9FF-310EE7DA0977}"/>
              </a:ext>
            </a:extLst>
          </p:cNvPr>
          <p:cNvSpPr txBox="1"/>
          <p:nvPr/>
        </p:nvSpPr>
        <p:spPr>
          <a:xfrm>
            <a:off x="1887658" y="1230077"/>
            <a:ext cx="816832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0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حل اللغز ؟</a:t>
            </a:r>
          </a:p>
        </p:txBody>
      </p:sp>
      <p:sp>
        <p:nvSpPr>
          <p:cNvPr id="10" name="مربع نص 9">
            <a:extLst>
              <a:ext uri="{FF2B5EF4-FFF2-40B4-BE49-F238E27FC236}">
                <a16:creationId xmlns:a16="http://schemas.microsoft.com/office/drawing/2014/main" id="{F9AE404F-B15C-7C4E-C8BB-5687D3EADCF6}"/>
              </a:ext>
            </a:extLst>
          </p:cNvPr>
          <p:cNvSpPr txBox="1"/>
          <p:nvPr/>
        </p:nvSpPr>
        <p:spPr>
          <a:xfrm>
            <a:off x="1523607" y="2244818"/>
            <a:ext cx="9144785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ar-SA" sz="3600" b="0" i="0" dirty="0">
                <a:solidFill>
                  <a:schemeClr val="bg1"/>
                </a:solidFill>
                <a:effectLst/>
                <a:latin typeface="Parastoo" panose="020B0603030804020204" pitchFamily="34" charset="-78"/>
                <a:cs typeface="Parastoo" panose="020B0603030804020204" pitchFamily="34" charset="-78"/>
              </a:rPr>
              <a:t>سوف تجدني في السماء واضح ، ولن تجدني في الأرض فم</a:t>
            </a:r>
            <a:r>
              <a:rPr lang="ar-SA" sz="36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ن </a:t>
            </a:r>
            <a:r>
              <a:rPr lang="ar-SA" sz="3600" b="0" i="0" dirty="0">
                <a:solidFill>
                  <a:schemeClr val="bg1"/>
                </a:solidFill>
                <a:effectLst/>
                <a:latin typeface="Parastoo" panose="020B0603030804020204" pitchFamily="34" charset="-78"/>
                <a:cs typeface="Parastoo" panose="020B0603030804020204" pitchFamily="34" charset="-78"/>
              </a:rPr>
              <a:t>أكون ؟</a:t>
            </a:r>
            <a:endParaRPr lang="ar-SA" sz="3600" dirty="0">
              <a:solidFill>
                <a:schemeClr val="bg1"/>
              </a:solidFill>
              <a:latin typeface="Parastoo" panose="020B0603030804020204" pitchFamily="34" charset="-78"/>
              <a:cs typeface="Parastoo" panose="020B0603030804020204" pitchFamily="34" charset="-78"/>
            </a:endParaRP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B1AC4162-8F73-6D8D-80ED-472483A3CDC5}"/>
              </a:ext>
            </a:extLst>
          </p:cNvPr>
          <p:cNvSpPr txBox="1"/>
          <p:nvPr/>
        </p:nvSpPr>
        <p:spPr>
          <a:xfrm>
            <a:off x="1523607" y="4927326"/>
            <a:ext cx="91447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ar-SA" sz="32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الإجابة : حرف السين</a:t>
            </a:r>
          </a:p>
        </p:txBody>
      </p:sp>
      <p:grpSp>
        <p:nvGrpSpPr>
          <p:cNvPr id="8" name="مجموعة 7">
            <a:extLst>
              <a:ext uri="{FF2B5EF4-FFF2-40B4-BE49-F238E27FC236}">
                <a16:creationId xmlns:a16="http://schemas.microsoft.com/office/drawing/2014/main" id="{EDE8B0F7-BE95-2E78-CE1B-72DE1A6374FE}"/>
              </a:ext>
            </a:extLst>
          </p:cNvPr>
          <p:cNvGrpSpPr/>
          <p:nvPr/>
        </p:nvGrpSpPr>
        <p:grpSpPr>
          <a:xfrm>
            <a:off x="254828" y="155018"/>
            <a:ext cx="593583" cy="834796"/>
            <a:chOff x="254828" y="155018"/>
            <a:chExt cx="593583" cy="834796"/>
          </a:xfrm>
        </p:grpSpPr>
        <p:pic>
          <p:nvPicPr>
            <p:cNvPr id="9" name="صورة 8" descr="صورة تحتوي على أسود وأبيض, أسود, التصميم&#10;&#10;تم إنشاء الوصف تلقائياً">
              <a:extLst>
                <a:ext uri="{FF2B5EF4-FFF2-40B4-BE49-F238E27FC236}">
                  <a16:creationId xmlns:a16="http://schemas.microsoft.com/office/drawing/2014/main" id="{D7EC9EC4-5BB4-700B-C891-B85032C8E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8" y="205147"/>
              <a:ext cx="593583" cy="593583"/>
            </a:xfrm>
            <a:prstGeom prst="rect">
              <a:avLst/>
            </a:prstGeom>
          </p:spPr>
        </p:pic>
        <p:sp>
          <p:nvSpPr>
            <p:cNvPr id="11" name="مستطيل: زوايا مستديرة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31BFCBC3-6370-F152-C97A-9825ACEC9BD6}"/>
                </a:ext>
              </a:extLst>
            </p:cNvPr>
            <p:cNvSpPr/>
            <p:nvPr/>
          </p:nvSpPr>
          <p:spPr>
            <a:xfrm>
              <a:off x="254828" y="155018"/>
              <a:ext cx="593583" cy="8347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grpSp>
        <p:nvGrpSpPr>
          <p:cNvPr id="12" name="مجموعة 11">
            <a:extLst>
              <a:ext uri="{FF2B5EF4-FFF2-40B4-BE49-F238E27FC236}">
                <a16:creationId xmlns:a16="http://schemas.microsoft.com/office/drawing/2014/main" id="{D0B4FE8B-B9AA-5591-627F-1E7CF5AA98FF}"/>
              </a:ext>
            </a:extLst>
          </p:cNvPr>
          <p:cNvGrpSpPr/>
          <p:nvPr/>
        </p:nvGrpSpPr>
        <p:grpSpPr>
          <a:xfrm>
            <a:off x="2279773" y="91960"/>
            <a:ext cx="7632454" cy="855549"/>
            <a:chOff x="1624667" y="2875002"/>
            <a:chExt cx="8942665" cy="1519227"/>
          </a:xfrm>
        </p:grpSpPr>
        <p:sp>
          <p:nvSpPr>
            <p:cNvPr id="13" name="مربع نص 12">
              <a:extLst>
                <a:ext uri="{FF2B5EF4-FFF2-40B4-BE49-F238E27FC236}">
                  <a16:creationId xmlns:a16="http://schemas.microsoft.com/office/drawing/2014/main" id="{170DC0D7-1655-3671-A4B2-5AE9AEF6D66B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4756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14" name="مربع نص 13">
              <a:extLst>
                <a:ext uri="{FF2B5EF4-FFF2-40B4-BE49-F238E27FC236}">
                  <a16:creationId xmlns:a16="http://schemas.microsoft.com/office/drawing/2014/main" id="{3156130C-93BE-27FD-3E1E-6AEE229A16AC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475629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406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91B8A51D-D864-5A87-6D59-CC40DB012B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C29387E5-9129-24BC-2BFA-B10509FC7637}"/>
              </a:ext>
            </a:extLst>
          </p:cNvPr>
          <p:cNvSpPr/>
          <p:nvPr/>
        </p:nvSpPr>
        <p:spPr>
          <a:xfrm>
            <a:off x="3501988" y="1230077"/>
            <a:ext cx="5081337" cy="68178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180F86E-903F-4CED-B9FF-310EE7DA0977}"/>
              </a:ext>
            </a:extLst>
          </p:cNvPr>
          <p:cNvSpPr txBox="1"/>
          <p:nvPr/>
        </p:nvSpPr>
        <p:spPr>
          <a:xfrm>
            <a:off x="1887658" y="1230077"/>
            <a:ext cx="816832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0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خمن الاسم ؟</a:t>
            </a:r>
          </a:p>
        </p:txBody>
      </p:sp>
      <p:grpSp>
        <p:nvGrpSpPr>
          <p:cNvPr id="12" name="مجموعة 11">
            <a:extLst>
              <a:ext uri="{FF2B5EF4-FFF2-40B4-BE49-F238E27FC236}">
                <a16:creationId xmlns:a16="http://schemas.microsoft.com/office/drawing/2014/main" id="{C559FC42-14A0-C1F2-9140-0E32D43E45A3}"/>
              </a:ext>
            </a:extLst>
          </p:cNvPr>
          <p:cNvGrpSpPr/>
          <p:nvPr/>
        </p:nvGrpSpPr>
        <p:grpSpPr>
          <a:xfrm>
            <a:off x="254828" y="155018"/>
            <a:ext cx="593583" cy="834796"/>
            <a:chOff x="254828" y="155018"/>
            <a:chExt cx="593583" cy="834796"/>
          </a:xfrm>
        </p:grpSpPr>
        <p:pic>
          <p:nvPicPr>
            <p:cNvPr id="10" name="صورة 9" descr="صورة تحتوي على أسود وأبيض, أسود, التصميم&#10;&#10;تم إنشاء الوصف تلقائياً">
              <a:extLst>
                <a:ext uri="{FF2B5EF4-FFF2-40B4-BE49-F238E27FC236}">
                  <a16:creationId xmlns:a16="http://schemas.microsoft.com/office/drawing/2014/main" id="{D16114DC-A8A0-3CD0-0227-745F8B6B5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8" y="205147"/>
              <a:ext cx="593583" cy="593583"/>
            </a:xfrm>
            <a:prstGeom prst="rect">
              <a:avLst/>
            </a:prstGeom>
          </p:spPr>
        </p:pic>
        <p:sp>
          <p:nvSpPr>
            <p:cNvPr id="11" name="مستطيل: زوايا مستديرة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97B1E06D-14F7-770E-CA57-498CF3288F13}"/>
                </a:ext>
              </a:extLst>
            </p:cNvPr>
            <p:cNvSpPr/>
            <p:nvPr/>
          </p:nvSpPr>
          <p:spPr>
            <a:xfrm>
              <a:off x="254828" y="155018"/>
              <a:ext cx="593583" cy="8347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813B0D07-4CF1-2767-AEBA-2E054ED1453F}"/>
              </a:ext>
            </a:extLst>
          </p:cNvPr>
          <p:cNvSpPr txBox="1"/>
          <p:nvPr/>
        </p:nvSpPr>
        <p:spPr>
          <a:xfrm>
            <a:off x="3051344" y="3986159"/>
            <a:ext cx="7194884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400" dirty="0">
                <a:solidFill>
                  <a:schemeClr val="bg1"/>
                </a:solidFill>
                <a:latin typeface="AA-TYPO" panose="02000800000000000000" pitchFamily="2" charset="-78"/>
                <a:cs typeface="AA-TYPO" panose="02000800000000000000" pitchFamily="2" charset="-78"/>
              </a:rPr>
              <a:t>ســـــع  +</a:t>
            </a:r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EECCB33A-E9D7-FDE6-C3A2-093B098CFC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6102" y="3141943"/>
            <a:ext cx="1688432" cy="1688432"/>
          </a:xfrm>
          <a:prstGeom prst="rect">
            <a:avLst/>
          </a:prstGeom>
        </p:spPr>
      </p:pic>
      <p:sp>
        <p:nvSpPr>
          <p:cNvPr id="16" name="مستطيل: زوايا مستديرة 15">
            <a:extLst>
              <a:ext uri="{FF2B5EF4-FFF2-40B4-BE49-F238E27FC236}">
                <a16:creationId xmlns:a16="http://schemas.microsoft.com/office/drawing/2014/main" id="{4DC52B15-5693-FB96-F9B4-8E1A17A2428C}"/>
              </a:ext>
            </a:extLst>
          </p:cNvPr>
          <p:cNvSpPr/>
          <p:nvPr/>
        </p:nvSpPr>
        <p:spPr>
          <a:xfrm>
            <a:off x="10453036" y="394438"/>
            <a:ext cx="1341914" cy="136601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مستطيل: زوايا مستديرة 16">
            <a:extLst>
              <a:ext uri="{FF2B5EF4-FFF2-40B4-BE49-F238E27FC236}">
                <a16:creationId xmlns:a16="http://schemas.microsoft.com/office/drawing/2014/main" id="{4319A494-903E-6640-A729-C1422E15A8C2}"/>
              </a:ext>
            </a:extLst>
          </p:cNvPr>
          <p:cNvSpPr/>
          <p:nvPr/>
        </p:nvSpPr>
        <p:spPr>
          <a:xfrm>
            <a:off x="10424278" y="394438"/>
            <a:ext cx="1341914" cy="1366019"/>
          </a:xfrm>
          <a:prstGeom prst="roundRect">
            <a:avLst/>
          </a:prstGeom>
          <a:noFill/>
          <a:ln w="76200">
            <a:solidFill>
              <a:srgbClr val="AD445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مستطيل: زوايا مستديرة 18">
            <a:extLst>
              <a:ext uri="{FF2B5EF4-FFF2-40B4-BE49-F238E27FC236}">
                <a16:creationId xmlns:a16="http://schemas.microsoft.com/office/drawing/2014/main" id="{1E7CC8E0-623C-C4C5-BC18-8908A56969B3}"/>
              </a:ext>
            </a:extLst>
          </p:cNvPr>
          <p:cNvSpPr/>
          <p:nvPr/>
        </p:nvSpPr>
        <p:spPr>
          <a:xfrm>
            <a:off x="10424278" y="394438"/>
            <a:ext cx="1341914" cy="1366019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مربع نص 19">
            <a:extLst>
              <a:ext uri="{FF2B5EF4-FFF2-40B4-BE49-F238E27FC236}">
                <a16:creationId xmlns:a16="http://schemas.microsoft.com/office/drawing/2014/main" id="{CDA11AFA-3A8D-CAED-5C8B-5CBD04E00A4A}"/>
              </a:ext>
            </a:extLst>
          </p:cNvPr>
          <p:cNvSpPr txBox="1"/>
          <p:nvPr/>
        </p:nvSpPr>
        <p:spPr>
          <a:xfrm>
            <a:off x="10602464" y="675371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21" name="مربع نص 20">
            <a:extLst>
              <a:ext uri="{FF2B5EF4-FFF2-40B4-BE49-F238E27FC236}">
                <a16:creationId xmlns:a16="http://schemas.microsoft.com/office/drawing/2014/main" id="{073465BE-62B3-CA99-A159-215447E99AC4}"/>
              </a:ext>
            </a:extLst>
          </p:cNvPr>
          <p:cNvSpPr txBox="1"/>
          <p:nvPr/>
        </p:nvSpPr>
        <p:spPr>
          <a:xfrm>
            <a:off x="10573706" y="68036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FCD0063C-D4B2-8AF8-0D2A-4198254CC5F0}"/>
              </a:ext>
            </a:extLst>
          </p:cNvPr>
          <p:cNvSpPr txBox="1"/>
          <p:nvPr/>
        </p:nvSpPr>
        <p:spPr>
          <a:xfrm>
            <a:off x="10582040" y="685666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23" name="مربع نص 22">
            <a:extLst>
              <a:ext uri="{FF2B5EF4-FFF2-40B4-BE49-F238E27FC236}">
                <a16:creationId xmlns:a16="http://schemas.microsoft.com/office/drawing/2014/main" id="{B1DFF38A-94BB-2A85-843B-C789FFB383DF}"/>
              </a:ext>
            </a:extLst>
          </p:cNvPr>
          <p:cNvSpPr txBox="1"/>
          <p:nvPr/>
        </p:nvSpPr>
        <p:spPr>
          <a:xfrm>
            <a:off x="10576847" y="685349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24" name="مربع نص 23">
            <a:extLst>
              <a:ext uri="{FF2B5EF4-FFF2-40B4-BE49-F238E27FC236}">
                <a16:creationId xmlns:a16="http://schemas.microsoft.com/office/drawing/2014/main" id="{097AA66B-721F-5019-4427-2D1A7E83EED4}"/>
              </a:ext>
            </a:extLst>
          </p:cNvPr>
          <p:cNvSpPr txBox="1"/>
          <p:nvPr/>
        </p:nvSpPr>
        <p:spPr>
          <a:xfrm>
            <a:off x="10576690" y="71666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5" name="مربع نص 24">
            <a:extLst>
              <a:ext uri="{FF2B5EF4-FFF2-40B4-BE49-F238E27FC236}">
                <a16:creationId xmlns:a16="http://schemas.microsoft.com/office/drawing/2014/main" id="{BAF3285A-7E9D-6BEB-4C7F-6411C06C9B00}"/>
              </a:ext>
            </a:extLst>
          </p:cNvPr>
          <p:cNvSpPr txBox="1"/>
          <p:nvPr/>
        </p:nvSpPr>
        <p:spPr>
          <a:xfrm>
            <a:off x="10573549" y="698512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26" name="مربع نص 25">
            <a:extLst>
              <a:ext uri="{FF2B5EF4-FFF2-40B4-BE49-F238E27FC236}">
                <a16:creationId xmlns:a16="http://schemas.microsoft.com/office/drawing/2014/main" id="{37605F80-FBBA-B5BC-37EA-91AB0E39713F}"/>
              </a:ext>
            </a:extLst>
          </p:cNvPr>
          <p:cNvSpPr txBox="1"/>
          <p:nvPr/>
        </p:nvSpPr>
        <p:spPr>
          <a:xfrm>
            <a:off x="10549647" y="69152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7" name="مربع نص 26">
            <a:extLst>
              <a:ext uri="{FF2B5EF4-FFF2-40B4-BE49-F238E27FC236}">
                <a16:creationId xmlns:a16="http://schemas.microsoft.com/office/drawing/2014/main" id="{8EE7916B-9703-8458-AC59-54B6ACB6F32E}"/>
              </a:ext>
            </a:extLst>
          </p:cNvPr>
          <p:cNvSpPr txBox="1"/>
          <p:nvPr/>
        </p:nvSpPr>
        <p:spPr>
          <a:xfrm>
            <a:off x="10596419" y="74362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8" name="مربع نص 27">
            <a:extLst>
              <a:ext uri="{FF2B5EF4-FFF2-40B4-BE49-F238E27FC236}">
                <a16:creationId xmlns:a16="http://schemas.microsoft.com/office/drawing/2014/main" id="{AB1D12F8-B83E-D520-DB1F-7AEDF8BF2576}"/>
              </a:ext>
            </a:extLst>
          </p:cNvPr>
          <p:cNvSpPr txBox="1"/>
          <p:nvPr/>
        </p:nvSpPr>
        <p:spPr>
          <a:xfrm>
            <a:off x="10610798" y="72546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9" name="مربع نص 28">
            <a:extLst>
              <a:ext uri="{FF2B5EF4-FFF2-40B4-BE49-F238E27FC236}">
                <a16:creationId xmlns:a16="http://schemas.microsoft.com/office/drawing/2014/main" id="{0C260D5F-260F-5F0B-EEE4-E8088AC49603}"/>
              </a:ext>
            </a:extLst>
          </p:cNvPr>
          <p:cNvSpPr txBox="1"/>
          <p:nvPr/>
        </p:nvSpPr>
        <p:spPr>
          <a:xfrm>
            <a:off x="10597114" y="71772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0" name="مربع نص 29">
            <a:extLst>
              <a:ext uri="{FF2B5EF4-FFF2-40B4-BE49-F238E27FC236}">
                <a16:creationId xmlns:a16="http://schemas.microsoft.com/office/drawing/2014/main" id="{743FDB72-F8E8-F187-8DD4-A944918BEA3B}"/>
              </a:ext>
            </a:extLst>
          </p:cNvPr>
          <p:cNvSpPr txBox="1"/>
          <p:nvPr/>
        </p:nvSpPr>
        <p:spPr>
          <a:xfrm>
            <a:off x="10593973" y="72389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1" name="مربع نص 30">
            <a:extLst>
              <a:ext uri="{FF2B5EF4-FFF2-40B4-BE49-F238E27FC236}">
                <a16:creationId xmlns:a16="http://schemas.microsoft.com/office/drawing/2014/main" id="{C3AF754E-9CF3-96EC-E4E2-DA683F24BD78}"/>
              </a:ext>
            </a:extLst>
          </p:cNvPr>
          <p:cNvSpPr txBox="1"/>
          <p:nvPr/>
        </p:nvSpPr>
        <p:spPr>
          <a:xfrm>
            <a:off x="10578899" y="68827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09</a:t>
            </a:r>
          </a:p>
        </p:txBody>
      </p:sp>
      <p:sp>
        <p:nvSpPr>
          <p:cNvPr id="32" name="مربع نص 31">
            <a:extLst>
              <a:ext uri="{FF2B5EF4-FFF2-40B4-BE49-F238E27FC236}">
                <a16:creationId xmlns:a16="http://schemas.microsoft.com/office/drawing/2014/main" id="{B6231780-FE05-578A-29C2-7A594E018DE3}"/>
              </a:ext>
            </a:extLst>
          </p:cNvPr>
          <p:cNvSpPr txBox="1"/>
          <p:nvPr/>
        </p:nvSpPr>
        <p:spPr>
          <a:xfrm>
            <a:off x="10544297" y="687899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08</a:t>
            </a:r>
          </a:p>
        </p:txBody>
      </p:sp>
      <p:sp>
        <p:nvSpPr>
          <p:cNvPr id="33" name="مربع نص 32">
            <a:extLst>
              <a:ext uri="{FF2B5EF4-FFF2-40B4-BE49-F238E27FC236}">
                <a16:creationId xmlns:a16="http://schemas.microsoft.com/office/drawing/2014/main" id="{31B472BC-5256-1B3A-B2A7-641484C2EBFA}"/>
              </a:ext>
            </a:extLst>
          </p:cNvPr>
          <p:cNvSpPr txBox="1"/>
          <p:nvPr/>
        </p:nvSpPr>
        <p:spPr>
          <a:xfrm>
            <a:off x="10550673" y="71666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07</a:t>
            </a:r>
          </a:p>
        </p:txBody>
      </p:sp>
      <p:sp>
        <p:nvSpPr>
          <p:cNvPr id="34" name="مربع نص 33">
            <a:extLst>
              <a:ext uri="{FF2B5EF4-FFF2-40B4-BE49-F238E27FC236}">
                <a16:creationId xmlns:a16="http://schemas.microsoft.com/office/drawing/2014/main" id="{E91ED4DF-6EEB-A276-7AC3-4A74A59A3A8B}"/>
              </a:ext>
            </a:extLst>
          </p:cNvPr>
          <p:cNvSpPr txBox="1"/>
          <p:nvPr/>
        </p:nvSpPr>
        <p:spPr>
          <a:xfrm>
            <a:off x="10573392" y="736644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06</a:t>
            </a:r>
          </a:p>
        </p:txBody>
      </p:sp>
      <p:sp>
        <p:nvSpPr>
          <p:cNvPr id="35" name="مربع نص 34">
            <a:extLst>
              <a:ext uri="{FF2B5EF4-FFF2-40B4-BE49-F238E27FC236}">
                <a16:creationId xmlns:a16="http://schemas.microsoft.com/office/drawing/2014/main" id="{066C616A-D502-8539-F008-7475034596B5}"/>
              </a:ext>
            </a:extLst>
          </p:cNvPr>
          <p:cNvSpPr txBox="1"/>
          <p:nvPr/>
        </p:nvSpPr>
        <p:spPr>
          <a:xfrm>
            <a:off x="10596957" y="681127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36" name="مربع نص 35">
            <a:extLst>
              <a:ext uri="{FF2B5EF4-FFF2-40B4-BE49-F238E27FC236}">
                <a16:creationId xmlns:a16="http://schemas.microsoft.com/office/drawing/2014/main" id="{D7F30ECA-8113-2CCE-1170-5B87FD5188C8}"/>
              </a:ext>
            </a:extLst>
          </p:cNvPr>
          <p:cNvSpPr txBox="1"/>
          <p:nvPr/>
        </p:nvSpPr>
        <p:spPr>
          <a:xfrm>
            <a:off x="10562468" y="694770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37" name="مربع نص 36">
            <a:extLst>
              <a:ext uri="{FF2B5EF4-FFF2-40B4-BE49-F238E27FC236}">
                <a16:creationId xmlns:a16="http://schemas.microsoft.com/office/drawing/2014/main" id="{B4BAA294-483D-C241-FD41-1100F8494368}"/>
              </a:ext>
            </a:extLst>
          </p:cNvPr>
          <p:cNvSpPr txBox="1"/>
          <p:nvPr/>
        </p:nvSpPr>
        <p:spPr>
          <a:xfrm>
            <a:off x="10625177" y="714292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38" name="مربع نص 37">
            <a:extLst>
              <a:ext uri="{FF2B5EF4-FFF2-40B4-BE49-F238E27FC236}">
                <a16:creationId xmlns:a16="http://schemas.microsoft.com/office/drawing/2014/main" id="{0768DA1D-137B-4DAE-3BB8-79427B30EF88}"/>
              </a:ext>
            </a:extLst>
          </p:cNvPr>
          <p:cNvSpPr txBox="1"/>
          <p:nvPr/>
        </p:nvSpPr>
        <p:spPr>
          <a:xfrm>
            <a:off x="10558344" y="75013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39" name="مربع نص 38">
            <a:extLst>
              <a:ext uri="{FF2B5EF4-FFF2-40B4-BE49-F238E27FC236}">
                <a16:creationId xmlns:a16="http://schemas.microsoft.com/office/drawing/2014/main" id="{3DC9C519-FB0D-FE11-95A4-F040BE605256}"/>
              </a:ext>
            </a:extLst>
          </p:cNvPr>
          <p:cNvSpPr txBox="1"/>
          <p:nvPr/>
        </p:nvSpPr>
        <p:spPr>
          <a:xfrm>
            <a:off x="10622036" y="633573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00</a:t>
            </a:r>
          </a:p>
        </p:txBody>
      </p:sp>
      <p:sp>
        <p:nvSpPr>
          <p:cNvPr id="40" name="مربع نص 39">
            <a:extLst>
              <a:ext uri="{FF2B5EF4-FFF2-40B4-BE49-F238E27FC236}">
                <a16:creationId xmlns:a16="http://schemas.microsoft.com/office/drawing/2014/main" id="{44F20B38-2D7C-53DC-0F06-88642233F263}"/>
              </a:ext>
            </a:extLst>
          </p:cNvPr>
          <p:cNvSpPr txBox="1"/>
          <p:nvPr/>
        </p:nvSpPr>
        <p:spPr>
          <a:xfrm>
            <a:off x="10610103" y="768618"/>
            <a:ext cx="923827" cy="830997"/>
          </a:xfrm>
          <a:prstGeom prst="rect">
            <a:avLst/>
          </a:prstGeom>
          <a:solidFill>
            <a:srgbClr val="BC6471"/>
          </a:solidFill>
        </p:spPr>
        <p:txBody>
          <a:bodyPr wrap="square" rtlCol="1">
            <a:spAutoFit/>
          </a:bodyPr>
          <a:lstStyle/>
          <a:p>
            <a:pPr algn="ctr"/>
            <a:r>
              <a:rPr lang="ar-SA" sz="4800" dirty="0">
                <a:solidFill>
                  <a:schemeClr val="bg1"/>
                </a:solidFill>
              </a:rPr>
              <a:t>01</a:t>
            </a:r>
          </a:p>
        </p:txBody>
      </p:sp>
      <p:grpSp>
        <p:nvGrpSpPr>
          <p:cNvPr id="7" name="مجموعة 6">
            <a:extLst>
              <a:ext uri="{FF2B5EF4-FFF2-40B4-BE49-F238E27FC236}">
                <a16:creationId xmlns:a16="http://schemas.microsoft.com/office/drawing/2014/main" id="{A90C8EA4-7CAF-AF65-1FE2-3BE7C55930DF}"/>
              </a:ext>
            </a:extLst>
          </p:cNvPr>
          <p:cNvGrpSpPr/>
          <p:nvPr/>
        </p:nvGrpSpPr>
        <p:grpSpPr>
          <a:xfrm>
            <a:off x="2279773" y="91960"/>
            <a:ext cx="7632454" cy="855549"/>
            <a:chOff x="1624667" y="2875002"/>
            <a:chExt cx="8942665" cy="1519227"/>
          </a:xfrm>
        </p:grpSpPr>
        <p:sp>
          <p:nvSpPr>
            <p:cNvPr id="8" name="مربع نص 7">
              <a:extLst>
                <a:ext uri="{FF2B5EF4-FFF2-40B4-BE49-F238E27FC236}">
                  <a16:creationId xmlns:a16="http://schemas.microsoft.com/office/drawing/2014/main" id="{73AB2776-6D39-E1FD-2E9E-46B32C858F4F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4756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9" name="مربع نص 8">
              <a:extLst>
                <a:ext uri="{FF2B5EF4-FFF2-40B4-BE49-F238E27FC236}">
                  <a16:creationId xmlns:a16="http://schemas.microsoft.com/office/drawing/2014/main" id="{BB82A31C-C447-225C-7E07-E1726742F9EF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475629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1620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0">
        <p159:morph option="byObject"/>
      </p:transition>
    </mc:Choice>
    <mc:Fallback xmlns="">
      <p:transition spd="slow" advTm="20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7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9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1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13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16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20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48" dur="20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صورة 1" descr="صورة تحتوي على زهري, اللون الأحمر, مارون, أرجواني&#10;&#10;تم إنشاء الوصف تلقائياً">
            <a:extLst>
              <a:ext uri="{FF2B5EF4-FFF2-40B4-BE49-F238E27FC236}">
                <a16:creationId xmlns:a16="http://schemas.microsoft.com/office/drawing/2014/main" id="{91B8A51D-D864-5A87-6D59-CC40DB012BB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مستطيل: زوايا مستديرة 17">
            <a:extLst>
              <a:ext uri="{FF2B5EF4-FFF2-40B4-BE49-F238E27FC236}">
                <a16:creationId xmlns:a16="http://schemas.microsoft.com/office/drawing/2014/main" id="{C29387E5-9129-24BC-2BFA-B10509FC7637}"/>
              </a:ext>
            </a:extLst>
          </p:cNvPr>
          <p:cNvSpPr/>
          <p:nvPr/>
        </p:nvSpPr>
        <p:spPr>
          <a:xfrm>
            <a:off x="3501988" y="1230077"/>
            <a:ext cx="5081337" cy="681789"/>
          </a:xfrm>
          <a:prstGeom prst="roundRect">
            <a:avLst/>
          </a:prstGeom>
          <a:solidFill>
            <a:srgbClr val="BC647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9180F86E-903F-4CED-B9FF-310EE7DA0977}"/>
              </a:ext>
            </a:extLst>
          </p:cNvPr>
          <p:cNvSpPr txBox="1"/>
          <p:nvPr/>
        </p:nvSpPr>
        <p:spPr>
          <a:xfrm>
            <a:off x="1887658" y="1230077"/>
            <a:ext cx="8168329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0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خمن الاسم ؟</a:t>
            </a:r>
          </a:p>
        </p:txBody>
      </p:sp>
      <p:grpSp>
        <p:nvGrpSpPr>
          <p:cNvPr id="12" name="مجموعة 11">
            <a:extLst>
              <a:ext uri="{FF2B5EF4-FFF2-40B4-BE49-F238E27FC236}">
                <a16:creationId xmlns:a16="http://schemas.microsoft.com/office/drawing/2014/main" id="{C559FC42-14A0-C1F2-9140-0E32D43E45A3}"/>
              </a:ext>
            </a:extLst>
          </p:cNvPr>
          <p:cNvGrpSpPr/>
          <p:nvPr/>
        </p:nvGrpSpPr>
        <p:grpSpPr>
          <a:xfrm>
            <a:off x="254828" y="155018"/>
            <a:ext cx="593583" cy="834796"/>
            <a:chOff x="254828" y="155018"/>
            <a:chExt cx="593583" cy="834796"/>
          </a:xfrm>
        </p:grpSpPr>
        <p:pic>
          <p:nvPicPr>
            <p:cNvPr id="10" name="صورة 9" descr="صورة تحتوي على أسود وأبيض, أسود, التصميم&#10;&#10;تم إنشاء الوصف تلقائياً">
              <a:extLst>
                <a:ext uri="{FF2B5EF4-FFF2-40B4-BE49-F238E27FC236}">
                  <a16:creationId xmlns:a16="http://schemas.microsoft.com/office/drawing/2014/main" id="{D16114DC-A8A0-3CD0-0227-745F8B6B5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828" y="205147"/>
              <a:ext cx="593583" cy="593583"/>
            </a:xfrm>
            <a:prstGeom prst="rect">
              <a:avLst/>
            </a:prstGeom>
          </p:spPr>
        </p:pic>
        <p:sp>
          <p:nvSpPr>
            <p:cNvPr id="11" name="مستطيل: زوايا مستديرة 10">
              <a:hlinkClick r:id="rId4" action="ppaction://hlinksldjump"/>
              <a:extLst>
                <a:ext uri="{FF2B5EF4-FFF2-40B4-BE49-F238E27FC236}">
                  <a16:creationId xmlns:a16="http://schemas.microsoft.com/office/drawing/2014/main" id="{97B1E06D-14F7-770E-CA57-498CF3288F13}"/>
                </a:ext>
              </a:extLst>
            </p:cNvPr>
            <p:cNvSpPr/>
            <p:nvPr/>
          </p:nvSpPr>
          <p:spPr>
            <a:xfrm>
              <a:off x="254828" y="155018"/>
              <a:ext cx="593583" cy="83479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SA"/>
            </a:p>
          </p:txBody>
        </p:sp>
      </p:grp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813B0D07-4CF1-2767-AEBA-2E054ED1453F}"/>
              </a:ext>
            </a:extLst>
          </p:cNvPr>
          <p:cNvSpPr txBox="1"/>
          <p:nvPr/>
        </p:nvSpPr>
        <p:spPr>
          <a:xfrm>
            <a:off x="3051344" y="3527668"/>
            <a:ext cx="7194884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4400" dirty="0">
                <a:solidFill>
                  <a:schemeClr val="bg1"/>
                </a:solidFill>
                <a:latin typeface="AA-TYPO" panose="02000800000000000000" pitchFamily="2" charset="-78"/>
                <a:cs typeface="AA-TYPO" panose="02000800000000000000" pitchFamily="2" charset="-78"/>
              </a:rPr>
              <a:t>ســـــع  +</a:t>
            </a:r>
          </a:p>
        </p:txBody>
      </p:sp>
      <p:pic>
        <p:nvPicPr>
          <p:cNvPr id="15" name="صورة 14">
            <a:extLst>
              <a:ext uri="{FF2B5EF4-FFF2-40B4-BE49-F238E27FC236}">
                <a16:creationId xmlns:a16="http://schemas.microsoft.com/office/drawing/2014/main" id="{EECCB33A-E9D7-FDE6-C3A2-093B098CFC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6102" y="2683452"/>
            <a:ext cx="1688432" cy="1688432"/>
          </a:xfrm>
          <a:prstGeom prst="rect">
            <a:avLst/>
          </a:prstGeom>
        </p:spPr>
      </p:pic>
      <p:sp>
        <p:nvSpPr>
          <p:cNvPr id="7" name="مربع نص 6">
            <a:extLst>
              <a:ext uri="{FF2B5EF4-FFF2-40B4-BE49-F238E27FC236}">
                <a16:creationId xmlns:a16="http://schemas.microsoft.com/office/drawing/2014/main" id="{22D9FEC5-D65F-4FF5-4C69-0729188D043B}"/>
              </a:ext>
            </a:extLst>
          </p:cNvPr>
          <p:cNvSpPr txBox="1"/>
          <p:nvPr/>
        </p:nvSpPr>
        <p:spPr>
          <a:xfrm>
            <a:off x="2374380" y="5511135"/>
            <a:ext cx="7194884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SA" sz="3200" dirty="0">
                <a:solidFill>
                  <a:schemeClr val="bg1"/>
                </a:solidFill>
                <a:latin typeface="Parastoo" panose="020B0603030804020204" pitchFamily="34" charset="-78"/>
                <a:cs typeface="Parastoo" panose="020B0603030804020204" pitchFamily="34" charset="-78"/>
              </a:rPr>
              <a:t>الإجابة : سعيد</a:t>
            </a:r>
          </a:p>
        </p:txBody>
      </p:sp>
      <p:grpSp>
        <p:nvGrpSpPr>
          <p:cNvPr id="8" name="مجموعة 7">
            <a:extLst>
              <a:ext uri="{FF2B5EF4-FFF2-40B4-BE49-F238E27FC236}">
                <a16:creationId xmlns:a16="http://schemas.microsoft.com/office/drawing/2014/main" id="{6A36A6CE-558D-D0E8-904A-EB14F0B4C2C3}"/>
              </a:ext>
            </a:extLst>
          </p:cNvPr>
          <p:cNvGrpSpPr/>
          <p:nvPr/>
        </p:nvGrpSpPr>
        <p:grpSpPr>
          <a:xfrm>
            <a:off x="2279773" y="91960"/>
            <a:ext cx="7632454" cy="855549"/>
            <a:chOff x="1624667" y="2875002"/>
            <a:chExt cx="8942665" cy="1519227"/>
          </a:xfrm>
        </p:grpSpPr>
        <p:sp>
          <p:nvSpPr>
            <p:cNvPr id="9" name="مربع نص 8">
              <a:extLst>
                <a:ext uri="{FF2B5EF4-FFF2-40B4-BE49-F238E27FC236}">
                  <a16:creationId xmlns:a16="http://schemas.microsoft.com/office/drawing/2014/main" id="{95D77144-E36E-3C9A-AC5B-2E8425011344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875002"/>
              <a:ext cx="8942665" cy="147562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/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  <p:sp>
          <p:nvSpPr>
            <p:cNvPr id="13" name="مربع نص 12">
              <a:extLst>
                <a:ext uri="{FF2B5EF4-FFF2-40B4-BE49-F238E27FC236}">
                  <a16:creationId xmlns:a16="http://schemas.microsoft.com/office/drawing/2014/main" id="{2E33F562-AD7B-1FAC-C9AB-90F3C2AD67CA}"/>
                </a:ext>
              </a:extLst>
            </p:cNvPr>
            <p:cNvSpPr txBox="1">
              <a:spLocks/>
            </p:cNvSpPr>
            <p:nvPr/>
          </p:nvSpPr>
          <p:spPr>
            <a:xfrm>
              <a:off x="1624667" y="2918600"/>
              <a:ext cx="8942665" cy="1475629"/>
            </a:xfrm>
            <a:prstGeom prst="rect">
              <a:avLst/>
            </a:prstGeom>
            <a:noFill/>
            <a:effectLst/>
          </p:spPr>
          <p:txBody>
            <a:bodyPr wrap="square" rtlCol="1">
              <a:spAutoFit/>
            </a:bodyPr>
            <a:lstStyle/>
            <a:p>
              <a:pPr algn="ctr"/>
              <a:r>
                <a:rPr lang="ar-SA" sz="4800" b="1" dirty="0">
                  <a:solidFill>
                    <a:schemeClr val="bg1">
                      <a:alpha val="79000"/>
                    </a:schemeClr>
                  </a:solidFill>
                  <a:latin typeface="Aldhabi" panose="01000000000000000000" pitchFamily="2" charset="-78"/>
                  <a:cs typeface="Aldhabi" panose="01000000000000000000" pitchFamily="2" charset="-78"/>
                </a:rPr>
                <a:t>فعاليات العيد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1948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933A92A-D535-40A1-B907-2EE35A5CD424}">
  <we:reference id="wa200005566" version="3.0.0.2" store="ar-SA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1088</TotalTime>
  <Words>1118</Words>
  <Application>Microsoft Office PowerPoint</Application>
  <PresentationFormat>شاشة عريضة</PresentationFormat>
  <Paragraphs>627</Paragraphs>
  <Slides>44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8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44</vt:i4>
      </vt:variant>
    </vt:vector>
  </HeadingPairs>
  <TitlesOfParts>
    <vt:vector size="53" baseType="lpstr">
      <vt:lpstr>AA-TYPO</vt:lpstr>
      <vt:lpstr>Abadi</vt:lpstr>
      <vt:lpstr>Aldhabi</vt:lpstr>
      <vt:lpstr>Aptos</vt:lpstr>
      <vt:lpstr>Aptos Display</vt:lpstr>
      <vt:lpstr>Arial</vt:lpstr>
      <vt:lpstr>FF Yaseer</vt:lpstr>
      <vt:lpstr>Parastoo</vt:lpstr>
      <vt:lpstr>نسق Office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عرض تقديمي في PowerPoint</dc:title>
  <dc:creator>Azyz25 AA</dc:creator>
  <cp:lastModifiedBy>Azyz25 AA</cp:lastModifiedBy>
  <cp:revision>2</cp:revision>
  <dcterms:created xsi:type="dcterms:W3CDTF">2024-03-31T12:28:08Z</dcterms:created>
  <dcterms:modified xsi:type="dcterms:W3CDTF">2025-03-12T23:32:06Z</dcterms:modified>
</cp:coreProperties>
</file>