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9" r:id="rId3"/>
    <p:sldId id="257" r:id="rId4"/>
    <p:sldId id="258" r:id="rId5"/>
    <p:sldId id="264" r:id="rId6"/>
    <p:sldId id="261" r:id="rId7"/>
    <p:sldId id="262" r:id="rId8"/>
    <p:sldId id="266" r:id="rId9"/>
    <p:sldId id="267" r:id="rId10"/>
    <p:sldId id="268" r:id="rId11"/>
    <p:sldId id="272" r:id="rId12"/>
    <p:sldId id="273" r:id="rId13"/>
  </p:sldIdLst>
  <p:sldSz cx="9144000" cy="5143500" type="screen16x9"/>
  <p:notesSz cx="6858000" cy="9144000"/>
  <p:embeddedFontLst>
    <p:embeddedFont>
      <p:font typeface="Jua" panose="020B0604020202020204" charset="-127"/>
      <p:regular r:id="rId15"/>
    </p:embeddedFont>
    <p:embeddedFont>
      <p:font typeface="Comfortaa" panose="020B0604020202020204" charset="0"/>
      <p:regular r:id="rId16"/>
      <p:bold r:id="rId17"/>
    </p:embeddedFont>
    <p:embeddedFont>
      <p:font typeface="Work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E78FA7-6B8E-4457-9CDE-408E4833FAD4}">
  <a:tblStyle styleId="{DAE78FA7-6B8E-4457-9CDE-408E4833FA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6" d="100"/>
          <a:sy n="106" d="100"/>
        </p:scale>
        <p:origin x="91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d4233ee9df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d4233ee9df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d4233ee9df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d4233ee9df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d4233ee9df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d4233ee9df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d4233ee9df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d4233ee9d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d4233ee9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d4233ee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233ee9df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233ee9df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4233ee9df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4233ee9df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d4233ee9df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d4233ee9df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d4233ee9df_4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d4233ee9df_4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cd4bcee1a8_0_2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cd4bcee1a8_0_2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0"/>
            <a:ext cx="9144003" cy="5143501"/>
          </a:xfrm>
          <a:prstGeom prst="rect">
            <a:avLst/>
          </a:prstGeom>
          <a:noFill/>
          <a:ln>
            <a:noFill/>
          </a:ln>
        </p:spPr>
      </p:pic>
      <p:sp>
        <p:nvSpPr>
          <p:cNvPr id="10" name="Google Shape;10;p2"/>
          <p:cNvSpPr txBox="1">
            <a:spLocks noGrp="1"/>
          </p:cNvSpPr>
          <p:nvPr>
            <p:ph type="subTitle" idx="1"/>
          </p:nvPr>
        </p:nvSpPr>
        <p:spPr>
          <a:xfrm>
            <a:off x="2288100" y="3568175"/>
            <a:ext cx="4567500" cy="405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p:nvPr>
        </p:nvSpPr>
        <p:spPr>
          <a:xfrm>
            <a:off x="2288225" y="2810450"/>
            <a:ext cx="4567500" cy="5808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3000">
                <a:solidFill>
                  <a:srgbClr val="191919"/>
                </a:solidFill>
                <a:latin typeface="Jua"/>
                <a:ea typeface="Jua"/>
                <a:cs typeface="Jua"/>
                <a:sym typeface="Jua"/>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ctrTitle" idx="2"/>
          </p:nvPr>
        </p:nvSpPr>
        <p:spPr>
          <a:xfrm>
            <a:off x="1555625" y="1170300"/>
            <a:ext cx="6032700" cy="1564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900">
                <a:solidFill>
                  <a:srgbClr val="191919"/>
                </a:solidFill>
                <a:latin typeface="Jua"/>
                <a:ea typeface="Jua"/>
                <a:cs typeface="Jua"/>
                <a:sym typeface="Ju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p:nvPr/>
        </p:nvSpPr>
        <p:spPr>
          <a:xfrm>
            <a:off x="6856663" y="-104000"/>
            <a:ext cx="1263000" cy="1533050"/>
          </a:xfrm>
          <a:custGeom>
            <a:avLst/>
            <a:gdLst/>
            <a:ahLst/>
            <a:cxnLst/>
            <a:rect l="l" t="t" r="r" b="b"/>
            <a:pathLst>
              <a:path w="50520" h="61322" extrusionOk="0">
                <a:moveTo>
                  <a:pt x="26166" y="940"/>
                </a:moveTo>
                <a:cubicBezTo>
                  <a:pt x="26201" y="940"/>
                  <a:pt x="26240" y="955"/>
                  <a:pt x="26282" y="989"/>
                </a:cubicBezTo>
                <a:cubicBezTo>
                  <a:pt x="26524" y="1183"/>
                  <a:pt x="26497" y="1827"/>
                  <a:pt x="26485" y="2090"/>
                </a:cubicBezTo>
                <a:cubicBezTo>
                  <a:pt x="26472" y="2398"/>
                  <a:pt x="26371" y="2681"/>
                  <a:pt x="26356" y="2974"/>
                </a:cubicBezTo>
                <a:cubicBezTo>
                  <a:pt x="26202" y="2967"/>
                  <a:pt x="26048" y="2956"/>
                  <a:pt x="25894" y="2951"/>
                </a:cubicBezTo>
                <a:cubicBezTo>
                  <a:pt x="25848" y="2576"/>
                  <a:pt x="25810" y="2202"/>
                  <a:pt x="25837" y="1822"/>
                </a:cubicBezTo>
                <a:cubicBezTo>
                  <a:pt x="25846" y="1698"/>
                  <a:pt x="25917" y="940"/>
                  <a:pt x="26166" y="940"/>
                </a:cubicBezTo>
                <a:close/>
                <a:moveTo>
                  <a:pt x="24704" y="3784"/>
                </a:moveTo>
                <a:cubicBezTo>
                  <a:pt x="25666" y="3784"/>
                  <a:pt x="26629" y="3835"/>
                  <a:pt x="27588" y="3931"/>
                </a:cubicBezTo>
                <a:cubicBezTo>
                  <a:pt x="27635" y="4083"/>
                  <a:pt x="27687" y="4233"/>
                  <a:pt x="27747" y="4380"/>
                </a:cubicBezTo>
                <a:cubicBezTo>
                  <a:pt x="27806" y="4540"/>
                  <a:pt x="27957" y="4633"/>
                  <a:pt x="28113" y="4659"/>
                </a:cubicBezTo>
                <a:cubicBezTo>
                  <a:pt x="30592" y="8028"/>
                  <a:pt x="32324" y="11905"/>
                  <a:pt x="33207" y="15995"/>
                </a:cubicBezTo>
                <a:cubicBezTo>
                  <a:pt x="33666" y="18119"/>
                  <a:pt x="33887" y="20290"/>
                  <a:pt x="33864" y="22464"/>
                </a:cubicBezTo>
                <a:cubicBezTo>
                  <a:pt x="33859" y="22987"/>
                  <a:pt x="33781" y="23551"/>
                  <a:pt x="33737" y="24106"/>
                </a:cubicBezTo>
                <a:cubicBezTo>
                  <a:pt x="32290" y="22150"/>
                  <a:pt x="29866" y="20981"/>
                  <a:pt x="27396" y="20869"/>
                </a:cubicBezTo>
                <a:cubicBezTo>
                  <a:pt x="27264" y="20863"/>
                  <a:pt x="27133" y="20860"/>
                  <a:pt x="27002" y="20860"/>
                </a:cubicBezTo>
                <a:cubicBezTo>
                  <a:pt x="23527" y="20860"/>
                  <a:pt x="20395" y="22914"/>
                  <a:pt x="18107" y="25431"/>
                </a:cubicBezTo>
                <a:cubicBezTo>
                  <a:pt x="18588" y="21687"/>
                  <a:pt x="18738" y="17927"/>
                  <a:pt x="19686" y="14243"/>
                </a:cubicBezTo>
                <a:cubicBezTo>
                  <a:pt x="20628" y="10583"/>
                  <a:pt x="22215" y="7189"/>
                  <a:pt x="24624" y="4264"/>
                </a:cubicBezTo>
                <a:cubicBezTo>
                  <a:pt x="24750" y="4109"/>
                  <a:pt x="24761" y="3933"/>
                  <a:pt x="24704" y="3784"/>
                </a:cubicBezTo>
                <a:close/>
                <a:moveTo>
                  <a:pt x="28854" y="4088"/>
                </a:moveTo>
                <a:lnTo>
                  <a:pt x="28854" y="4088"/>
                </a:lnTo>
                <a:cubicBezTo>
                  <a:pt x="29360" y="4162"/>
                  <a:pt x="29863" y="4249"/>
                  <a:pt x="30362" y="4348"/>
                </a:cubicBezTo>
                <a:cubicBezTo>
                  <a:pt x="35380" y="5357"/>
                  <a:pt x="40544" y="7622"/>
                  <a:pt x="44181" y="11300"/>
                </a:cubicBezTo>
                <a:cubicBezTo>
                  <a:pt x="47989" y="15156"/>
                  <a:pt x="49405" y="20591"/>
                  <a:pt x="49234" y="25885"/>
                </a:cubicBezTo>
                <a:cubicBezTo>
                  <a:pt x="48139" y="23774"/>
                  <a:pt x="45765" y="22425"/>
                  <a:pt x="43423" y="22153"/>
                </a:cubicBezTo>
                <a:cubicBezTo>
                  <a:pt x="43104" y="22116"/>
                  <a:pt x="42787" y="22098"/>
                  <a:pt x="42472" y="22098"/>
                </a:cubicBezTo>
                <a:cubicBezTo>
                  <a:pt x="39564" y="22098"/>
                  <a:pt x="36846" y="23616"/>
                  <a:pt x="34665" y="25492"/>
                </a:cubicBezTo>
                <a:cubicBezTo>
                  <a:pt x="34549" y="24952"/>
                  <a:pt x="34783" y="23112"/>
                  <a:pt x="34791" y="22813"/>
                </a:cubicBezTo>
                <a:cubicBezTo>
                  <a:pt x="34816" y="21764"/>
                  <a:pt x="34784" y="20716"/>
                  <a:pt x="34697" y="19670"/>
                </a:cubicBezTo>
                <a:cubicBezTo>
                  <a:pt x="34535" y="17714"/>
                  <a:pt x="34189" y="15768"/>
                  <a:pt x="33655" y="13877"/>
                </a:cubicBezTo>
                <a:cubicBezTo>
                  <a:pt x="32657" y="10345"/>
                  <a:pt x="31021" y="7042"/>
                  <a:pt x="28854" y="4088"/>
                </a:cubicBezTo>
                <a:close/>
                <a:moveTo>
                  <a:pt x="27437" y="54786"/>
                </a:moveTo>
                <a:cubicBezTo>
                  <a:pt x="27568" y="54786"/>
                  <a:pt x="27699" y="54840"/>
                  <a:pt x="27820" y="54966"/>
                </a:cubicBezTo>
                <a:cubicBezTo>
                  <a:pt x="27818" y="54977"/>
                  <a:pt x="27816" y="54988"/>
                  <a:pt x="27814" y="54999"/>
                </a:cubicBezTo>
                <a:cubicBezTo>
                  <a:pt x="27745" y="54937"/>
                  <a:pt x="27649" y="54906"/>
                  <a:pt x="27553" y="54906"/>
                </a:cubicBezTo>
                <a:cubicBezTo>
                  <a:pt x="27510" y="54906"/>
                  <a:pt x="27467" y="54912"/>
                  <a:pt x="27427" y="54925"/>
                </a:cubicBezTo>
                <a:cubicBezTo>
                  <a:pt x="27423" y="54924"/>
                  <a:pt x="27419" y="54924"/>
                  <a:pt x="27415" y="54924"/>
                </a:cubicBezTo>
                <a:cubicBezTo>
                  <a:pt x="27356" y="54924"/>
                  <a:pt x="27294" y="54940"/>
                  <a:pt x="27232" y="54973"/>
                </a:cubicBezTo>
                <a:cubicBezTo>
                  <a:pt x="27219" y="54972"/>
                  <a:pt x="27206" y="54971"/>
                  <a:pt x="27193" y="54971"/>
                </a:cubicBezTo>
                <a:cubicBezTo>
                  <a:pt x="27154" y="54971"/>
                  <a:pt x="27116" y="54976"/>
                  <a:pt x="27080" y="54984"/>
                </a:cubicBezTo>
                <a:cubicBezTo>
                  <a:pt x="27054" y="54978"/>
                  <a:pt x="27029" y="54973"/>
                  <a:pt x="27002" y="54972"/>
                </a:cubicBezTo>
                <a:cubicBezTo>
                  <a:pt x="27137" y="54857"/>
                  <a:pt x="27287" y="54786"/>
                  <a:pt x="27437" y="54786"/>
                </a:cubicBezTo>
                <a:close/>
                <a:moveTo>
                  <a:pt x="21260" y="54706"/>
                </a:moveTo>
                <a:lnTo>
                  <a:pt x="21260" y="54706"/>
                </a:lnTo>
                <a:cubicBezTo>
                  <a:pt x="21198" y="55982"/>
                  <a:pt x="21278" y="57367"/>
                  <a:pt x="21713" y="58582"/>
                </a:cubicBezTo>
                <a:cubicBezTo>
                  <a:pt x="21204" y="57490"/>
                  <a:pt x="21153" y="55935"/>
                  <a:pt x="21260" y="54706"/>
                </a:cubicBezTo>
                <a:close/>
                <a:moveTo>
                  <a:pt x="26116" y="1"/>
                </a:moveTo>
                <a:cubicBezTo>
                  <a:pt x="24914" y="1"/>
                  <a:pt x="24943" y="2024"/>
                  <a:pt x="25164" y="2941"/>
                </a:cubicBezTo>
                <a:cubicBezTo>
                  <a:pt x="25083" y="2940"/>
                  <a:pt x="25002" y="2940"/>
                  <a:pt x="24921" y="2940"/>
                </a:cubicBezTo>
                <a:cubicBezTo>
                  <a:pt x="17197" y="2940"/>
                  <a:pt x="9669" y="6051"/>
                  <a:pt x="4872" y="12526"/>
                </a:cubicBezTo>
                <a:cubicBezTo>
                  <a:pt x="1688" y="16825"/>
                  <a:pt x="1" y="22165"/>
                  <a:pt x="757" y="27504"/>
                </a:cubicBezTo>
                <a:cubicBezTo>
                  <a:pt x="776" y="27643"/>
                  <a:pt x="893" y="27707"/>
                  <a:pt x="1014" y="27707"/>
                </a:cubicBezTo>
                <a:cubicBezTo>
                  <a:pt x="1167" y="27707"/>
                  <a:pt x="1328" y="27606"/>
                  <a:pt x="1313" y="27428"/>
                </a:cubicBezTo>
                <a:cubicBezTo>
                  <a:pt x="526" y="18044"/>
                  <a:pt x="6506" y="9011"/>
                  <a:pt x="15178" y="5554"/>
                </a:cubicBezTo>
                <a:cubicBezTo>
                  <a:pt x="17925" y="4458"/>
                  <a:pt x="20852" y="3894"/>
                  <a:pt x="23798" y="3799"/>
                </a:cubicBezTo>
                <a:lnTo>
                  <a:pt x="23798" y="3799"/>
                </a:lnTo>
                <a:cubicBezTo>
                  <a:pt x="21435" y="6574"/>
                  <a:pt x="19881" y="9979"/>
                  <a:pt x="18923" y="13477"/>
                </a:cubicBezTo>
                <a:cubicBezTo>
                  <a:pt x="17889" y="17243"/>
                  <a:pt x="17349" y="21347"/>
                  <a:pt x="17497" y="25279"/>
                </a:cubicBezTo>
                <a:cubicBezTo>
                  <a:pt x="15584" y="23147"/>
                  <a:pt x="12831" y="21814"/>
                  <a:pt x="9947" y="21814"/>
                </a:cubicBezTo>
                <a:cubicBezTo>
                  <a:pt x="9713" y="21814"/>
                  <a:pt x="9478" y="21823"/>
                  <a:pt x="9243" y="21841"/>
                </a:cubicBezTo>
                <a:cubicBezTo>
                  <a:pt x="6234" y="22070"/>
                  <a:pt x="2349" y="23965"/>
                  <a:pt x="1397" y="27055"/>
                </a:cubicBezTo>
                <a:cubicBezTo>
                  <a:pt x="1344" y="27227"/>
                  <a:pt x="1495" y="27368"/>
                  <a:pt x="1647" y="27368"/>
                </a:cubicBezTo>
                <a:cubicBezTo>
                  <a:pt x="1705" y="27368"/>
                  <a:pt x="1765" y="27347"/>
                  <a:pt x="1812" y="27298"/>
                </a:cubicBezTo>
                <a:cubicBezTo>
                  <a:pt x="2881" y="26195"/>
                  <a:pt x="3760" y="25020"/>
                  <a:pt x="5086" y="24188"/>
                </a:cubicBezTo>
                <a:cubicBezTo>
                  <a:pt x="6331" y="23404"/>
                  <a:pt x="7771" y="22893"/>
                  <a:pt x="9243" y="22782"/>
                </a:cubicBezTo>
                <a:cubicBezTo>
                  <a:pt x="9463" y="22765"/>
                  <a:pt x="9682" y="22757"/>
                  <a:pt x="9901" y="22757"/>
                </a:cubicBezTo>
                <a:cubicBezTo>
                  <a:pt x="12867" y="22757"/>
                  <a:pt x="15715" y="24268"/>
                  <a:pt x="17435" y="26692"/>
                </a:cubicBezTo>
                <a:cubicBezTo>
                  <a:pt x="17532" y="26829"/>
                  <a:pt x="17708" y="26928"/>
                  <a:pt x="17878" y="26928"/>
                </a:cubicBezTo>
                <a:cubicBezTo>
                  <a:pt x="17987" y="26928"/>
                  <a:pt x="18094" y="26887"/>
                  <a:pt x="18176" y="26788"/>
                </a:cubicBezTo>
                <a:cubicBezTo>
                  <a:pt x="20055" y="24507"/>
                  <a:pt x="22602" y="22468"/>
                  <a:pt x="25566" y="21939"/>
                </a:cubicBezTo>
                <a:lnTo>
                  <a:pt x="25566" y="21939"/>
                </a:lnTo>
                <a:cubicBezTo>
                  <a:pt x="25110" y="23625"/>
                  <a:pt x="25052" y="25470"/>
                  <a:pt x="24851" y="27194"/>
                </a:cubicBezTo>
                <a:cubicBezTo>
                  <a:pt x="24640" y="28999"/>
                  <a:pt x="24426" y="30803"/>
                  <a:pt x="24203" y="32606"/>
                </a:cubicBezTo>
                <a:cubicBezTo>
                  <a:pt x="23729" y="36447"/>
                  <a:pt x="23228" y="40286"/>
                  <a:pt x="22698" y="44121"/>
                </a:cubicBezTo>
                <a:cubicBezTo>
                  <a:pt x="22283" y="47109"/>
                  <a:pt x="21693" y="50111"/>
                  <a:pt x="21391" y="53121"/>
                </a:cubicBezTo>
                <a:cubicBezTo>
                  <a:pt x="21305" y="52985"/>
                  <a:pt x="21143" y="52904"/>
                  <a:pt x="20989" y="52904"/>
                </a:cubicBezTo>
                <a:cubicBezTo>
                  <a:pt x="20823" y="52904"/>
                  <a:pt x="20666" y="52997"/>
                  <a:pt x="20620" y="53210"/>
                </a:cubicBezTo>
                <a:cubicBezTo>
                  <a:pt x="20232" y="55035"/>
                  <a:pt x="20143" y="58627"/>
                  <a:pt x="21823" y="60071"/>
                </a:cubicBezTo>
                <a:cubicBezTo>
                  <a:pt x="22183" y="60527"/>
                  <a:pt x="22687" y="60844"/>
                  <a:pt x="23248" y="60962"/>
                </a:cubicBezTo>
                <a:cubicBezTo>
                  <a:pt x="23417" y="61054"/>
                  <a:pt x="23599" y="61132"/>
                  <a:pt x="23791" y="61186"/>
                </a:cubicBezTo>
                <a:cubicBezTo>
                  <a:pt x="23793" y="61187"/>
                  <a:pt x="23796" y="61187"/>
                  <a:pt x="23798" y="61189"/>
                </a:cubicBezTo>
                <a:cubicBezTo>
                  <a:pt x="24105" y="61278"/>
                  <a:pt x="24433" y="61321"/>
                  <a:pt x="24758" y="61321"/>
                </a:cubicBezTo>
                <a:cubicBezTo>
                  <a:pt x="25271" y="61321"/>
                  <a:pt x="25775" y="61212"/>
                  <a:pt x="26176" y="60999"/>
                </a:cubicBezTo>
                <a:cubicBezTo>
                  <a:pt x="28073" y="59990"/>
                  <a:pt x="29011" y="57220"/>
                  <a:pt x="28660" y="55124"/>
                </a:cubicBezTo>
                <a:cubicBezTo>
                  <a:pt x="28666" y="55102"/>
                  <a:pt x="28670" y="55078"/>
                  <a:pt x="28671" y="55055"/>
                </a:cubicBezTo>
                <a:cubicBezTo>
                  <a:pt x="28713" y="54302"/>
                  <a:pt x="28206" y="53996"/>
                  <a:pt x="27611" y="53996"/>
                </a:cubicBezTo>
                <a:cubicBezTo>
                  <a:pt x="26973" y="53996"/>
                  <a:pt x="26233" y="54348"/>
                  <a:pt x="25961" y="54877"/>
                </a:cubicBezTo>
                <a:cubicBezTo>
                  <a:pt x="25510" y="55753"/>
                  <a:pt x="25764" y="56731"/>
                  <a:pt x="25732" y="57667"/>
                </a:cubicBezTo>
                <a:cubicBezTo>
                  <a:pt x="25694" y="58779"/>
                  <a:pt x="25098" y="59196"/>
                  <a:pt x="24366" y="59196"/>
                </a:cubicBezTo>
                <a:cubicBezTo>
                  <a:pt x="24140" y="59196"/>
                  <a:pt x="23900" y="59156"/>
                  <a:pt x="23660" y="59084"/>
                </a:cubicBezTo>
                <a:cubicBezTo>
                  <a:pt x="23635" y="59038"/>
                  <a:pt x="23600" y="58995"/>
                  <a:pt x="23546" y="58959"/>
                </a:cubicBezTo>
                <a:cubicBezTo>
                  <a:pt x="23392" y="58857"/>
                  <a:pt x="23250" y="58746"/>
                  <a:pt x="23114" y="58631"/>
                </a:cubicBezTo>
                <a:cubicBezTo>
                  <a:pt x="22936" y="58037"/>
                  <a:pt x="22913" y="57334"/>
                  <a:pt x="22861" y="56842"/>
                </a:cubicBezTo>
                <a:cubicBezTo>
                  <a:pt x="22756" y="55821"/>
                  <a:pt x="22745" y="54801"/>
                  <a:pt x="22709" y="53776"/>
                </a:cubicBezTo>
                <a:cubicBezTo>
                  <a:pt x="22700" y="53531"/>
                  <a:pt x="22514" y="53410"/>
                  <a:pt x="22328" y="53410"/>
                </a:cubicBezTo>
                <a:cubicBezTo>
                  <a:pt x="22314" y="53410"/>
                  <a:pt x="22301" y="53411"/>
                  <a:pt x="22287" y="53412"/>
                </a:cubicBezTo>
                <a:cubicBezTo>
                  <a:pt x="22320" y="53122"/>
                  <a:pt x="22358" y="52831"/>
                  <a:pt x="22398" y="52541"/>
                </a:cubicBezTo>
                <a:cubicBezTo>
                  <a:pt x="22881" y="49122"/>
                  <a:pt x="23400" y="45708"/>
                  <a:pt x="23861" y="42286"/>
                </a:cubicBezTo>
                <a:cubicBezTo>
                  <a:pt x="24315" y="38924"/>
                  <a:pt x="24743" y="35557"/>
                  <a:pt x="25140" y="32186"/>
                </a:cubicBezTo>
                <a:cubicBezTo>
                  <a:pt x="25336" y="30522"/>
                  <a:pt x="25527" y="28857"/>
                  <a:pt x="25708" y="27191"/>
                </a:cubicBezTo>
                <a:cubicBezTo>
                  <a:pt x="25900" y="25446"/>
                  <a:pt x="26246" y="23613"/>
                  <a:pt x="26126" y="21855"/>
                </a:cubicBezTo>
                <a:cubicBezTo>
                  <a:pt x="26357" y="21829"/>
                  <a:pt x="26590" y="21811"/>
                  <a:pt x="26825" y="21805"/>
                </a:cubicBezTo>
                <a:cubicBezTo>
                  <a:pt x="26894" y="21803"/>
                  <a:pt x="26963" y="21802"/>
                  <a:pt x="27032" y="21802"/>
                </a:cubicBezTo>
                <a:cubicBezTo>
                  <a:pt x="30010" y="21802"/>
                  <a:pt x="33049" y="23564"/>
                  <a:pt x="33905" y="26522"/>
                </a:cubicBezTo>
                <a:cubicBezTo>
                  <a:pt x="33968" y="26741"/>
                  <a:pt x="34161" y="26863"/>
                  <a:pt x="34359" y="26863"/>
                </a:cubicBezTo>
                <a:cubicBezTo>
                  <a:pt x="34477" y="26863"/>
                  <a:pt x="34596" y="26820"/>
                  <a:pt x="34692" y="26730"/>
                </a:cubicBezTo>
                <a:cubicBezTo>
                  <a:pt x="36815" y="24744"/>
                  <a:pt x="39529" y="23042"/>
                  <a:pt x="42523" y="23042"/>
                </a:cubicBezTo>
                <a:cubicBezTo>
                  <a:pt x="42632" y="23042"/>
                  <a:pt x="42742" y="23044"/>
                  <a:pt x="42852" y="23049"/>
                </a:cubicBezTo>
                <a:cubicBezTo>
                  <a:pt x="45593" y="23164"/>
                  <a:pt x="48109" y="24880"/>
                  <a:pt x="48876" y="27551"/>
                </a:cubicBezTo>
                <a:cubicBezTo>
                  <a:pt x="48940" y="27774"/>
                  <a:pt x="49109" y="27871"/>
                  <a:pt x="49282" y="27871"/>
                </a:cubicBezTo>
                <a:cubicBezTo>
                  <a:pt x="49436" y="27871"/>
                  <a:pt x="49593" y="27794"/>
                  <a:pt x="49683" y="27662"/>
                </a:cubicBezTo>
                <a:cubicBezTo>
                  <a:pt x="49883" y="27627"/>
                  <a:pt x="50071" y="27480"/>
                  <a:pt x="50093" y="27223"/>
                </a:cubicBezTo>
                <a:cubicBezTo>
                  <a:pt x="50519" y="22032"/>
                  <a:pt x="49504" y="16538"/>
                  <a:pt x="46288" y="12323"/>
                </a:cubicBezTo>
                <a:cubicBezTo>
                  <a:pt x="43025" y="8046"/>
                  <a:pt x="37754" y="5359"/>
                  <a:pt x="32651" y="3973"/>
                </a:cubicBezTo>
                <a:cubicBezTo>
                  <a:pt x="30866" y="3489"/>
                  <a:pt x="29045" y="3176"/>
                  <a:pt x="27222" y="3031"/>
                </a:cubicBezTo>
                <a:cubicBezTo>
                  <a:pt x="27664" y="2054"/>
                  <a:pt x="27421" y="248"/>
                  <a:pt x="26375" y="29"/>
                </a:cubicBezTo>
                <a:cubicBezTo>
                  <a:pt x="26283" y="10"/>
                  <a:pt x="26197" y="1"/>
                  <a:pt x="26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7753100" y="329150"/>
            <a:ext cx="351750" cy="522100"/>
            <a:chOff x="7753100" y="329150"/>
            <a:chExt cx="351750" cy="522100"/>
          </a:xfrm>
        </p:grpSpPr>
        <p:sp>
          <p:nvSpPr>
            <p:cNvPr id="15" name="Google Shape;15;p2"/>
            <p:cNvSpPr/>
            <p:nvPr/>
          </p:nvSpPr>
          <p:spPr>
            <a:xfrm>
              <a:off x="7939200" y="51737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07225" y="32915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753100" y="71170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4372400" y="290725"/>
            <a:ext cx="399175" cy="429050"/>
          </a:xfrm>
          <a:custGeom>
            <a:avLst/>
            <a:gdLst/>
            <a:ahLst/>
            <a:cxnLst/>
            <a:rect l="l" t="t" r="r" b="b"/>
            <a:pathLst>
              <a:path w="15967" h="17162" extrusionOk="0">
                <a:moveTo>
                  <a:pt x="6429" y="6614"/>
                </a:moveTo>
                <a:cubicBezTo>
                  <a:pt x="6948" y="6614"/>
                  <a:pt x="7474" y="6680"/>
                  <a:pt x="7936" y="6764"/>
                </a:cubicBezTo>
                <a:lnTo>
                  <a:pt x="7936" y="6764"/>
                </a:lnTo>
                <a:cubicBezTo>
                  <a:pt x="7915" y="7457"/>
                  <a:pt x="7702" y="8136"/>
                  <a:pt x="7258" y="8689"/>
                </a:cubicBezTo>
                <a:cubicBezTo>
                  <a:pt x="6810" y="9247"/>
                  <a:pt x="6123" y="9475"/>
                  <a:pt x="5433" y="9501"/>
                </a:cubicBezTo>
                <a:cubicBezTo>
                  <a:pt x="5416" y="9502"/>
                  <a:pt x="5399" y="9502"/>
                  <a:pt x="5383" y="9502"/>
                </a:cubicBezTo>
                <a:cubicBezTo>
                  <a:pt x="4179" y="9502"/>
                  <a:pt x="3468" y="7890"/>
                  <a:pt x="4501" y="7117"/>
                </a:cubicBezTo>
                <a:cubicBezTo>
                  <a:pt x="5006" y="6740"/>
                  <a:pt x="5711" y="6614"/>
                  <a:pt x="6429" y="6614"/>
                </a:cubicBezTo>
                <a:close/>
                <a:moveTo>
                  <a:pt x="736" y="1"/>
                </a:moveTo>
                <a:cubicBezTo>
                  <a:pt x="0" y="1"/>
                  <a:pt x="40" y="1211"/>
                  <a:pt x="832" y="1316"/>
                </a:cubicBezTo>
                <a:cubicBezTo>
                  <a:pt x="3446" y="1658"/>
                  <a:pt x="6543" y="2442"/>
                  <a:pt x="7639" y="5137"/>
                </a:cubicBezTo>
                <a:cubicBezTo>
                  <a:pt x="7685" y="5251"/>
                  <a:pt x="7726" y="5368"/>
                  <a:pt x="7762" y="5486"/>
                </a:cubicBezTo>
                <a:lnTo>
                  <a:pt x="7762" y="5486"/>
                </a:lnTo>
                <a:cubicBezTo>
                  <a:pt x="7320" y="5426"/>
                  <a:pt x="6870" y="5392"/>
                  <a:pt x="6432" y="5392"/>
                </a:cubicBezTo>
                <a:cubicBezTo>
                  <a:pt x="4232" y="5392"/>
                  <a:pt x="2297" y="6233"/>
                  <a:pt x="2772" y="8750"/>
                </a:cubicBezTo>
                <a:cubicBezTo>
                  <a:pt x="3035" y="10146"/>
                  <a:pt x="4318" y="10762"/>
                  <a:pt x="5586" y="10762"/>
                </a:cubicBezTo>
                <a:cubicBezTo>
                  <a:pt x="5967" y="10762"/>
                  <a:pt x="6347" y="10706"/>
                  <a:pt x="6698" y="10599"/>
                </a:cubicBezTo>
                <a:cubicBezTo>
                  <a:pt x="8253" y="10124"/>
                  <a:pt x="9047" y="8607"/>
                  <a:pt x="9212" y="7097"/>
                </a:cubicBezTo>
                <a:lnTo>
                  <a:pt x="9212" y="7097"/>
                </a:lnTo>
                <a:cubicBezTo>
                  <a:pt x="10176" y="7455"/>
                  <a:pt x="11046" y="8040"/>
                  <a:pt x="11792" y="8748"/>
                </a:cubicBezTo>
                <a:cubicBezTo>
                  <a:pt x="13832" y="10683"/>
                  <a:pt x="14239" y="13817"/>
                  <a:pt x="13306" y="16368"/>
                </a:cubicBezTo>
                <a:cubicBezTo>
                  <a:pt x="13131" y="16848"/>
                  <a:pt x="13523" y="17161"/>
                  <a:pt x="13925" y="17161"/>
                </a:cubicBezTo>
                <a:cubicBezTo>
                  <a:pt x="14188" y="17161"/>
                  <a:pt x="14454" y="17027"/>
                  <a:pt x="14568" y="16716"/>
                </a:cubicBezTo>
                <a:cubicBezTo>
                  <a:pt x="15967" y="12889"/>
                  <a:pt x="14500" y="8689"/>
                  <a:pt x="11057" y="6542"/>
                </a:cubicBezTo>
                <a:cubicBezTo>
                  <a:pt x="10590" y="6250"/>
                  <a:pt x="9938" y="5984"/>
                  <a:pt x="9201" y="5780"/>
                </a:cubicBezTo>
                <a:lnTo>
                  <a:pt x="9201" y="5780"/>
                </a:lnTo>
                <a:cubicBezTo>
                  <a:pt x="8713" y="1929"/>
                  <a:pt x="4203" y="447"/>
                  <a:pt x="832" y="7"/>
                </a:cubicBezTo>
                <a:cubicBezTo>
                  <a:pt x="799" y="3"/>
                  <a:pt x="767"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3818150" y="-261550"/>
            <a:ext cx="351750" cy="522100"/>
            <a:chOff x="7127575" y="702500"/>
            <a:chExt cx="351750" cy="522100"/>
          </a:xfrm>
        </p:grpSpPr>
        <p:sp>
          <p:nvSpPr>
            <p:cNvPr id="20" name="Google Shape;20;p2"/>
            <p:cNvSpPr/>
            <p:nvPr/>
          </p:nvSpPr>
          <p:spPr>
            <a:xfrm>
              <a:off x="7313675" y="89072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81700" y="70250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27575" y="108505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345388" y="-515325"/>
            <a:ext cx="1644575" cy="1605900"/>
            <a:chOff x="345388" y="-515325"/>
            <a:chExt cx="1644575" cy="1605900"/>
          </a:xfrm>
        </p:grpSpPr>
        <p:sp>
          <p:nvSpPr>
            <p:cNvPr id="24" name="Google Shape;24;p2"/>
            <p:cNvSpPr/>
            <p:nvPr/>
          </p:nvSpPr>
          <p:spPr>
            <a:xfrm>
              <a:off x="345388" y="-515325"/>
              <a:ext cx="1644575" cy="1177225"/>
            </a:xfrm>
            <a:custGeom>
              <a:avLst/>
              <a:gdLst/>
              <a:ahLst/>
              <a:cxnLst/>
              <a:rect l="l" t="t" r="r" b="b"/>
              <a:pathLst>
                <a:path w="65783" h="47089" extrusionOk="0">
                  <a:moveTo>
                    <a:pt x="29953" y="5589"/>
                  </a:moveTo>
                  <a:lnTo>
                    <a:pt x="29953" y="5589"/>
                  </a:lnTo>
                  <a:cubicBezTo>
                    <a:pt x="30743" y="7929"/>
                    <a:pt x="31621" y="11528"/>
                    <a:pt x="29523" y="12748"/>
                  </a:cubicBezTo>
                  <a:cubicBezTo>
                    <a:pt x="28617" y="11413"/>
                    <a:pt x="28490" y="9773"/>
                    <a:pt x="28784" y="8198"/>
                  </a:cubicBezTo>
                  <a:cubicBezTo>
                    <a:pt x="28968" y="7209"/>
                    <a:pt x="29443" y="6401"/>
                    <a:pt x="29953" y="5589"/>
                  </a:cubicBezTo>
                  <a:close/>
                  <a:moveTo>
                    <a:pt x="44611" y="9078"/>
                  </a:moveTo>
                  <a:cubicBezTo>
                    <a:pt x="44673" y="11051"/>
                    <a:pt x="43578" y="12954"/>
                    <a:pt x="41795" y="13851"/>
                  </a:cubicBezTo>
                  <a:cubicBezTo>
                    <a:pt x="41127" y="12044"/>
                    <a:pt x="43104" y="10236"/>
                    <a:pt x="44611" y="9078"/>
                  </a:cubicBezTo>
                  <a:close/>
                  <a:moveTo>
                    <a:pt x="51701" y="12009"/>
                  </a:moveTo>
                  <a:lnTo>
                    <a:pt x="51701" y="12009"/>
                  </a:lnTo>
                  <a:cubicBezTo>
                    <a:pt x="51586" y="13060"/>
                    <a:pt x="51297" y="14078"/>
                    <a:pt x="50982" y="15093"/>
                  </a:cubicBezTo>
                  <a:cubicBezTo>
                    <a:pt x="50761" y="15804"/>
                    <a:pt x="49315" y="17593"/>
                    <a:pt x="48397" y="17593"/>
                  </a:cubicBezTo>
                  <a:cubicBezTo>
                    <a:pt x="48035" y="17593"/>
                    <a:pt x="47755" y="17314"/>
                    <a:pt x="47664" y="16582"/>
                  </a:cubicBezTo>
                  <a:cubicBezTo>
                    <a:pt x="47496" y="15220"/>
                    <a:pt x="48797" y="14011"/>
                    <a:pt x="49784" y="13297"/>
                  </a:cubicBezTo>
                  <a:cubicBezTo>
                    <a:pt x="50362" y="12881"/>
                    <a:pt x="51022" y="12369"/>
                    <a:pt x="51701" y="12009"/>
                  </a:cubicBezTo>
                  <a:close/>
                  <a:moveTo>
                    <a:pt x="17192" y="8493"/>
                  </a:moveTo>
                  <a:cubicBezTo>
                    <a:pt x="19656" y="8989"/>
                    <a:pt x="21223" y="10756"/>
                    <a:pt x="21780" y="13235"/>
                  </a:cubicBezTo>
                  <a:cubicBezTo>
                    <a:pt x="22070" y="14526"/>
                    <a:pt x="22214" y="16172"/>
                    <a:pt x="21608" y="17387"/>
                  </a:cubicBezTo>
                  <a:cubicBezTo>
                    <a:pt x="21087" y="18430"/>
                    <a:pt x="19817" y="18824"/>
                    <a:pt x="18740" y="18856"/>
                  </a:cubicBezTo>
                  <a:cubicBezTo>
                    <a:pt x="18701" y="18858"/>
                    <a:pt x="18662" y="18858"/>
                    <a:pt x="18623" y="18858"/>
                  </a:cubicBezTo>
                  <a:cubicBezTo>
                    <a:pt x="16089" y="18858"/>
                    <a:pt x="14804" y="16242"/>
                    <a:pt x="14731" y="14019"/>
                  </a:cubicBezTo>
                  <a:cubicBezTo>
                    <a:pt x="14660" y="11792"/>
                    <a:pt x="15753" y="10040"/>
                    <a:pt x="17192" y="8493"/>
                  </a:cubicBezTo>
                  <a:close/>
                  <a:moveTo>
                    <a:pt x="10595" y="21564"/>
                  </a:moveTo>
                  <a:cubicBezTo>
                    <a:pt x="11045" y="21564"/>
                    <a:pt x="11488" y="21715"/>
                    <a:pt x="11854" y="22060"/>
                  </a:cubicBezTo>
                  <a:cubicBezTo>
                    <a:pt x="12320" y="22504"/>
                    <a:pt x="12524" y="23493"/>
                    <a:pt x="12190" y="24054"/>
                  </a:cubicBezTo>
                  <a:cubicBezTo>
                    <a:pt x="11767" y="24763"/>
                    <a:pt x="10594" y="25135"/>
                    <a:pt x="9868" y="25350"/>
                  </a:cubicBezTo>
                  <a:cubicBezTo>
                    <a:pt x="9432" y="25479"/>
                    <a:pt x="8993" y="25543"/>
                    <a:pt x="8559" y="25543"/>
                  </a:cubicBezTo>
                  <a:cubicBezTo>
                    <a:pt x="7964" y="25543"/>
                    <a:pt x="7380" y="25422"/>
                    <a:pt x="6830" y="25179"/>
                  </a:cubicBezTo>
                  <a:cubicBezTo>
                    <a:pt x="6827" y="25091"/>
                    <a:pt x="6801" y="25009"/>
                    <a:pt x="6755" y="24937"/>
                  </a:cubicBezTo>
                  <a:cubicBezTo>
                    <a:pt x="7418" y="23990"/>
                    <a:pt x="8081" y="23030"/>
                    <a:pt x="8931" y="22250"/>
                  </a:cubicBezTo>
                  <a:cubicBezTo>
                    <a:pt x="9392" y="21827"/>
                    <a:pt x="10000" y="21564"/>
                    <a:pt x="10595" y="21564"/>
                  </a:cubicBezTo>
                  <a:close/>
                  <a:moveTo>
                    <a:pt x="45078" y="27893"/>
                  </a:moveTo>
                  <a:cubicBezTo>
                    <a:pt x="46408" y="27893"/>
                    <a:pt x="47443" y="29255"/>
                    <a:pt x="48018" y="30438"/>
                  </a:cubicBezTo>
                  <a:cubicBezTo>
                    <a:pt x="48327" y="31074"/>
                    <a:pt x="48553" y="31749"/>
                    <a:pt x="48717" y="32443"/>
                  </a:cubicBezTo>
                  <a:cubicBezTo>
                    <a:pt x="48122" y="32152"/>
                    <a:pt x="47490" y="31934"/>
                    <a:pt x="46858" y="31695"/>
                  </a:cubicBezTo>
                  <a:cubicBezTo>
                    <a:pt x="45141" y="31045"/>
                    <a:pt x="44568" y="29693"/>
                    <a:pt x="44365" y="28022"/>
                  </a:cubicBezTo>
                  <a:cubicBezTo>
                    <a:pt x="44611" y="27933"/>
                    <a:pt x="44849" y="27893"/>
                    <a:pt x="45078" y="27893"/>
                  </a:cubicBezTo>
                  <a:close/>
                  <a:moveTo>
                    <a:pt x="27375" y="33739"/>
                  </a:moveTo>
                  <a:lnTo>
                    <a:pt x="27375" y="33739"/>
                  </a:lnTo>
                  <a:cubicBezTo>
                    <a:pt x="28249" y="35792"/>
                    <a:pt x="27513" y="37755"/>
                    <a:pt x="26219" y="39374"/>
                  </a:cubicBezTo>
                  <a:cubicBezTo>
                    <a:pt x="25790" y="38722"/>
                    <a:pt x="25417" y="38033"/>
                    <a:pt x="25175" y="37285"/>
                  </a:cubicBezTo>
                  <a:cubicBezTo>
                    <a:pt x="24669" y="35728"/>
                    <a:pt x="25752" y="33858"/>
                    <a:pt x="27375" y="33739"/>
                  </a:cubicBezTo>
                  <a:close/>
                  <a:moveTo>
                    <a:pt x="36087" y="1202"/>
                  </a:moveTo>
                  <a:cubicBezTo>
                    <a:pt x="36658" y="1202"/>
                    <a:pt x="37226" y="1270"/>
                    <a:pt x="37766" y="1404"/>
                  </a:cubicBezTo>
                  <a:cubicBezTo>
                    <a:pt x="40887" y="2176"/>
                    <a:pt x="43168" y="4867"/>
                    <a:pt x="44644" y="7593"/>
                  </a:cubicBezTo>
                  <a:cubicBezTo>
                    <a:pt x="42531" y="9152"/>
                    <a:pt x="39163" y="11998"/>
                    <a:pt x="41008" y="14907"/>
                  </a:cubicBezTo>
                  <a:cubicBezTo>
                    <a:pt x="41111" y="15070"/>
                    <a:pt x="41312" y="15205"/>
                    <a:pt x="41515" y="15205"/>
                  </a:cubicBezTo>
                  <a:cubicBezTo>
                    <a:pt x="41568" y="15205"/>
                    <a:pt x="41620" y="15196"/>
                    <a:pt x="41671" y="15177"/>
                  </a:cubicBezTo>
                  <a:cubicBezTo>
                    <a:pt x="44479" y="14083"/>
                    <a:pt x="46136" y="11235"/>
                    <a:pt x="45702" y="8284"/>
                  </a:cubicBezTo>
                  <a:cubicBezTo>
                    <a:pt x="46299" y="7946"/>
                    <a:pt x="46945" y="7791"/>
                    <a:pt x="47586" y="7791"/>
                  </a:cubicBezTo>
                  <a:cubicBezTo>
                    <a:pt x="49366" y="7791"/>
                    <a:pt x="51106" y="8983"/>
                    <a:pt x="51649" y="10735"/>
                  </a:cubicBezTo>
                  <a:cubicBezTo>
                    <a:pt x="51115" y="10972"/>
                    <a:pt x="50685" y="11293"/>
                    <a:pt x="50170" y="11662"/>
                  </a:cubicBezTo>
                  <a:cubicBezTo>
                    <a:pt x="49283" y="12302"/>
                    <a:pt x="48417" y="12788"/>
                    <a:pt x="47672" y="13614"/>
                  </a:cubicBezTo>
                  <a:cubicBezTo>
                    <a:pt x="46691" y="14699"/>
                    <a:pt x="45862" y="16865"/>
                    <a:pt x="47044" y="18123"/>
                  </a:cubicBezTo>
                  <a:cubicBezTo>
                    <a:pt x="47467" y="18572"/>
                    <a:pt x="47948" y="18754"/>
                    <a:pt x="48437" y="18754"/>
                  </a:cubicBezTo>
                  <a:cubicBezTo>
                    <a:pt x="49402" y="18754"/>
                    <a:pt x="50401" y="18051"/>
                    <a:pt x="51064" y="17304"/>
                  </a:cubicBezTo>
                  <a:cubicBezTo>
                    <a:pt x="52341" y="15866"/>
                    <a:pt x="52851" y="13456"/>
                    <a:pt x="52919" y="11519"/>
                  </a:cubicBezTo>
                  <a:cubicBezTo>
                    <a:pt x="53721" y="11255"/>
                    <a:pt x="54532" y="11131"/>
                    <a:pt x="55337" y="11131"/>
                  </a:cubicBezTo>
                  <a:cubicBezTo>
                    <a:pt x="57172" y="11131"/>
                    <a:pt x="58972" y="11777"/>
                    <a:pt x="60545" y="12878"/>
                  </a:cubicBezTo>
                  <a:cubicBezTo>
                    <a:pt x="63312" y="14817"/>
                    <a:pt x="64372" y="18172"/>
                    <a:pt x="64108" y="21419"/>
                  </a:cubicBezTo>
                  <a:cubicBezTo>
                    <a:pt x="63524" y="28598"/>
                    <a:pt x="56518" y="32660"/>
                    <a:pt x="49938" y="32984"/>
                  </a:cubicBezTo>
                  <a:cubicBezTo>
                    <a:pt x="49353" y="30074"/>
                    <a:pt x="47878" y="26652"/>
                    <a:pt x="45267" y="26652"/>
                  </a:cubicBezTo>
                  <a:cubicBezTo>
                    <a:pt x="44711" y="26652"/>
                    <a:pt x="44105" y="26807"/>
                    <a:pt x="43444" y="27154"/>
                  </a:cubicBezTo>
                  <a:cubicBezTo>
                    <a:pt x="43276" y="27242"/>
                    <a:pt x="43137" y="27466"/>
                    <a:pt x="43154" y="27660"/>
                  </a:cubicBezTo>
                  <a:cubicBezTo>
                    <a:pt x="43296" y="29243"/>
                    <a:pt x="43613" y="30776"/>
                    <a:pt x="44818" y="31898"/>
                  </a:cubicBezTo>
                  <a:cubicBezTo>
                    <a:pt x="45957" y="32958"/>
                    <a:pt x="47701" y="32986"/>
                    <a:pt x="48924" y="33912"/>
                  </a:cubicBezTo>
                  <a:cubicBezTo>
                    <a:pt x="48968" y="34143"/>
                    <a:pt x="49002" y="34371"/>
                    <a:pt x="49026" y="34601"/>
                  </a:cubicBezTo>
                  <a:cubicBezTo>
                    <a:pt x="49049" y="34966"/>
                    <a:pt x="49063" y="35332"/>
                    <a:pt x="49060" y="35694"/>
                  </a:cubicBezTo>
                  <a:cubicBezTo>
                    <a:pt x="49060" y="35734"/>
                    <a:pt x="49064" y="35773"/>
                    <a:pt x="49070" y="35810"/>
                  </a:cubicBezTo>
                  <a:cubicBezTo>
                    <a:pt x="48933" y="40228"/>
                    <a:pt x="45518" y="44200"/>
                    <a:pt x="41292" y="45494"/>
                  </a:cubicBezTo>
                  <a:cubicBezTo>
                    <a:pt x="40237" y="45817"/>
                    <a:pt x="39163" y="45966"/>
                    <a:pt x="38094" y="45966"/>
                  </a:cubicBezTo>
                  <a:cubicBezTo>
                    <a:pt x="34137" y="45966"/>
                    <a:pt x="30233" y="43925"/>
                    <a:pt x="27495" y="41094"/>
                  </a:cubicBezTo>
                  <a:cubicBezTo>
                    <a:pt x="27306" y="40855"/>
                    <a:pt x="27118" y="40616"/>
                    <a:pt x="26934" y="40374"/>
                  </a:cubicBezTo>
                  <a:cubicBezTo>
                    <a:pt x="27687" y="39491"/>
                    <a:pt x="28291" y="38491"/>
                    <a:pt x="28663" y="37324"/>
                  </a:cubicBezTo>
                  <a:cubicBezTo>
                    <a:pt x="28990" y="36294"/>
                    <a:pt x="28964" y="35190"/>
                    <a:pt x="28759" y="34143"/>
                  </a:cubicBezTo>
                  <a:cubicBezTo>
                    <a:pt x="28557" y="33114"/>
                    <a:pt x="28225" y="32549"/>
                    <a:pt x="27244" y="32549"/>
                  </a:cubicBezTo>
                  <a:cubicBezTo>
                    <a:pt x="27188" y="32549"/>
                    <a:pt x="27130" y="32551"/>
                    <a:pt x="27069" y="32555"/>
                  </a:cubicBezTo>
                  <a:cubicBezTo>
                    <a:pt x="25154" y="32671"/>
                    <a:pt x="23997" y="34722"/>
                    <a:pt x="23874" y="36426"/>
                  </a:cubicBezTo>
                  <a:cubicBezTo>
                    <a:pt x="23776" y="37775"/>
                    <a:pt x="24526" y="39112"/>
                    <a:pt x="25387" y="40295"/>
                  </a:cubicBezTo>
                  <a:cubicBezTo>
                    <a:pt x="24854" y="40828"/>
                    <a:pt x="24275" y="41310"/>
                    <a:pt x="23700" y="41727"/>
                  </a:cubicBezTo>
                  <a:cubicBezTo>
                    <a:pt x="23616" y="41787"/>
                    <a:pt x="23556" y="41859"/>
                    <a:pt x="23516" y="41937"/>
                  </a:cubicBezTo>
                  <a:cubicBezTo>
                    <a:pt x="20941" y="43704"/>
                    <a:pt x="17941" y="45179"/>
                    <a:pt x="15052" y="45179"/>
                  </a:cubicBezTo>
                  <a:cubicBezTo>
                    <a:pt x="13028" y="45179"/>
                    <a:pt x="11058" y="44455"/>
                    <a:pt x="9327" y="42600"/>
                  </a:cubicBezTo>
                  <a:cubicBezTo>
                    <a:pt x="5402" y="38395"/>
                    <a:pt x="4788" y="31608"/>
                    <a:pt x="6482" y="26279"/>
                  </a:cubicBezTo>
                  <a:lnTo>
                    <a:pt x="6482" y="26279"/>
                  </a:lnTo>
                  <a:cubicBezTo>
                    <a:pt x="7165" y="26526"/>
                    <a:pt x="7963" y="26656"/>
                    <a:pt x="8771" y="26656"/>
                  </a:cubicBezTo>
                  <a:cubicBezTo>
                    <a:pt x="11010" y="26656"/>
                    <a:pt x="13330" y="25662"/>
                    <a:pt x="13514" y="23435"/>
                  </a:cubicBezTo>
                  <a:cubicBezTo>
                    <a:pt x="13661" y="21668"/>
                    <a:pt x="12132" y="20387"/>
                    <a:pt x="10503" y="20387"/>
                  </a:cubicBezTo>
                  <a:cubicBezTo>
                    <a:pt x="10438" y="20387"/>
                    <a:pt x="10374" y="20389"/>
                    <a:pt x="10309" y="20393"/>
                  </a:cubicBezTo>
                  <a:cubicBezTo>
                    <a:pt x="8151" y="20530"/>
                    <a:pt x="6762" y="22832"/>
                    <a:pt x="5617" y="24511"/>
                  </a:cubicBezTo>
                  <a:cubicBezTo>
                    <a:pt x="2050" y="23654"/>
                    <a:pt x="1051" y="19225"/>
                    <a:pt x="2180" y="16107"/>
                  </a:cubicBezTo>
                  <a:cubicBezTo>
                    <a:pt x="3592" y="12209"/>
                    <a:pt x="7891" y="9271"/>
                    <a:pt x="11778" y="8359"/>
                  </a:cubicBezTo>
                  <a:cubicBezTo>
                    <a:pt x="12387" y="8216"/>
                    <a:pt x="13010" y="8151"/>
                    <a:pt x="13632" y="8151"/>
                  </a:cubicBezTo>
                  <a:cubicBezTo>
                    <a:pt x="14196" y="8151"/>
                    <a:pt x="14760" y="8204"/>
                    <a:pt x="15314" y="8302"/>
                  </a:cubicBezTo>
                  <a:cubicBezTo>
                    <a:pt x="15460" y="8329"/>
                    <a:pt x="15601" y="8354"/>
                    <a:pt x="15739" y="8377"/>
                  </a:cubicBezTo>
                  <a:cubicBezTo>
                    <a:pt x="14144" y="10350"/>
                    <a:pt x="13293" y="12573"/>
                    <a:pt x="13669" y="15267"/>
                  </a:cubicBezTo>
                  <a:cubicBezTo>
                    <a:pt x="14041" y="17940"/>
                    <a:pt x="16184" y="20014"/>
                    <a:pt x="18844" y="20014"/>
                  </a:cubicBezTo>
                  <a:cubicBezTo>
                    <a:pt x="19015" y="20014"/>
                    <a:pt x="19188" y="20005"/>
                    <a:pt x="19364" y="19988"/>
                  </a:cubicBezTo>
                  <a:cubicBezTo>
                    <a:pt x="22680" y="19655"/>
                    <a:pt x="23454" y="16578"/>
                    <a:pt x="23042" y="13734"/>
                  </a:cubicBezTo>
                  <a:cubicBezTo>
                    <a:pt x="22629" y="10885"/>
                    <a:pt x="21055" y="8510"/>
                    <a:pt x="18423" y="7603"/>
                  </a:cubicBezTo>
                  <a:cubicBezTo>
                    <a:pt x="19137" y="6843"/>
                    <a:pt x="19661" y="5741"/>
                    <a:pt x="20393" y="5102"/>
                  </a:cubicBezTo>
                  <a:cubicBezTo>
                    <a:pt x="21673" y="3984"/>
                    <a:pt x="23386" y="3432"/>
                    <a:pt x="25099" y="3432"/>
                  </a:cubicBezTo>
                  <a:cubicBezTo>
                    <a:pt x="26551" y="3432"/>
                    <a:pt x="28003" y="3829"/>
                    <a:pt x="29190" y="4614"/>
                  </a:cubicBezTo>
                  <a:cubicBezTo>
                    <a:pt x="28418" y="5903"/>
                    <a:pt x="27747" y="7040"/>
                    <a:pt x="27526" y="8645"/>
                  </a:cubicBezTo>
                  <a:cubicBezTo>
                    <a:pt x="27265" y="10542"/>
                    <a:pt x="27722" y="12404"/>
                    <a:pt x="28924" y="13894"/>
                  </a:cubicBezTo>
                  <a:cubicBezTo>
                    <a:pt x="29012" y="14002"/>
                    <a:pt x="29189" y="14071"/>
                    <a:pt x="29346" y="14071"/>
                  </a:cubicBezTo>
                  <a:cubicBezTo>
                    <a:pt x="29400" y="14071"/>
                    <a:pt x="29451" y="14063"/>
                    <a:pt x="29496" y="14045"/>
                  </a:cubicBezTo>
                  <a:cubicBezTo>
                    <a:pt x="33205" y="12549"/>
                    <a:pt x="31880" y="7478"/>
                    <a:pt x="30805" y="4488"/>
                  </a:cubicBezTo>
                  <a:cubicBezTo>
                    <a:pt x="31546" y="2258"/>
                    <a:pt x="33837" y="1202"/>
                    <a:pt x="36087" y="1202"/>
                  </a:cubicBezTo>
                  <a:close/>
                  <a:moveTo>
                    <a:pt x="36057" y="0"/>
                  </a:moveTo>
                  <a:cubicBezTo>
                    <a:pt x="33497" y="0"/>
                    <a:pt x="30898" y="1314"/>
                    <a:pt x="29867" y="3673"/>
                  </a:cubicBezTo>
                  <a:cubicBezTo>
                    <a:pt x="28463" y="2742"/>
                    <a:pt x="26843" y="2291"/>
                    <a:pt x="25208" y="2291"/>
                  </a:cubicBezTo>
                  <a:cubicBezTo>
                    <a:pt x="23678" y="2291"/>
                    <a:pt x="22135" y="2686"/>
                    <a:pt x="20744" y="3449"/>
                  </a:cubicBezTo>
                  <a:cubicBezTo>
                    <a:pt x="20041" y="3833"/>
                    <a:pt x="19418" y="4368"/>
                    <a:pt x="18870" y="4945"/>
                  </a:cubicBezTo>
                  <a:cubicBezTo>
                    <a:pt x="18058" y="5799"/>
                    <a:pt x="17633" y="7284"/>
                    <a:pt x="16339" y="7284"/>
                  </a:cubicBezTo>
                  <a:cubicBezTo>
                    <a:pt x="16234" y="7284"/>
                    <a:pt x="16124" y="7274"/>
                    <a:pt x="16008" y="7254"/>
                  </a:cubicBezTo>
                  <a:cubicBezTo>
                    <a:pt x="15207" y="7113"/>
                    <a:pt x="14422" y="7037"/>
                    <a:pt x="13647" y="7037"/>
                  </a:cubicBezTo>
                  <a:cubicBezTo>
                    <a:pt x="12158" y="7037"/>
                    <a:pt x="10708" y="7316"/>
                    <a:pt x="9253" y="7938"/>
                  </a:cubicBezTo>
                  <a:cubicBezTo>
                    <a:pt x="5189" y="9675"/>
                    <a:pt x="1292" y="13167"/>
                    <a:pt x="552" y="17709"/>
                  </a:cubicBezTo>
                  <a:cubicBezTo>
                    <a:pt x="1" y="21088"/>
                    <a:pt x="2037" y="24702"/>
                    <a:pt x="5319" y="25617"/>
                  </a:cubicBezTo>
                  <a:cubicBezTo>
                    <a:pt x="5340" y="25640"/>
                    <a:pt x="5363" y="25661"/>
                    <a:pt x="5389" y="25682"/>
                  </a:cubicBezTo>
                  <a:cubicBezTo>
                    <a:pt x="5402" y="25697"/>
                    <a:pt x="5416" y="25712"/>
                    <a:pt x="5432" y="25724"/>
                  </a:cubicBezTo>
                  <a:cubicBezTo>
                    <a:pt x="3415" y="31711"/>
                    <a:pt x="4382" y="39023"/>
                    <a:pt x="8778" y="43732"/>
                  </a:cubicBezTo>
                  <a:cubicBezTo>
                    <a:pt x="10507" y="45584"/>
                    <a:pt x="12869" y="46332"/>
                    <a:pt x="15287" y="46332"/>
                  </a:cubicBezTo>
                  <a:cubicBezTo>
                    <a:pt x="16035" y="46332"/>
                    <a:pt x="16789" y="46260"/>
                    <a:pt x="17531" y="46127"/>
                  </a:cubicBezTo>
                  <a:cubicBezTo>
                    <a:pt x="20809" y="45542"/>
                    <a:pt x="23641" y="43471"/>
                    <a:pt x="26192" y="41413"/>
                  </a:cubicBezTo>
                  <a:cubicBezTo>
                    <a:pt x="26351" y="41592"/>
                    <a:pt x="26514" y="41769"/>
                    <a:pt x="26681" y="41941"/>
                  </a:cubicBezTo>
                  <a:cubicBezTo>
                    <a:pt x="26708" y="41975"/>
                    <a:pt x="26738" y="42011"/>
                    <a:pt x="26764" y="42045"/>
                  </a:cubicBezTo>
                  <a:cubicBezTo>
                    <a:pt x="26809" y="42102"/>
                    <a:pt x="26860" y="42143"/>
                    <a:pt x="26912" y="42176"/>
                  </a:cubicBezTo>
                  <a:cubicBezTo>
                    <a:pt x="29885" y="45152"/>
                    <a:pt x="33966" y="47088"/>
                    <a:pt x="38138" y="47088"/>
                  </a:cubicBezTo>
                  <a:cubicBezTo>
                    <a:pt x="39412" y="47088"/>
                    <a:pt x="40694" y="46908"/>
                    <a:pt x="41956" y="46521"/>
                  </a:cubicBezTo>
                  <a:cubicBezTo>
                    <a:pt x="46586" y="45102"/>
                    <a:pt x="50069" y="40580"/>
                    <a:pt x="50228" y="35798"/>
                  </a:cubicBezTo>
                  <a:cubicBezTo>
                    <a:pt x="50233" y="35765"/>
                    <a:pt x="50239" y="35732"/>
                    <a:pt x="50239" y="35695"/>
                  </a:cubicBezTo>
                  <a:cubicBezTo>
                    <a:pt x="50239" y="35586"/>
                    <a:pt x="50238" y="35471"/>
                    <a:pt x="50233" y="35353"/>
                  </a:cubicBezTo>
                  <a:cubicBezTo>
                    <a:pt x="50229" y="34953"/>
                    <a:pt x="50202" y="34552"/>
                    <a:pt x="50148" y="34150"/>
                  </a:cubicBezTo>
                  <a:cubicBezTo>
                    <a:pt x="57626" y="33726"/>
                    <a:pt x="64668" y="28990"/>
                    <a:pt x="65316" y="21037"/>
                  </a:cubicBezTo>
                  <a:cubicBezTo>
                    <a:pt x="65783" y="15271"/>
                    <a:pt x="60990" y="9916"/>
                    <a:pt x="55434" y="9916"/>
                  </a:cubicBezTo>
                  <a:cubicBezTo>
                    <a:pt x="54558" y="9916"/>
                    <a:pt x="53663" y="10049"/>
                    <a:pt x="52766" y="10335"/>
                  </a:cubicBezTo>
                  <a:cubicBezTo>
                    <a:pt x="52090" y="8093"/>
                    <a:pt x="49839" y="6637"/>
                    <a:pt x="47569" y="6637"/>
                  </a:cubicBezTo>
                  <a:cubicBezTo>
                    <a:pt x="46923" y="6637"/>
                    <a:pt x="46276" y="6755"/>
                    <a:pt x="45663" y="7007"/>
                  </a:cubicBezTo>
                  <a:cubicBezTo>
                    <a:pt x="43921" y="3794"/>
                    <a:pt x="41163" y="861"/>
                    <a:pt x="37446" y="133"/>
                  </a:cubicBezTo>
                  <a:cubicBezTo>
                    <a:pt x="36991" y="44"/>
                    <a:pt x="36524" y="0"/>
                    <a:pt x="36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05113" y="25000"/>
              <a:ext cx="117400" cy="102600"/>
            </a:xfrm>
            <a:custGeom>
              <a:avLst/>
              <a:gdLst/>
              <a:ahLst/>
              <a:cxnLst/>
              <a:rect l="l" t="t" r="r" b="b"/>
              <a:pathLst>
                <a:path w="4696" h="4104" extrusionOk="0">
                  <a:moveTo>
                    <a:pt x="3209" y="1227"/>
                  </a:moveTo>
                  <a:cubicBezTo>
                    <a:pt x="3360" y="1227"/>
                    <a:pt x="3431" y="1612"/>
                    <a:pt x="3438" y="1700"/>
                  </a:cubicBezTo>
                  <a:cubicBezTo>
                    <a:pt x="3455" y="1920"/>
                    <a:pt x="3368" y="2125"/>
                    <a:pt x="3266" y="2315"/>
                  </a:cubicBezTo>
                  <a:cubicBezTo>
                    <a:pt x="3083" y="2659"/>
                    <a:pt x="2702" y="2930"/>
                    <a:pt x="2306" y="2930"/>
                  </a:cubicBezTo>
                  <a:cubicBezTo>
                    <a:pt x="2263" y="2930"/>
                    <a:pt x="2220" y="2926"/>
                    <a:pt x="2177" y="2920"/>
                  </a:cubicBezTo>
                  <a:cubicBezTo>
                    <a:pt x="1153" y="2763"/>
                    <a:pt x="1185" y="1300"/>
                    <a:pt x="2038" y="1300"/>
                  </a:cubicBezTo>
                  <a:cubicBezTo>
                    <a:pt x="2125" y="1300"/>
                    <a:pt x="2221" y="1315"/>
                    <a:pt x="2324" y="1348"/>
                  </a:cubicBezTo>
                  <a:cubicBezTo>
                    <a:pt x="2391" y="1370"/>
                    <a:pt x="2453" y="1380"/>
                    <a:pt x="2512" y="1380"/>
                  </a:cubicBezTo>
                  <a:cubicBezTo>
                    <a:pt x="2574" y="1380"/>
                    <a:pt x="2632" y="1369"/>
                    <a:pt x="2685" y="1348"/>
                  </a:cubicBezTo>
                  <a:cubicBezTo>
                    <a:pt x="2729" y="1364"/>
                    <a:pt x="2776" y="1372"/>
                    <a:pt x="2824" y="1372"/>
                  </a:cubicBezTo>
                  <a:cubicBezTo>
                    <a:pt x="2922" y="1372"/>
                    <a:pt x="3027" y="1337"/>
                    <a:pt x="3133" y="1257"/>
                  </a:cubicBezTo>
                  <a:cubicBezTo>
                    <a:pt x="3160" y="1236"/>
                    <a:pt x="3185" y="1227"/>
                    <a:pt x="3209" y="1227"/>
                  </a:cubicBezTo>
                  <a:close/>
                  <a:moveTo>
                    <a:pt x="3204" y="0"/>
                  </a:moveTo>
                  <a:cubicBezTo>
                    <a:pt x="3011" y="0"/>
                    <a:pt x="2807" y="62"/>
                    <a:pt x="2600" y="205"/>
                  </a:cubicBezTo>
                  <a:cubicBezTo>
                    <a:pt x="2433" y="156"/>
                    <a:pt x="2263" y="132"/>
                    <a:pt x="2095" y="132"/>
                  </a:cubicBezTo>
                  <a:cubicBezTo>
                    <a:pt x="1190" y="132"/>
                    <a:pt x="343" y="814"/>
                    <a:pt x="198" y="1745"/>
                  </a:cubicBezTo>
                  <a:cubicBezTo>
                    <a:pt x="0" y="3021"/>
                    <a:pt x="1144" y="4061"/>
                    <a:pt x="2351" y="4103"/>
                  </a:cubicBezTo>
                  <a:cubicBezTo>
                    <a:pt x="2370" y="4104"/>
                    <a:pt x="2389" y="4104"/>
                    <a:pt x="2408" y="4104"/>
                  </a:cubicBezTo>
                  <a:cubicBezTo>
                    <a:pt x="3510" y="4104"/>
                    <a:pt x="4448" y="3045"/>
                    <a:pt x="4586" y="2014"/>
                  </a:cubicBezTo>
                  <a:cubicBezTo>
                    <a:pt x="4696" y="1196"/>
                    <a:pt x="4051" y="0"/>
                    <a:pt x="3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300538" y="-55950"/>
              <a:ext cx="115300" cy="98100"/>
            </a:xfrm>
            <a:custGeom>
              <a:avLst/>
              <a:gdLst/>
              <a:ahLst/>
              <a:cxnLst/>
              <a:rect l="l" t="t" r="r" b="b"/>
              <a:pathLst>
                <a:path w="4612" h="3924" extrusionOk="0">
                  <a:moveTo>
                    <a:pt x="2778" y="1173"/>
                  </a:moveTo>
                  <a:cubicBezTo>
                    <a:pt x="3181" y="1173"/>
                    <a:pt x="3411" y="1600"/>
                    <a:pt x="3316" y="2002"/>
                  </a:cubicBezTo>
                  <a:cubicBezTo>
                    <a:pt x="3196" y="2516"/>
                    <a:pt x="2653" y="2737"/>
                    <a:pt x="2184" y="2737"/>
                  </a:cubicBezTo>
                  <a:cubicBezTo>
                    <a:pt x="2164" y="2737"/>
                    <a:pt x="2145" y="2737"/>
                    <a:pt x="2126" y="2736"/>
                  </a:cubicBezTo>
                  <a:cubicBezTo>
                    <a:pt x="1775" y="2721"/>
                    <a:pt x="1405" y="2471"/>
                    <a:pt x="1281" y="2143"/>
                  </a:cubicBezTo>
                  <a:cubicBezTo>
                    <a:pt x="1134" y="1754"/>
                    <a:pt x="1515" y="1273"/>
                    <a:pt x="1911" y="1273"/>
                  </a:cubicBezTo>
                  <a:cubicBezTo>
                    <a:pt x="1948" y="1273"/>
                    <a:pt x="1984" y="1277"/>
                    <a:pt x="2021" y="1286"/>
                  </a:cubicBezTo>
                  <a:cubicBezTo>
                    <a:pt x="2073" y="1298"/>
                    <a:pt x="2122" y="1304"/>
                    <a:pt x="2170" y="1304"/>
                  </a:cubicBezTo>
                  <a:cubicBezTo>
                    <a:pt x="2279" y="1304"/>
                    <a:pt x="2376" y="1273"/>
                    <a:pt x="2458" y="1221"/>
                  </a:cubicBezTo>
                  <a:cubicBezTo>
                    <a:pt x="2504" y="1218"/>
                    <a:pt x="2551" y="1212"/>
                    <a:pt x="2599" y="1199"/>
                  </a:cubicBezTo>
                  <a:cubicBezTo>
                    <a:pt x="2662" y="1182"/>
                    <a:pt x="2722" y="1173"/>
                    <a:pt x="2778" y="1173"/>
                  </a:cubicBezTo>
                  <a:close/>
                  <a:moveTo>
                    <a:pt x="2756" y="0"/>
                  </a:moveTo>
                  <a:cubicBezTo>
                    <a:pt x="2603" y="0"/>
                    <a:pt x="2446" y="21"/>
                    <a:pt x="2288" y="66"/>
                  </a:cubicBezTo>
                  <a:cubicBezTo>
                    <a:pt x="2237" y="80"/>
                    <a:pt x="2193" y="99"/>
                    <a:pt x="2152" y="121"/>
                  </a:cubicBezTo>
                  <a:cubicBezTo>
                    <a:pt x="2078" y="112"/>
                    <a:pt x="2005" y="107"/>
                    <a:pt x="1932" y="107"/>
                  </a:cubicBezTo>
                  <a:cubicBezTo>
                    <a:pt x="1007" y="107"/>
                    <a:pt x="169" y="847"/>
                    <a:pt x="94" y="1816"/>
                  </a:cubicBezTo>
                  <a:cubicBezTo>
                    <a:pt x="1" y="3031"/>
                    <a:pt x="1033" y="3770"/>
                    <a:pt x="2126" y="3910"/>
                  </a:cubicBezTo>
                  <a:cubicBezTo>
                    <a:pt x="2200" y="3919"/>
                    <a:pt x="2274" y="3924"/>
                    <a:pt x="2348" y="3924"/>
                  </a:cubicBezTo>
                  <a:cubicBezTo>
                    <a:pt x="3393" y="3924"/>
                    <a:pt x="4414" y="3015"/>
                    <a:pt x="4511" y="1980"/>
                  </a:cubicBezTo>
                  <a:cubicBezTo>
                    <a:pt x="4612" y="918"/>
                    <a:pt x="3771" y="0"/>
                    <a:pt x="2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5838" y="-214875"/>
              <a:ext cx="135850" cy="122050"/>
            </a:xfrm>
            <a:custGeom>
              <a:avLst/>
              <a:gdLst/>
              <a:ahLst/>
              <a:cxnLst/>
              <a:rect l="l" t="t" r="r" b="b"/>
              <a:pathLst>
                <a:path w="5434" h="4882" extrusionOk="0">
                  <a:moveTo>
                    <a:pt x="3145" y="1166"/>
                  </a:moveTo>
                  <a:cubicBezTo>
                    <a:pt x="3344" y="1166"/>
                    <a:pt x="3546" y="1230"/>
                    <a:pt x="3700" y="1349"/>
                  </a:cubicBezTo>
                  <a:cubicBezTo>
                    <a:pt x="4256" y="1781"/>
                    <a:pt x="4073" y="2697"/>
                    <a:pt x="3695" y="3173"/>
                  </a:cubicBezTo>
                  <a:cubicBezTo>
                    <a:pt x="3425" y="3515"/>
                    <a:pt x="3045" y="3710"/>
                    <a:pt x="2652" y="3710"/>
                  </a:cubicBezTo>
                  <a:cubicBezTo>
                    <a:pt x="2446" y="3710"/>
                    <a:pt x="2235" y="3656"/>
                    <a:pt x="2035" y="3541"/>
                  </a:cubicBezTo>
                  <a:cubicBezTo>
                    <a:pt x="1368" y="3157"/>
                    <a:pt x="1735" y="2328"/>
                    <a:pt x="2078" y="1746"/>
                  </a:cubicBezTo>
                  <a:cubicBezTo>
                    <a:pt x="2245" y="1733"/>
                    <a:pt x="2406" y="1654"/>
                    <a:pt x="2520" y="1478"/>
                  </a:cubicBezTo>
                  <a:cubicBezTo>
                    <a:pt x="2658" y="1264"/>
                    <a:pt x="2899" y="1166"/>
                    <a:pt x="3145" y="1166"/>
                  </a:cubicBezTo>
                  <a:close/>
                  <a:moveTo>
                    <a:pt x="3166" y="1"/>
                  </a:moveTo>
                  <a:cubicBezTo>
                    <a:pt x="2675" y="1"/>
                    <a:pt x="2190" y="176"/>
                    <a:pt x="1820" y="515"/>
                  </a:cubicBezTo>
                  <a:cubicBezTo>
                    <a:pt x="1804" y="513"/>
                    <a:pt x="1787" y="513"/>
                    <a:pt x="1771" y="513"/>
                  </a:cubicBezTo>
                  <a:cubicBezTo>
                    <a:pt x="1592" y="513"/>
                    <a:pt x="1414" y="591"/>
                    <a:pt x="1292" y="784"/>
                  </a:cubicBezTo>
                  <a:cubicBezTo>
                    <a:pt x="583" y="1901"/>
                    <a:pt x="1" y="3480"/>
                    <a:pt x="1290" y="4441"/>
                  </a:cubicBezTo>
                  <a:cubicBezTo>
                    <a:pt x="1696" y="4742"/>
                    <a:pt x="2164" y="4881"/>
                    <a:pt x="2631" y="4881"/>
                  </a:cubicBezTo>
                  <a:cubicBezTo>
                    <a:pt x="3447" y="4881"/>
                    <a:pt x="4260" y="4458"/>
                    <a:pt x="4734" y="3734"/>
                  </a:cubicBezTo>
                  <a:cubicBezTo>
                    <a:pt x="5397" y="2728"/>
                    <a:pt x="5434" y="1221"/>
                    <a:pt x="4411" y="426"/>
                  </a:cubicBezTo>
                  <a:cubicBezTo>
                    <a:pt x="4043" y="140"/>
                    <a:pt x="3602" y="1"/>
                    <a:pt x="3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99838" y="249750"/>
              <a:ext cx="136675" cy="137525"/>
            </a:xfrm>
            <a:custGeom>
              <a:avLst/>
              <a:gdLst/>
              <a:ahLst/>
              <a:cxnLst/>
              <a:rect l="l" t="t" r="r" b="b"/>
              <a:pathLst>
                <a:path w="5467" h="5501" extrusionOk="0">
                  <a:moveTo>
                    <a:pt x="3103" y="1188"/>
                  </a:moveTo>
                  <a:cubicBezTo>
                    <a:pt x="3654" y="1188"/>
                    <a:pt x="3994" y="1878"/>
                    <a:pt x="4055" y="2387"/>
                  </a:cubicBezTo>
                  <a:cubicBezTo>
                    <a:pt x="4140" y="3099"/>
                    <a:pt x="3730" y="3831"/>
                    <a:pt x="3140" y="4198"/>
                  </a:cubicBezTo>
                  <a:cubicBezTo>
                    <a:pt x="2956" y="4313"/>
                    <a:pt x="2767" y="4364"/>
                    <a:pt x="2588" y="4364"/>
                  </a:cubicBezTo>
                  <a:cubicBezTo>
                    <a:pt x="2021" y="4364"/>
                    <a:pt x="1543" y="3853"/>
                    <a:pt x="1538" y="3241"/>
                  </a:cubicBezTo>
                  <a:cubicBezTo>
                    <a:pt x="1530" y="2367"/>
                    <a:pt x="2459" y="1681"/>
                    <a:pt x="3065" y="1190"/>
                  </a:cubicBezTo>
                  <a:cubicBezTo>
                    <a:pt x="3077" y="1189"/>
                    <a:pt x="3090" y="1188"/>
                    <a:pt x="3103" y="1188"/>
                  </a:cubicBezTo>
                  <a:close/>
                  <a:moveTo>
                    <a:pt x="3120" y="1"/>
                  </a:moveTo>
                  <a:cubicBezTo>
                    <a:pt x="2942" y="1"/>
                    <a:pt x="2757" y="29"/>
                    <a:pt x="2566" y="92"/>
                  </a:cubicBezTo>
                  <a:cubicBezTo>
                    <a:pt x="2404" y="144"/>
                    <a:pt x="2296" y="244"/>
                    <a:pt x="2232" y="362"/>
                  </a:cubicBezTo>
                  <a:cubicBezTo>
                    <a:pt x="1070" y="1304"/>
                    <a:pt x="0" y="2549"/>
                    <a:pt x="500" y="4144"/>
                  </a:cubicBezTo>
                  <a:cubicBezTo>
                    <a:pt x="777" y="5025"/>
                    <a:pt x="1696" y="5500"/>
                    <a:pt x="2590" y="5500"/>
                  </a:cubicBezTo>
                  <a:cubicBezTo>
                    <a:pt x="2922" y="5500"/>
                    <a:pt x="3250" y="5435"/>
                    <a:pt x="3540" y="5300"/>
                  </a:cubicBezTo>
                  <a:cubicBezTo>
                    <a:pt x="4707" y="4761"/>
                    <a:pt x="5466" y="3298"/>
                    <a:pt x="5184" y="2024"/>
                  </a:cubicBezTo>
                  <a:cubicBezTo>
                    <a:pt x="4957" y="1002"/>
                    <a:pt x="417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1388" y="146450"/>
              <a:ext cx="152200" cy="133075"/>
            </a:xfrm>
            <a:custGeom>
              <a:avLst/>
              <a:gdLst/>
              <a:ahLst/>
              <a:cxnLst/>
              <a:rect l="l" t="t" r="r" b="b"/>
              <a:pathLst>
                <a:path w="6088" h="5323" extrusionOk="0">
                  <a:moveTo>
                    <a:pt x="2797" y="1127"/>
                  </a:moveTo>
                  <a:cubicBezTo>
                    <a:pt x="2874" y="1175"/>
                    <a:pt x="2967" y="1209"/>
                    <a:pt x="3077" y="1216"/>
                  </a:cubicBezTo>
                  <a:cubicBezTo>
                    <a:pt x="4331" y="1302"/>
                    <a:pt x="3696" y="4120"/>
                    <a:pt x="2379" y="4120"/>
                  </a:cubicBezTo>
                  <a:cubicBezTo>
                    <a:pt x="2291" y="4120"/>
                    <a:pt x="2199" y="4107"/>
                    <a:pt x="2106" y="4081"/>
                  </a:cubicBezTo>
                  <a:cubicBezTo>
                    <a:pt x="1479" y="3902"/>
                    <a:pt x="1182" y="3226"/>
                    <a:pt x="1288" y="2632"/>
                  </a:cubicBezTo>
                  <a:cubicBezTo>
                    <a:pt x="1414" y="1927"/>
                    <a:pt x="2067" y="1401"/>
                    <a:pt x="2705" y="1170"/>
                  </a:cubicBezTo>
                  <a:cubicBezTo>
                    <a:pt x="2739" y="1159"/>
                    <a:pt x="2768" y="1143"/>
                    <a:pt x="2797" y="1127"/>
                  </a:cubicBezTo>
                  <a:close/>
                  <a:moveTo>
                    <a:pt x="2593" y="1"/>
                  </a:moveTo>
                  <a:cubicBezTo>
                    <a:pt x="2530" y="1"/>
                    <a:pt x="2463" y="12"/>
                    <a:pt x="2391" y="38"/>
                  </a:cubicBezTo>
                  <a:cubicBezTo>
                    <a:pt x="1106" y="503"/>
                    <a:pt x="173" y="1521"/>
                    <a:pt x="79" y="2915"/>
                  </a:cubicBezTo>
                  <a:cubicBezTo>
                    <a:pt x="1" y="4089"/>
                    <a:pt x="1058" y="5106"/>
                    <a:pt x="2148" y="5293"/>
                  </a:cubicBezTo>
                  <a:cubicBezTo>
                    <a:pt x="2264" y="5313"/>
                    <a:pt x="2377" y="5323"/>
                    <a:pt x="2487" y="5323"/>
                  </a:cubicBezTo>
                  <a:cubicBezTo>
                    <a:pt x="5033" y="5323"/>
                    <a:pt x="6087" y="249"/>
                    <a:pt x="3077" y="42"/>
                  </a:cubicBezTo>
                  <a:cubicBezTo>
                    <a:pt x="3062" y="41"/>
                    <a:pt x="3047" y="40"/>
                    <a:pt x="3032" y="40"/>
                  </a:cubicBezTo>
                  <a:cubicBezTo>
                    <a:pt x="2962" y="40"/>
                    <a:pt x="2899" y="52"/>
                    <a:pt x="2842" y="72"/>
                  </a:cubicBezTo>
                  <a:cubicBezTo>
                    <a:pt x="2771" y="27"/>
                    <a:pt x="2688" y="1"/>
                    <a:pt x="25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36688" y="7675"/>
              <a:ext cx="98925" cy="96325"/>
            </a:xfrm>
            <a:custGeom>
              <a:avLst/>
              <a:gdLst/>
              <a:ahLst/>
              <a:cxnLst/>
              <a:rect l="l" t="t" r="r" b="b"/>
              <a:pathLst>
                <a:path w="3957" h="3853" extrusionOk="0">
                  <a:moveTo>
                    <a:pt x="2035" y="1167"/>
                  </a:moveTo>
                  <a:cubicBezTo>
                    <a:pt x="2046" y="1170"/>
                    <a:pt x="2054" y="1173"/>
                    <a:pt x="2065" y="1176"/>
                  </a:cubicBezTo>
                  <a:cubicBezTo>
                    <a:pt x="2835" y="1351"/>
                    <a:pt x="2999" y="2596"/>
                    <a:pt x="2082" y="2671"/>
                  </a:cubicBezTo>
                  <a:cubicBezTo>
                    <a:pt x="2058" y="2673"/>
                    <a:pt x="2034" y="2674"/>
                    <a:pt x="2010" y="2674"/>
                  </a:cubicBezTo>
                  <a:cubicBezTo>
                    <a:pt x="1678" y="2674"/>
                    <a:pt x="1278" y="2499"/>
                    <a:pt x="1233" y="2135"/>
                  </a:cubicBezTo>
                  <a:cubicBezTo>
                    <a:pt x="1180" y="1699"/>
                    <a:pt x="1523" y="1203"/>
                    <a:pt x="1975" y="1176"/>
                  </a:cubicBezTo>
                  <a:cubicBezTo>
                    <a:pt x="1996" y="1175"/>
                    <a:pt x="2016" y="1170"/>
                    <a:pt x="2035" y="1167"/>
                  </a:cubicBezTo>
                  <a:close/>
                  <a:moveTo>
                    <a:pt x="2015" y="0"/>
                  </a:moveTo>
                  <a:cubicBezTo>
                    <a:pt x="2002" y="0"/>
                    <a:pt x="1989" y="1"/>
                    <a:pt x="1975" y="2"/>
                  </a:cubicBezTo>
                  <a:cubicBezTo>
                    <a:pt x="966" y="57"/>
                    <a:pt x="118" y="887"/>
                    <a:pt x="61" y="1910"/>
                  </a:cubicBezTo>
                  <a:cubicBezTo>
                    <a:pt x="1" y="3013"/>
                    <a:pt x="845" y="3718"/>
                    <a:pt x="1870" y="3840"/>
                  </a:cubicBezTo>
                  <a:cubicBezTo>
                    <a:pt x="1938" y="3848"/>
                    <a:pt x="2006" y="3852"/>
                    <a:pt x="2074" y="3852"/>
                  </a:cubicBezTo>
                  <a:cubicBezTo>
                    <a:pt x="2994" y="3852"/>
                    <a:pt x="3816" y="3116"/>
                    <a:pt x="3885" y="2189"/>
                  </a:cubicBezTo>
                  <a:cubicBezTo>
                    <a:pt x="3956" y="1230"/>
                    <a:pt x="3334" y="262"/>
                    <a:pt x="2376" y="44"/>
                  </a:cubicBezTo>
                  <a:cubicBezTo>
                    <a:pt x="2328" y="32"/>
                    <a:pt x="2281" y="29"/>
                    <a:pt x="2237" y="29"/>
                  </a:cubicBezTo>
                  <a:cubicBezTo>
                    <a:pt x="2223" y="29"/>
                    <a:pt x="2210" y="29"/>
                    <a:pt x="2196" y="30"/>
                  </a:cubicBezTo>
                  <a:cubicBezTo>
                    <a:pt x="2143" y="11"/>
                    <a:pt x="2082" y="0"/>
                    <a:pt x="20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7913" y="340925"/>
              <a:ext cx="139950" cy="119700"/>
            </a:xfrm>
            <a:custGeom>
              <a:avLst/>
              <a:gdLst/>
              <a:ahLst/>
              <a:cxnLst/>
              <a:rect l="l" t="t" r="r" b="b"/>
              <a:pathLst>
                <a:path w="5598" h="4788" extrusionOk="0">
                  <a:moveTo>
                    <a:pt x="2641" y="1177"/>
                  </a:moveTo>
                  <a:cubicBezTo>
                    <a:pt x="2977" y="1177"/>
                    <a:pt x="3312" y="1282"/>
                    <a:pt x="3628" y="1484"/>
                  </a:cubicBezTo>
                  <a:cubicBezTo>
                    <a:pt x="4297" y="1911"/>
                    <a:pt x="3866" y="3021"/>
                    <a:pt x="3371" y="3402"/>
                  </a:cubicBezTo>
                  <a:cubicBezTo>
                    <a:pt x="3162" y="3563"/>
                    <a:pt x="2901" y="3638"/>
                    <a:pt x="2637" y="3638"/>
                  </a:cubicBezTo>
                  <a:cubicBezTo>
                    <a:pt x="2231" y="3638"/>
                    <a:pt x="1818" y="3461"/>
                    <a:pt x="1576" y="3143"/>
                  </a:cubicBezTo>
                  <a:cubicBezTo>
                    <a:pt x="1164" y="2604"/>
                    <a:pt x="1459" y="1709"/>
                    <a:pt x="2075" y="1472"/>
                  </a:cubicBezTo>
                  <a:cubicBezTo>
                    <a:pt x="2228" y="1414"/>
                    <a:pt x="2329" y="1314"/>
                    <a:pt x="2394" y="1196"/>
                  </a:cubicBezTo>
                  <a:cubicBezTo>
                    <a:pt x="2477" y="1183"/>
                    <a:pt x="2559" y="1177"/>
                    <a:pt x="2641" y="1177"/>
                  </a:cubicBezTo>
                  <a:close/>
                  <a:moveTo>
                    <a:pt x="2657" y="1"/>
                  </a:moveTo>
                  <a:cubicBezTo>
                    <a:pt x="2130" y="1"/>
                    <a:pt x="1601" y="144"/>
                    <a:pt x="1150" y="435"/>
                  </a:cubicBezTo>
                  <a:cubicBezTo>
                    <a:pt x="952" y="562"/>
                    <a:pt x="873" y="751"/>
                    <a:pt x="879" y="936"/>
                  </a:cubicBezTo>
                  <a:cubicBezTo>
                    <a:pt x="259" y="1586"/>
                    <a:pt x="1" y="2556"/>
                    <a:pt x="403" y="3435"/>
                  </a:cubicBezTo>
                  <a:cubicBezTo>
                    <a:pt x="814" y="4331"/>
                    <a:pt x="1699" y="4788"/>
                    <a:pt x="2611" y="4788"/>
                  </a:cubicBezTo>
                  <a:cubicBezTo>
                    <a:pt x="3019" y="4788"/>
                    <a:pt x="3432" y="4696"/>
                    <a:pt x="3810" y="4512"/>
                  </a:cubicBezTo>
                  <a:cubicBezTo>
                    <a:pt x="4918" y="3973"/>
                    <a:pt x="5597" y="2073"/>
                    <a:pt x="4818" y="1035"/>
                  </a:cubicBezTo>
                  <a:cubicBezTo>
                    <a:pt x="4305" y="351"/>
                    <a:pt x="3483" y="1"/>
                    <a:pt x="26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5588" y="167150"/>
              <a:ext cx="123250" cy="114700"/>
            </a:xfrm>
            <a:custGeom>
              <a:avLst/>
              <a:gdLst/>
              <a:ahLst/>
              <a:cxnLst/>
              <a:rect l="l" t="t" r="r" b="b"/>
              <a:pathLst>
                <a:path w="4930" h="4588" extrusionOk="0">
                  <a:moveTo>
                    <a:pt x="3180" y="1199"/>
                  </a:moveTo>
                  <a:cubicBezTo>
                    <a:pt x="3648" y="1260"/>
                    <a:pt x="3669" y="1988"/>
                    <a:pt x="3573" y="2428"/>
                  </a:cubicBezTo>
                  <a:cubicBezTo>
                    <a:pt x="3449" y="2994"/>
                    <a:pt x="3004" y="3387"/>
                    <a:pt x="2429" y="3407"/>
                  </a:cubicBezTo>
                  <a:cubicBezTo>
                    <a:pt x="2416" y="3408"/>
                    <a:pt x="2403" y="3408"/>
                    <a:pt x="2391" y="3408"/>
                  </a:cubicBezTo>
                  <a:cubicBezTo>
                    <a:pt x="1904" y="3408"/>
                    <a:pt x="1435" y="3092"/>
                    <a:pt x="1294" y="2625"/>
                  </a:cubicBezTo>
                  <a:cubicBezTo>
                    <a:pt x="1122" y="2057"/>
                    <a:pt x="1735" y="1564"/>
                    <a:pt x="2259" y="1564"/>
                  </a:cubicBezTo>
                  <a:cubicBezTo>
                    <a:pt x="2337" y="1564"/>
                    <a:pt x="2412" y="1575"/>
                    <a:pt x="2483" y="1598"/>
                  </a:cubicBezTo>
                  <a:cubicBezTo>
                    <a:pt x="2551" y="1620"/>
                    <a:pt x="2614" y="1630"/>
                    <a:pt x="2674" y="1630"/>
                  </a:cubicBezTo>
                  <a:cubicBezTo>
                    <a:pt x="2936" y="1630"/>
                    <a:pt x="3119" y="1433"/>
                    <a:pt x="3180" y="1199"/>
                  </a:cubicBezTo>
                  <a:close/>
                  <a:moveTo>
                    <a:pt x="3158" y="0"/>
                  </a:moveTo>
                  <a:cubicBezTo>
                    <a:pt x="2975" y="0"/>
                    <a:pt x="2777" y="33"/>
                    <a:pt x="2568" y="103"/>
                  </a:cubicBezTo>
                  <a:cubicBezTo>
                    <a:pt x="2405" y="157"/>
                    <a:pt x="2299" y="259"/>
                    <a:pt x="2235" y="378"/>
                  </a:cubicBezTo>
                  <a:cubicBezTo>
                    <a:pt x="2232" y="378"/>
                    <a:pt x="2230" y="378"/>
                    <a:pt x="2227" y="378"/>
                  </a:cubicBezTo>
                  <a:cubicBezTo>
                    <a:pt x="1194" y="378"/>
                    <a:pt x="220" y="1226"/>
                    <a:pt x="121" y="2289"/>
                  </a:cubicBezTo>
                  <a:cubicBezTo>
                    <a:pt x="0" y="3589"/>
                    <a:pt x="1101" y="4421"/>
                    <a:pt x="2278" y="4571"/>
                  </a:cubicBezTo>
                  <a:cubicBezTo>
                    <a:pt x="2363" y="4582"/>
                    <a:pt x="2446" y="4587"/>
                    <a:pt x="2528" y="4587"/>
                  </a:cubicBezTo>
                  <a:cubicBezTo>
                    <a:pt x="3703" y="4587"/>
                    <a:pt x="4605" y="3519"/>
                    <a:pt x="4764" y="2408"/>
                  </a:cubicBezTo>
                  <a:cubicBezTo>
                    <a:pt x="4929" y="1259"/>
                    <a:pt x="4305" y="0"/>
                    <a:pt x="3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608638" y="36250"/>
              <a:ext cx="107225" cy="103775"/>
            </a:xfrm>
            <a:custGeom>
              <a:avLst/>
              <a:gdLst/>
              <a:ahLst/>
              <a:cxnLst/>
              <a:rect l="l" t="t" r="r" b="b"/>
              <a:pathLst>
                <a:path w="4289" h="4151" extrusionOk="0">
                  <a:moveTo>
                    <a:pt x="2103" y="1175"/>
                  </a:moveTo>
                  <a:cubicBezTo>
                    <a:pt x="3164" y="1207"/>
                    <a:pt x="3407" y="2869"/>
                    <a:pt x="2232" y="2972"/>
                  </a:cubicBezTo>
                  <a:cubicBezTo>
                    <a:pt x="2199" y="2975"/>
                    <a:pt x="2165" y="2976"/>
                    <a:pt x="2131" y="2976"/>
                  </a:cubicBezTo>
                  <a:cubicBezTo>
                    <a:pt x="1726" y="2976"/>
                    <a:pt x="1293" y="2760"/>
                    <a:pt x="1242" y="2317"/>
                  </a:cubicBezTo>
                  <a:cubicBezTo>
                    <a:pt x="1184" y="1813"/>
                    <a:pt x="1570" y="1216"/>
                    <a:pt x="2098" y="1175"/>
                  </a:cubicBezTo>
                  <a:close/>
                  <a:moveTo>
                    <a:pt x="2147" y="0"/>
                  </a:moveTo>
                  <a:cubicBezTo>
                    <a:pt x="2134" y="0"/>
                    <a:pt x="2121" y="1"/>
                    <a:pt x="2108" y="2"/>
                  </a:cubicBezTo>
                  <a:lnTo>
                    <a:pt x="2096" y="2"/>
                  </a:lnTo>
                  <a:cubicBezTo>
                    <a:pt x="2092" y="2"/>
                    <a:pt x="2089" y="2"/>
                    <a:pt x="2086" y="2"/>
                  </a:cubicBezTo>
                  <a:cubicBezTo>
                    <a:pt x="2031" y="2"/>
                    <a:pt x="1979" y="10"/>
                    <a:pt x="1933" y="22"/>
                  </a:cubicBezTo>
                  <a:cubicBezTo>
                    <a:pt x="855" y="186"/>
                    <a:pt x="128" y="1104"/>
                    <a:pt x="65" y="2193"/>
                  </a:cubicBezTo>
                  <a:cubicBezTo>
                    <a:pt x="0" y="3356"/>
                    <a:pt x="1060" y="4106"/>
                    <a:pt x="2116" y="4149"/>
                  </a:cubicBezTo>
                  <a:cubicBezTo>
                    <a:pt x="2145" y="4150"/>
                    <a:pt x="2174" y="4151"/>
                    <a:pt x="2203" y="4151"/>
                  </a:cubicBezTo>
                  <a:cubicBezTo>
                    <a:pt x="3287" y="4151"/>
                    <a:pt x="4147" y="3316"/>
                    <a:pt x="4217" y="2246"/>
                  </a:cubicBezTo>
                  <a:cubicBezTo>
                    <a:pt x="4288" y="1134"/>
                    <a:pt x="3339" y="144"/>
                    <a:pt x="2277" y="16"/>
                  </a:cubicBezTo>
                  <a:cubicBezTo>
                    <a:pt x="2237" y="6"/>
                    <a:pt x="2194" y="0"/>
                    <a:pt x="2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8788" y="688300"/>
              <a:ext cx="138800" cy="224100"/>
            </a:xfrm>
            <a:custGeom>
              <a:avLst/>
              <a:gdLst/>
              <a:ahLst/>
              <a:cxnLst/>
              <a:rect l="l" t="t" r="r" b="b"/>
              <a:pathLst>
                <a:path w="5552" h="8964" extrusionOk="0">
                  <a:moveTo>
                    <a:pt x="4665" y="0"/>
                  </a:moveTo>
                  <a:cubicBezTo>
                    <a:pt x="4469" y="0"/>
                    <a:pt x="4278" y="97"/>
                    <a:pt x="4159" y="331"/>
                  </a:cubicBezTo>
                  <a:lnTo>
                    <a:pt x="262" y="7972"/>
                  </a:lnTo>
                  <a:cubicBezTo>
                    <a:pt x="0" y="8489"/>
                    <a:pt x="453" y="8964"/>
                    <a:pt x="886" y="8964"/>
                  </a:cubicBezTo>
                  <a:cubicBezTo>
                    <a:pt x="1081" y="8964"/>
                    <a:pt x="1273" y="8867"/>
                    <a:pt x="1392" y="8633"/>
                  </a:cubicBezTo>
                  <a:lnTo>
                    <a:pt x="5287" y="992"/>
                  </a:lnTo>
                  <a:cubicBezTo>
                    <a:pt x="5551" y="475"/>
                    <a:pt x="5098" y="0"/>
                    <a:pt x="4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14413" y="858650"/>
              <a:ext cx="129150" cy="231925"/>
            </a:xfrm>
            <a:custGeom>
              <a:avLst/>
              <a:gdLst/>
              <a:ahLst/>
              <a:cxnLst/>
              <a:rect l="l" t="t" r="r" b="b"/>
              <a:pathLst>
                <a:path w="5166" h="9277" extrusionOk="0">
                  <a:moveTo>
                    <a:pt x="4372" y="1"/>
                  </a:moveTo>
                  <a:cubicBezTo>
                    <a:pt x="4109" y="1"/>
                    <a:pt x="3840" y="134"/>
                    <a:pt x="3723" y="443"/>
                  </a:cubicBezTo>
                  <a:cubicBezTo>
                    <a:pt x="2706" y="3117"/>
                    <a:pt x="1551" y="5731"/>
                    <a:pt x="262" y="8284"/>
                  </a:cubicBezTo>
                  <a:cubicBezTo>
                    <a:pt x="1" y="8802"/>
                    <a:pt x="454" y="9277"/>
                    <a:pt x="886" y="9277"/>
                  </a:cubicBezTo>
                  <a:cubicBezTo>
                    <a:pt x="1081" y="9277"/>
                    <a:pt x="1272" y="9180"/>
                    <a:pt x="1390" y="8945"/>
                  </a:cubicBezTo>
                  <a:cubicBezTo>
                    <a:pt x="2731" y="6290"/>
                    <a:pt x="3929" y="3572"/>
                    <a:pt x="4984" y="792"/>
                  </a:cubicBezTo>
                  <a:cubicBezTo>
                    <a:pt x="5166" y="313"/>
                    <a:pt x="4775" y="1"/>
                    <a:pt x="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36713" y="718925"/>
              <a:ext cx="117975" cy="172550"/>
            </a:xfrm>
            <a:custGeom>
              <a:avLst/>
              <a:gdLst/>
              <a:ahLst/>
              <a:cxnLst/>
              <a:rect l="l" t="t" r="r" b="b"/>
              <a:pathLst>
                <a:path w="4719" h="6902" extrusionOk="0">
                  <a:moveTo>
                    <a:pt x="2685" y="1842"/>
                  </a:moveTo>
                  <a:lnTo>
                    <a:pt x="2685" y="1842"/>
                  </a:lnTo>
                  <a:cubicBezTo>
                    <a:pt x="3005" y="3071"/>
                    <a:pt x="3355" y="4571"/>
                    <a:pt x="2600" y="5413"/>
                  </a:cubicBezTo>
                  <a:cubicBezTo>
                    <a:pt x="2436" y="5450"/>
                    <a:pt x="2290" y="5469"/>
                    <a:pt x="2161" y="5469"/>
                  </a:cubicBezTo>
                  <a:cubicBezTo>
                    <a:pt x="1669" y="5469"/>
                    <a:pt x="1432" y="5198"/>
                    <a:pt x="1450" y="4656"/>
                  </a:cubicBezTo>
                  <a:cubicBezTo>
                    <a:pt x="1413" y="4212"/>
                    <a:pt x="1650" y="3672"/>
                    <a:pt x="1818" y="3281"/>
                  </a:cubicBezTo>
                  <a:cubicBezTo>
                    <a:pt x="2042" y="2764"/>
                    <a:pt x="2343" y="2288"/>
                    <a:pt x="2685" y="1842"/>
                  </a:cubicBezTo>
                  <a:close/>
                  <a:moveTo>
                    <a:pt x="3136" y="1"/>
                  </a:moveTo>
                  <a:cubicBezTo>
                    <a:pt x="2972" y="1"/>
                    <a:pt x="2802" y="61"/>
                    <a:pt x="2669" y="168"/>
                  </a:cubicBezTo>
                  <a:cubicBezTo>
                    <a:pt x="2657" y="167"/>
                    <a:pt x="2646" y="167"/>
                    <a:pt x="2634" y="167"/>
                  </a:cubicBezTo>
                  <a:cubicBezTo>
                    <a:pt x="2487" y="167"/>
                    <a:pt x="2334" y="229"/>
                    <a:pt x="2203" y="377"/>
                  </a:cubicBezTo>
                  <a:cubicBezTo>
                    <a:pt x="1252" y="1449"/>
                    <a:pt x="463" y="2707"/>
                    <a:pt x="190" y="4132"/>
                  </a:cubicBezTo>
                  <a:cubicBezTo>
                    <a:pt x="1" y="5119"/>
                    <a:pt x="423" y="6447"/>
                    <a:pt x="1468" y="6796"/>
                  </a:cubicBezTo>
                  <a:cubicBezTo>
                    <a:pt x="1683" y="6868"/>
                    <a:pt x="1900" y="6901"/>
                    <a:pt x="2113" y="6901"/>
                  </a:cubicBezTo>
                  <a:cubicBezTo>
                    <a:pt x="2960" y="6901"/>
                    <a:pt x="3745" y="6364"/>
                    <a:pt x="4084" y="5527"/>
                  </a:cubicBezTo>
                  <a:cubicBezTo>
                    <a:pt x="4718" y="3961"/>
                    <a:pt x="4007" y="2045"/>
                    <a:pt x="3694" y="472"/>
                  </a:cubicBezTo>
                  <a:cubicBezTo>
                    <a:pt x="3628" y="143"/>
                    <a:pt x="3390" y="1"/>
                    <a:pt x="3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37688" y="702175"/>
              <a:ext cx="128275" cy="139600"/>
            </a:xfrm>
            <a:custGeom>
              <a:avLst/>
              <a:gdLst/>
              <a:ahLst/>
              <a:cxnLst/>
              <a:rect l="l" t="t" r="r" b="b"/>
              <a:pathLst>
                <a:path w="5131" h="5584" extrusionOk="0">
                  <a:moveTo>
                    <a:pt x="3221" y="1770"/>
                  </a:moveTo>
                  <a:cubicBezTo>
                    <a:pt x="3515" y="2665"/>
                    <a:pt x="3746" y="3712"/>
                    <a:pt x="3013" y="4206"/>
                  </a:cubicBezTo>
                  <a:cubicBezTo>
                    <a:pt x="2903" y="4280"/>
                    <a:pt x="2813" y="4312"/>
                    <a:pt x="2739" y="4312"/>
                  </a:cubicBezTo>
                  <a:cubicBezTo>
                    <a:pt x="2316" y="4312"/>
                    <a:pt x="2425" y="3269"/>
                    <a:pt x="2487" y="3022"/>
                  </a:cubicBezTo>
                  <a:cubicBezTo>
                    <a:pt x="2609" y="2540"/>
                    <a:pt x="2888" y="2128"/>
                    <a:pt x="3221" y="1770"/>
                  </a:cubicBezTo>
                  <a:close/>
                  <a:moveTo>
                    <a:pt x="3549" y="0"/>
                  </a:moveTo>
                  <a:cubicBezTo>
                    <a:pt x="3255" y="0"/>
                    <a:pt x="2957" y="179"/>
                    <a:pt x="2886" y="474"/>
                  </a:cubicBezTo>
                  <a:cubicBezTo>
                    <a:pt x="2749" y="481"/>
                    <a:pt x="2609" y="536"/>
                    <a:pt x="2483" y="657"/>
                  </a:cubicBezTo>
                  <a:cubicBezTo>
                    <a:pt x="1344" y="1754"/>
                    <a:pt x="0" y="5183"/>
                    <a:pt x="2550" y="5565"/>
                  </a:cubicBezTo>
                  <a:cubicBezTo>
                    <a:pt x="2636" y="5578"/>
                    <a:pt x="2719" y="5584"/>
                    <a:pt x="2801" y="5584"/>
                  </a:cubicBezTo>
                  <a:cubicBezTo>
                    <a:pt x="3684" y="5584"/>
                    <a:pt x="4359" y="4866"/>
                    <a:pt x="4679" y="4084"/>
                  </a:cubicBezTo>
                  <a:cubicBezTo>
                    <a:pt x="5130" y="2979"/>
                    <a:pt x="4470" y="1515"/>
                    <a:pt x="4158" y="459"/>
                  </a:cubicBezTo>
                  <a:cubicBezTo>
                    <a:pt x="4063" y="139"/>
                    <a:pt x="3808" y="0"/>
                    <a:pt x="3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53113" y="592150"/>
              <a:ext cx="86225" cy="188725"/>
            </a:xfrm>
            <a:custGeom>
              <a:avLst/>
              <a:gdLst/>
              <a:ahLst/>
              <a:cxnLst/>
              <a:rect l="l" t="t" r="r" b="b"/>
              <a:pathLst>
                <a:path w="3449" h="7549" extrusionOk="0">
                  <a:moveTo>
                    <a:pt x="2655" y="0"/>
                  </a:moveTo>
                  <a:cubicBezTo>
                    <a:pt x="2395" y="0"/>
                    <a:pt x="2137" y="139"/>
                    <a:pt x="2040" y="459"/>
                  </a:cubicBezTo>
                  <a:cubicBezTo>
                    <a:pt x="1409" y="2554"/>
                    <a:pt x="779" y="4648"/>
                    <a:pt x="148" y="6743"/>
                  </a:cubicBezTo>
                  <a:cubicBezTo>
                    <a:pt x="0" y="7231"/>
                    <a:pt x="400" y="7549"/>
                    <a:pt x="794" y="7549"/>
                  </a:cubicBezTo>
                  <a:cubicBezTo>
                    <a:pt x="1054" y="7549"/>
                    <a:pt x="1311" y="7410"/>
                    <a:pt x="1408" y="7090"/>
                  </a:cubicBezTo>
                  <a:cubicBezTo>
                    <a:pt x="2039" y="4996"/>
                    <a:pt x="2670" y="2901"/>
                    <a:pt x="3301" y="806"/>
                  </a:cubicBezTo>
                  <a:cubicBezTo>
                    <a:pt x="3448" y="319"/>
                    <a:pt x="3049" y="0"/>
                    <a:pt x="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714388" y="453025"/>
              <a:ext cx="94500" cy="163350"/>
            </a:xfrm>
            <a:custGeom>
              <a:avLst/>
              <a:gdLst/>
              <a:ahLst/>
              <a:cxnLst/>
              <a:rect l="l" t="t" r="r" b="b"/>
              <a:pathLst>
                <a:path w="3780" h="6534" extrusionOk="0">
                  <a:moveTo>
                    <a:pt x="2904" y="1"/>
                  </a:moveTo>
                  <a:cubicBezTo>
                    <a:pt x="2713" y="1"/>
                    <a:pt x="2530" y="102"/>
                    <a:pt x="2427" y="345"/>
                  </a:cubicBezTo>
                  <a:cubicBezTo>
                    <a:pt x="1693" y="2073"/>
                    <a:pt x="958" y="3802"/>
                    <a:pt x="225" y="5529"/>
                  </a:cubicBezTo>
                  <a:cubicBezTo>
                    <a:pt x="1" y="6055"/>
                    <a:pt x="460" y="6533"/>
                    <a:pt x="877" y="6533"/>
                  </a:cubicBezTo>
                  <a:cubicBezTo>
                    <a:pt x="1068" y="6533"/>
                    <a:pt x="1250" y="6433"/>
                    <a:pt x="1354" y="6189"/>
                  </a:cubicBezTo>
                  <a:cubicBezTo>
                    <a:pt x="2088" y="4462"/>
                    <a:pt x="2822" y="2734"/>
                    <a:pt x="3556" y="1005"/>
                  </a:cubicBezTo>
                  <a:cubicBezTo>
                    <a:pt x="3780" y="480"/>
                    <a:pt x="3321" y="1"/>
                    <a:pt x="2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219325" y="2088683"/>
            <a:ext cx="1117548" cy="483066"/>
          </a:xfrm>
          <a:custGeom>
            <a:avLst/>
            <a:gdLst/>
            <a:ahLst/>
            <a:cxnLst/>
            <a:rect l="l" t="t" r="r" b="b"/>
            <a:pathLst>
              <a:path w="21367" h="9236" extrusionOk="0">
                <a:moveTo>
                  <a:pt x="6154" y="3179"/>
                </a:moveTo>
                <a:cubicBezTo>
                  <a:pt x="6236" y="3179"/>
                  <a:pt x="6334" y="3215"/>
                  <a:pt x="6450" y="3301"/>
                </a:cubicBezTo>
                <a:cubicBezTo>
                  <a:pt x="6964" y="3681"/>
                  <a:pt x="6344" y="4554"/>
                  <a:pt x="6031" y="4833"/>
                </a:cubicBezTo>
                <a:cubicBezTo>
                  <a:pt x="6007" y="4855"/>
                  <a:pt x="5981" y="4875"/>
                  <a:pt x="5956" y="4896"/>
                </a:cubicBezTo>
                <a:cubicBezTo>
                  <a:pt x="5833" y="4636"/>
                  <a:pt x="5746" y="4375"/>
                  <a:pt x="5738" y="4083"/>
                </a:cubicBezTo>
                <a:cubicBezTo>
                  <a:pt x="5732" y="3871"/>
                  <a:pt x="5793" y="3179"/>
                  <a:pt x="6154" y="3179"/>
                </a:cubicBezTo>
                <a:close/>
                <a:moveTo>
                  <a:pt x="13480" y="1972"/>
                </a:moveTo>
                <a:cubicBezTo>
                  <a:pt x="14064" y="1972"/>
                  <a:pt x="14497" y="2432"/>
                  <a:pt x="14526" y="3080"/>
                </a:cubicBezTo>
                <a:cubicBezTo>
                  <a:pt x="14554" y="3759"/>
                  <a:pt x="14365" y="4476"/>
                  <a:pt x="14059" y="5079"/>
                </a:cubicBezTo>
                <a:cubicBezTo>
                  <a:pt x="13920" y="5358"/>
                  <a:pt x="13758" y="5604"/>
                  <a:pt x="13577" y="5820"/>
                </a:cubicBezTo>
                <a:cubicBezTo>
                  <a:pt x="13569" y="5813"/>
                  <a:pt x="13561" y="5804"/>
                  <a:pt x="13550" y="5794"/>
                </a:cubicBezTo>
                <a:cubicBezTo>
                  <a:pt x="12979" y="5327"/>
                  <a:pt x="12436" y="4758"/>
                  <a:pt x="12247" y="4023"/>
                </a:cubicBezTo>
                <a:cubicBezTo>
                  <a:pt x="12060" y="3298"/>
                  <a:pt x="12275" y="2323"/>
                  <a:pt x="13060" y="2048"/>
                </a:cubicBezTo>
                <a:cubicBezTo>
                  <a:pt x="13206" y="1997"/>
                  <a:pt x="13347" y="1972"/>
                  <a:pt x="13480" y="1972"/>
                </a:cubicBezTo>
                <a:close/>
                <a:moveTo>
                  <a:pt x="768" y="1542"/>
                </a:moveTo>
                <a:lnTo>
                  <a:pt x="768" y="1542"/>
                </a:lnTo>
                <a:cubicBezTo>
                  <a:pt x="601" y="2607"/>
                  <a:pt x="1118" y="3766"/>
                  <a:pt x="1806" y="4576"/>
                </a:cubicBezTo>
                <a:cubicBezTo>
                  <a:pt x="2475" y="5361"/>
                  <a:pt x="3433" y="5879"/>
                  <a:pt x="4439" y="5879"/>
                </a:cubicBezTo>
                <a:cubicBezTo>
                  <a:pt x="4744" y="5879"/>
                  <a:pt x="5053" y="5832"/>
                  <a:pt x="5360" y="5729"/>
                </a:cubicBezTo>
                <a:cubicBezTo>
                  <a:pt x="6280" y="5423"/>
                  <a:pt x="7806" y="3973"/>
                  <a:pt x="6773" y="2980"/>
                </a:cubicBezTo>
                <a:cubicBezTo>
                  <a:pt x="6599" y="2813"/>
                  <a:pt x="6392" y="2733"/>
                  <a:pt x="6189" y="2733"/>
                </a:cubicBezTo>
                <a:cubicBezTo>
                  <a:pt x="5905" y="2733"/>
                  <a:pt x="5630" y="2890"/>
                  <a:pt x="5470" y="3184"/>
                </a:cubicBezTo>
                <a:cubicBezTo>
                  <a:pt x="5145" y="3781"/>
                  <a:pt x="5268" y="4572"/>
                  <a:pt x="5599" y="5135"/>
                </a:cubicBezTo>
                <a:cubicBezTo>
                  <a:pt x="5356" y="5265"/>
                  <a:pt x="5090" y="5351"/>
                  <a:pt x="4817" y="5395"/>
                </a:cubicBezTo>
                <a:cubicBezTo>
                  <a:pt x="4314" y="4773"/>
                  <a:pt x="4130" y="3948"/>
                  <a:pt x="4348" y="3170"/>
                </a:cubicBezTo>
                <a:cubicBezTo>
                  <a:pt x="4559" y="2419"/>
                  <a:pt x="5225" y="1728"/>
                  <a:pt x="5988" y="1728"/>
                </a:cubicBezTo>
                <a:cubicBezTo>
                  <a:pt x="6188" y="1728"/>
                  <a:pt x="6395" y="1776"/>
                  <a:pt x="6601" y="1882"/>
                </a:cubicBezTo>
                <a:cubicBezTo>
                  <a:pt x="7553" y="2370"/>
                  <a:pt x="7707" y="3564"/>
                  <a:pt x="7435" y="4497"/>
                </a:cubicBezTo>
                <a:cubicBezTo>
                  <a:pt x="7202" y="5299"/>
                  <a:pt x="6652" y="5998"/>
                  <a:pt x="5956" y="6456"/>
                </a:cubicBezTo>
                <a:cubicBezTo>
                  <a:pt x="5376" y="6837"/>
                  <a:pt x="4726" y="7019"/>
                  <a:pt x="4080" y="7019"/>
                </a:cubicBezTo>
                <a:cubicBezTo>
                  <a:pt x="3125" y="7019"/>
                  <a:pt x="2178" y="6622"/>
                  <a:pt x="1480" y="5884"/>
                </a:cubicBezTo>
                <a:cubicBezTo>
                  <a:pt x="828" y="5197"/>
                  <a:pt x="528" y="4289"/>
                  <a:pt x="523" y="3350"/>
                </a:cubicBezTo>
                <a:cubicBezTo>
                  <a:pt x="519" y="2835"/>
                  <a:pt x="553" y="2121"/>
                  <a:pt x="768" y="1542"/>
                </a:cubicBezTo>
                <a:close/>
                <a:moveTo>
                  <a:pt x="13431" y="454"/>
                </a:moveTo>
                <a:cubicBezTo>
                  <a:pt x="13911" y="454"/>
                  <a:pt x="14392" y="610"/>
                  <a:pt x="14814" y="968"/>
                </a:cubicBezTo>
                <a:cubicBezTo>
                  <a:pt x="16009" y="1983"/>
                  <a:pt x="15922" y="4045"/>
                  <a:pt x="15449" y="5392"/>
                </a:cubicBezTo>
                <a:cubicBezTo>
                  <a:pt x="15229" y="6021"/>
                  <a:pt x="14874" y="6554"/>
                  <a:pt x="14428" y="6987"/>
                </a:cubicBezTo>
                <a:cubicBezTo>
                  <a:pt x="14391" y="7004"/>
                  <a:pt x="14361" y="7034"/>
                  <a:pt x="14341" y="7067"/>
                </a:cubicBezTo>
                <a:cubicBezTo>
                  <a:pt x="13670" y="7682"/>
                  <a:pt x="12803" y="8079"/>
                  <a:pt x="11860" y="8239"/>
                </a:cubicBezTo>
                <a:cubicBezTo>
                  <a:pt x="11528" y="8296"/>
                  <a:pt x="11193" y="8321"/>
                  <a:pt x="10858" y="8321"/>
                </a:cubicBezTo>
                <a:cubicBezTo>
                  <a:pt x="10173" y="8321"/>
                  <a:pt x="9486" y="8215"/>
                  <a:pt x="8823" y="8047"/>
                </a:cubicBezTo>
                <a:cubicBezTo>
                  <a:pt x="8343" y="7926"/>
                  <a:pt x="7870" y="7774"/>
                  <a:pt x="7406" y="7602"/>
                </a:cubicBezTo>
                <a:cubicBezTo>
                  <a:pt x="6960" y="7436"/>
                  <a:pt x="6454" y="7272"/>
                  <a:pt x="6172" y="6876"/>
                </a:cubicBezTo>
                <a:cubicBezTo>
                  <a:pt x="6298" y="6794"/>
                  <a:pt x="6420" y="6707"/>
                  <a:pt x="6537" y="6613"/>
                </a:cubicBezTo>
                <a:cubicBezTo>
                  <a:pt x="6924" y="6991"/>
                  <a:pt x="7687" y="7137"/>
                  <a:pt x="8147" y="7230"/>
                </a:cubicBezTo>
                <a:cubicBezTo>
                  <a:pt x="8915" y="7384"/>
                  <a:pt x="9707" y="7436"/>
                  <a:pt x="10487" y="7477"/>
                </a:cubicBezTo>
                <a:cubicBezTo>
                  <a:pt x="10599" y="7483"/>
                  <a:pt x="10710" y="7486"/>
                  <a:pt x="10820" y="7486"/>
                </a:cubicBezTo>
                <a:cubicBezTo>
                  <a:pt x="12132" y="7486"/>
                  <a:pt x="13261" y="7060"/>
                  <a:pt x="14077" y="5946"/>
                </a:cubicBezTo>
                <a:cubicBezTo>
                  <a:pt x="14754" y="5021"/>
                  <a:pt x="15379" y="3348"/>
                  <a:pt x="14795" y="2245"/>
                </a:cubicBezTo>
                <a:cubicBezTo>
                  <a:pt x="14529" y="1743"/>
                  <a:pt x="14029" y="1515"/>
                  <a:pt x="13514" y="1515"/>
                </a:cubicBezTo>
                <a:cubicBezTo>
                  <a:pt x="12997" y="1515"/>
                  <a:pt x="12465" y="1746"/>
                  <a:pt x="12142" y="2161"/>
                </a:cubicBezTo>
                <a:cubicBezTo>
                  <a:pt x="11083" y="3526"/>
                  <a:pt x="12097" y="5208"/>
                  <a:pt x="13219" y="6126"/>
                </a:cubicBezTo>
                <a:cubicBezTo>
                  <a:pt x="13232" y="6138"/>
                  <a:pt x="13247" y="6148"/>
                  <a:pt x="13261" y="6155"/>
                </a:cubicBezTo>
                <a:cubicBezTo>
                  <a:pt x="13002" y="6391"/>
                  <a:pt x="12713" y="6578"/>
                  <a:pt x="12399" y="6717"/>
                </a:cubicBezTo>
                <a:cubicBezTo>
                  <a:pt x="12439" y="6638"/>
                  <a:pt x="12434" y="6543"/>
                  <a:pt x="12343" y="6468"/>
                </a:cubicBezTo>
                <a:cubicBezTo>
                  <a:pt x="11124" y="5444"/>
                  <a:pt x="10363" y="3833"/>
                  <a:pt x="10935" y="2258"/>
                </a:cubicBezTo>
                <a:cubicBezTo>
                  <a:pt x="11314" y="1218"/>
                  <a:pt x="12369" y="454"/>
                  <a:pt x="13431" y="454"/>
                </a:cubicBezTo>
                <a:close/>
                <a:moveTo>
                  <a:pt x="20041" y="7227"/>
                </a:moveTo>
                <a:cubicBezTo>
                  <a:pt x="20007" y="7267"/>
                  <a:pt x="19975" y="7307"/>
                  <a:pt x="19938" y="7345"/>
                </a:cubicBezTo>
                <a:cubicBezTo>
                  <a:pt x="19466" y="7844"/>
                  <a:pt x="18883" y="8246"/>
                  <a:pt x="18239" y="8486"/>
                </a:cubicBezTo>
                <a:cubicBezTo>
                  <a:pt x="17733" y="8674"/>
                  <a:pt x="17195" y="8768"/>
                  <a:pt x="16656" y="8768"/>
                </a:cubicBezTo>
                <a:cubicBezTo>
                  <a:pt x="16485" y="8768"/>
                  <a:pt x="16313" y="8758"/>
                  <a:pt x="16143" y="8739"/>
                </a:cubicBezTo>
                <a:cubicBezTo>
                  <a:pt x="15552" y="8675"/>
                  <a:pt x="14389" y="8471"/>
                  <a:pt x="14022" y="7908"/>
                </a:cubicBezTo>
                <a:cubicBezTo>
                  <a:pt x="14238" y="7770"/>
                  <a:pt x="14442" y="7615"/>
                  <a:pt x="14632" y="7446"/>
                </a:cubicBezTo>
                <a:cubicBezTo>
                  <a:pt x="15376" y="7857"/>
                  <a:pt x="16216" y="8044"/>
                  <a:pt x="17061" y="8044"/>
                </a:cubicBezTo>
                <a:cubicBezTo>
                  <a:pt x="17418" y="8044"/>
                  <a:pt x="17777" y="8011"/>
                  <a:pt x="18129" y="7947"/>
                </a:cubicBezTo>
                <a:cubicBezTo>
                  <a:pt x="18774" y="7828"/>
                  <a:pt x="19407" y="7597"/>
                  <a:pt x="19975" y="7267"/>
                </a:cubicBezTo>
                <a:lnTo>
                  <a:pt x="20041" y="7227"/>
                </a:lnTo>
                <a:close/>
                <a:moveTo>
                  <a:pt x="13409" y="0"/>
                </a:moveTo>
                <a:cubicBezTo>
                  <a:pt x="12465" y="0"/>
                  <a:pt x="11511" y="462"/>
                  <a:pt x="10939" y="1254"/>
                </a:cubicBezTo>
                <a:cubicBezTo>
                  <a:pt x="9621" y="3077"/>
                  <a:pt x="10406" y="5459"/>
                  <a:pt x="12009" y="6802"/>
                </a:cubicBezTo>
                <a:cubicBezTo>
                  <a:pt x="12029" y="6819"/>
                  <a:pt x="12050" y="6831"/>
                  <a:pt x="12071" y="6840"/>
                </a:cubicBezTo>
                <a:cubicBezTo>
                  <a:pt x="11696" y="6961"/>
                  <a:pt x="11288" y="7022"/>
                  <a:pt x="10851" y="7022"/>
                </a:cubicBezTo>
                <a:cubicBezTo>
                  <a:pt x="10792" y="7022"/>
                  <a:pt x="10733" y="7021"/>
                  <a:pt x="10673" y="7019"/>
                </a:cubicBezTo>
                <a:cubicBezTo>
                  <a:pt x="9930" y="6993"/>
                  <a:pt x="9173" y="6945"/>
                  <a:pt x="8441" y="6816"/>
                </a:cubicBezTo>
                <a:cubicBezTo>
                  <a:pt x="8101" y="6756"/>
                  <a:pt x="7764" y="6675"/>
                  <a:pt x="7437" y="6562"/>
                </a:cubicBezTo>
                <a:cubicBezTo>
                  <a:pt x="7245" y="6495"/>
                  <a:pt x="7059" y="6391"/>
                  <a:pt x="6867" y="6317"/>
                </a:cubicBezTo>
                <a:cubicBezTo>
                  <a:pt x="7377" y="5812"/>
                  <a:pt x="7759" y="5178"/>
                  <a:pt x="7930" y="4475"/>
                </a:cubicBezTo>
                <a:cubicBezTo>
                  <a:pt x="8133" y="3645"/>
                  <a:pt x="8053" y="2685"/>
                  <a:pt x="7490" y="2005"/>
                </a:cubicBezTo>
                <a:cubicBezTo>
                  <a:pt x="7108" y="1542"/>
                  <a:pt x="6547" y="1254"/>
                  <a:pt x="5966" y="1254"/>
                </a:cubicBezTo>
                <a:cubicBezTo>
                  <a:pt x="5763" y="1254"/>
                  <a:pt x="5558" y="1289"/>
                  <a:pt x="5357" y="1364"/>
                </a:cubicBezTo>
                <a:cubicBezTo>
                  <a:pt x="3748" y="1965"/>
                  <a:pt x="3387" y="4092"/>
                  <a:pt x="4269" y="5418"/>
                </a:cubicBezTo>
                <a:cubicBezTo>
                  <a:pt x="4075" y="5407"/>
                  <a:pt x="3881" y="5375"/>
                  <a:pt x="3696" y="5320"/>
                </a:cubicBezTo>
                <a:cubicBezTo>
                  <a:pt x="1971" y="4813"/>
                  <a:pt x="611" y="2480"/>
                  <a:pt x="1362" y="763"/>
                </a:cubicBezTo>
                <a:cubicBezTo>
                  <a:pt x="1371" y="740"/>
                  <a:pt x="1376" y="719"/>
                  <a:pt x="1376" y="700"/>
                </a:cubicBezTo>
                <a:cubicBezTo>
                  <a:pt x="1387" y="677"/>
                  <a:pt x="1390" y="654"/>
                  <a:pt x="1385" y="630"/>
                </a:cubicBezTo>
                <a:lnTo>
                  <a:pt x="1385" y="630"/>
                </a:lnTo>
                <a:cubicBezTo>
                  <a:pt x="1387" y="632"/>
                  <a:pt x="1390" y="634"/>
                  <a:pt x="1393" y="634"/>
                </a:cubicBezTo>
                <a:cubicBezTo>
                  <a:pt x="1429" y="633"/>
                  <a:pt x="1464" y="630"/>
                  <a:pt x="1500" y="629"/>
                </a:cubicBezTo>
                <a:cubicBezTo>
                  <a:pt x="1528" y="628"/>
                  <a:pt x="1528" y="586"/>
                  <a:pt x="1500" y="585"/>
                </a:cubicBezTo>
                <a:cubicBezTo>
                  <a:pt x="1464" y="583"/>
                  <a:pt x="1429" y="581"/>
                  <a:pt x="1393" y="580"/>
                </a:cubicBezTo>
                <a:cubicBezTo>
                  <a:pt x="1392" y="579"/>
                  <a:pt x="1392" y="579"/>
                  <a:pt x="1391" y="579"/>
                </a:cubicBezTo>
                <a:cubicBezTo>
                  <a:pt x="1380" y="579"/>
                  <a:pt x="1374" y="587"/>
                  <a:pt x="1370" y="596"/>
                </a:cubicBezTo>
                <a:cubicBezTo>
                  <a:pt x="1352" y="568"/>
                  <a:pt x="1321" y="548"/>
                  <a:pt x="1282" y="548"/>
                </a:cubicBezTo>
                <a:cubicBezTo>
                  <a:pt x="1274" y="548"/>
                  <a:pt x="1266" y="549"/>
                  <a:pt x="1257" y="550"/>
                </a:cubicBezTo>
                <a:lnTo>
                  <a:pt x="1256" y="550"/>
                </a:lnTo>
                <a:cubicBezTo>
                  <a:pt x="1249" y="549"/>
                  <a:pt x="1241" y="548"/>
                  <a:pt x="1234" y="548"/>
                </a:cubicBezTo>
                <a:cubicBezTo>
                  <a:pt x="1205" y="548"/>
                  <a:pt x="1175" y="559"/>
                  <a:pt x="1149" y="581"/>
                </a:cubicBezTo>
                <a:cubicBezTo>
                  <a:pt x="469" y="807"/>
                  <a:pt x="273" y="1748"/>
                  <a:pt x="164" y="2368"/>
                </a:cubicBezTo>
                <a:cubicBezTo>
                  <a:pt x="1" y="3308"/>
                  <a:pt x="43" y="4307"/>
                  <a:pt x="449" y="5182"/>
                </a:cubicBezTo>
                <a:cubicBezTo>
                  <a:pt x="1085" y="6556"/>
                  <a:pt x="2563" y="7508"/>
                  <a:pt x="4076" y="7508"/>
                </a:cubicBezTo>
                <a:cubicBezTo>
                  <a:pt x="4211" y="7508"/>
                  <a:pt x="4347" y="7500"/>
                  <a:pt x="4482" y="7484"/>
                </a:cubicBezTo>
                <a:cubicBezTo>
                  <a:pt x="4953" y="7431"/>
                  <a:pt x="5409" y="7286"/>
                  <a:pt x="5830" y="7071"/>
                </a:cubicBezTo>
                <a:cubicBezTo>
                  <a:pt x="6245" y="7786"/>
                  <a:pt x="7194" y="8032"/>
                  <a:pt x="7939" y="8277"/>
                </a:cubicBezTo>
                <a:cubicBezTo>
                  <a:pt x="8869" y="8584"/>
                  <a:pt x="9858" y="8789"/>
                  <a:pt x="10843" y="8789"/>
                </a:cubicBezTo>
                <a:cubicBezTo>
                  <a:pt x="11017" y="8789"/>
                  <a:pt x="11190" y="8783"/>
                  <a:pt x="11363" y="8770"/>
                </a:cubicBezTo>
                <a:cubicBezTo>
                  <a:pt x="12204" y="8706"/>
                  <a:pt x="13021" y="8473"/>
                  <a:pt x="13734" y="8078"/>
                </a:cubicBezTo>
                <a:cubicBezTo>
                  <a:pt x="14014" y="8676"/>
                  <a:pt x="14915" y="8958"/>
                  <a:pt x="15500" y="9098"/>
                </a:cubicBezTo>
                <a:cubicBezTo>
                  <a:pt x="15883" y="9190"/>
                  <a:pt x="16279" y="9236"/>
                  <a:pt x="16675" y="9236"/>
                </a:cubicBezTo>
                <a:cubicBezTo>
                  <a:pt x="17138" y="9236"/>
                  <a:pt x="17601" y="9173"/>
                  <a:pt x="18045" y="9046"/>
                </a:cubicBezTo>
                <a:cubicBezTo>
                  <a:pt x="18794" y="8831"/>
                  <a:pt x="19484" y="8429"/>
                  <a:pt x="20053" y="7896"/>
                </a:cubicBezTo>
                <a:cubicBezTo>
                  <a:pt x="20609" y="7378"/>
                  <a:pt x="21223" y="6610"/>
                  <a:pt x="21346" y="5839"/>
                </a:cubicBezTo>
                <a:cubicBezTo>
                  <a:pt x="21367" y="5700"/>
                  <a:pt x="21253" y="5587"/>
                  <a:pt x="21138" y="5587"/>
                </a:cubicBezTo>
                <a:cubicBezTo>
                  <a:pt x="21080" y="5587"/>
                  <a:pt x="21020" y="5617"/>
                  <a:pt x="20979" y="5688"/>
                </a:cubicBezTo>
                <a:cubicBezTo>
                  <a:pt x="20911" y="5804"/>
                  <a:pt x="20846" y="5919"/>
                  <a:pt x="20785" y="6034"/>
                </a:cubicBezTo>
                <a:cubicBezTo>
                  <a:pt x="20655" y="6144"/>
                  <a:pt x="20541" y="6276"/>
                  <a:pt x="20407" y="6389"/>
                </a:cubicBezTo>
                <a:cubicBezTo>
                  <a:pt x="20198" y="6566"/>
                  <a:pt x="19972" y="6721"/>
                  <a:pt x="19735" y="6858"/>
                </a:cubicBezTo>
                <a:cubicBezTo>
                  <a:pt x="19222" y="7158"/>
                  <a:pt x="18658" y="7362"/>
                  <a:pt x="18075" y="7475"/>
                </a:cubicBezTo>
                <a:cubicBezTo>
                  <a:pt x="17744" y="7540"/>
                  <a:pt x="17411" y="7571"/>
                  <a:pt x="17079" y="7571"/>
                </a:cubicBezTo>
                <a:cubicBezTo>
                  <a:pt x="16349" y="7571"/>
                  <a:pt x="15624" y="7419"/>
                  <a:pt x="14942" y="7140"/>
                </a:cubicBezTo>
                <a:cubicBezTo>
                  <a:pt x="15293" y="6762"/>
                  <a:pt x="15583" y="6319"/>
                  <a:pt x="15792" y="5814"/>
                </a:cubicBezTo>
                <a:cubicBezTo>
                  <a:pt x="16429" y="4273"/>
                  <a:pt x="16539" y="1915"/>
                  <a:pt x="15206" y="686"/>
                </a:cubicBezTo>
                <a:cubicBezTo>
                  <a:pt x="14694" y="215"/>
                  <a:pt x="14053" y="0"/>
                  <a:pt x="13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642775" y="3272575"/>
            <a:ext cx="1347200" cy="594200"/>
            <a:chOff x="642775" y="3272575"/>
            <a:chExt cx="1347200" cy="594200"/>
          </a:xfrm>
        </p:grpSpPr>
        <p:sp>
          <p:nvSpPr>
            <p:cNvPr id="42" name="Google Shape;42;p2"/>
            <p:cNvSpPr/>
            <p:nvPr/>
          </p:nvSpPr>
          <p:spPr>
            <a:xfrm>
              <a:off x="642775" y="3272575"/>
              <a:ext cx="1260100" cy="594200"/>
            </a:xfrm>
            <a:custGeom>
              <a:avLst/>
              <a:gdLst/>
              <a:ahLst/>
              <a:cxnLst/>
              <a:rect l="l" t="t" r="r" b="b"/>
              <a:pathLst>
                <a:path w="50404" h="23768" extrusionOk="0">
                  <a:moveTo>
                    <a:pt x="24918" y="1"/>
                  </a:moveTo>
                  <a:cubicBezTo>
                    <a:pt x="24760" y="1"/>
                    <a:pt x="24604" y="6"/>
                    <a:pt x="24450" y="16"/>
                  </a:cubicBezTo>
                  <a:cubicBezTo>
                    <a:pt x="16111" y="565"/>
                    <a:pt x="8036" y="2618"/>
                    <a:pt x="449" y="6118"/>
                  </a:cubicBezTo>
                  <a:cubicBezTo>
                    <a:pt x="136" y="6262"/>
                    <a:pt x="0" y="6631"/>
                    <a:pt x="145" y="6943"/>
                  </a:cubicBezTo>
                  <a:cubicBezTo>
                    <a:pt x="249" y="7170"/>
                    <a:pt x="473" y="7304"/>
                    <a:pt x="708" y="7304"/>
                  </a:cubicBezTo>
                  <a:cubicBezTo>
                    <a:pt x="795" y="7304"/>
                    <a:pt x="884" y="7285"/>
                    <a:pt x="968" y="7247"/>
                  </a:cubicBezTo>
                  <a:cubicBezTo>
                    <a:pt x="8418" y="3810"/>
                    <a:pt x="16346" y="1795"/>
                    <a:pt x="24531" y="1255"/>
                  </a:cubicBezTo>
                  <a:cubicBezTo>
                    <a:pt x="24639" y="1248"/>
                    <a:pt x="24760" y="1244"/>
                    <a:pt x="24889" y="1244"/>
                  </a:cubicBezTo>
                  <a:cubicBezTo>
                    <a:pt x="25809" y="1244"/>
                    <a:pt x="27130" y="1457"/>
                    <a:pt x="27216" y="2297"/>
                  </a:cubicBezTo>
                  <a:cubicBezTo>
                    <a:pt x="27260" y="2742"/>
                    <a:pt x="26909" y="3231"/>
                    <a:pt x="26561" y="3651"/>
                  </a:cubicBezTo>
                  <a:cubicBezTo>
                    <a:pt x="24756" y="5828"/>
                    <a:pt x="22435" y="7681"/>
                    <a:pt x="20193" y="9474"/>
                  </a:cubicBezTo>
                  <a:cubicBezTo>
                    <a:pt x="16671" y="12288"/>
                    <a:pt x="13028" y="15197"/>
                    <a:pt x="11251" y="19444"/>
                  </a:cubicBezTo>
                  <a:cubicBezTo>
                    <a:pt x="10966" y="20128"/>
                    <a:pt x="10676" y="21025"/>
                    <a:pt x="10980" y="21898"/>
                  </a:cubicBezTo>
                  <a:cubicBezTo>
                    <a:pt x="11360" y="22990"/>
                    <a:pt x="12556" y="23686"/>
                    <a:pt x="14179" y="23758"/>
                  </a:cubicBezTo>
                  <a:cubicBezTo>
                    <a:pt x="14321" y="23764"/>
                    <a:pt x="14461" y="23767"/>
                    <a:pt x="14602" y="23767"/>
                  </a:cubicBezTo>
                  <a:cubicBezTo>
                    <a:pt x="17634" y="23765"/>
                    <a:pt x="20442" y="22332"/>
                    <a:pt x="22851" y="20972"/>
                  </a:cubicBezTo>
                  <a:cubicBezTo>
                    <a:pt x="25474" y="19493"/>
                    <a:pt x="28080" y="17870"/>
                    <a:pt x="30600" y="16301"/>
                  </a:cubicBezTo>
                  <a:cubicBezTo>
                    <a:pt x="36691" y="12511"/>
                    <a:pt x="42988" y="8591"/>
                    <a:pt x="49891" y="6467"/>
                  </a:cubicBezTo>
                  <a:cubicBezTo>
                    <a:pt x="50220" y="6367"/>
                    <a:pt x="50403" y="6018"/>
                    <a:pt x="50302" y="5691"/>
                  </a:cubicBezTo>
                  <a:cubicBezTo>
                    <a:pt x="50220" y="5423"/>
                    <a:pt x="49972" y="5252"/>
                    <a:pt x="49707" y="5252"/>
                  </a:cubicBezTo>
                  <a:cubicBezTo>
                    <a:pt x="49647" y="5252"/>
                    <a:pt x="49586" y="5261"/>
                    <a:pt x="49525" y="5279"/>
                  </a:cubicBezTo>
                  <a:cubicBezTo>
                    <a:pt x="42469" y="7451"/>
                    <a:pt x="36100" y="11413"/>
                    <a:pt x="29944" y="15246"/>
                  </a:cubicBezTo>
                  <a:cubicBezTo>
                    <a:pt x="27435" y="16808"/>
                    <a:pt x="24839" y="18422"/>
                    <a:pt x="22240" y="19889"/>
                  </a:cubicBezTo>
                  <a:cubicBezTo>
                    <a:pt x="19970" y="21170"/>
                    <a:pt x="17335" y="22524"/>
                    <a:pt x="14601" y="22524"/>
                  </a:cubicBezTo>
                  <a:cubicBezTo>
                    <a:pt x="14479" y="22524"/>
                    <a:pt x="14357" y="22521"/>
                    <a:pt x="14235" y="22515"/>
                  </a:cubicBezTo>
                  <a:cubicBezTo>
                    <a:pt x="13387" y="22479"/>
                    <a:pt x="12396" y="22190"/>
                    <a:pt x="12153" y="21490"/>
                  </a:cubicBezTo>
                  <a:cubicBezTo>
                    <a:pt x="11988" y="21014"/>
                    <a:pt x="12197" y="20403"/>
                    <a:pt x="12397" y="19924"/>
                  </a:cubicBezTo>
                  <a:cubicBezTo>
                    <a:pt x="14053" y="15969"/>
                    <a:pt x="17411" y="13286"/>
                    <a:pt x="20968" y="10444"/>
                  </a:cubicBezTo>
                  <a:cubicBezTo>
                    <a:pt x="23260" y="8613"/>
                    <a:pt x="25631" y="6719"/>
                    <a:pt x="27516" y="4445"/>
                  </a:cubicBezTo>
                  <a:cubicBezTo>
                    <a:pt x="28030" y="3827"/>
                    <a:pt x="28542" y="3073"/>
                    <a:pt x="28452" y="2172"/>
                  </a:cubicBezTo>
                  <a:cubicBezTo>
                    <a:pt x="28290" y="556"/>
                    <a:pt x="26541" y="1"/>
                    <a:pt x="24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26525" y="3353225"/>
              <a:ext cx="163450" cy="124100"/>
            </a:xfrm>
            <a:custGeom>
              <a:avLst/>
              <a:gdLst/>
              <a:ahLst/>
              <a:cxnLst/>
              <a:rect l="l" t="t" r="r" b="b"/>
              <a:pathLst>
                <a:path w="6538" h="4964" extrusionOk="0">
                  <a:moveTo>
                    <a:pt x="5420" y="0"/>
                  </a:moveTo>
                  <a:cubicBezTo>
                    <a:pt x="5331" y="0"/>
                    <a:pt x="5256" y="9"/>
                    <a:pt x="5204" y="15"/>
                  </a:cubicBezTo>
                  <a:lnTo>
                    <a:pt x="584" y="561"/>
                  </a:lnTo>
                  <a:cubicBezTo>
                    <a:pt x="244" y="602"/>
                    <a:pt x="0" y="911"/>
                    <a:pt x="40" y="1252"/>
                  </a:cubicBezTo>
                  <a:cubicBezTo>
                    <a:pt x="78" y="1569"/>
                    <a:pt x="350" y="1799"/>
                    <a:pt x="662" y="1799"/>
                  </a:cubicBezTo>
                  <a:cubicBezTo>
                    <a:pt x="685" y="1799"/>
                    <a:pt x="708" y="1798"/>
                    <a:pt x="731" y="1796"/>
                  </a:cubicBezTo>
                  <a:lnTo>
                    <a:pt x="4849" y="1308"/>
                  </a:lnTo>
                  <a:lnTo>
                    <a:pt x="4849" y="1308"/>
                  </a:lnTo>
                  <a:cubicBezTo>
                    <a:pt x="4233" y="2206"/>
                    <a:pt x="3590" y="3100"/>
                    <a:pt x="2932" y="3968"/>
                  </a:cubicBezTo>
                  <a:cubicBezTo>
                    <a:pt x="2725" y="4241"/>
                    <a:pt x="2779" y="4630"/>
                    <a:pt x="3053" y="4838"/>
                  </a:cubicBezTo>
                  <a:cubicBezTo>
                    <a:pt x="3165" y="4923"/>
                    <a:pt x="3296" y="4963"/>
                    <a:pt x="3427" y="4963"/>
                  </a:cubicBezTo>
                  <a:cubicBezTo>
                    <a:pt x="3615" y="4963"/>
                    <a:pt x="3800" y="4878"/>
                    <a:pt x="3922" y="4716"/>
                  </a:cubicBezTo>
                  <a:cubicBezTo>
                    <a:pt x="4668" y="3731"/>
                    <a:pt x="5397" y="2713"/>
                    <a:pt x="6088" y="1694"/>
                  </a:cubicBezTo>
                  <a:cubicBezTo>
                    <a:pt x="6537" y="1032"/>
                    <a:pt x="6376" y="460"/>
                    <a:pt x="6017" y="187"/>
                  </a:cubicBezTo>
                  <a:cubicBezTo>
                    <a:pt x="5815" y="33"/>
                    <a:pt x="5592" y="0"/>
                    <a:pt x="5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957300" y="2921425"/>
            <a:ext cx="351750" cy="522100"/>
            <a:chOff x="6487575" y="253550"/>
            <a:chExt cx="351750" cy="522100"/>
          </a:xfrm>
        </p:grpSpPr>
        <p:sp>
          <p:nvSpPr>
            <p:cNvPr id="45" name="Google Shape;45;p2"/>
            <p:cNvSpPr/>
            <p:nvPr/>
          </p:nvSpPr>
          <p:spPr>
            <a:xfrm>
              <a:off x="6673675" y="44177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641700" y="25355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87575" y="63610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309050" y="4472376"/>
            <a:ext cx="637896" cy="837378"/>
          </a:xfrm>
          <a:custGeom>
            <a:avLst/>
            <a:gdLst/>
            <a:ahLst/>
            <a:cxnLst/>
            <a:rect l="l" t="t" r="r" b="b"/>
            <a:pathLst>
              <a:path w="19743" h="25917" extrusionOk="0">
                <a:moveTo>
                  <a:pt x="18432" y="1592"/>
                </a:moveTo>
                <a:cubicBezTo>
                  <a:pt x="18958" y="2716"/>
                  <a:pt x="18897" y="3993"/>
                  <a:pt x="18892" y="5232"/>
                </a:cubicBezTo>
                <a:cubicBezTo>
                  <a:pt x="18890" y="5980"/>
                  <a:pt x="18886" y="6729"/>
                  <a:pt x="18883" y="7476"/>
                </a:cubicBezTo>
                <a:cubicBezTo>
                  <a:pt x="18869" y="7479"/>
                  <a:pt x="18856" y="7478"/>
                  <a:pt x="18841" y="7485"/>
                </a:cubicBezTo>
                <a:cubicBezTo>
                  <a:pt x="18282" y="7709"/>
                  <a:pt x="17742" y="7863"/>
                  <a:pt x="17145" y="7863"/>
                </a:cubicBezTo>
                <a:cubicBezTo>
                  <a:pt x="17112" y="7863"/>
                  <a:pt x="17080" y="7862"/>
                  <a:pt x="17047" y="7861"/>
                </a:cubicBezTo>
                <a:cubicBezTo>
                  <a:pt x="17214" y="7314"/>
                  <a:pt x="17352" y="6764"/>
                  <a:pt x="17455" y="6212"/>
                </a:cubicBezTo>
                <a:cubicBezTo>
                  <a:pt x="17470" y="6136"/>
                  <a:pt x="17457" y="6070"/>
                  <a:pt x="17428" y="6018"/>
                </a:cubicBezTo>
                <a:cubicBezTo>
                  <a:pt x="17904" y="4582"/>
                  <a:pt x="18240" y="3099"/>
                  <a:pt x="18432" y="1592"/>
                </a:cubicBezTo>
                <a:close/>
                <a:moveTo>
                  <a:pt x="17716" y="1023"/>
                </a:moveTo>
                <a:cubicBezTo>
                  <a:pt x="17462" y="3344"/>
                  <a:pt x="16854" y="5618"/>
                  <a:pt x="15918" y="7745"/>
                </a:cubicBezTo>
                <a:cubicBezTo>
                  <a:pt x="15659" y="6822"/>
                  <a:pt x="15660" y="5881"/>
                  <a:pt x="15896" y="4934"/>
                </a:cubicBezTo>
                <a:cubicBezTo>
                  <a:pt x="15929" y="4799"/>
                  <a:pt x="15828" y="4716"/>
                  <a:pt x="15724" y="4716"/>
                </a:cubicBezTo>
                <a:cubicBezTo>
                  <a:pt x="15655" y="4716"/>
                  <a:pt x="15584" y="4754"/>
                  <a:pt x="15553" y="4840"/>
                </a:cubicBezTo>
                <a:cubicBezTo>
                  <a:pt x="15142" y="5968"/>
                  <a:pt x="15221" y="7136"/>
                  <a:pt x="15703" y="8222"/>
                </a:cubicBezTo>
                <a:cubicBezTo>
                  <a:pt x="15217" y="9260"/>
                  <a:pt x="14652" y="10261"/>
                  <a:pt x="14010" y="11213"/>
                </a:cubicBezTo>
                <a:cubicBezTo>
                  <a:pt x="13408" y="9038"/>
                  <a:pt x="13176" y="6853"/>
                  <a:pt x="13370" y="4592"/>
                </a:cubicBezTo>
                <a:cubicBezTo>
                  <a:pt x="15224" y="3903"/>
                  <a:pt x="16843" y="2889"/>
                  <a:pt x="17716" y="1023"/>
                </a:cubicBezTo>
                <a:close/>
                <a:moveTo>
                  <a:pt x="12923" y="4750"/>
                </a:moveTo>
                <a:lnTo>
                  <a:pt x="12923" y="4750"/>
                </a:lnTo>
                <a:cubicBezTo>
                  <a:pt x="12657" y="7032"/>
                  <a:pt x="12947" y="9352"/>
                  <a:pt x="13839" y="11469"/>
                </a:cubicBezTo>
                <a:cubicBezTo>
                  <a:pt x="13332" y="12197"/>
                  <a:pt x="12780" y="12896"/>
                  <a:pt x="12184" y="13558"/>
                </a:cubicBezTo>
                <a:cubicBezTo>
                  <a:pt x="12163" y="13582"/>
                  <a:pt x="12141" y="13604"/>
                  <a:pt x="12120" y="13626"/>
                </a:cubicBezTo>
                <a:cubicBezTo>
                  <a:pt x="11719" y="12566"/>
                  <a:pt x="11408" y="11496"/>
                  <a:pt x="11262" y="10360"/>
                </a:cubicBezTo>
                <a:cubicBezTo>
                  <a:pt x="11247" y="10245"/>
                  <a:pt x="11149" y="10186"/>
                  <a:pt x="11058" y="10186"/>
                </a:cubicBezTo>
                <a:cubicBezTo>
                  <a:pt x="10970" y="10186"/>
                  <a:pt x="10888" y="10242"/>
                  <a:pt x="10898" y="10360"/>
                </a:cubicBezTo>
                <a:cubicBezTo>
                  <a:pt x="11001" y="11586"/>
                  <a:pt x="11313" y="12779"/>
                  <a:pt x="11904" y="13855"/>
                </a:cubicBezTo>
                <a:cubicBezTo>
                  <a:pt x="11080" y="14735"/>
                  <a:pt x="10186" y="15545"/>
                  <a:pt x="9233" y="16278"/>
                </a:cubicBezTo>
                <a:cubicBezTo>
                  <a:pt x="8557" y="13865"/>
                  <a:pt x="8250" y="11401"/>
                  <a:pt x="8340" y="8886"/>
                </a:cubicBezTo>
                <a:cubicBezTo>
                  <a:pt x="8345" y="8755"/>
                  <a:pt x="8251" y="8692"/>
                  <a:pt x="8153" y="8692"/>
                </a:cubicBezTo>
                <a:cubicBezTo>
                  <a:pt x="8053" y="8692"/>
                  <a:pt x="7948" y="8758"/>
                  <a:pt x="7937" y="8886"/>
                </a:cubicBezTo>
                <a:cubicBezTo>
                  <a:pt x="7713" y="11487"/>
                  <a:pt x="8035" y="14071"/>
                  <a:pt x="8900" y="16528"/>
                </a:cubicBezTo>
                <a:cubicBezTo>
                  <a:pt x="8272" y="16993"/>
                  <a:pt x="7623" y="17427"/>
                  <a:pt x="6951" y="17825"/>
                </a:cubicBezTo>
                <a:cubicBezTo>
                  <a:pt x="5940" y="16302"/>
                  <a:pt x="5318" y="14634"/>
                  <a:pt x="5009" y="12825"/>
                </a:cubicBezTo>
                <a:cubicBezTo>
                  <a:pt x="4991" y="12718"/>
                  <a:pt x="4899" y="12668"/>
                  <a:pt x="4804" y="12668"/>
                </a:cubicBezTo>
                <a:cubicBezTo>
                  <a:pt x="4686" y="12668"/>
                  <a:pt x="4563" y="12746"/>
                  <a:pt x="4577" y="12883"/>
                </a:cubicBezTo>
                <a:cubicBezTo>
                  <a:pt x="4769" y="14780"/>
                  <a:pt x="5516" y="16502"/>
                  <a:pt x="6704" y="17970"/>
                </a:cubicBezTo>
                <a:cubicBezTo>
                  <a:pt x="6510" y="18080"/>
                  <a:pt x="6317" y="18190"/>
                  <a:pt x="6121" y="18296"/>
                </a:cubicBezTo>
                <a:cubicBezTo>
                  <a:pt x="6084" y="18160"/>
                  <a:pt x="5981" y="18051"/>
                  <a:pt x="5808" y="18051"/>
                </a:cubicBezTo>
                <a:cubicBezTo>
                  <a:pt x="5793" y="18051"/>
                  <a:pt x="5778" y="18052"/>
                  <a:pt x="5762" y="18053"/>
                </a:cubicBezTo>
                <a:cubicBezTo>
                  <a:pt x="5590" y="18071"/>
                  <a:pt x="5422" y="18080"/>
                  <a:pt x="5259" y="18080"/>
                </a:cubicBezTo>
                <a:cubicBezTo>
                  <a:pt x="2235" y="18080"/>
                  <a:pt x="865" y="15092"/>
                  <a:pt x="1509" y="12260"/>
                </a:cubicBezTo>
                <a:cubicBezTo>
                  <a:pt x="2149" y="9442"/>
                  <a:pt x="4248" y="7414"/>
                  <a:pt x="6911" y="6445"/>
                </a:cubicBezTo>
                <a:cubicBezTo>
                  <a:pt x="8724" y="5785"/>
                  <a:pt x="10929" y="5425"/>
                  <a:pt x="12923" y="4750"/>
                </a:cubicBezTo>
                <a:close/>
                <a:moveTo>
                  <a:pt x="14045" y="12516"/>
                </a:moveTo>
                <a:lnTo>
                  <a:pt x="14045" y="12516"/>
                </a:lnTo>
                <a:cubicBezTo>
                  <a:pt x="13214" y="13880"/>
                  <a:pt x="12267" y="15173"/>
                  <a:pt x="11208" y="16368"/>
                </a:cubicBezTo>
                <a:cubicBezTo>
                  <a:pt x="9933" y="17808"/>
                  <a:pt x="8506" y="19119"/>
                  <a:pt x="6949" y="20251"/>
                </a:cubicBezTo>
                <a:cubicBezTo>
                  <a:pt x="6181" y="20810"/>
                  <a:pt x="5383" y="21327"/>
                  <a:pt x="4560" y="21804"/>
                </a:cubicBezTo>
                <a:cubicBezTo>
                  <a:pt x="4018" y="22119"/>
                  <a:pt x="3005" y="22822"/>
                  <a:pt x="2202" y="22822"/>
                </a:cubicBezTo>
                <a:cubicBezTo>
                  <a:pt x="1955" y="22822"/>
                  <a:pt x="1729" y="22756"/>
                  <a:pt x="1541" y="22592"/>
                </a:cubicBezTo>
                <a:cubicBezTo>
                  <a:pt x="1619" y="22547"/>
                  <a:pt x="1672" y="22471"/>
                  <a:pt x="1665" y="22364"/>
                </a:cubicBezTo>
                <a:cubicBezTo>
                  <a:pt x="1636" y="22006"/>
                  <a:pt x="1374" y="21732"/>
                  <a:pt x="1174" y="21444"/>
                </a:cubicBezTo>
                <a:cubicBezTo>
                  <a:pt x="1103" y="21344"/>
                  <a:pt x="1032" y="21243"/>
                  <a:pt x="959" y="21144"/>
                </a:cubicBezTo>
                <a:cubicBezTo>
                  <a:pt x="1012" y="21144"/>
                  <a:pt x="1048" y="21075"/>
                  <a:pt x="991" y="21043"/>
                </a:cubicBezTo>
                <a:cubicBezTo>
                  <a:pt x="928" y="21008"/>
                  <a:pt x="873" y="20967"/>
                  <a:pt x="821" y="20924"/>
                </a:cubicBezTo>
                <a:cubicBezTo>
                  <a:pt x="2979" y="20899"/>
                  <a:pt x="5432" y="19603"/>
                  <a:pt x="7253" y="18551"/>
                </a:cubicBezTo>
                <a:cubicBezTo>
                  <a:pt x="9392" y="17315"/>
                  <a:pt x="11337" y="15720"/>
                  <a:pt x="12962" y="13859"/>
                </a:cubicBezTo>
                <a:cubicBezTo>
                  <a:pt x="13342" y="13425"/>
                  <a:pt x="13700" y="12977"/>
                  <a:pt x="14045" y="12516"/>
                </a:cubicBezTo>
                <a:close/>
                <a:moveTo>
                  <a:pt x="18879" y="7893"/>
                </a:moveTo>
                <a:cubicBezTo>
                  <a:pt x="18876" y="8573"/>
                  <a:pt x="18873" y="9253"/>
                  <a:pt x="18871" y="9934"/>
                </a:cubicBezTo>
                <a:cubicBezTo>
                  <a:pt x="18861" y="12949"/>
                  <a:pt x="19094" y="16105"/>
                  <a:pt x="18151" y="19012"/>
                </a:cubicBezTo>
                <a:cubicBezTo>
                  <a:pt x="17303" y="21625"/>
                  <a:pt x="15311" y="24930"/>
                  <a:pt x="12226" y="25045"/>
                </a:cubicBezTo>
                <a:cubicBezTo>
                  <a:pt x="12177" y="25047"/>
                  <a:pt x="12128" y="25048"/>
                  <a:pt x="12080" y="25048"/>
                </a:cubicBezTo>
                <a:cubicBezTo>
                  <a:pt x="10726" y="25048"/>
                  <a:pt x="9579" y="24343"/>
                  <a:pt x="8991" y="23105"/>
                </a:cubicBezTo>
                <a:cubicBezTo>
                  <a:pt x="8517" y="22109"/>
                  <a:pt x="8559" y="21057"/>
                  <a:pt x="8428" y="20006"/>
                </a:cubicBezTo>
                <a:lnTo>
                  <a:pt x="8550" y="19904"/>
                </a:lnTo>
                <a:cubicBezTo>
                  <a:pt x="10057" y="21006"/>
                  <a:pt x="11900" y="21612"/>
                  <a:pt x="13756" y="21612"/>
                </a:cubicBezTo>
                <a:cubicBezTo>
                  <a:pt x="14282" y="21612"/>
                  <a:pt x="14808" y="21564"/>
                  <a:pt x="15329" y="21464"/>
                </a:cubicBezTo>
                <a:cubicBezTo>
                  <a:pt x="15535" y="21424"/>
                  <a:pt x="15498" y="21081"/>
                  <a:pt x="15295" y="21081"/>
                </a:cubicBezTo>
                <a:cubicBezTo>
                  <a:pt x="15289" y="21081"/>
                  <a:pt x="15283" y="21081"/>
                  <a:pt x="15277" y="21082"/>
                </a:cubicBezTo>
                <a:cubicBezTo>
                  <a:pt x="14865" y="21124"/>
                  <a:pt x="14458" y="21146"/>
                  <a:pt x="14057" y="21146"/>
                </a:cubicBezTo>
                <a:cubicBezTo>
                  <a:pt x="12191" y="21146"/>
                  <a:pt x="10444" y="20681"/>
                  <a:pt x="8801" y="19694"/>
                </a:cubicBezTo>
                <a:cubicBezTo>
                  <a:pt x="9465" y="19133"/>
                  <a:pt x="10105" y="18542"/>
                  <a:pt x="10711" y="17922"/>
                </a:cubicBezTo>
                <a:cubicBezTo>
                  <a:pt x="11328" y="18355"/>
                  <a:pt x="12124" y="18561"/>
                  <a:pt x="12914" y="18561"/>
                </a:cubicBezTo>
                <a:cubicBezTo>
                  <a:pt x="13570" y="18561"/>
                  <a:pt x="14221" y="18419"/>
                  <a:pt x="14762" y="18146"/>
                </a:cubicBezTo>
                <a:cubicBezTo>
                  <a:pt x="14954" y="18049"/>
                  <a:pt x="14850" y="17758"/>
                  <a:pt x="14661" y="17758"/>
                </a:cubicBezTo>
                <a:cubicBezTo>
                  <a:pt x="14642" y="17758"/>
                  <a:pt x="14623" y="17761"/>
                  <a:pt x="14603" y="17767"/>
                </a:cubicBezTo>
                <a:cubicBezTo>
                  <a:pt x="14011" y="17945"/>
                  <a:pt x="13488" y="18027"/>
                  <a:pt x="12984" y="18027"/>
                </a:cubicBezTo>
                <a:cubicBezTo>
                  <a:pt x="12323" y="18027"/>
                  <a:pt x="11695" y="17887"/>
                  <a:pt x="10985" y="17640"/>
                </a:cubicBezTo>
                <a:cubicBezTo>
                  <a:pt x="11884" y="16699"/>
                  <a:pt x="12764" y="15657"/>
                  <a:pt x="13579" y="14544"/>
                </a:cubicBezTo>
                <a:cubicBezTo>
                  <a:pt x="14111" y="14717"/>
                  <a:pt x="14656" y="14805"/>
                  <a:pt x="15196" y="14805"/>
                </a:cubicBezTo>
                <a:cubicBezTo>
                  <a:pt x="16331" y="14805"/>
                  <a:pt x="17439" y="14418"/>
                  <a:pt x="18339" y="13633"/>
                </a:cubicBezTo>
                <a:cubicBezTo>
                  <a:pt x="18431" y="13553"/>
                  <a:pt x="18346" y="13406"/>
                  <a:pt x="18244" y="13406"/>
                </a:cubicBezTo>
                <a:cubicBezTo>
                  <a:pt x="18223" y="13406"/>
                  <a:pt x="18201" y="13412"/>
                  <a:pt x="18180" y="13426"/>
                </a:cubicBezTo>
                <a:cubicBezTo>
                  <a:pt x="17201" y="14088"/>
                  <a:pt x="16113" y="14453"/>
                  <a:pt x="14990" y="14453"/>
                </a:cubicBezTo>
                <a:cubicBezTo>
                  <a:pt x="14580" y="14453"/>
                  <a:pt x="14166" y="14404"/>
                  <a:pt x="13751" y="14304"/>
                </a:cubicBezTo>
                <a:cubicBezTo>
                  <a:pt x="14422" y="13364"/>
                  <a:pt x="15044" y="12375"/>
                  <a:pt x="15586" y="11354"/>
                </a:cubicBezTo>
                <a:cubicBezTo>
                  <a:pt x="15687" y="11368"/>
                  <a:pt x="15790" y="11375"/>
                  <a:pt x="15894" y="11375"/>
                </a:cubicBezTo>
                <a:cubicBezTo>
                  <a:pt x="16612" y="11375"/>
                  <a:pt x="17359" y="11054"/>
                  <a:pt x="17751" y="10451"/>
                </a:cubicBezTo>
                <a:cubicBezTo>
                  <a:pt x="17834" y="10324"/>
                  <a:pt x="17719" y="10201"/>
                  <a:pt x="17597" y="10201"/>
                </a:cubicBezTo>
                <a:cubicBezTo>
                  <a:pt x="17558" y="10201"/>
                  <a:pt x="17517" y="10214"/>
                  <a:pt x="17482" y="10245"/>
                </a:cubicBezTo>
                <a:cubicBezTo>
                  <a:pt x="16948" y="10721"/>
                  <a:pt x="16429" y="11010"/>
                  <a:pt x="15741" y="11051"/>
                </a:cubicBezTo>
                <a:cubicBezTo>
                  <a:pt x="16216" y="10124"/>
                  <a:pt x="16619" y="9173"/>
                  <a:pt x="16936" y="8207"/>
                </a:cubicBezTo>
                <a:cubicBezTo>
                  <a:pt x="16947" y="8211"/>
                  <a:pt x="16956" y="8217"/>
                  <a:pt x="16969" y="8217"/>
                </a:cubicBezTo>
                <a:cubicBezTo>
                  <a:pt x="17104" y="8230"/>
                  <a:pt x="17239" y="8237"/>
                  <a:pt x="17374" y="8237"/>
                </a:cubicBezTo>
                <a:cubicBezTo>
                  <a:pt x="17895" y="8237"/>
                  <a:pt x="18413" y="8134"/>
                  <a:pt x="18879" y="7893"/>
                </a:cubicBezTo>
                <a:close/>
                <a:moveTo>
                  <a:pt x="17755" y="0"/>
                </a:moveTo>
                <a:cubicBezTo>
                  <a:pt x="17681" y="0"/>
                  <a:pt x="17611" y="35"/>
                  <a:pt x="17573" y="118"/>
                </a:cubicBezTo>
                <a:cubicBezTo>
                  <a:pt x="16310" y="2930"/>
                  <a:pt x="13175" y="3955"/>
                  <a:pt x="10403" y="4616"/>
                </a:cubicBezTo>
                <a:cubicBezTo>
                  <a:pt x="7673" y="5266"/>
                  <a:pt x="4821" y="5895"/>
                  <a:pt x="2828" y="8031"/>
                </a:cubicBezTo>
                <a:cubicBezTo>
                  <a:pt x="1105" y="9877"/>
                  <a:pt x="108" y="12543"/>
                  <a:pt x="608" y="15064"/>
                </a:cubicBezTo>
                <a:cubicBezTo>
                  <a:pt x="987" y="16976"/>
                  <a:pt x="2688" y="18928"/>
                  <a:pt x="4696" y="18996"/>
                </a:cubicBezTo>
                <a:cubicBezTo>
                  <a:pt x="4327" y="19162"/>
                  <a:pt x="3956" y="19323"/>
                  <a:pt x="3580" y="19470"/>
                </a:cubicBezTo>
                <a:cubicBezTo>
                  <a:pt x="2616" y="19849"/>
                  <a:pt x="1561" y="20062"/>
                  <a:pt x="637" y="20526"/>
                </a:cubicBezTo>
                <a:cubicBezTo>
                  <a:pt x="584" y="20552"/>
                  <a:pt x="554" y="20593"/>
                  <a:pt x="540" y="20639"/>
                </a:cubicBezTo>
                <a:cubicBezTo>
                  <a:pt x="523" y="20621"/>
                  <a:pt x="507" y="20602"/>
                  <a:pt x="490" y="20584"/>
                </a:cubicBezTo>
                <a:cubicBezTo>
                  <a:pt x="436" y="20523"/>
                  <a:pt x="376" y="20498"/>
                  <a:pt x="318" y="20498"/>
                </a:cubicBezTo>
                <a:cubicBezTo>
                  <a:pt x="149" y="20498"/>
                  <a:pt x="1" y="20712"/>
                  <a:pt x="82" y="20899"/>
                </a:cubicBezTo>
                <a:cubicBezTo>
                  <a:pt x="229" y="21232"/>
                  <a:pt x="421" y="21537"/>
                  <a:pt x="620" y="21839"/>
                </a:cubicBezTo>
                <a:cubicBezTo>
                  <a:pt x="793" y="22103"/>
                  <a:pt x="950" y="22456"/>
                  <a:pt x="1241" y="22604"/>
                </a:cubicBezTo>
                <a:cubicBezTo>
                  <a:pt x="1212" y="22651"/>
                  <a:pt x="1204" y="22710"/>
                  <a:pt x="1237" y="22772"/>
                </a:cubicBezTo>
                <a:cubicBezTo>
                  <a:pt x="1506" y="23266"/>
                  <a:pt x="1916" y="23451"/>
                  <a:pt x="2386" y="23451"/>
                </a:cubicBezTo>
                <a:cubicBezTo>
                  <a:pt x="3476" y="23451"/>
                  <a:pt x="4886" y="22458"/>
                  <a:pt x="5600" y="22018"/>
                </a:cubicBezTo>
                <a:cubicBezTo>
                  <a:pt x="6366" y="21547"/>
                  <a:pt x="7104" y="21035"/>
                  <a:pt x="7817" y="20487"/>
                </a:cubicBezTo>
                <a:lnTo>
                  <a:pt x="7817" y="20487"/>
                </a:lnTo>
                <a:cubicBezTo>
                  <a:pt x="7439" y="22526"/>
                  <a:pt x="8636" y="24953"/>
                  <a:pt x="10576" y="25646"/>
                </a:cubicBezTo>
                <a:cubicBezTo>
                  <a:pt x="11097" y="25832"/>
                  <a:pt x="11609" y="25917"/>
                  <a:pt x="12106" y="25917"/>
                </a:cubicBezTo>
                <a:cubicBezTo>
                  <a:pt x="14558" y="25917"/>
                  <a:pt x="16664" y="23860"/>
                  <a:pt x="17855" y="21793"/>
                </a:cubicBezTo>
                <a:cubicBezTo>
                  <a:pt x="19730" y="18534"/>
                  <a:pt x="19712" y="15012"/>
                  <a:pt x="19707" y="11365"/>
                </a:cubicBezTo>
                <a:cubicBezTo>
                  <a:pt x="19703" y="9320"/>
                  <a:pt x="19701" y="7276"/>
                  <a:pt x="19696" y="5232"/>
                </a:cubicBezTo>
                <a:cubicBezTo>
                  <a:pt x="19693" y="3652"/>
                  <a:pt x="19742" y="2017"/>
                  <a:pt x="18801" y="666"/>
                </a:cubicBezTo>
                <a:cubicBezTo>
                  <a:pt x="18733" y="567"/>
                  <a:pt x="18642" y="516"/>
                  <a:pt x="18548" y="499"/>
                </a:cubicBezTo>
                <a:cubicBezTo>
                  <a:pt x="18550" y="484"/>
                  <a:pt x="18551" y="467"/>
                  <a:pt x="18552" y="451"/>
                </a:cubicBezTo>
                <a:cubicBezTo>
                  <a:pt x="18571" y="202"/>
                  <a:pt x="18389" y="78"/>
                  <a:pt x="18196" y="78"/>
                </a:cubicBezTo>
                <a:cubicBezTo>
                  <a:pt x="18124" y="78"/>
                  <a:pt x="18050" y="95"/>
                  <a:pt x="17985" y="129"/>
                </a:cubicBezTo>
                <a:cubicBezTo>
                  <a:pt x="17938" y="51"/>
                  <a:pt x="17844" y="0"/>
                  <a:pt x="177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977201">
            <a:off x="3235621" y="4538963"/>
            <a:ext cx="2068346" cy="1494164"/>
          </a:xfrm>
          <a:custGeom>
            <a:avLst/>
            <a:gdLst/>
            <a:ahLst/>
            <a:cxnLst/>
            <a:rect l="l" t="t" r="r" b="b"/>
            <a:pathLst>
              <a:path w="67290" h="48610" extrusionOk="0">
                <a:moveTo>
                  <a:pt x="8161" y="14531"/>
                </a:moveTo>
                <a:cubicBezTo>
                  <a:pt x="8711" y="14531"/>
                  <a:pt x="9270" y="14686"/>
                  <a:pt x="9708" y="15003"/>
                </a:cubicBezTo>
                <a:cubicBezTo>
                  <a:pt x="10895" y="15867"/>
                  <a:pt x="11235" y="17320"/>
                  <a:pt x="11326" y="18705"/>
                </a:cubicBezTo>
                <a:cubicBezTo>
                  <a:pt x="11331" y="18826"/>
                  <a:pt x="11434" y="18892"/>
                  <a:pt x="11536" y="18892"/>
                </a:cubicBezTo>
                <a:cubicBezTo>
                  <a:pt x="11567" y="18892"/>
                  <a:pt x="11598" y="18885"/>
                  <a:pt x="11626" y="18873"/>
                </a:cubicBezTo>
                <a:lnTo>
                  <a:pt x="11626" y="18873"/>
                </a:lnTo>
                <a:cubicBezTo>
                  <a:pt x="11614" y="19063"/>
                  <a:pt x="11763" y="19159"/>
                  <a:pt x="11920" y="19159"/>
                </a:cubicBezTo>
                <a:cubicBezTo>
                  <a:pt x="12064" y="19159"/>
                  <a:pt x="12214" y="19078"/>
                  <a:pt x="12251" y="18916"/>
                </a:cubicBezTo>
                <a:cubicBezTo>
                  <a:pt x="12723" y="16826"/>
                  <a:pt x="14544" y="15657"/>
                  <a:pt x="16476" y="15657"/>
                </a:cubicBezTo>
                <a:cubicBezTo>
                  <a:pt x="17280" y="15657"/>
                  <a:pt x="18103" y="15860"/>
                  <a:pt x="18856" y="16283"/>
                </a:cubicBezTo>
                <a:cubicBezTo>
                  <a:pt x="19639" y="16720"/>
                  <a:pt x="20132" y="17293"/>
                  <a:pt x="20414" y="17943"/>
                </a:cubicBezTo>
                <a:cubicBezTo>
                  <a:pt x="20409" y="18020"/>
                  <a:pt x="20448" y="18091"/>
                  <a:pt x="20502" y="18142"/>
                </a:cubicBezTo>
                <a:cubicBezTo>
                  <a:pt x="21077" y="19729"/>
                  <a:pt x="20437" y="21705"/>
                  <a:pt x="19485" y="23206"/>
                </a:cubicBezTo>
                <a:cubicBezTo>
                  <a:pt x="19369" y="23397"/>
                  <a:pt x="19558" y="23593"/>
                  <a:pt x="19746" y="23593"/>
                </a:cubicBezTo>
                <a:cubicBezTo>
                  <a:pt x="19761" y="23593"/>
                  <a:pt x="19777" y="23592"/>
                  <a:pt x="19792" y="23589"/>
                </a:cubicBezTo>
                <a:cubicBezTo>
                  <a:pt x="19842" y="23653"/>
                  <a:pt x="19911" y="23698"/>
                  <a:pt x="19999" y="23698"/>
                </a:cubicBezTo>
                <a:cubicBezTo>
                  <a:pt x="20041" y="23698"/>
                  <a:pt x="20088" y="23688"/>
                  <a:pt x="20138" y="23665"/>
                </a:cubicBezTo>
                <a:cubicBezTo>
                  <a:pt x="20563" y="23477"/>
                  <a:pt x="20967" y="23393"/>
                  <a:pt x="21343" y="23393"/>
                </a:cubicBezTo>
                <a:cubicBezTo>
                  <a:pt x="23609" y="23393"/>
                  <a:pt x="24842" y="26454"/>
                  <a:pt x="23297" y="28431"/>
                </a:cubicBezTo>
                <a:cubicBezTo>
                  <a:pt x="22640" y="29272"/>
                  <a:pt x="21806" y="29624"/>
                  <a:pt x="20961" y="29624"/>
                </a:cubicBezTo>
                <a:cubicBezTo>
                  <a:pt x="19121" y="29624"/>
                  <a:pt x="17234" y="27952"/>
                  <a:pt x="17030" y="26008"/>
                </a:cubicBezTo>
                <a:cubicBezTo>
                  <a:pt x="17042" y="25962"/>
                  <a:pt x="17060" y="25925"/>
                  <a:pt x="17072" y="25880"/>
                </a:cubicBezTo>
                <a:cubicBezTo>
                  <a:pt x="17148" y="25615"/>
                  <a:pt x="16942" y="25459"/>
                  <a:pt x="16727" y="25459"/>
                </a:cubicBezTo>
                <a:cubicBezTo>
                  <a:pt x="16567" y="25459"/>
                  <a:pt x="16403" y="25544"/>
                  <a:pt x="16342" y="25732"/>
                </a:cubicBezTo>
                <a:cubicBezTo>
                  <a:pt x="16057" y="26634"/>
                  <a:pt x="15195" y="27431"/>
                  <a:pt x="14226" y="27431"/>
                </a:cubicBezTo>
                <a:cubicBezTo>
                  <a:pt x="14089" y="27431"/>
                  <a:pt x="13950" y="27415"/>
                  <a:pt x="13810" y="27382"/>
                </a:cubicBezTo>
                <a:cubicBezTo>
                  <a:pt x="12892" y="27164"/>
                  <a:pt x="12431" y="26313"/>
                  <a:pt x="12401" y="25446"/>
                </a:cubicBezTo>
                <a:cubicBezTo>
                  <a:pt x="12471" y="25308"/>
                  <a:pt x="12537" y="25164"/>
                  <a:pt x="12590" y="25014"/>
                </a:cubicBezTo>
                <a:cubicBezTo>
                  <a:pt x="12657" y="24818"/>
                  <a:pt x="12567" y="24646"/>
                  <a:pt x="12427" y="24560"/>
                </a:cubicBezTo>
                <a:cubicBezTo>
                  <a:pt x="12420" y="24550"/>
                  <a:pt x="12411" y="24545"/>
                  <a:pt x="12401" y="24541"/>
                </a:cubicBezTo>
                <a:cubicBezTo>
                  <a:pt x="12349" y="24512"/>
                  <a:pt x="12291" y="24496"/>
                  <a:pt x="12234" y="24496"/>
                </a:cubicBezTo>
                <a:cubicBezTo>
                  <a:pt x="12126" y="24496"/>
                  <a:pt x="12022" y="24554"/>
                  <a:pt x="11963" y="24694"/>
                </a:cubicBezTo>
                <a:cubicBezTo>
                  <a:pt x="11257" y="26354"/>
                  <a:pt x="10046" y="26997"/>
                  <a:pt x="8779" y="26997"/>
                </a:cubicBezTo>
                <a:cubicBezTo>
                  <a:pt x="5751" y="26997"/>
                  <a:pt x="2403" y="23328"/>
                  <a:pt x="4868" y="21097"/>
                </a:cubicBezTo>
                <a:cubicBezTo>
                  <a:pt x="4893" y="21093"/>
                  <a:pt x="4924" y="21091"/>
                  <a:pt x="4944" y="21084"/>
                </a:cubicBezTo>
                <a:cubicBezTo>
                  <a:pt x="5050" y="21057"/>
                  <a:pt x="5104" y="20982"/>
                  <a:pt x="5116" y="20889"/>
                </a:cubicBezTo>
                <a:lnTo>
                  <a:pt x="5144" y="20870"/>
                </a:lnTo>
                <a:cubicBezTo>
                  <a:pt x="5278" y="20773"/>
                  <a:pt x="5208" y="20555"/>
                  <a:pt x="5059" y="20555"/>
                </a:cubicBezTo>
                <a:cubicBezTo>
                  <a:pt x="5040" y="20555"/>
                  <a:pt x="5019" y="20558"/>
                  <a:pt x="4998" y="20566"/>
                </a:cubicBezTo>
                <a:cubicBezTo>
                  <a:pt x="4980" y="20569"/>
                  <a:pt x="4961" y="20582"/>
                  <a:pt x="4945" y="20592"/>
                </a:cubicBezTo>
                <a:cubicBezTo>
                  <a:pt x="4936" y="20588"/>
                  <a:pt x="4929" y="20578"/>
                  <a:pt x="4917" y="20578"/>
                </a:cubicBezTo>
                <a:cubicBezTo>
                  <a:pt x="4148" y="20410"/>
                  <a:pt x="3330" y="20534"/>
                  <a:pt x="2593" y="20221"/>
                </a:cubicBezTo>
                <a:cubicBezTo>
                  <a:pt x="1745" y="19867"/>
                  <a:pt x="1163" y="19025"/>
                  <a:pt x="1619" y="18126"/>
                </a:cubicBezTo>
                <a:cubicBezTo>
                  <a:pt x="2077" y="17232"/>
                  <a:pt x="2918" y="16905"/>
                  <a:pt x="3807" y="16905"/>
                </a:cubicBezTo>
                <a:cubicBezTo>
                  <a:pt x="4527" y="16905"/>
                  <a:pt x="5279" y="17119"/>
                  <a:pt x="5885" y="17420"/>
                </a:cubicBezTo>
                <a:cubicBezTo>
                  <a:pt x="5900" y="17427"/>
                  <a:pt x="5914" y="17431"/>
                  <a:pt x="5928" y="17431"/>
                </a:cubicBezTo>
                <a:cubicBezTo>
                  <a:pt x="5999" y="17431"/>
                  <a:pt x="6058" y="17349"/>
                  <a:pt x="6011" y="17282"/>
                </a:cubicBezTo>
                <a:cubicBezTo>
                  <a:pt x="5981" y="17239"/>
                  <a:pt x="5943" y="17202"/>
                  <a:pt x="5911" y="17164"/>
                </a:cubicBezTo>
                <a:cubicBezTo>
                  <a:pt x="6019" y="17097"/>
                  <a:pt x="6087" y="16971"/>
                  <a:pt x="6051" y="16804"/>
                </a:cubicBezTo>
                <a:cubicBezTo>
                  <a:pt x="5728" y="15317"/>
                  <a:pt x="6923" y="14531"/>
                  <a:pt x="8161" y="14531"/>
                </a:cubicBezTo>
                <a:close/>
                <a:moveTo>
                  <a:pt x="34485" y="5119"/>
                </a:moveTo>
                <a:cubicBezTo>
                  <a:pt x="37312" y="5119"/>
                  <a:pt x="40140" y="5646"/>
                  <a:pt x="42800" y="6688"/>
                </a:cubicBezTo>
                <a:cubicBezTo>
                  <a:pt x="52553" y="10504"/>
                  <a:pt x="58332" y="20516"/>
                  <a:pt x="57160" y="30847"/>
                </a:cubicBezTo>
                <a:cubicBezTo>
                  <a:pt x="56809" y="30850"/>
                  <a:pt x="56456" y="30879"/>
                  <a:pt x="56108" y="30934"/>
                </a:cubicBezTo>
                <a:cubicBezTo>
                  <a:pt x="56531" y="21597"/>
                  <a:pt x="51525" y="12464"/>
                  <a:pt x="42485" y="9205"/>
                </a:cubicBezTo>
                <a:cubicBezTo>
                  <a:pt x="40482" y="8482"/>
                  <a:pt x="38362" y="8129"/>
                  <a:pt x="36249" y="8129"/>
                </a:cubicBezTo>
                <a:cubicBezTo>
                  <a:pt x="29982" y="8129"/>
                  <a:pt x="23773" y="11234"/>
                  <a:pt x="20826" y="17003"/>
                </a:cubicBezTo>
                <a:cubicBezTo>
                  <a:pt x="20375" y="16290"/>
                  <a:pt x="19685" y="15688"/>
                  <a:pt x="18722" y="15280"/>
                </a:cubicBezTo>
                <a:cubicBezTo>
                  <a:pt x="18012" y="14980"/>
                  <a:pt x="17242" y="14834"/>
                  <a:pt x="16476" y="14834"/>
                </a:cubicBezTo>
                <a:cubicBezTo>
                  <a:pt x="16216" y="14834"/>
                  <a:pt x="15957" y="14851"/>
                  <a:pt x="15700" y="14884"/>
                </a:cubicBezTo>
                <a:cubicBezTo>
                  <a:pt x="18753" y="11177"/>
                  <a:pt x="22210" y="8147"/>
                  <a:pt x="26823" y="6464"/>
                </a:cubicBezTo>
                <a:cubicBezTo>
                  <a:pt x="29289" y="5564"/>
                  <a:pt x="31886" y="5119"/>
                  <a:pt x="34485" y="5119"/>
                </a:cubicBezTo>
                <a:close/>
                <a:moveTo>
                  <a:pt x="33451" y="655"/>
                </a:moveTo>
                <a:cubicBezTo>
                  <a:pt x="36251" y="655"/>
                  <a:pt x="39101" y="1109"/>
                  <a:pt x="41925" y="2073"/>
                </a:cubicBezTo>
                <a:cubicBezTo>
                  <a:pt x="53958" y="6184"/>
                  <a:pt x="61320" y="18449"/>
                  <a:pt x="58761" y="30979"/>
                </a:cubicBezTo>
                <a:cubicBezTo>
                  <a:pt x="58761" y="30979"/>
                  <a:pt x="58759" y="30982"/>
                  <a:pt x="58763" y="30985"/>
                </a:cubicBezTo>
                <a:cubicBezTo>
                  <a:pt x="58617" y="30958"/>
                  <a:pt x="58478" y="30928"/>
                  <a:pt x="58332" y="30911"/>
                </a:cubicBezTo>
                <a:cubicBezTo>
                  <a:pt x="58187" y="30890"/>
                  <a:pt x="58044" y="30877"/>
                  <a:pt x="57900" y="30868"/>
                </a:cubicBezTo>
                <a:cubicBezTo>
                  <a:pt x="59069" y="20111"/>
                  <a:pt x="52996" y="9687"/>
                  <a:pt x="42742" y="5878"/>
                </a:cubicBezTo>
                <a:cubicBezTo>
                  <a:pt x="40161" y="4919"/>
                  <a:pt x="37390" y="4451"/>
                  <a:pt x="34609" y="4451"/>
                </a:cubicBezTo>
                <a:cubicBezTo>
                  <a:pt x="26820" y="4451"/>
                  <a:pt x="18954" y="8127"/>
                  <a:pt x="14980" y="15028"/>
                </a:cubicBezTo>
                <a:cubicBezTo>
                  <a:pt x="13475" y="15425"/>
                  <a:pt x="12205" y="16438"/>
                  <a:pt x="11776" y="18005"/>
                </a:cubicBezTo>
                <a:cubicBezTo>
                  <a:pt x="11774" y="16430"/>
                  <a:pt x="11062" y="14819"/>
                  <a:pt x="9672" y="14118"/>
                </a:cubicBezTo>
                <a:cubicBezTo>
                  <a:pt x="9677" y="14110"/>
                  <a:pt x="9685" y="14107"/>
                  <a:pt x="9688" y="14098"/>
                </a:cubicBezTo>
                <a:cubicBezTo>
                  <a:pt x="15045" y="5872"/>
                  <a:pt x="23959" y="655"/>
                  <a:pt x="33451" y="655"/>
                </a:cubicBezTo>
                <a:close/>
                <a:moveTo>
                  <a:pt x="36286" y="8892"/>
                </a:moveTo>
                <a:cubicBezTo>
                  <a:pt x="38733" y="8892"/>
                  <a:pt x="41241" y="9421"/>
                  <a:pt x="43681" y="10538"/>
                </a:cubicBezTo>
                <a:cubicBezTo>
                  <a:pt x="51613" y="14165"/>
                  <a:pt x="55723" y="22527"/>
                  <a:pt x="55331" y="31011"/>
                </a:cubicBezTo>
                <a:cubicBezTo>
                  <a:pt x="55334" y="31040"/>
                  <a:pt x="55343" y="31056"/>
                  <a:pt x="55343" y="31078"/>
                </a:cubicBezTo>
                <a:cubicBezTo>
                  <a:pt x="54871" y="31198"/>
                  <a:pt x="54411" y="31374"/>
                  <a:pt x="53985" y="31603"/>
                </a:cubicBezTo>
                <a:cubicBezTo>
                  <a:pt x="54271" y="23376"/>
                  <a:pt x="51558" y="14812"/>
                  <a:pt x="42614" y="12701"/>
                </a:cubicBezTo>
                <a:cubicBezTo>
                  <a:pt x="41517" y="12443"/>
                  <a:pt x="40398" y="12319"/>
                  <a:pt x="39277" y="12319"/>
                </a:cubicBezTo>
                <a:cubicBezTo>
                  <a:pt x="32514" y="12319"/>
                  <a:pt x="25689" y="16819"/>
                  <a:pt x="23480" y="23305"/>
                </a:cubicBezTo>
                <a:cubicBezTo>
                  <a:pt x="22900" y="22808"/>
                  <a:pt x="22146" y="22503"/>
                  <a:pt x="21404" y="22503"/>
                </a:cubicBezTo>
                <a:cubicBezTo>
                  <a:pt x="21113" y="22503"/>
                  <a:pt x="20824" y="22550"/>
                  <a:pt x="20548" y="22650"/>
                </a:cubicBezTo>
                <a:cubicBezTo>
                  <a:pt x="21508" y="21097"/>
                  <a:pt x="21798" y="19226"/>
                  <a:pt x="21179" y="17690"/>
                </a:cubicBezTo>
                <a:cubicBezTo>
                  <a:pt x="24538" y="12132"/>
                  <a:pt x="30225" y="8892"/>
                  <a:pt x="36286" y="8892"/>
                </a:cubicBezTo>
                <a:close/>
                <a:moveTo>
                  <a:pt x="57327" y="31695"/>
                </a:moveTo>
                <a:cubicBezTo>
                  <a:pt x="58343" y="31695"/>
                  <a:pt x="59378" y="31891"/>
                  <a:pt x="60280" y="32347"/>
                </a:cubicBezTo>
                <a:cubicBezTo>
                  <a:pt x="62950" y="33705"/>
                  <a:pt x="63396" y="36810"/>
                  <a:pt x="61913" y="39200"/>
                </a:cubicBezTo>
                <a:cubicBezTo>
                  <a:pt x="61810" y="39361"/>
                  <a:pt x="61877" y="39525"/>
                  <a:pt x="61995" y="39643"/>
                </a:cubicBezTo>
                <a:cubicBezTo>
                  <a:pt x="62024" y="39780"/>
                  <a:pt x="62154" y="39901"/>
                  <a:pt x="62296" y="39901"/>
                </a:cubicBezTo>
                <a:cubicBezTo>
                  <a:pt x="62346" y="39901"/>
                  <a:pt x="62398" y="39886"/>
                  <a:pt x="62447" y="39851"/>
                </a:cubicBezTo>
                <a:cubicBezTo>
                  <a:pt x="62904" y="39506"/>
                  <a:pt x="63442" y="39334"/>
                  <a:pt x="63964" y="39334"/>
                </a:cubicBezTo>
                <a:cubicBezTo>
                  <a:pt x="64860" y="39334"/>
                  <a:pt x="65707" y="39840"/>
                  <a:pt x="66013" y="40850"/>
                </a:cubicBezTo>
                <a:cubicBezTo>
                  <a:pt x="66516" y="42524"/>
                  <a:pt x="65166" y="43309"/>
                  <a:pt x="63799" y="43662"/>
                </a:cubicBezTo>
                <a:cubicBezTo>
                  <a:pt x="63447" y="43748"/>
                  <a:pt x="63511" y="44272"/>
                  <a:pt x="63837" y="44340"/>
                </a:cubicBezTo>
                <a:cubicBezTo>
                  <a:pt x="63915" y="44356"/>
                  <a:pt x="63986" y="44362"/>
                  <a:pt x="64062" y="44372"/>
                </a:cubicBezTo>
                <a:cubicBezTo>
                  <a:pt x="64087" y="44401"/>
                  <a:pt x="64115" y="44426"/>
                  <a:pt x="64151" y="44444"/>
                </a:cubicBezTo>
                <a:cubicBezTo>
                  <a:pt x="65748" y="45261"/>
                  <a:pt x="65423" y="47603"/>
                  <a:pt x="63586" y="47817"/>
                </a:cubicBezTo>
                <a:cubicBezTo>
                  <a:pt x="63493" y="47828"/>
                  <a:pt x="63403" y="47833"/>
                  <a:pt x="63316" y="47833"/>
                </a:cubicBezTo>
                <a:cubicBezTo>
                  <a:pt x="62040" y="47833"/>
                  <a:pt x="61418" y="46708"/>
                  <a:pt x="61344" y="45553"/>
                </a:cubicBezTo>
                <a:cubicBezTo>
                  <a:pt x="61396" y="45379"/>
                  <a:pt x="61433" y="45191"/>
                  <a:pt x="61431" y="44967"/>
                </a:cubicBezTo>
                <a:cubicBezTo>
                  <a:pt x="61434" y="44855"/>
                  <a:pt x="61362" y="44795"/>
                  <a:pt x="61277" y="44781"/>
                </a:cubicBezTo>
                <a:cubicBezTo>
                  <a:pt x="61206" y="44692"/>
                  <a:pt x="61096" y="44633"/>
                  <a:pt x="60993" y="44633"/>
                </a:cubicBezTo>
                <a:cubicBezTo>
                  <a:pt x="60898" y="44633"/>
                  <a:pt x="60809" y="44684"/>
                  <a:pt x="60765" y="44811"/>
                </a:cubicBezTo>
                <a:cubicBezTo>
                  <a:pt x="60669" y="45083"/>
                  <a:pt x="60623" y="45358"/>
                  <a:pt x="60611" y="45633"/>
                </a:cubicBezTo>
                <a:cubicBezTo>
                  <a:pt x="60285" y="45944"/>
                  <a:pt x="59827" y="46062"/>
                  <a:pt x="59338" y="46062"/>
                </a:cubicBezTo>
                <a:cubicBezTo>
                  <a:pt x="58510" y="46062"/>
                  <a:pt x="57593" y="45725"/>
                  <a:pt x="57077" y="45416"/>
                </a:cubicBezTo>
                <a:cubicBezTo>
                  <a:pt x="55865" y="44690"/>
                  <a:pt x="55277" y="43290"/>
                  <a:pt x="55805" y="41961"/>
                </a:cubicBezTo>
                <a:cubicBezTo>
                  <a:pt x="55925" y="41658"/>
                  <a:pt x="55664" y="41399"/>
                  <a:pt x="55419" y="41399"/>
                </a:cubicBezTo>
                <a:cubicBezTo>
                  <a:pt x="55298" y="41399"/>
                  <a:pt x="55181" y="41463"/>
                  <a:pt x="55117" y="41617"/>
                </a:cubicBezTo>
                <a:cubicBezTo>
                  <a:pt x="55110" y="41634"/>
                  <a:pt x="55106" y="41650"/>
                  <a:pt x="55098" y="41670"/>
                </a:cubicBezTo>
                <a:cubicBezTo>
                  <a:pt x="54998" y="41682"/>
                  <a:pt x="54911" y="41736"/>
                  <a:pt x="54857" y="41852"/>
                </a:cubicBezTo>
                <a:cubicBezTo>
                  <a:pt x="54475" y="42713"/>
                  <a:pt x="53864" y="43051"/>
                  <a:pt x="53228" y="43051"/>
                </a:cubicBezTo>
                <a:cubicBezTo>
                  <a:pt x="51761" y="43051"/>
                  <a:pt x="50166" y="41253"/>
                  <a:pt x="50957" y="39951"/>
                </a:cubicBezTo>
                <a:cubicBezTo>
                  <a:pt x="51123" y="39850"/>
                  <a:pt x="51277" y="39744"/>
                  <a:pt x="51427" y="39619"/>
                </a:cubicBezTo>
                <a:cubicBezTo>
                  <a:pt x="51531" y="39539"/>
                  <a:pt x="51571" y="39433"/>
                  <a:pt x="51571" y="39331"/>
                </a:cubicBezTo>
                <a:cubicBezTo>
                  <a:pt x="51665" y="39211"/>
                  <a:pt x="51590" y="39029"/>
                  <a:pt x="51441" y="39007"/>
                </a:cubicBezTo>
                <a:cubicBezTo>
                  <a:pt x="51381" y="38951"/>
                  <a:pt x="51308" y="38916"/>
                  <a:pt x="51225" y="38916"/>
                </a:cubicBezTo>
                <a:cubicBezTo>
                  <a:pt x="51162" y="38916"/>
                  <a:pt x="51093" y="38937"/>
                  <a:pt x="51021" y="38986"/>
                </a:cubicBezTo>
                <a:cubicBezTo>
                  <a:pt x="50300" y="39497"/>
                  <a:pt x="49401" y="39744"/>
                  <a:pt x="48520" y="39744"/>
                </a:cubicBezTo>
                <a:cubicBezTo>
                  <a:pt x="46462" y="39744"/>
                  <a:pt x="44501" y="38396"/>
                  <a:pt x="45131" y="35911"/>
                </a:cubicBezTo>
                <a:cubicBezTo>
                  <a:pt x="45507" y="34444"/>
                  <a:pt x="46981" y="33478"/>
                  <a:pt x="48458" y="33478"/>
                </a:cubicBezTo>
                <a:cubicBezTo>
                  <a:pt x="48586" y="33478"/>
                  <a:pt x="48714" y="33485"/>
                  <a:pt x="48841" y="33500"/>
                </a:cubicBezTo>
                <a:cubicBezTo>
                  <a:pt x="50303" y="33670"/>
                  <a:pt x="51469" y="34752"/>
                  <a:pt x="52068" y="36049"/>
                </a:cubicBezTo>
                <a:cubicBezTo>
                  <a:pt x="52133" y="36192"/>
                  <a:pt x="52260" y="36255"/>
                  <a:pt x="52385" y="36255"/>
                </a:cubicBezTo>
                <a:cubicBezTo>
                  <a:pt x="52460" y="36255"/>
                  <a:pt x="52534" y="36232"/>
                  <a:pt x="52593" y="36192"/>
                </a:cubicBezTo>
                <a:cubicBezTo>
                  <a:pt x="52609" y="36196"/>
                  <a:pt x="52625" y="36197"/>
                  <a:pt x="52641" y="36197"/>
                </a:cubicBezTo>
                <a:cubicBezTo>
                  <a:pt x="52819" y="36197"/>
                  <a:pt x="52953" y="35960"/>
                  <a:pt x="52791" y="35820"/>
                </a:cubicBezTo>
                <a:cubicBezTo>
                  <a:pt x="52497" y="34230"/>
                  <a:pt x="52972" y="33099"/>
                  <a:pt x="54223" y="32418"/>
                </a:cubicBezTo>
                <a:cubicBezTo>
                  <a:pt x="54961" y="32021"/>
                  <a:pt x="55755" y="31787"/>
                  <a:pt x="56596" y="31728"/>
                </a:cubicBezTo>
                <a:cubicBezTo>
                  <a:pt x="56837" y="31706"/>
                  <a:pt x="57082" y="31695"/>
                  <a:pt x="57327" y="31695"/>
                </a:cubicBezTo>
                <a:close/>
                <a:moveTo>
                  <a:pt x="33593" y="1"/>
                </a:moveTo>
                <a:cubicBezTo>
                  <a:pt x="23747" y="1"/>
                  <a:pt x="13337" y="4880"/>
                  <a:pt x="9215" y="13863"/>
                </a:cubicBezTo>
                <a:cubicBezTo>
                  <a:pt x="9205" y="13886"/>
                  <a:pt x="9201" y="13902"/>
                  <a:pt x="9195" y="13928"/>
                </a:cubicBezTo>
                <a:cubicBezTo>
                  <a:pt x="9039" y="13871"/>
                  <a:pt x="8876" y="13829"/>
                  <a:pt x="8703" y="13800"/>
                </a:cubicBezTo>
                <a:cubicBezTo>
                  <a:pt x="8550" y="13775"/>
                  <a:pt x="8393" y="13763"/>
                  <a:pt x="8234" y="13763"/>
                </a:cubicBezTo>
                <a:cubicBezTo>
                  <a:pt x="6660" y="13763"/>
                  <a:pt x="4885" y="14962"/>
                  <a:pt x="5302" y="16611"/>
                </a:cubicBezTo>
                <a:cubicBezTo>
                  <a:pt x="4839" y="16316"/>
                  <a:pt x="4290" y="16177"/>
                  <a:pt x="3735" y="16177"/>
                </a:cubicBezTo>
                <a:cubicBezTo>
                  <a:pt x="2531" y="16177"/>
                  <a:pt x="1296" y="16833"/>
                  <a:pt x="828" y="17987"/>
                </a:cubicBezTo>
                <a:cubicBezTo>
                  <a:pt x="0" y="20029"/>
                  <a:pt x="2172" y="21174"/>
                  <a:pt x="3972" y="21192"/>
                </a:cubicBezTo>
                <a:cubicBezTo>
                  <a:pt x="2489" y="22645"/>
                  <a:pt x="3712" y="25388"/>
                  <a:pt x="5293" y="26586"/>
                </a:cubicBezTo>
                <a:cubicBezTo>
                  <a:pt x="6254" y="27313"/>
                  <a:pt x="7446" y="27699"/>
                  <a:pt x="8598" y="27699"/>
                </a:cubicBezTo>
                <a:cubicBezTo>
                  <a:pt x="9860" y="27699"/>
                  <a:pt x="11074" y="27236"/>
                  <a:pt x="11889" y="26249"/>
                </a:cubicBezTo>
                <a:cubicBezTo>
                  <a:pt x="12078" y="27030"/>
                  <a:pt x="12682" y="27745"/>
                  <a:pt x="13451" y="28016"/>
                </a:cubicBezTo>
                <a:cubicBezTo>
                  <a:pt x="13721" y="28113"/>
                  <a:pt x="13993" y="28158"/>
                  <a:pt x="14260" y="28158"/>
                </a:cubicBezTo>
                <a:cubicBezTo>
                  <a:pt x="15157" y="28158"/>
                  <a:pt x="16000" y="27652"/>
                  <a:pt x="16545" y="26923"/>
                </a:cubicBezTo>
                <a:cubicBezTo>
                  <a:pt x="16885" y="28951"/>
                  <a:pt x="18962" y="30343"/>
                  <a:pt x="20972" y="30343"/>
                </a:cubicBezTo>
                <a:cubicBezTo>
                  <a:pt x="22099" y="30343"/>
                  <a:pt x="23204" y="29906"/>
                  <a:pt x="23971" y="28899"/>
                </a:cubicBezTo>
                <a:cubicBezTo>
                  <a:pt x="25031" y="27516"/>
                  <a:pt x="25022" y="25324"/>
                  <a:pt x="24037" y="23904"/>
                </a:cubicBezTo>
                <a:cubicBezTo>
                  <a:pt x="23987" y="23834"/>
                  <a:pt x="23923" y="23766"/>
                  <a:pt x="23865" y="23698"/>
                </a:cubicBezTo>
                <a:cubicBezTo>
                  <a:pt x="25805" y="20385"/>
                  <a:pt x="27740" y="17401"/>
                  <a:pt x="31115" y="15327"/>
                </a:cubicBezTo>
                <a:cubicBezTo>
                  <a:pt x="33531" y="13844"/>
                  <a:pt x="36273" y="13056"/>
                  <a:pt x="39050" y="13056"/>
                </a:cubicBezTo>
                <a:cubicBezTo>
                  <a:pt x="40309" y="13056"/>
                  <a:pt x="41576" y="13218"/>
                  <a:pt x="42823" y="13551"/>
                </a:cubicBezTo>
                <a:cubicBezTo>
                  <a:pt x="51356" y="15830"/>
                  <a:pt x="53557" y="24319"/>
                  <a:pt x="53165" y="32165"/>
                </a:cubicBezTo>
                <a:cubicBezTo>
                  <a:pt x="52985" y="32317"/>
                  <a:pt x="52820" y="32487"/>
                  <a:pt x="52666" y="32667"/>
                </a:cubicBezTo>
                <a:cubicBezTo>
                  <a:pt x="52337" y="33074"/>
                  <a:pt x="52000" y="33747"/>
                  <a:pt x="51873" y="34412"/>
                </a:cubicBezTo>
                <a:cubicBezTo>
                  <a:pt x="50934" y="33287"/>
                  <a:pt x="49509" y="32650"/>
                  <a:pt x="48131" y="32650"/>
                </a:cubicBezTo>
                <a:cubicBezTo>
                  <a:pt x="46556" y="32650"/>
                  <a:pt x="45044" y="33482"/>
                  <a:pt x="44392" y="35364"/>
                </a:cubicBezTo>
                <a:cubicBezTo>
                  <a:pt x="43328" y="38427"/>
                  <a:pt x="45903" y="40617"/>
                  <a:pt x="48568" y="40617"/>
                </a:cubicBezTo>
                <a:cubicBezTo>
                  <a:pt x="49083" y="40617"/>
                  <a:pt x="49601" y="40535"/>
                  <a:pt x="50097" y="40362"/>
                </a:cubicBezTo>
                <a:lnTo>
                  <a:pt x="50097" y="40362"/>
                </a:lnTo>
                <a:cubicBezTo>
                  <a:pt x="49939" y="41274"/>
                  <a:pt x="50400" y="42381"/>
                  <a:pt x="51130" y="42992"/>
                </a:cubicBezTo>
                <a:cubicBezTo>
                  <a:pt x="51704" y="43475"/>
                  <a:pt x="52538" y="43767"/>
                  <a:pt x="53329" y="43767"/>
                </a:cubicBezTo>
                <a:cubicBezTo>
                  <a:pt x="53900" y="43767"/>
                  <a:pt x="54448" y="43614"/>
                  <a:pt x="54857" y="43272"/>
                </a:cubicBezTo>
                <a:cubicBezTo>
                  <a:pt x="54981" y="44628"/>
                  <a:pt x="55929" y="45824"/>
                  <a:pt x="57294" y="46392"/>
                </a:cubicBezTo>
                <a:cubicBezTo>
                  <a:pt x="57831" y="46614"/>
                  <a:pt x="58538" y="46772"/>
                  <a:pt x="59216" y="46772"/>
                </a:cubicBezTo>
                <a:cubicBezTo>
                  <a:pt x="59764" y="46772"/>
                  <a:pt x="60293" y="46669"/>
                  <a:pt x="60697" y="46413"/>
                </a:cubicBezTo>
                <a:cubicBezTo>
                  <a:pt x="61005" y="47635"/>
                  <a:pt x="62108" y="48609"/>
                  <a:pt x="63400" y="48609"/>
                </a:cubicBezTo>
                <a:cubicBezTo>
                  <a:pt x="63679" y="48609"/>
                  <a:pt x="63968" y="48563"/>
                  <a:pt x="64259" y="48464"/>
                </a:cubicBezTo>
                <a:cubicBezTo>
                  <a:pt x="66169" y="47822"/>
                  <a:pt x="66468" y="45360"/>
                  <a:pt x="65002" y="44282"/>
                </a:cubicBezTo>
                <a:cubicBezTo>
                  <a:pt x="66441" y="43811"/>
                  <a:pt x="67289" y="41897"/>
                  <a:pt x="66763" y="40461"/>
                </a:cubicBezTo>
                <a:cubicBezTo>
                  <a:pt x="66318" y="39248"/>
                  <a:pt x="65236" y="38618"/>
                  <a:pt x="64114" y="38618"/>
                </a:cubicBezTo>
                <a:cubicBezTo>
                  <a:pt x="63750" y="38618"/>
                  <a:pt x="63383" y="38684"/>
                  <a:pt x="63031" y="38818"/>
                </a:cubicBezTo>
                <a:cubicBezTo>
                  <a:pt x="64633" y="35638"/>
                  <a:pt x="62778" y="32183"/>
                  <a:pt x="59472" y="31166"/>
                </a:cubicBezTo>
                <a:cubicBezTo>
                  <a:pt x="59473" y="31150"/>
                  <a:pt x="59485" y="31139"/>
                  <a:pt x="59485" y="31126"/>
                </a:cubicBezTo>
                <a:cubicBezTo>
                  <a:pt x="62165" y="18278"/>
                  <a:pt x="54522" y="5557"/>
                  <a:pt x="42171" y="1358"/>
                </a:cubicBezTo>
                <a:cubicBezTo>
                  <a:pt x="39489" y="446"/>
                  <a:pt x="36567" y="1"/>
                  <a:pt x="33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4719975" y="4502650"/>
            <a:ext cx="399175" cy="429050"/>
          </a:xfrm>
          <a:custGeom>
            <a:avLst/>
            <a:gdLst/>
            <a:ahLst/>
            <a:cxnLst/>
            <a:rect l="l" t="t" r="r" b="b"/>
            <a:pathLst>
              <a:path w="15967" h="17162" extrusionOk="0">
                <a:moveTo>
                  <a:pt x="6429" y="6614"/>
                </a:moveTo>
                <a:cubicBezTo>
                  <a:pt x="6948" y="6614"/>
                  <a:pt x="7474" y="6680"/>
                  <a:pt x="7936" y="6764"/>
                </a:cubicBezTo>
                <a:lnTo>
                  <a:pt x="7936" y="6764"/>
                </a:lnTo>
                <a:cubicBezTo>
                  <a:pt x="7915" y="7457"/>
                  <a:pt x="7702" y="8136"/>
                  <a:pt x="7258" y="8689"/>
                </a:cubicBezTo>
                <a:cubicBezTo>
                  <a:pt x="6810" y="9247"/>
                  <a:pt x="6123" y="9475"/>
                  <a:pt x="5433" y="9501"/>
                </a:cubicBezTo>
                <a:cubicBezTo>
                  <a:pt x="5416" y="9502"/>
                  <a:pt x="5399" y="9502"/>
                  <a:pt x="5383" y="9502"/>
                </a:cubicBezTo>
                <a:cubicBezTo>
                  <a:pt x="4179" y="9502"/>
                  <a:pt x="3468" y="7890"/>
                  <a:pt x="4501" y="7117"/>
                </a:cubicBezTo>
                <a:cubicBezTo>
                  <a:pt x="5006" y="6740"/>
                  <a:pt x="5711" y="6614"/>
                  <a:pt x="6429" y="6614"/>
                </a:cubicBezTo>
                <a:close/>
                <a:moveTo>
                  <a:pt x="736" y="1"/>
                </a:moveTo>
                <a:cubicBezTo>
                  <a:pt x="0" y="1"/>
                  <a:pt x="40" y="1211"/>
                  <a:pt x="832" y="1316"/>
                </a:cubicBezTo>
                <a:cubicBezTo>
                  <a:pt x="3446" y="1658"/>
                  <a:pt x="6543" y="2442"/>
                  <a:pt x="7639" y="5137"/>
                </a:cubicBezTo>
                <a:cubicBezTo>
                  <a:pt x="7685" y="5251"/>
                  <a:pt x="7726" y="5368"/>
                  <a:pt x="7762" y="5486"/>
                </a:cubicBezTo>
                <a:lnTo>
                  <a:pt x="7762" y="5486"/>
                </a:lnTo>
                <a:cubicBezTo>
                  <a:pt x="7320" y="5426"/>
                  <a:pt x="6870" y="5392"/>
                  <a:pt x="6432" y="5392"/>
                </a:cubicBezTo>
                <a:cubicBezTo>
                  <a:pt x="4232" y="5392"/>
                  <a:pt x="2297" y="6233"/>
                  <a:pt x="2772" y="8750"/>
                </a:cubicBezTo>
                <a:cubicBezTo>
                  <a:pt x="3035" y="10146"/>
                  <a:pt x="4318" y="10762"/>
                  <a:pt x="5586" y="10762"/>
                </a:cubicBezTo>
                <a:cubicBezTo>
                  <a:pt x="5967" y="10762"/>
                  <a:pt x="6347" y="10706"/>
                  <a:pt x="6698" y="10599"/>
                </a:cubicBezTo>
                <a:cubicBezTo>
                  <a:pt x="8253" y="10124"/>
                  <a:pt x="9047" y="8607"/>
                  <a:pt x="9212" y="7097"/>
                </a:cubicBezTo>
                <a:lnTo>
                  <a:pt x="9212" y="7097"/>
                </a:lnTo>
                <a:cubicBezTo>
                  <a:pt x="10176" y="7455"/>
                  <a:pt x="11046" y="8040"/>
                  <a:pt x="11792" y="8748"/>
                </a:cubicBezTo>
                <a:cubicBezTo>
                  <a:pt x="13832" y="10683"/>
                  <a:pt x="14239" y="13817"/>
                  <a:pt x="13306" y="16368"/>
                </a:cubicBezTo>
                <a:cubicBezTo>
                  <a:pt x="13131" y="16848"/>
                  <a:pt x="13523" y="17161"/>
                  <a:pt x="13925" y="17161"/>
                </a:cubicBezTo>
                <a:cubicBezTo>
                  <a:pt x="14188" y="17161"/>
                  <a:pt x="14454" y="17027"/>
                  <a:pt x="14568" y="16716"/>
                </a:cubicBezTo>
                <a:cubicBezTo>
                  <a:pt x="15967" y="12889"/>
                  <a:pt x="14500" y="8689"/>
                  <a:pt x="11057" y="6542"/>
                </a:cubicBezTo>
                <a:cubicBezTo>
                  <a:pt x="10590" y="6250"/>
                  <a:pt x="9938" y="5984"/>
                  <a:pt x="9201" y="5780"/>
                </a:cubicBezTo>
                <a:lnTo>
                  <a:pt x="9201" y="5780"/>
                </a:lnTo>
                <a:cubicBezTo>
                  <a:pt x="8713" y="1929"/>
                  <a:pt x="4203" y="447"/>
                  <a:pt x="832" y="7"/>
                </a:cubicBezTo>
                <a:cubicBezTo>
                  <a:pt x="799" y="3"/>
                  <a:pt x="767" y="1"/>
                  <a:pt x="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6793550" y="4603488"/>
            <a:ext cx="1389225" cy="1193600"/>
            <a:chOff x="6793550" y="4603488"/>
            <a:chExt cx="1389225" cy="1193600"/>
          </a:xfrm>
        </p:grpSpPr>
        <p:sp>
          <p:nvSpPr>
            <p:cNvPr id="52" name="Google Shape;52;p2"/>
            <p:cNvSpPr/>
            <p:nvPr/>
          </p:nvSpPr>
          <p:spPr>
            <a:xfrm>
              <a:off x="6793550" y="4603488"/>
              <a:ext cx="1389225" cy="1193600"/>
            </a:xfrm>
            <a:custGeom>
              <a:avLst/>
              <a:gdLst/>
              <a:ahLst/>
              <a:cxnLst/>
              <a:rect l="l" t="t" r="r" b="b"/>
              <a:pathLst>
                <a:path w="55569" h="47744" extrusionOk="0">
                  <a:moveTo>
                    <a:pt x="39500" y="1372"/>
                  </a:moveTo>
                  <a:cubicBezTo>
                    <a:pt x="42109" y="1372"/>
                    <a:pt x="44713" y="2412"/>
                    <a:pt x="46401" y="4599"/>
                  </a:cubicBezTo>
                  <a:cubicBezTo>
                    <a:pt x="48802" y="7710"/>
                    <a:pt x="47749" y="12499"/>
                    <a:pt x="43787" y="13557"/>
                  </a:cubicBezTo>
                  <a:cubicBezTo>
                    <a:pt x="43472" y="13642"/>
                    <a:pt x="43153" y="13682"/>
                    <a:pt x="42837" y="13682"/>
                  </a:cubicBezTo>
                  <a:cubicBezTo>
                    <a:pt x="41253" y="13682"/>
                    <a:pt x="39757" y="12667"/>
                    <a:pt x="39234" y="11132"/>
                  </a:cubicBezTo>
                  <a:cubicBezTo>
                    <a:pt x="38800" y="9860"/>
                    <a:pt x="39905" y="8425"/>
                    <a:pt x="41094" y="8425"/>
                  </a:cubicBezTo>
                  <a:cubicBezTo>
                    <a:pt x="41462" y="8425"/>
                    <a:pt x="41837" y="8562"/>
                    <a:pt x="42178" y="8883"/>
                  </a:cubicBezTo>
                  <a:cubicBezTo>
                    <a:pt x="42315" y="9012"/>
                    <a:pt x="42467" y="9066"/>
                    <a:pt x="42614" y="9066"/>
                  </a:cubicBezTo>
                  <a:cubicBezTo>
                    <a:pt x="43128" y="9066"/>
                    <a:pt x="43581" y="8408"/>
                    <a:pt x="43103" y="7958"/>
                  </a:cubicBezTo>
                  <a:cubicBezTo>
                    <a:pt x="42523" y="7411"/>
                    <a:pt x="41845" y="7171"/>
                    <a:pt x="41159" y="7171"/>
                  </a:cubicBezTo>
                  <a:cubicBezTo>
                    <a:pt x="40324" y="7171"/>
                    <a:pt x="39478" y="7526"/>
                    <a:pt x="38781" y="8116"/>
                  </a:cubicBezTo>
                  <a:cubicBezTo>
                    <a:pt x="37141" y="9504"/>
                    <a:pt x="37868" y="11931"/>
                    <a:pt x="39024" y="13331"/>
                  </a:cubicBezTo>
                  <a:cubicBezTo>
                    <a:pt x="40024" y="14541"/>
                    <a:pt x="41292" y="15049"/>
                    <a:pt x="42585" y="15049"/>
                  </a:cubicBezTo>
                  <a:cubicBezTo>
                    <a:pt x="43779" y="15049"/>
                    <a:pt x="44995" y="14616"/>
                    <a:pt x="46041" y="13901"/>
                  </a:cubicBezTo>
                  <a:cubicBezTo>
                    <a:pt x="47161" y="15290"/>
                    <a:pt x="47753" y="16942"/>
                    <a:pt x="47795" y="18730"/>
                  </a:cubicBezTo>
                  <a:cubicBezTo>
                    <a:pt x="47231" y="18586"/>
                    <a:pt x="46648" y="18516"/>
                    <a:pt x="46064" y="18516"/>
                  </a:cubicBezTo>
                  <a:cubicBezTo>
                    <a:pt x="42272" y="18516"/>
                    <a:pt x="38453" y="21432"/>
                    <a:pt x="39670" y="25631"/>
                  </a:cubicBezTo>
                  <a:cubicBezTo>
                    <a:pt x="40135" y="27238"/>
                    <a:pt x="41733" y="28394"/>
                    <a:pt x="43362" y="28394"/>
                  </a:cubicBezTo>
                  <a:cubicBezTo>
                    <a:pt x="43704" y="28394"/>
                    <a:pt x="44048" y="28343"/>
                    <a:pt x="44383" y="28234"/>
                  </a:cubicBezTo>
                  <a:cubicBezTo>
                    <a:pt x="46164" y="27657"/>
                    <a:pt x="46929" y="25193"/>
                    <a:pt x="45807" y="23735"/>
                  </a:cubicBezTo>
                  <a:cubicBezTo>
                    <a:pt x="45658" y="23541"/>
                    <a:pt x="45454" y="23461"/>
                    <a:pt x="45254" y="23461"/>
                  </a:cubicBezTo>
                  <a:cubicBezTo>
                    <a:pt x="44775" y="23461"/>
                    <a:pt x="44315" y="23923"/>
                    <a:pt x="44678" y="24395"/>
                  </a:cubicBezTo>
                  <a:cubicBezTo>
                    <a:pt x="45244" y="25129"/>
                    <a:pt x="45090" y="25941"/>
                    <a:pt x="44503" y="26622"/>
                  </a:cubicBezTo>
                  <a:cubicBezTo>
                    <a:pt x="44199" y="26975"/>
                    <a:pt x="43808" y="27115"/>
                    <a:pt x="43401" y="27115"/>
                  </a:cubicBezTo>
                  <a:cubicBezTo>
                    <a:pt x="42818" y="27115"/>
                    <a:pt x="42202" y="26829"/>
                    <a:pt x="41764" y="26478"/>
                  </a:cubicBezTo>
                  <a:cubicBezTo>
                    <a:pt x="40188" y="25215"/>
                    <a:pt x="40654" y="22888"/>
                    <a:pt x="41765" y="21514"/>
                  </a:cubicBezTo>
                  <a:cubicBezTo>
                    <a:pt x="42760" y="20282"/>
                    <a:pt x="44128" y="19781"/>
                    <a:pt x="45552" y="19781"/>
                  </a:cubicBezTo>
                  <a:cubicBezTo>
                    <a:pt x="47571" y="19781"/>
                    <a:pt x="49702" y="20788"/>
                    <a:pt x="51044" y="22151"/>
                  </a:cubicBezTo>
                  <a:cubicBezTo>
                    <a:pt x="53279" y="24423"/>
                    <a:pt x="53884" y="27913"/>
                    <a:pt x="52374" y="30725"/>
                  </a:cubicBezTo>
                  <a:cubicBezTo>
                    <a:pt x="51059" y="33172"/>
                    <a:pt x="48286" y="34735"/>
                    <a:pt x="45531" y="34735"/>
                  </a:cubicBezTo>
                  <a:cubicBezTo>
                    <a:pt x="45083" y="34735"/>
                    <a:pt x="44635" y="34694"/>
                    <a:pt x="44193" y="34608"/>
                  </a:cubicBezTo>
                  <a:cubicBezTo>
                    <a:pt x="44154" y="34600"/>
                    <a:pt x="44113" y="34596"/>
                    <a:pt x="44072" y="34596"/>
                  </a:cubicBezTo>
                  <a:cubicBezTo>
                    <a:pt x="43665" y="34596"/>
                    <a:pt x="43199" y="34955"/>
                    <a:pt x="43390" y="35412"/>
                  </a:cubicBezTo>
                  <a:cubicBezTo>
                    <a:pt x="45685" y="40913"/>
                    <a:pt x="39962" y="44938"/>
                    <a:pt x="35322" y="46072"/>
                  </a:cubicBezTo>
                  <a:cubicBezTo>
                    <a:pt x="34246" y="46336"/>
                    <a:pt x="33108" y="46475"/>
                    <a:pt x="31966" y="46475"/>
                  </a:cubicBezTo>
                  <a:cubicBezTo>
                    <a:pt x="28673" y="46475"/>
                    <a:pt x="25345" y="45315"/>
                    <a:pt x="23352" y="42619"/>
                  </a:cubicBezTo>
                  <a:cubicBezTo>
                    <a:pt x="23328" y="42586"/>
                    <a:pt x="23300" y="42558"/>
                    <a:pt x="23273" y="42532"/>
                  </a:cubicBezTo>
                  <a:cubicBezTo>
                    <a:pt x="24542" y="40893"/>
                    <a:pt x="24868" y="38565"/>
                    <a:pt x="23708" y="36761"/>
                  </a:cubicBezTo>
                  <a:cubicBezTo>
                    <a:pt x="23039" y="35721"/>
                    <a:pt x="21804" y="35219"/>
                    <a:pt x="20686" y="34841"/>
                  </a:cubicBezTo>
                  <a:cubicBezTo>
                    <a:pt x="19857" y="34561"/>
                    <a:pt x="18891" y="34281"/>
                    <a:pt x="17959" y="34281"/>
                  </a:cubicBezTo>
                  <a:cubicBezTo>
                    <a:pt x="17441" y="34281"/>
                    <a:pt x="16933" y="34368"/>
                    <a:pt x="16466" y="34589"/>
                  </a:cubicBezTo>
                  <a:cubicBezTo>
                    <a:pt x="14593" y="35473"/>
                    <a:pt x="13914" y="38436"/>
                    <a:pt x="16375" y="39068"/>
                  </a:cubicBezTo>
                  <a:cubicBezTo>
                    <a:pt x="16438" y="39084"/>
                    <a:pt x="16497" y="39091"/>
                    <a:pt x="16554" y="39091"/>
                  </a:cubicBezTo>
                  <a:cubicBezTo>
                    <a:pt x="17238" y="39091"/>
                    <a:pt x="17477" y="38000"/>
                    <a:pt x="16721" y="37808"/>
                  </a:cubicBezTo>
                  <a:cubicBezTo>
                    <a:pt x="16019" y="37627"/>
                    <a:pt x="15924" y="36968"/>
                    <a:pt x="16200" y="36399"/>
                  </a:cubicBezTo>
                  <a:cubicBezTo>
                    <a:pt x="16508" y="35772"/>
                    <a:pt x="17286" y="35609"/>
                    <a:pt x="17978" y="35609"/>
                  </a:cubicBezTo>
                  <a:cubicBezTo>
                    <a:pt x="18228" y="35609"/>
                    <a:pt x="18466" y="35630"/>
                    <a:pt x="18668" y="35658"/>
                  </a:cubicBezTo>
                  <a:cubicBezTo>
                    <a:pt x="19678" y="35799"/>
                    <a:pt x="20760" y="36188"/>
                    <a:pt x="21658" y="36656"/>
                  </a:cubicBezTo>
                  <a:cubicBezTo>
                    <a:pt x="23940" y="37848"/>
                    <a:pt x="23219" y="40741"/>
                    <a:pt x="21763" y="42241"/>
                  </a:cubicBezTo>
                  <a:cubicBezTo>
                    <a:pt x="20313" y="43737"/>
                    <a:pt x="17993" y="44336"/>
                    <a:pt x="16008" y="44670"/>
                  </a:cubicBezTo>
                  <a:cubicBezTo>
                    <a:pt x="15329" y="44784"/>
                    <a:pt x="14643" y="44839"/>
                    <a:pt x="13957" y="44839"/>
                  </a:cubicBezTo>
                  <a:cubicBezTo>
                    <a:pt x="12351" y="44839"/>
                    <a:pt x="10743" y="44541"/>
                    <a:pt x="9232" y="44010"/>
                  </a:cubicBezTo>
                  <a:cubicBezTo>
                    <a:pt x="5304" y="42632"/>
                    <a:pt x="2390" y="38834"/>
                    <a:pt x="2127" y="34685"/>
                  </a:cubicBezTo>
                  <a:cubicBezTo>
                    <a:pt x="1874" y="30697"/>
                    <a:pt x="4720" y="26857"/>
                    <a:pt x="8577" y="25918"/>
                  </a:cubicBezTo>
                  <a:cubicBezTo>
                    <a:pt x="8706" y="25886"/>
                    <a:pt x="8804" y="25825"/>
                    <a:pt x="8878" y="25750"/>
                  </a:cubicBezTo>
                  <a:cubicBezTo>
                    <a:pt x="11149" y="27508"/>
                    <a:pt x="13959" y="28570"/>
                    <a:pt x="16797" y="28570"/>
                  </a:cubicBezTo>
                  <a:cubicBezTo>
                    <a:pt x="17848" y="28570"/>
                    <a:pt x="18903" y="28424"/>
                    <a:pt x="19935" y="28114"/>
                  </a:cubicBezTo>
                  <a:cubicBezTo>
                    <a:pt x="22637" y="27304"/>
                    <a:pt x="24937" y="25334"/>
                    <a:pt x="26330" y="22910"/>
                  </a:cubicBezTo>
                  <a:cubicBezTo>
                    <a:pt x="27633" y="20645"/>
                    <a:pt x="28171" y="17320"/>
                    <a:pt x="26433" y="15158"/>
                  </a:cubicBezTo>
                  <a:cubicBezTo>
                    <a:pt x="25595" y="14116"/>
                    <a:pt x="24223" y="13696"/>
                    <a:pt x="22850" y="13696"/>
                  </a:cubicBezTo>
                  <a:cubicBezTo>
                    <a:pt x="21910" y="13696"/>
                    <a:pt x="20971" y="13893"/>
                    <a:pt x="20202" y="14221"/>
                  </a:cubicBezTo>
                  <a:cubicBezTo>
                    <a:pt x="18492" y="14949"/>
                    <a:pt x="16150" y="17415"/>
                    <a:pt x="18076" y="19169"/>
                  </a:cubicBezTo>
                  <a:cubicBezTo>
                    <a:pt x="18213" y="19294"/>
                    <a:pt x="18365" y="19346"/>
                    <a:pt x="18512" y="19346"/>
                  </a:cubicBezTo>
                  <a:cubicBezTo>
                    <a:pt x="19031" y="19346"/>
                    <a:pt x="19487" y="18688"/>
                    <a:pt x="19000" y="18243"/>
                  </a:cubicBezTo>
                  <a:cubicBezTo>
                    <a:pt x="17645" y="17009"/>
                    <a:pt x="20384" y="15495"/>
                    <a:pt x="21314" y="15211"/>
                  </a:cubicBezTo>
                  <a:cubicBezTo>
                    <a:pt x="21769" y="15071"/>
                    <a:pt x="22244" y="15000"/>
                    <a:pt x="22717" y="15000"/>
                  </a:cubicBezTo>
                  <a:cubicBezTo>
                    <a:pt x="23511" y="15000"/>
                    <a:pt x="24299" y="15200"/>
                    <a:pt x="24982" y="15614"/>
                  </a:cubicBezTo>
                  <a:cubicBezTo>
                    <a:pt x="26456" y="16507"/>
                    <a:pt x="26325" y="18640"/>
                    <a:pt x="26024" y="20094"/>
                  </a:cubicBezTo>
                  <a:cubicBezTo>
                    <a:pt x="25734" y="21500"/>
                    <a:pt x="24988" y="22783"/>
                    <a:pt x="24072" y="23872"/>
                  </a:cubicBezTo>
                  <a:cubicBezTo>
                    <a:pt x="22112" y="26197"/>
                    <a:pt x="19538" y="27211"/>
                    <a:pt x="16913" y="27211"/>
                  </a:cubicBezTo>
                  <a:cubicBezTo>
                    <a:pt x="13692" y="27211"/>
                    <a:pt x="10395" y="25684"/>
                    <a:pt x="8063" y="23179"/>
                  </a:cubicBezTo>
                  <a:cubicBezTo>
                    <a:pt x="5843" y="20794"/>
                    <a:pt x="4715" y="17506"/>
                    <a:pt x="4977" y="14270"/>
                  </a:cubicBezTo>
                  <a:cubicBezTo>
                    <a:pt x="5258" y="10774"/>
                    <a:pt x="7919" y="8475"/>
                    <a:pt x="10853" y="6999"/>
                  </a:cubicBezTo>
                  <a:cubicBezTo>
                    <a:pt x="13671" y="5581"/>
                    <a:pt x="16810" y="4900"/>
                    <a:pt x="19956" y="4900"/>
                  </a:cubicBezTo>
                  <a:cubicBezTo>
                    <a:pt x="23516" y="4900"/>
                    <a:pt x="27085" y="5772"/>
                    <a:pt x="30207" y="7433"/>
                  </a:cubicBezTo>
                  <a:cubicBezTo>
                    <a:pt x="30315" y="7490"/>
                    <a:pt x="30422" y="7516"/>
                    <a:pt x="30522" y="7516"/>
                  </a:cubicBezTo>
                  <a:cubicBezTo>
                    <a:pt x="30945" y="7516"/>
                    <a:pt x="31263" y="7069"/>
                    <a:pt x="31178" y="6690"/>
                  </a:cubicBezTo>
                  <a:cubicBezTo>
                    <a:pt x="32513" y="3230"/>
                    <a:pt x="36012" y="1372"/>
                    <a:pt x="39500" y="1372"/>
                  </a:cubicBezTo>
                  <a:close/>
                  <a:moveTo>
                    <a:pt x="39369" y="1"/>
                  </a:moveTo>
                  <a:cubicBezTo>
                    <a:pt x="35473" y="1"/>
                    <a:pt x="31666" y="2358"/>
                    <a:pt x="30092" y="5912"/>
                  </a:cubicBezTo>
                  <a:cubicBezTo>
                    <a:pt x="26953" y="4394"/>
                    <a:pt x="23473" y="3606"/>
                    <a:pt x="19995" y="3606"/>
                  </a:cubicBezTo>
                  <a:cubicBezTo>
                    <a:pt x="17043" y="3606"/>
                    <a:pt x="14093" y="4174"/>
                    <a:pt x="11355" y="5345"/>
                  </a:cubicBezTo>
                  <a:cubicBezTo>
                    <a:pt x="8521" y="6558"/>
                    <a:pt x="5648" y="8384"/>
                    <a:pt x="4414" y="11346"/>
                  </a:cubicBezTo>
                  <a:cubicBezTo>
                    <a:pt x="3141" y="14394"/>
                    <a:pt x="3541" y="17718"/>
                    <a:pt x="4852" y="20681"/>
                  </a:cubicBezTo>
                  <a:cubicBezTo>
                    <a:pt x="5533" y="22221"/>
                    <a:pt x="6538" y="23614"/>
                    <a:pt x="7759" y="24786"/>
                  </a:cubicBezTo>
                  <a:cubicBezTo>
                    <a:pt x="2724" y="26291"/>
                    <a:pt x="0" y="31703"/>
                    <a:pt x="1114" y="36745"/>
                  </a:cubicBezTo>
                  <a:cubicBezTo>
                    <a:pt x="2427" y="42693"/>
                    <a:pt x="8290" y="46120"/>
                    <a:pt x="14061" y="46130"/>
                  </a:cubicBezTo>
                  <a:cubicBezTo>
                    <a:pt x="14070" y="46130"/>
                    <a:pt x="14078" y="46130"/>
                    <a:pt x="14087" y="46130"/>
                  </a:cubicBezTo>
                  <a:cubicBezTo>
                    <a:pt x="16992" y="46130"/>
                    <a:pt x="20076" y="45279"/>
                    <a:pt x="22365" y="43459"/>
                  </a:cubicBezTo>
                  <a:cubicBezTo>
                    <a:pt x="24701" y="46479"/>
                    <a:pt x="28306" y="47743"/>
                    <a:pt x="31976" y="47743"/>
                  </a:cubicBezTo>
                  <a:cubicBezTo>
                    <a:pt x="33335" y="47743"/>
                    <a:pt x="34703" y="47570"/>
                    <a:pt x="36019" y="47248"/>
                  </a:cubicBezTo>
                  <a:cubicBezTo>
                    <a:pt x="40957" y="46040"/>
                    <a:pt x="46499" y="41525"/>
                    <a:pt x="44977" y="36009"/>
                  </a:cubicBezTo>
                  <a:lnTo>
                    <a:pt x="44977" y="36009"/>
                  </a:lnTo>
                  <a:cubicBezTo>
                    <a:pt x="45156" y="36020"/>
                    <a:pt x="45336" y="36025"/>
                    <a:pt x="45515" y="36025"/>
                  </a:cubicBezTo>
                  <a:cubicBezTo>
                    <a:pt x="49411" y="36025"/>
                    <a:pt x="53047" y="33427"/>
                    <a:pt x="54250" y="29624"/>
                  </a:cubicBezTo>
                  <a:cubicBezTo>
                    <a:pt x="55569" y="25446"/>
                    <a:pt x="52858" y="20976"/>
                    <a:pt x="49092" y="19204"/>
                  </a:cubicBezTo>
                  <a:cubicBezTo>
                    <a:pt x="49101" y="19163"/>
                    <a:pt x="49107" y="19123"/>
                    <a:pt x="49107" y="19077"/>
                  </a:cubicBezTo>
                  <a:cubicBezTo>
                    <a:pt x="49142" y="16851"/>
                    <a:pt x="48422" y="14789"/>
                    <a:pt x="47048" y="13073"/>
                  </a:cubicBezTo>
                  <a:cubicBezTo>
                    <a:pt x="48079" y="12061"/>
                    <a:pt x="48807" y="10750"/>
                    <a:pt x="48948" y="9361"/>
                  </a:cubicBezTo>
                  <a:cubicBezTo>
                    <a:pt x="49481" y="4106"/>
                    <a:pt x="44928" y="357"/>
                    <a:pt x="40016" y="22"/>
                  </a:cubicBezTo>
                  <a:cubicBezTo>
                    <a:pt x="39800" y="8"/>
                    <a:pt x="39584" y="1"/>
                    <a:pt x="39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967100" y="4844538"/>
              <a:ext cx="130675" cy="357775"/>
            </a:xfrm>
            <a:custGeom>
              <a:avLst/>
              <a:gdLst/>
              <a:ahLst/>
              <a:cxnLst/>
              <a:rect l="l" t="t" r="r" b="b"/>
              <a:pathLst>
                <a:path w="5227" h="14311" extrusionOk="0">
                  <a:moveTo>
                    <a:pt x="3959" y="1"/>
                  </a:moveTo>
                  <a:cubicBezTo>
                    <a:pt x="3867" y="1"/>
                    <a:pt x="3771" y="20"/>
                    <a:pt x="3673" y="63"/>
                  </a:cubicBezTo>
                  <a:cubicBezTo>
                    <a:pt x="1070" y="1211"/>
                    <a:pt x="481" y="4255"/>
                    <a:pt x="260" y="6809"/>
                  </a:cubicBezTo>
                  <a:cubicBezTo>
                    <a:pt x="0" y="9800"/>
                    <a:pt x="757" y="13473"/>
                    <a:pt x="4118" y="14290"/>
                  </a:cubicBezTo>
                  <a:cubicBezTo>
                    <a:pt x="4177" y="14304"/>
                    <a:pt x="4235" y="14311"/>
                    <a:pt x="4289" y="14311"/>
                  </a:cubicBezTo>
                  <a:cubicBezTo>
                    <a:pt x="4983" y="14311"/>
                    <a:pt x="5226" y="13214"/>
                    <a:pt x="4466" y="13029"/>
                  </a:cubicBezTo>
                  <a:cubicBezTo>
                    <a:pt x="1662" y="12347"/>
                    <a:pt x="1404" y="9195"/>
                    <a:pt x="1567" y="6808"/>
                  </a:cubicBezTo>
                  <a:cubicBezTo>
                    <a:pt x="1713" y="4701"/>
                    <a:pt x="2199" y="2134"/>
                    <a:pt x="4335" y="1192"/>
                  </a:cubicBezTo>
                  <a:cubicBezTo>
                    <a:pt x="5006" y="896"/>
                    <a:pt x="4585" y="1"/>
                    <a:pt x="3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128975" y="5198663"/>
              <a:ext cx="127850" cy="42475"/>
            </a:xfrm>
            <a:custGeom>
              <a:avLst/>
              <a:gdLst/>
              <a:ahLst/>
              <a:cxnLst/>
              <a:rect l="l" t="t" r="r" b="b"/>
              <a:pathLst>
                <a:path w="5114" h="1699" extrusionOk="0">
                  <a:moveTo>
                    <a:pt x="806" y="0"/>
                  </a:moveTo>
                  <a:cubicBezTo>
                    <a:pt x="196" y="0"/>
                    <a:pt x="0" y="1039"/>
                    <a:pt x="695" y="1308"/>
                  </a:cubicBezTo>
                  <a:cubicBezTo>
                    <a:pt x="1369" y="1570"/>
                    <a:pt x="2069" y="1698"/>
                    <a:pt x="2773" y="1698"/>
                  </a:cubicBezTo>
                  <a:cubicBezTo>
                    <a:pt x="3306" y="1698"/>
                    <a:pt x="3840" y="1625"/>
                    <a:pt x="4366" y="1480"/>
                  </a:cubicBezTo>
                  <a:cubicBezTo>
                    <a:pt x="5114" y="1276"/>
                    <a:pt x="4882" y="193"/>
                    <a:pt x="4207" y="193"/>
                  </a:cubicBezTo>
                  <a:cubicBezTo>
                    <a:pt x="4147" y="193"/>
                    <a:pt x="4085" y="201"/>
                    <a:pt x="4019" y="219"/>
                  </a:cubicBezTo>
                  <a:cubicBezTo>
                    <a:pt x="3603" y="333"/>
                    <a:pt x="3193" y="389"/>
                    <a:pt x="2787" y="389"/>
                  </a:cubicBezTo>
                  <a:cubicBezTo>
                    <a:pt x="2200" y="389"/>
                    <a:pt x="1621" y="273"/>
                    <a:pt x="1042" y="48"/>
                  </a:cubicBezTo>
                  <a:cubicBezTo>
                    <a:pt x="958" y="15"/>
                    <a:pt x="879" y="0"/>
                    <a:pt x="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54625" y="5190988"/>
              <a:ext cx="61625" cy="40650"/>
            </a:xfrm>
            <a:custGeom>
              <a:avLst/>
              <a:gdLst/>
              <a:ahLst/>
              <a:cxnLst/>
              <a:rect l="l" t="t" r="r" b="b"/>
              <a:pathLst>
                <a:path w="2465" h="1626" extrusionOk="0">
                  <a:moveTo>
                    <a:pt x="1736" y="0"/>
                  </a:moveTo>
                  <a:cubicBezTo>
                    <a:pt x="1678" y="0"/>
                    <a:pt x="1621" y="9"/>
                    <a:pt x="1564" y="26"/>
                  </a:cubicBezTo>
                  <a:cubicBezTo>
                    <a:pt x="1227" y="131"/>
                    <a:pt x="890" y="235"/>
                    <a:pt x="554" y="340"/>
                  </a:cubicBezTo>
                  <a:cubicBezTo>
                    <a:pt x="213" y="445"/>
                    <a:pt x="0" y="793"/>
                    <a:pt x="97" y="1144"/>
                  </a:cubicBezTo>
                  <a:cubicBezTo>
                    <a:pt x="174" y="1423"/>
                    <a:pt x="444" y="1626"/>
                    <a:pt x="728" y="1626"/>
                  </a:cubicBezTo>
                  <a:cubicBezTo>
                    <a:pt x="786" y="1626"/>
                    <a:pt x="844" y="1618"/>
                    <a:pt x="901" y="1600"/>
                  </a:cubicBezTo>
                  <a:cubicBezTo>
                    <a:pt x="1238" y="1497"/>
                    <a:pt x="1575" y="1393"/>
                    <a:pt x="1911" y="1287"/>
                  </a:cubicBezTo>
                  <a:cubicBezTo>
                    <a:pt x="2251" y="1182"/>
                    <a:pt x="2465" y="835"/>
                    <a:pt x="2367" y="483"/>
                  </a:cubicBezTo>
                  <a:cubicBezTo>
                    <a:pt x="2290" y="204"/>
                    <a:pt x="2020"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544950" y="5468938"/>
              <a:ext cx="283775" cy="229675"/>
            </a:xfrm>
            <a:custGeom>
              <a:avLst/>
              <a:gdLst/>
              <a:ahLst/>
              <a:cxnLst/>
              <a:rect l="l" t="t" r="r" b="b"/>
              <a:pathLst>
                <a:path w="11351" h="9187" extrusionOk="0">
                  <a:moveTo>
                    <a:pt x="10693" y="1"/>
                  </a:moveTo>
                  <a:cubicBezTo>
                    <a:pt x="10366" y="1"/>
                    <a:pt x="10039" y="211"/>
                    <a:pt x="10040" y="633"/>
                  </a:cubicBezTo>
                  <a:cubicBezTo>
                    <a:pt x="10042" y="4758"/>
                    <a:pt x="6771" y="7887"/>
                    <a:pt x="2882" y="7887"/>
                  </a:cubicBezTo>
                  <a:cubicBezTo>
                    <a:pt x="2301" y="7887"/>
                    <a:pt x="1707" y="7817"/>
                    <a:pt x="1108" y="7670"/>
                  </a:cubicBezTo>
                  <a:cubicBezTo>
                    <a:pt x="1048" y="7656"/>
                    <a:pt x="990" y="7649"/>
                    <a:pt x="936" y="7649"/>
                  </a:cubicBezTo>
                  <a:cubicBezTo>
                    <a:pt x="243" y="7649"/>
                    <a:pt x="0" y="8746"/>
                    <a:pt x="760" y="8931"/>
                  </a:cubicBezTo>
                  <a:cubicBezTo>
                    <a:pt x="1467" y="9104"/>
                    <a:pt x="2169" y="9186"/>
                    <a:pt x="2855" y="9186"/>
                  </a:cubicBezTo>
                  <a:cubicBezTo>
                    <a:pt x="7448" y="9186"/>
                    <a:pt x="11351" y="5508"/>
                    <a:pt x="11347" y="633"/>
                  </a:cubicBezTo>
                  <a:cubicBezTo>
                    <a:pt x="11347" y="211"/>
                    <a:pt x="11020" y="1"/>
                    <a:pt x="10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23625" y="5615663"/>
              <a:ext cx="83625" cy="45725"/>
            </a:xfrm>
            <a:custGeom>
              <a:avLst/>
              <a:gdLst/>
              <a:ahLst/>
              <a:cxnLst/>
              <a:rect l="l" t="t" r="r" b="b"/>
              <a:pathLst>
                <a:path w="3345" h="1829" extrusionOk="0">
                  <a:moveTo>
                    <a:pt x="863" y="0"/>
                  </a:moveTo>
                  <a:cubicBezTo>
                    <a:pt x="215" y="0"/>
                    <a:pt x="0" y="1062"/>
                    <a:pt x="726" y="1295"/>
                  </a:cubicBezTo>
                  <a:cubicBezTo>
                    <a:pt x="1242" y="1461"/>
                    <a:pt x="1757" y="1627"/>
                    <a:pt x="2273" y="1793"/>
                  </a:cubicBezTo>
                  <a:cubicBezTo>
                    <a:pt x="2347" y="1817"/>
                    <a:pt x="2417" y="1828"/>
                    <a:pt x="2483" y="1828"/>
                  </a:cubicBezTo>
                  <a:cubicBezTo>
                    <a:pt x="3130" y="1828"/>
                    <a:pt x="3345" y="766"/>
                    <a:pt x="2620" y="532"/>
                  </a:cubicBezTo>
                  <a:cubicBezTo>
                    <a:pt x="2104" y="367"/>
                    <a:pt x="1589" y="200"/>
                    <a:pt x="1074" y="35"/>
                  </a:cubicBezTo>
                  <a:cubicBezTo>
                    <a:pt x="999" y="11"/>
                    <a:pt x="929" y="0"/>
                    <a:pt x="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859925" y="5327013"/>
              <a:ext cx="161350" cy="299125"/>
            </a:xfrm>
            <a:custGeom>
              <a:avLst/>
              <a:gdLst/>
              <a:ahLst/>
              <a:cxnLst/>
              <a:rect l="l" t="t" r="r" b="b"/>
              <a:pathLst>
                <a:path w="6454" h="11965" extrusionOk="0">
                  <a:moveTo>
                    <a:pt x="5428" y="1"/>
                  </a:moveTo>
                  <a:cubicBezTo>
                    <a:pt x="5334" y="1"/>
                    <a:pt x="5234" y="22"/>
                    <a:pt x="5133" y="69"/>
                  </a:cubicBezTo>
                  <a:cubicBezTo>
                    <a:pt x="240" y="2362"/>
                    <a:pt x="1" y="9092"/>
                    <a:pt x="4569" y="11865"/>
                  </a:cubicBezTo>
                  <a:cubicBezTo>
                    <a:pt x="4683" y="11935"/>
                    <a:pt x="4795" y="11965"/>
                    <a:pt x="4901" y="11965"/>
                  </a:cubicBezTo>
                  <a:cubicBezTo>
                    <a:pt x="5464" y="11965"/>
                    <a:pt x="5836" y="11104"/>
                    <a:pt x="5229" y="10736"/>
                  </a:cubicBezTo>
                  <a:cubicBezTo>
                    <a:pt x="1431" y="8430"/>
                    <a:pt x="1827" y="3056"/>
                    <a:pt x="5794" y="1199"/>
                  </a:cubicBezTo>
                  <a:cubicBezTo>
                    <a:pt x="6454" y="888"/>
                    <a:pt x="6043" y="1"/>
                    <a:pt x="5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007200" y="5626663"/>
              <a:ext cx="121550" cy="59350"/>
            </a:xfrm>
            <a:custGeom>
              <a:avLst/>
              <a:gdLst/>
              <a:ahLst/>
              <a:cxnLst/>
              <a:rect l="l" t="t" r="r" b="b"/>
              <a:pathLst>
                <a:path w="4862" h="2374" extrusionOk="0">
                  <a:moveTo>
                    <a:pt x="850" y="1"/>
                  </a:moveTo>
                  <a:cubicBezTo>
                    <a:pt x="210" y="1"/>
                    <a:pt x="0" y="1057"/>
                    <a:pt x="719" y="1298"/>
                  </a:cubicBezTo>
                  <a:cubicBezTo>
                    <a:pt x="1745" y="1645"/>
                    <a:pt x="2769" y="1990"/>
                    <a:pt x="3796" y="2335"/>
                  </a:cubicBezTo>
                  <a:cubicBezTo>
                    <a:pt x="3873" y="2361"/>
                    <a:pt x="3946" y="2373"/>
                    <a:pt x="4014" y="2373"/>
                  </a:cubicBezTo>
                  <a:cubicBezTo>
                    <a:pt x="4653" y="2373"/>
                    <a:pt x="4861" y="1318"/>
                    <a:pt x="4143" y="1075"/>
                  </a:cubicBezTo>
                  <a:cubicBezTo>
                    <a:pt x="3117" y="729"/>
                    <a:pt x="2093" y="385"/>
                    <a:pt x="1066" y="38"/>
                  </a:cubicBezTo>
                  <a:cubicBezTo>
                    <a:pt x="990" y="13"/>
                    <a:pt x="918" y="1"/>
                    <a:pt x="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139375" y="5648513"/>
              <a:ext cx="74900" cy="39050"/>
            </a:xfrm>
            <a:custGeom>
              <a:avLst/>
              <a:gdLst/>
              <a:ahLst/>
              <a:cxnLst/>
              <a:rect l="l" t="t" r="r" b="b"/>
              <a:pathLst>
                <a:path w="2996" h="1562" extrusionOk="0">
                  <a:moveTo>
                    <a:pt x="2270" y="1"/>
                  </a:moveTo>
                  <a:cubicBezTo>
                    <a:pt x="2156" y="1"/>
                    <a:pt x="2039" y="28"/>
                    <a:pt x="1930" y="82"/>
                  </a:cubicBezTo>
                  <a:cubicBezTo>
                    <a:pt x="1686" y="203"/>
                    <a:pt x="1408" y="272"/>
                    <a:pt x="1133" y="272"/>
                  </a:cubicBezTo>
                  <a:cubicBezTo>
                    <a:pt x="1051" y="272"/>
                    <a:pt x="970" y="266"/>
                    <a:pt x="891" y="254"/>
                  </a:cubicBezTo>
                  <a:cubicBezTo>
                    <a:pt x="842" y="246"/>
                    <a:pt x="793" y="242"/>
                    <a:pt x="745" y="242"/>
                  </a:cubicBezTo>
                  <a:cubicBezTo>
                    <a:pt x="447" y="242"/>
                    <a:pt x="175" y="390"/>
                    <a:pt x="87" y="712"/>
                  </a:cubicBezTo>
                  <a:cubicBezTo>
                    <a:pt x="0" y="1024"/>
                    <a:pt x="191" y="1461"/>
                    <a:pt x="543" y="1516"/>
                  </a:cubicBezTo>
                  <a:cubicBezTo>
                    <a:pt x="739" y="1546"/>
                    <a:pt x="931" y="1561"/>
                    <a:pt x="1119" y="1561"/>
                  </a:cubicBezTo>
                  <a:cubicBezTo>
                    <a:pt x="1626" y="1561"/>
                    <a:pt x="2111" y="1449"/>
                    <a:pt x="2591" y="1212"/>
                  </a:cubicBezTo>
                  <a:cubicBezTo>
                    <a:pt x="2911" y="1054"/>
                    <a:pt x="2996" y="607"/>
                    <a:pt x="2824" y="317"/>
                  </a:cubicBezTo>
                  <a:cubicBezTo>
                    <a:pt x="2699" y="103"/>
                    <a:pt x="2490" y="1"/>
                    <a:pt x="2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07150" y="4679713"/>
              <a:ext cx="228875" cy="134275"/>
            </a:xfrm>
            <a:custGeom>
              <a:avLst/>
              <a:gdLst/>
              <a:ahLst/>
              <a:cxnLst/>
              <a:rect l="l" t="t" r="r" b="b"/>
              <a:pathLst>
                <a:path w="9155" h="5371" extrusionOk="0">
                  <a:moveTo>
                    <a:pt x="6842" y="1"/>
                  </a:moveTo>
                  <a:cubicBezTo>
                    <a:pt x="3943" y="1"/>
                    <a:pt x="1266" y="1790"/>
                    <a:pt x="185" y="4584"/>
                  </a:cubicBezTo>
                  <a:cubicBezTo>
                    <a:pt x="1" y="5059"/>
                    <a:pt x="391" y="5370"/>
                    <a:pt x="794" y="5370"/>
                  </a:cubicBezTo>
                  <a:cubicBezTo>
                    <a:pt x="1058" y="5370"/>
                    <a:pt x="1328" y="5237"/>
                    <a:pt x="1447" y="4930"/>
                  </a:cubicBezTo>
                  <a:cubicBezTo>
                    <a:pt x="2303" y="2717"/>
                    <a:pt x="4518" y="1298"/>
                    <a:pt x="6828" y="1298"/>
                  </a:cubicBezTo>
                  <a:cubicBezTo>
                    <a:pt x="7231" y="1298"/>
                    <a:pt x="7636" y="1342"/>
                    <a:pt x="8038" y="1431"/>
                  </a:cubicBezTo>
                  <a:cubicBezTo>
                    <a:pt x="8093" y="1443"/>
                    <a:pt x="8147" y="1449"/>
                    <a:pt x="8198" y="1449"/>
                  </a:cubicBezTo>
                  <a:cubicBezTo>
                    <a:pt x="8901" y="1449"/>
                    <a:pt x="9154" y="342"/>
                    <a:pt x="8385" y="171"/>
                  </a:cubicBezTo>
                  <a:cubicBezTo>
                    <a:pt x="7869" y="56"/>
                    <a:pt x="7352" y="1"/>
                    <a:pt x="6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865825" y="4709263"/>
              <a:ext cx="67650" cy="59450"/>
            </a:xfrm>
            <a:custGeom>
              <a:avLst/>
              <a:gdLst/>
              <a:ahLst/>
              <a:cxnLst/>
              <a:rect l="l" t="t" r="r" b="b"/>
              <a:pathLst>
                <a:path w="2706" h="2378" extrusionOk="0">
                  <a:moveTo>
                    <a:pt x="716" y="1"/>
                  </a:moveTo>
                  <a:cubicBezTo>
                    <a:pt x="557" y="1"/>
                    <a:pt x="399" y="60"/>
                    <a:pt x="270" y="188"/>
                  </a:cubicBezTo>
                  <a:cubicBezTo>
                    <a:pt x="32" y="426"/>
                    <a:pt x="0" y="878"/>
                    <a:pt x="270" y="1112"/>
                  </a:cubicBezTo>
                  <a:cubicBezTo>
                    <a:pt x="685" y="1473"/>
                    <a:pt x="1098" y="1832"/>
                    <a:pt x="1511" y="2190"/>
                  </a:cubicBezTo>
                  <a:cubicBezTo>
                    <a:pt x="1650" y="2310"/>
                    <a:pt x="1821" y="2377"/>
                    <a:pt x="1991" y="2377"/>
                  </a:cubicBezTo>
                  <a:cubicBezTo>
                    <a:pt x="2150" y="2377"/>
                    <a:pt x="2307" y="2319"/>
                    <a:pt x="2436" y="2190"/>
                  </a:cubicBezTo>
                  <a:cubicBezTo>
                    <a:pt x="2674" y="1952"/>
                    <a:pt x="2706" y="1500"/>
                    <a:pt x="2436" y="1265"/>
                  </a:cubicBezTo>
                  <a:cubicBezTo>
                    <a:pt x="2022" y="906"/>
                    <a:pt x="1610" y="547"/>
                    <a:pt x="1195" y="188"/>
                  </a:cubicBezTo>
                  <a:cubicBezTo>
                    <a:pt x="1057" y="67"/>
                    <a:pt x="886"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7753100" y="4398450"/>
            <a:ext cx="351750" cy="522100"/>
            <a:chOff x="7127575" y="702500"/>
            <a:chExt cx="351750" cy="522100"/>
          </a:xfrm>
        </p:grpSpPr>
        <p:sp>
          <p:nvSpPr>
            <p:cNvPr id="64" name="Google Shape;64;p2"/>
            <p:cNvSpPr/>
            <p:nvPr/>
          </p:nvSpPr>
          <p:spPr>
            <a:xfrm>
              <a:off x="7313675" y="89072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81700" y="70250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127575" y="108505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p:nvPr/>
        </p:nvSpPr>
        <p:spPr>
          <a:xfrm>
            <a:off x="8517500" y="2890533"/>
            <a:ext cx="1117548" cy="483066"/>
          </a:xfrm>
          <a:custGeom>
            <a:avLst/>
            <a:gdLst/>
            <a:ahLst/>
            <a:cxnLst/>
            <a:rect l="l" t="t" r="r" b="b"/>
            <a:pathLst>
              <a:path w="21367" h="9236" extrusionOk="0">
                <a:moveTo>
                  <a:pt x="6154" y="3179"/>
                </a:moveTo>
                <a:cubicBezTo>
                  <a:pt x="6236" y="3179"/>
                  <a:pt x="6334" y="3215"/>
                  <a:pt x="6450" y="3301"/>
                </a:cubicBezTo>
                <a:cubicBezTo>
                  <a:pt x="6964" y="3681"/>
                  <a:pt x="6344" y="4554"/>
                  <a:pt x="6031" y="4833"/>
                </a:cubicBezTo>
                <a:cubicBezTo>
                  <a:pt x="6007" y="4855"/>
                  <a:pt x="5981" y="4875"/>
                  <a:pt x="5956" y="4896"/>
                </a:cubicBezTo>
                <a:cubicBezTo>
                  <a:pt x="5833" y="4636"/>
                  <a:pt x="5746" y="4375"/>
                  <a:pt x="5738" y="4083"/>
                </a:cubicBezTo>
                <a:cubicBezTo>
                  <a:pt x="5732" y="3871"/>
                  <a:pt x="5793" y="3179"/>
                  <a:pt x="6154" y="3179"/>
                </a:cubicBezTo>
                <a:close/>
                <a:moveTo>
                  <a:pt x="13480" y="1972"/>
                </a:moveTo>
                <a:cubicBezTo>
                  <a:pt x="14064" y="1972"/>
                  <a:pt x="14497" y="2432"/>
                  <a:pt x="14526" y="3080"/>
                </a:cubicBezTo>
                <a:cubicBezTo>
                  <a:pt x="14554" y="3759"/>
                  <a:pt x="14365" y="4476"/>
                  <a:pt x="14059" y="5079"/>
                </a:cubicBezTo>
                <a:cubicBezTo>
                  <a:pt x="13920" y="5358"/>
                  <a:pt x="13758" y="5604"/>
                  <a:pt x="13577" y="5820"/>
                </a:cubicBezTo>
                <a:cubicBezTo>
                  <a:pt x="13569" y="5813"/>
                  <a:pt x="13561" y="5804"/>
                  <a:pt x="13550" y="5794"/>
                </a:cubicBezTo>
                <a:cubicBezTo>
                  <a:pt x="12979" y="5327"/>
                  <a:pt x="12436" y="4758"/>
                  <a:pt x="12247" y="4023"/>
                </a:cubicBezTo>
                <a:cubicBezTo>
                  <a:pt x="12060" y="3298"/>
                  <a:pt x="12275" y="2323"/>
                  <a:pt x="13060" y="2048"/>
                </a:cubicBezTo>
                <a:cubicBezTo>
                  <a:pt x="13206" y="1997"/>
                  <a:pt x="13347" y="1972"/>
                  <a:pt x="13480" y="1972"/>
                </a:cubicBezTo>
                <a:close/>
                <a:moveTo>
                  <a:pt x="768" y="1542"/>
                </a:moveTo>
                <a:lnTo>
                  <a:pt x="768" y="1542"/>
                </a:lnTo>
                <a:cubicBezTo>
                  <a:pt x="601" y="2607"/>
                  <a:pt x="1118" y="3766"/>
                  <a:pt x="1806" y="4576"/>
                </a:cubicBezTo>
                <a:cubicBezTo>
                  <a:pt x="2475" y="5361"/>
                  <a:pt x="3433" y="5879"/>
                  <a:pt x="4439" y="5879"/>
                </a:cubicBezTo>
                <a:cubicBezTo>
                  <a:pt x="4744" y="5879"/>
                  <a:pt x="5053" y="5832"/>
                  <a:pt x="5360" y="5729"/>
                </a:cubicBezTo>
                <a:cubicBezTo>
                  <a:pt x="6280" y="5423"/>
                  <a:pt x="7806" y="3973"/>
                  <a:pt x="6773" y="2980"/>
                </a:cubicBezTo>
                <a:cubicBezTo>
                  <a:pt x="6599" y="2813"/>
                  <a:pt x="6392" y="2733"/>
                  <a:pt x="6189" y="2733"/>
                </a:cubicBezTo>
                <a:cubicBezTo>
                  <a:pt x="5905" y="2733"/>
                  <a:pt x="5630" y="2890"/>
                  <a:pt x="5470" y="3184"/>
                </a:cubicBezTo>
                <a:cubicBezTo>
                  <a:pt x="5145" y="3781"/>
                  <a:pt x="5268" y="4572"/>
                  <a:pt x="5599" y="5135"/>
                </a:cubicBezTo>
                <a:cubicBezTo>
                  <a:pt x="5356" y="5265"/>
                  <a:pt x="5090" y="5351"/>
                  <a:pt x="4817" y="5395"/>
                </a:cubicBezTo>
                <a:cubicBezTo>
                  <a:pt x="4314" y="4773"/>
                  <a:pt x="4130" y="3948"/>
                  <a:pt x="4348" y="3170"/>
                </a:cubicBezTo>
                <a:cubicBezTo>
                  <a:pt x="4559" y="2419"/>
                  <a:pt x="5225" y="1728"/>
                  <a:pt x="5988" y="1728"/>
                </a:cubicBezTo>
                <a:cubicBezTo>
                  <a:pt x="6188" y="1728"/>
                  <a:pt x="6395" y="1776"/>
                  <a:pt x="6601" y="1882"/>
                </a:cubicBezTo>
                <a:cubicBezTo>
                  <a:pt x="7553" y="2370"/>
                  <a:pt x="7707" y="3564"/>
                  <a:pt x="7435" y="4497"/>
                </a:cubicBezTo>
                <a:cubicBezTo>
                  <a:pt x="7202" y="5299"/>
                  <a:pt x="6652" y="5998"/>
                  <a:pt x="5956" y="6456"/>
                </a:cubicBezTo>
                <a:cubicBezTo>
                  <a:pt x="5376" y="6837"/>
                  <a:pt x="4726" y="7019"/>
                  <a:pt x="4080" y="7019"/>
                </a:cubicBezTo>
                <a:cubicBezTo>
                  <a:pt x="3125" y="7019"/>
                  <a:pt x="2178" y="6622"/>
                  <a:pt x="1480" y="5884"/>
                </a:cubicBezTo>
                <a:cubicBezTo>
                  <a:pt x="828" y="5197"/>
                  <a:pt x="528" y="4289"/>
                  <a:pt x="523" y="3350"/>
                </a:cubicBezTo>
                <a:cubicBezTo>
                  <a:pt x="519" y="2835"/>
                  <a:pt x="553" y="2121"/>
                  <a:pt x="768" y="1542"/>
                </a:cubicBezTo>
                <a:close/>
                <a:moveTo>
                  <a:pt x="13431" y="454"/>
                </a:moveTo>
                <a:cubicBezTo>
                  <a:pt x="13911" y="454"/>
                  <a:pt x="14392" y="610"/>
                  <a:pt x="14814" y="968"/>
                </a:cubicBezTo>
                <a:cubicBezTo>
                  <a:pt x="16009" y="1983"/>
                  <a:pt x="15922" y="4045"/>
                  <a:pt x="15449" y="5392"/>
                </a:cubicBezTo>
                <a:cubicBezTo>
                  <a:pt x="15229" y="6021"/>
                  <a:pt x="14874" y="6554"/>
                  <a:pt x="14428" y="6987"/>
                </a:cubicBezTo>
                <a:cubicBezTo>
                  <a:pt x="14391" y="7004"/>
                  <a:pt x="14361" y="7034"/>
                  <a:pt x="14341" y="7067"/>
                </a:cubicBezTo>
                <a:cubicBezTo>
                  <a:pt x="13670" y="7682"/>
                  <a:pt x="12803" y="8079"/>
                  <a:pt x="11860" y="8239"/>
                </a:cubicBezTo>
                <a:cubicBezTo>
                  <a:pt x="11528" y="8296"/>
                  <a:pt x="11193" y="8321"/>
                  <a:pt x="10858" y="8321"/>
                </a:cubicBezTo>
                <a:cubicBezTo>
                  <a:pt x="10173" y="8321"/>
                  <a:pt x="9486" y="8215"/>
                  <a:pt x="8823" y="8047"/>
                </a:cubicBezTo>
                <a:cubicBezTo>
                  <a:pt x="8343" y="7926"/>
                  <a:pt x="7870" y="7774"/>
                  <a:pt x="7406" y="7602"/>
                </a:cubicBezTo>
                <a:cubicBezTo>
                  <a:pt x="6960" y="7436"/>
                  <a:pt x="6454" y="7272"/>
                  <a:pt x="6172" y="6876"/>
                </a:cubicBezTo>
                <a:cubicBezTo>
                  <a:pt x="6298" y="6794"/>
                  <a:pt x="6420" y="6707"/>
                  <a:pt x="6537" y="6613"/>
                </a:cubicBezTo>
                <a:cubicBezTo>
                  <a:pt x="6924" y="6991"/>
                  <a:pt x="7687" y="7137"/>
                  <a:pt x="8147" y="7230"/>
                </a:cubicBezTo>
                <a:cubicBezTo>
                  <a:pt x="8915" y="7384"/>
                  <a:pt x="9707" y="7436"/>
                  <a:pt x="10487" y="7477"/>
                </a:cubicBezTo>
                <a:cubicBezTo>
                  <a:pt x="10599" y="7483"/>
                  <a:pt x="10710" y="7486"/>
                  <a:pt x="10820" y="7486"/>
                </a:cubicBezTo>
                <a:cubicBezTo>
                  <a:pt x="12132" y="7486"/>
                  <a:pt x="13261" y="7060"/>
                  <a:pt x="14077" y="5946"/>
                </a:cubicBezTo>
                <a:cubicBezTo>
                  <a:pt x="14754" y="5021"/>
                  <a:pt x="15379" y="3348"/>
                  <a:pt x="14795" y="2245"/>
                </a:cubicBezTo>
                <a:cubicBezTo>
                  <a:pt x="14529" y="1743"/>
                  <a:pt x="14029" y="1515"/>
                  <a:pt x="13514" y="1515"/>
                </a:cubicBezTo>
                <a:cubicBezTo>
                  <a:pt x="12997" y="1515"/>
                  <a:pt x="12465" y="1746"/>
                  <a:pt x="12142" y="2161"/>
                </a:cubicBezTo>
                <a:cubicBezTo>
                  <a:pt x="11083" y="3526"/>
                  <a:pt x="12097" y="5208"/>
                  <a:pt x="13219" y="6126"/>
                </a:cubicBezTo>
                <a:cubicBezTo>
                  <a:pt x="13232" y="6138"/>
                  <a:pt x="13247" y="6148"/>
                  <a:pt x="13261" y="6155"/>
                </a:cubicBezTo>
                <a:cubicBezTo>
                  <a:pt x="13002" y="6391"/>
                  <a:pt x="12713" y="6578"/>
                  <a:pt x="12399" y="6717"/>
                </a:cubicBezTo>
                <a:cubicBezTo>
                  <a:pt x="12439" y="6638"/>
                  <a:pt x="12434" y="6543"/>
                  <a:pt x="12343" y="6468"/>
                </a:cubicBezTo>
                <a:cubicBezTo>
                  <a:pt x="11124" y="5444"/>
                  <a:pt x="10363" y="3833"/>
                  <a:pt x="10935" y="2258"/>
                </a:cubicBezTo>
                <a:cubicBezTo>
                  <a:pt x="11314" y="1218"/>
                  <a:pt x="12369" y="454"/>
                  <a:pt x="13431" y="454"/>
                </a:cubicBezTo>
                <a:close/>
                <a:moveTo>
                  <a:pt x="20041" y="7227"/>
                </a:moveTo>
                <a:cubicBezTo>
                  <a:pt x="20007" y="7267"/>
                  <a:pt x="19975" y="7307"/>
                  <a:pt x="19938" y="7345"/>
                </a:cubicBezTo>
                <a:cubicBezTo>
                  <a:pt x="19466" y="7844"/>
                  <a:pt x="18883" y="8246"/>
                  <a:pt x="18239" y="8486"/>
                </a:cubicBezTo>
                <a:cubicBezTo>
                  <a:pt x="17733" y="8674"/>
                  <a:pt x="17195" y="8768"/>
                  <a:pt x="16656" y="8768"/>
                </a:cubicBezTo>
                <a:cubicBezTo>
                  <a:pt x="16485" y="8768"/>
                  <a:pt x="16313" y="8758"/>
                  <a:pt x="16143" y="8739"/>
                </a:cubicBezTo>
                <a:cubicBezTo>
                  <a:pt x="15552" y="8675"/>
                  <a:pt x="14389" y="8471"/>
                  <a:pt x="14022" y="7908"/>
                </a:cubicBezTo>
                <a:cubicBezTo>
                  <a:pt x="14238" y="7770"/>
                  <a:pt x="14442" y="7615"/>
                  <a:pt x="14632" y="7446"/>
                </a:cubicBezTo>
                <a:cubicBezTo>
                  <a:pt x="15376" y="7857"/>
                  <a:pt x="16216" y="8044"/>
                  <a:pt x="17061" y="8044"/>
                </a:cubicBezTo>
                <a:cubicBezTo>
                  <a:pt x="17418" y="8044"/>
                  <a:pt x="17777" y="8011"/>
                  <a:pt x="18129" y="7947"/>
                </a:cubicBezTo>
                <a:cubicBezTo>
                  <a:pt x="18774" y="7828"/>
                  <a:pt x="19407" y="7597"/>
                  <a:pt x="19975" y="7267"/>
                </a:cubicBezTo>
                <a:lnTo>
                  <a:pt x="20041" y="7227"/>
                </a:lnTo>
                <a:close/>
                <a:moveTo>
                  <a:pt x="13409" y="0"/>
                </a:moveTo>
                <a:cubicBezTo>
                  <a:pt x="12465" y="0"/>
                  <a:pt x="11511" y="462"/>
                  <a:pt x="10939" y="1254"/>
                </a:cubicBezTo>
                <a:cubicBezTo>
                  <a:pt x="9621" y="3077"/>
                  <a:pt x="10406" y="5459"/>
                  <a:pt x="12009" y="6802"/>
                </a:cubicBezTo>
                <a:cubicBezTo>
                  <a:pt x="12029" y="6819"/>
                  <a:pt x="12050" y="6831"/>
                  <a:pt x="12071" y="6840"/>
                </a:cubicBezTo>
                <a:cubicBezTo>
                  <a:pt x="11696" y="6961"/>
                  <a:pt x="11288" y="7022"/>
                  <a:pt x="10851" y="7022"/>
                </a:cubicBezTo>
                <a:cubicBezTo>
                  <a:pt x="10792" y="7022"/>
                  <a:pt x="10733" y="7021"/>
                  <a:pt x="10673" y="7019"/>
                </a:cubicBezTo>
                <a:cubicBezTo>
                  <a:pt x="9930" y="6993"/>
                  <a:pt x="9173" y="6945"/>
                  <a:pt x="8441" y="6816"/>
                </a:cubicBezTo>
                <a:cubicBezTo>
                  <a:pt x="8101" y="6756"/>
                  <a:pt x="7764" y="6675"/>
                  <a:pt x="7437" y="6562"/>
                </a:cubicBezTo>
                <a:cubicBezTo>
                  <a:pt x="7245" y="6495"/>
                  <a:pt x="7059" y="6391"/>
                  <a:pt x="6867" y="6317"/>
                </a:cubicBezTo>
                <a:cubicBezTo>
                  <a:pt x="7377" y="5812"/>
                  <a:pt x="7759" y="5178"/>
                  <a:pt x="7930" y="4475"/>
                </a:cubicBezTo>
                <a:cubicBezTo>
                  <a:pt x="8133" y="3645"/>
                  <a:pt x="8053" y="2685"/>
                  <a:pt x="7490" y="2005"/>
                </a:cubicBezTo>
                <a:cubicBezTo>
                  <a:pt x="7108" y="1542"/>
                  <a:pt x="6547" y="1254"/>
                  <a:pt x="5966" y="1254"/>
                </a:cubicBezTo>
                <a:cubicBezTo>
                  <a:pt x="5763" y="1254"/>
                  <a:pt x="5558" y="1289"/>
                  <a:pt x="5357" y="1364"/>
                </a:cubicBezTo>
                <a:cubicBezTo>
                  <a:pt x="3748" y="1965"/>
                  <a:pt x="3387" y="4092"/>
                  <a:pt x="4269" y="5418"/>
                </a:cubicBezTo>
                <a:cubicBezTo>
                  <a:pt x="4075" y="5407"/>
                  <a:pt x="3881" y="5375"/>
                  <a:pt x="3696" y="5320"/>
                </a:cubicBezTo>
                <a:cubicBezTo>
                  <a:pt x="1971" y="4813"/>
                  <a:pt x="611" y="2480"/>
                  <a:pt x="1362" y="763"/>
                </a:cubicBezTo>
                <a:cubicBezTo>
                  <a:pt x="1371" y="740"/>
                  <a:pt x="1376" y="719"/>
                  <a:pt x="1376" y="700"/>
                </a:cubicBezTo>
                <a:cubicBezTo>
                  <a:pt x="1387" y="677"/>
                  <a:pt x="1390" y="654"/>
                  <a:pt x="1385" y="630"/>
                </a:cubicBezTo>
                <a:lnTo>
                  <a:pt x="1385" y="630"/>
                </a:lnTo>
                <a:cubicBezTo>
                  <a:pt x="1387" y="632"/>
                  <a:pt x="1390" y="634"/>
                  <a:pt x="1393" y="634"/>
                </a:cubicBezTo>
                <a:cubicBezTo>
                  <a:pt x="1429" y="633"/>
                  <a:pt x="1464" y="630"/>
                  <a:pt x="1500" y="629"/>
                </a:cubicBezTo>
                <a:cubicBezTo>
                  <a:pt x="1528" y="628"/>
                  <a:pt x="1528" y="586"/>
                  <a:pt x="1500" y="585"/>
                </a:cubicBezTo>
                <a:cubicBezTo>
                  <a:pt x="1464" y="583"/>
                  <a:pt x="1429" y="581"/>
                  <a:pt x="1393" y="580"/>
                </a:cubicBezTo>
                <a:cubicBezTo>
                  <a:pt x="1392" y="579"/>
                  <a:pt x="1392" y="579"/>
                  <a:pt x="1391" y="579"/>
                </a:cubicBezTo>
                <a:cubicBezTo>
                  <a:pt x="1380" y="579"/>
                  <a:pt x="1374" y="587"/>
                  <a:pt x="1370" y="596"/>
                </a:cubicBezTo>
                <a:cubicBezTo>
                  <a:pt x="1352" y="568"/>
                  <a:pt x="1321" y="548"/>
                  <a:pt x="1282" y="548"/>
                </a:cubicBezTo>
                <a:cubicBezTo>
                  <a:pt x="1274" y="548"/>
                  <a:pt x="1266" y="549"/>
                  <a:pt x="1257" y="550"/>
                </a:cubicBezTo>
                <a:lnTo>
                  <a:pt x="1256" y="550"/>
                </a:lnTo>
                <a:cubicBezTo>
                  <a:pt x="1249" y="549"/>
                  <a:pt x="1241" y="548"/>
                  <a:pt x="1234" y="548"/>
                </a:cubicBezTo>
                <a:cubicBezTo>
                  <a:pt x="1205" y="548"/>
                  <a:pt x="1175" y="559"/>
                  <a:pt x="1149" y="581"/>
                </a:cubicBezTo>
                <a:cubicBezTo>
                  <a:pt x="469" y="807"/>
                  <a:pt x="273" y="1748"/>
                  <a:pt x="164" y="2368"/>
                </a:cubicBezTo>
                <a:cubicBezTo>
                  <a:pt x="1" y="3308"/>
                  <a:pt x="43" y="4307"/>
                  <a:pt x="449" y="5182"/>
                </a:cubicBezTo>
                <a:cubicBezTo>
                  <a:pt x="1085" y="6556"/>
                  <a:pt x="2563" y="7508"/>
                  <a:pt x="4076" y="7508"/>
                </a:cubicBezTo>
                <a:cubicBezTo>
                  <a:pt x="4211" y="7508"/>
                  <a:pt x="4347" y="7500"/>
                  <a:pt x="4482" y="7484"/>
                </a:cubicBezTo>
                <a:cubicBezTo>
                  <a:pt x="4953" y="7431"/>
                  <a:pt x="5409" y="7286"/>
                  <a:pt x="5830" y="7071"/>
                </a:cubicBezTo>
                <a:cubicBezTo>
                  <a:pt x="6245" y="7786"/>
                  <a:pt x="7194" y="8032"/>
                  <a:pt x="7939" y="8277"/>
                </a:cubicBezTo>
                <a:cubicBezTo>
                  <a:pt x="8869" y="8584"/>
                  <a:pt x="9858" y="8789"/>
                  <a:pt x="10843" y="8789"/>
                </a:cubicBezTo>
                <a:cubicBezTo>
                  <a:pt x="11017" y="8789"/>
                  <a:pt x="11190" y="8783"/>
                  <a:pt x="11363" y="8770"/>
                </a:cubicBezTo>
                <a:cubicBezTo>
                  <a:pt x="12204" y="8706"/>
                  <a:pt x="13021" y="8473"/>
                  <a:pt x="13734" y="8078"/>
                </a:cubicBezTo>
                <a:cubicBezTo>
                  <a:pt x="14014" y="8676"/>
                  <a:pt x="14915" y="8958"/>
                  <a:pt x="15500" y="9098"/>
                </a:cubicBezTo>
                <a:cubicBezTo>
                  <a:pt x="15883" y="9190"/>
                  <a:pt x="16279" y="9236"/>
                  <a:pt x="16675" y="9236"/>
                </a:cubicBezTo>
                <a:cubicBezTo>
                  <a:pt x="17138" y="9236"/>
                  <a:pt x="17601" y="9173"/>
                  <a:pt x="18045" y="9046"/>
                </a:cubicBezTo>
                <a:cubicBezTo>
                  <a:pt x="18794" y="8831"/>
                  <a:pt x="19484" y="8429"/>
                  <a:pt x="20053" y="7896"/>
                </a:cubicBezTo>
                <a:cubicBezTo>
                  <a:pt x="20609" y="7378"/>
                  <a:pt x="21223" y="6610"/>
                  <a:pt x="21346" y="5839"/>
                </a:cubicBezTo>
                <a:cubicBezTo>
                  <a:pt x="21367" y="5700"/>
                  <a:pt x="21253" y="5587"/>
                  <a:pt x="21138" y="5587"/>
                </a:cubicBezTo>
                <a:cubicBezTo>
                  <a:pt x="21080" y="5587"/>
                  <a:pt x="21020" y="5617"/>
                  <a:pt x="20979" y="5688"/>
                </a:cubicBezTo>
                <a:cubicBezTo>
                  <a:pt x="20911" y="5804"/>
                  <a:pt x="20846" y="5919"/>
                  <a:pt x="20785" y="6034"/>
                </a:cubicBezTo>
                <a:cubicBezTo>
                  <a:pt x="20655" y="6144"/>
                  <a:pt x="20541" y="6276"/>
                  <a:pt x="20407" y="6389"/>
                </a:cubicBezTo>
                <a:cubicBezTo>
                  <a:pt x="20198" y="6566"/>
                  <a:pt x="19972" y="6721"/>
                  <a:pt x="19735" y="6858"/>
                </a:cubicBezTo>
                <a:cubicBezTo>
                  <a:pt x="19222" y="7158"/>
                  <a:pt x="18658" y="7362"/>
                  <a:pt x="18075" y="7475"/>
                </a:cubicBezTo>
                <a:cubicBezTo>
                  <a:pt x="17744" y="7540"/>
                  <a:pt x="17411" y="7571"/>
                  <a:pt x="17079" y="7571"/>
                </a:cubicBezTo>
                <a:cubicBezTo>
                  <a:pt x="16349" y="7571"/>
                  <a:pt x="15624" y="7419"/>
                  <a:pt x="14942" y="7140"/>
                </a:cubicBezTo>
                <a:cubicBezTo>
                  <a:pt x="15293" y="6762"/>
                  <a:pt x="15583" y="6319"/>
                  <a:pt x="15792" y="5814"/>
                </a:cubicBezTo>
                <a:cubicBezTo>
                  <a:pt x="16429" y="4273"/>
                  <a:pt x="16539" y="1915"/>
                  <a:pt x="15206" y="686"/>
                </a:cubicBezTo>
                <a:cubicBezTo>
                  <a:pt x="14694" y="215"/>
                  <a:pt x="14053" y="0"/>
                  <a:pt x="13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2"/>
          <p:cNvGrpSpPr/>
          <p:nvPr/>
        </p:nvGrpSpPr>
        <p:grpSpPr>
          <a:xfrm>
            <a:off x="7524775" y="2963175"/>
            <a:ext cx="1117556" cy="837340"/>
            <a:chOff x="7524775" y="2963175"/>
            <a:chExt cx="1117556" cy="837340"/>
          </a:xfrm>
        </p:grpSpPr>
        <p:sp>
          <p:nvSpPr>
            <p:cNvPr id="69" name="Google Shape;69;p2"/>
            <p:cNvSpPr/>
            <p:nvPr/>
          </p:nvSpPr>
          <p:spPr>
            <a:xfrm>
              <a:off x="7739179" y="3193833"/>
              <a:ext cx="239008" cy="164389"/>
            </a:xfrm>
            <a:custGeom>
              <a:avLst/>
              <a:gdLst/>
              <a:ahLst/>
              <a:cxnLst/>
              <a:rect l="l" t="t" r="r" b="b"/>
              <a:pathLst>
                <a:path w="8677" h="5968" extrusionOk="0">
                  <a:moveTo>
                    <a:pt x="6657" y="1"/>
                  </a:moveTo>
                  <a:cubicBezTo>
                    <a:pt x="6482" y="1"/>
                    <a:pt x="6316" y="202"/>
                    <a:pt x="6369" y="378"/>
                  </a:cubicBezTo>
                  <a:cubicBezTo>
                    <a:pt x="6643" y="1276"/>
                    <a:pt x="6804" y="1879"/>
                    <a:pt x="6516" y="2814"/>
                  </a:cubicBezTo>
                  <a:cubicBezTo>
                    <a:pt x="6244" y="3695"/>
                    <a:pt x="5537" y="4643"/>
                    <a:pt x="4667" y="4999"/>
                  </a:cubicBezTo>
                  <a:cubicBezTo>
                    <a:pt x="4177" y="5199"/>
                    <a:pt x="3587" y="5323"/>
                    <a:pt x="3011" y="5323"/>
                  </a:cubicBezTo>
                  <a:cubicBezTo>
                    <a:pt x="2148" y="5323"/>
                    <a:pt x="1314" y="5045"/>
                    <a:pt x="885" y="4322"/>
                  </a:cubicBezTo>
                  <a:cubicBezTo>
                    <a:pt x="838" y="4243"/>
                    <a:pt x="766" y="4208"/>
                    <a:pt x="694" y="4208"/>
                  </a:cubicBezTo>
                  <a:cubicBezTo>
                    <a:pt x="597" y="4208"/>
                    <a:pt x="498" y="4272"/>
                    <a:pt x="459" y="4378"/>
                  </a:cubicBezTo>
                  <a:cubicBezTo>
                    <a:pt x="0" y="5635"/>
                    <a:pt x="1477" y="5967"/>
                    <a:pt x="2872" y="5967"/>
                  </a:cubicBezTo>
                  <a:cubicBezTo>
                    <a:pt x="3718" y="5967"/>
                    <a:pt x="4533" y="5845"/>
                    <a:pt x="4868" y="5734"/>
                  </a:cubicBezTo>
                  <a:cubicBezTo>
                    <a:pt x="6664" y="5135"/>
                    <a:pt x="8676" y="1501"/>
                    <a:pt x="6797" y="50"/>
                  </a:cubicBezTo>
                  <a:cubicBezTo>
                    <a:pt x="6753" y="16"/>
                    <a:pt x="6705" y="1"/>
                    <a:pt x="6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10574" y="3176342"/>
              <a:ext cx="43824" cy="42998"/>
            </a:xfrm>
            <a:custGeom>
              <a:avLst/>
              <a:gdLst/>
              <a:ahLst/>
              <a:cxnLst/>
              <a:rect l="l" t="t" r="r" b="b"/>
              <a:pathLst>
                <a:path w="1591" h="1561" extrusionOk="0">
                  <a:moveTo>
                    <a:pt x="200" y="0"/>
                  </a:moveTo>
                  <a:cubicBezTo>
                    <a:pt x="15" y="0"/>
                    <a:pt x="0" y="270"/>
                    <a:pt x="166" y="326"/>
                  </a:cubicBezTo>
                  <a:cubicBezTo>
                    <a:pt x="403" y="406"/>
                    <a:pt x="600" y="552"/>
                    <a:pt x="733" y="765"/>
                  </a:cubicBezTo>
                  <a:cubicBezTo>
                    <a:pt x="868" y="973"/>
                    <a:pt x="812" y="1251"/>
                    <a:pt x="960" y="1443"/>
                  </a:cubicBezTo>
                  <a:cubicBezTo>
                    <a:pt x="1019" y="1520"/>
                    <a:pt x="1098" y="1561"/>
                    <a:pt x="1176" y="1561"/>
                  </a:cubicBezTo>
                  <a:cubicBezTo>
                    <a:pt x="1252" y="1561"/>
                    <a:pt x="1327" y="1523"/>
                    <a:pt x="1382" y="1443"/>
                  </a:cubicBezTo>
                  <a:cubicBezTo>
                    <a:pt x="1591" y="1146"/>
                    <a:pt x="1352" y="690"/>
                    <a:pt x="1146" y="449"/>
                  </a:cubicBezTo>
                  <a:cubicBezTo>
                    <a:pt x="905" y="167"/>
                    <a:pt x="576" y="22"/>
                    <a:pt x="210" y="0"/>
                  </a:cubicBezTo>
                  <a:cubicBezTo>
                    <a:pt x="207" y="0"/>
                    <a:pt x="204" y="0"/>
                    <a:pt x="2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764823" y="3210414"/>
              <a:ext cx="44072" cy="48589"/>
            </a:xfrm>
            <a:custGeom>
              <a:avLst/>
              <a:gdLst/>
              <a:ahLst/>
              <a:cxnLst/>
              <a:rect l="l" t="t" r="r" b="b"/>
              <a:pathLst>
                <a:path w="1600" h="1764" extrusionOk="0">
                  <a:moveTo>
                    <a:pt x="132" y="0"/>
                  </a:moveTo>
                  <a:cubicBezTo>
                    <a:pt x="120" y="0"/>
                    <a:pt x="108" y="2"/>
                    <a:pt x="97" y="6"/>
                  </a:cubicBezTo>
                  <a:cubicBezTo>
                    <a:pt x="41" y="26"/>
                    <a:pt x="1" y="71"/>
                    <a:pt x="1" y="132"/>
                  </a:cubicBezTo>
                  <a:cubicBezTo>
                    <a:pt x="1" y="149"/>
                    <a:pt x="11" y="166"/>
                    <a:pt x="15" y="182"/>
                  </a:cubicBezTo>
                  <a:cubicBezTo>
                    <a:pt x="15" y="191"/>
                    <a:pt x="15" y="202"/>
                    <a:pt x="18" y="218"/>
                  </a:cubicBezTo>
                  <a:cubicBezTo>
                    <a:pt x="21" y="262"/>
                    <a:pt x="22" y="305"/>
                    <a:pt x="48" y="346"/>
                  </a:cubicBezTo>
                  <a:cubicBezTo>
                    <a:pt x="134" y="485"/>
                    <a:pt x="258" y="606"/>
                    <a:pt x="364" y="731"/>
                  </a:cubicBezTo>
                  <a:cubicBezTo>
                    <a:pt x="492" y="882"/>
                    <a:pt x="607" y="1045"/>
                    <a:pt x="701" y="1221"/>
                  </a:cubicBezTo>
                  <a:cubicBezTo>
                    <a:pt x="791" y="1385"/>
                    <a:pt x="788" y="1564"/>
                    <a:pt x="937" y="1697"/>
                  </a:cubicBezTo>
                  <a:cubicBezTo>
                    <a:pt x="985" y="1740"/>
                    <a:pt x="1048" y="1764"/>
                    <a:pt x="1109" y="1764"/>
                  </a:cubicBezTo>
                  <a:cubicBezTo>
                    <a:pt x="1167" y="1764"/>
                    <a:pt x="1224" y="1743"/>
                    <a:pt x="1267" y="1697"/>
                  </a:cubicBezTo>
                  <a:cubicBezTo>
                    <a:pt x="1600" y="1342"/>
                    <a:pt x="1154" y="839"/>
                    <a:pt x="911" y="569"/>
                  </a:cubicBezTo>
                  <a:cubicBezTo>
                    <a:pt x="784" y="428"/>
                    <a:pt x="644" y="302"/>
                    <a:pt x="501" y="181"/>
                  </a:cubicBezTo>
                  <a:cubicBezTo>
                    <a:pt x="437" y="126"/>
                    <a:pt x="370" y="56"/>
                    <a:pt x="285" y="34"/>
                  </a:cubicBezTo>
                  <a:cubicBezTo>
                    <a:pt x="265" y="28"/>
                    <a:pt x="240" y="26"/>
                    <a:pt x="212" y="26"/>
                  </a:cubicBezTo>
                  <a:cubicBezTo>
                    <a:pt x="187" y="11"/>
                    <a:pt x="160"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524775" y="2963175"/>
              <a:ext cx="1117556" cy="837340"/>
            </a:xfrm>
            <a:custGeom>
              <a:avLst/>
              <a:gdLst/>
              <a:ahLst/>
              <a:cxnLst/>
              <a:rect l="l" t="t" r="r" b="b"/>
              <a:pathLst>
                <a:path w="40572" h="30399" extrusionOk="0">
                  <a:moveTo>
                    <a:pt x="15746" y="1071"/>
                  </a:moveTo>
                  <a:cubicBezTo>
                    <a:pt x="15872" y="1805"/>
                    <a:pt x="15884" y="2544"/>
                    <a:pt x="16186" y="3253"/>
                  </a:cubicBezTo>
                  <a:cubicBezTo>
                    <a:pt x="16225" y="3346"/>
                    <a:pt x="16349" y="3410"/>
                    <a:pt x="16457" y="3410"/>
                  </a:cubicBezTo>
                  <a:cubicBezTo>
                    <a:pt x="16486" y="3410"/>
                    <a:pt x="16513" y="3405"/>
                    <a:pt x="16537" y="3396"/>
                  </a:cubicBezTo>
                  <a:cubicBezTo>
                    <a:pt x="17199" y="3147"/>
                    <a:pt x="17692" y="2673"/>
                    <a:pt x="18263" y="2294"/>
                  </a:cubicBezTo>
                  <a:lnTo>
                    <a:pt x="18263" y="2294"/>
                  </a:lnTo>
                  <a:cubicBezTo>
                    <a:pt x="18221" y="2763"/>
                    <a:pt x="18071" y="3213"/>
                    <a:pt x="17978" y="3686"/>
                  </a:cubicBezTo>
                  <a:cubicBezTo>
                    <a:pt x="17940" y="3868"/>
                    <a:pt x="18055" y="4088"/>
                    <a:pt x="18261" y="4088"/>
                  </a:cubicBezTo>
                  <a:cubicBezTo>
                    <a:pt x="18268" y="4088"/>
                    <a:pt x="18275" y="4088"/>
                    <a:pt x="18282" y="4087"/>
                  </a:cubicBezTo>
                  <a:cubicBezTo>
                    <a:pt x="18951" y="4042"/>
                    <a:pt x="19585" y="3841"/>
                    <a:pt x="20237" y="3713"/>
                  </a:cubicBezTo>
                  <a:lnTo>
                    <a:pt x="20237" y="3713"/>
                  </a:lnTo>
                  <a:cubicBezTo>
                    <a:pt x="19136" y="4887"/>
                    <a:pt x="17500" y="5456"/>
                    <a:pt x="16264" y="6489"/>
                  </a:cubicBezTo>
                  <a:cubicBezTo>
                    <a:pt x="15839" y="5920"/>
                    <a:pt x="15314" y="5456"/>
                    <a:pt x="14727" y="5100"/>
                  </a:cubicBezTo>
                  <a:cubicBezTo>
                    <a:pt x="14523" y="3870"/>
                    <a:pt x="15071" y="2231"/>
                    <a:pt x="15746" y="1071"/>
                  </a:cubicBezTo>
                  <a:close/>
                  <a:moveTo>
                    <a:pt x="2964" y="3636"/>
                  </a:moveTo>
                  <a:cubicBezTo>
                    <a:pt x="4431" y="4394"/>
                    <a:pt x="4857" y="6582"/>
                    <a:pt x="5581" y="7921"/>
                  </a:cubicBezTo>
                  <a:cubicBezTo>
                    <a:pt x="5605" y="7964"/>
                    <a:pt x="5638" y="7988"/>
                    <a:pt x="5677" y="8004"/>
                  </a:cubicBezTo>
                  <a:cubicBezTo>
                    <a:pt x="5590" y="8252"/>
                    <a:pt x="5513" y="8499"/>
                    <a:pt x="5444" y="8747"/>
                  </a:cubicBezTo>
                  <a:cubicBezTo>
                    <a:pt x="5424" y="8744"/>
                    <a:pt x="5411" y="8737"/>
                    <a:pt x="5388" y="8737"/>
                  </a:cubicBezTo>
                  <a:cubicBezTo>
                    <a:pt x="4309" y="8741"/>
                    <a:pt x="3187" y="8992"/>
                    <a:pt x="2092" y="8992"/>
                  </a:cubicBezTo>
                  <a:cubicBezTo>
                    <a:pt x="1691" y="8992"/>
                    <a:pt x="1294" y="8959"/>
                    <a:pt x="905" y="8867"/>
                  </a:cubicBezTo>
                  <a:cubicBezTo>
                    <a:pt x="1250" y="8428"/>
                    <a:pt x="1728" y="8158"/>
                    <a:pt x="2186" y="7808"/>
                  </a:cubicBezTo>
                  <a:cubicBezTo>
                    <a:pt x="2362" y="7674"/>
                    <a:pt x="2406" y="7461"/>
                    <a:pt x="2255" y="7288"/>
                  </a:cubicBezTo>
                  <a:cubicBezTo>
                    <a:pt x="1992" y="6989"/>
                    <a:pt x="1706" y="6722"/>
                    <a:pt x="1449" y="6429"/>
                  </a:cubicBezTo>
                  <a:lnTo>
                    <a:pt x="1449" y="6429"/>
                  </a:lnTo>
                  <a:cubicBezTo>
                    <a:pt x="2066" y="6486"/>
                    <a:pt x="2663" y="6638"/>
                    <a:pt x="3279" y="6782"/>
                  </a:cubicBezTo>
                  <a:cubicBezTo>
                    <a:pt x="3304" y="6788"/>
                    <a:pt x="3330" y="6791"/>
                    <a:pt x="3355" y="6791"/>
                  </a:cubicBezTo>
                  <a:cubicBezTo>
                    <a:pt x="3563" y="6791"/>
                    <a:pt x="3767" y="6596"/>
                    <a:pt x="3688" y="6373"/>
                  </a:cubicBezTo>
                  <a:cubicBezTo>
                    <a:pt x="3379" y="5500"/>
                    <a:pt x="2649" y="4570"/>
                    <a:pt x="2964" y="3636"/>
                  </a:cubicBezTo>
                  <a:close/>
                  <a:moveTo>
                    <a:pt x="22179" y="11120"/>
                  </a:moveTo>
                  <a:cubicBezTo>
                    <a:pt x="22607" y="11120"/>
                    <a:pt x="23079" y="11573"/>
                    <a:pt x="23194" y="11921"/>
                  </a:cubicBezTo>
                  <a:cubicBezTo>
                    <a:pt x="23330" y="12326"/>
                    <a:pt x="23009" y="12694"/>
                    <a:pt x="22686" y="12886"/>
                  </a:cubicBezTo>
                  <a:cubicBezTo>
                    <a:pt x="22494" y="12997"/>
                    <a:pt x="22278" y="13032"/>
                    <a:pt x="22060" y="13032"/>
                  </a:cubicBezTo>
                  <a:cubicBezTo>
                    <a:pt x="22036" y="12991"/>
                    <a:pt x="21992" y="12962"/>
                    <a:pt x="21937" y="12962"/>
                  </a:cubicBezTo>
                  <a:cubicBezTo>
                    <a:pt x="21926" y="12962"/>
                    <a:pt x="21914" y="12964"/>
                    <a:pt x="21903" y="12966"/>
                  </a:cubicBezTo>
                  <a:cubicBezTo>
                    <a:pt x="21873" y="12973"/>
                    <a:pt x="21837" y="12982"/>
                    <a:pt x="21803" y="12990"/>
                  </a:cubicBezTo>
                  <a:cubicBezTo>
                    <a:pt x="21679" y="12949"/>
                    <a:pt x="21565" y="12899"/>
                    <a:pt x="21440" y="12899"/>
                  </a:cubicBezTo>
                  <a:cubicBezTo>
                    <a:pt x="21408" y="12899"/>
                    <a:pt x="21374" y="12902"/>
                    <a:pt x="21340" y="12910"/>
                  </a:cubicBezTo>
                  <a:cubicBezTo>
                    <a:pt x="21293" y="12812"/>
                    <a:pt x="21274" y="12669"/>
                    <a:pt x="21274" y="12544"/>
                  </a:cubicBezTo>
                  <a:cubicBezTo>
                    <a:pt x="21271" y="12079"/>
                    <a:pt x="21464" y="11566"/>
                    <a:pt x="21817" y="11257"/>
                  </a:cubicBezTo>
                  <a:cubicBezTo>
                    <a:pt x="21927" y="11161"/>
                    <a:pt x="22051" y="11120"/>
                    <a:pt x="22179" y="11120"/>
                  </a:cubicBezTo>
                  <a:close/>
                  <a:moveTo>
                    <a:pt x="11530" y="5023"/>
                  </a:moveTo>
                  <a:cubicBezTo>
                    <a:pt x="15911" y="5023"/>
                    <a:pt x="18652" y="10448"/>
                    <a:pt x="15457" y="14103"/>
                  </a:cubicBezTo>
                  <a:cubicBezTo>
                    <a:pt x="14474" y="15228"/>
                    <a:pt x="13068" y="15725"/>
                    <a:pt x="11626" y="15725"/>
                  </a:cubicBezTo>
                  <a:cubicBezTo>
                    <a:pt x="9564" y="15725"/>
                    <a:pt x="7429" y="14708"/>
                    <a:pt x="6350" y="13053"/>
                  </a:cubicBezTo>
                  <a:cubicBezTo>
                    <a:pt x="4882" y="10801"/>
                    <a:pt x="6541" y="5222"/>
                    <a:pt x="9562" y="5156"/>
                  </a:cubicBezTo>
                  <a:cubicBezTo>
                    <a:pt x="9619" y="5228"/>
                    <a:pt x="9702" y="5278"/>
                    <a:pt x="9808" y="5278"/>
                  </a:cubicBezTo>
                  <a:cubicBezTo>
                    <a:pt x="9840" y="5278"/>
                    <a:pt x="9875" y="5274"/>
                    <a:pt x="9912" y="5263"/>
                  </a:cubicBezTo>
                  <a:cubicBezTo>
                    <a:pt x="10470" y="5099"/>
                    <a:pt x="11011" y="5023"/>
                    <a:pt x="11530" y="5023"/>
                  </a:cubicBezTo>
                  <a:close/>
                  <a:moveTo>
                    <a:pt x="10298" y="16941"/>
                  </a:moveTo>
                  <a:lnTo>
                    <a:pt x="10298" y="16941"/>
                  </a:lnTo>
                  <a:cubicBezTo>
                    <a:pt x="9522" y="17971"/>
                    <a:pt x="8839" y="19066"/>
                    <a:pt x="8120" y="20131"/>
                  </a:cubicBezTo>
                  <a:cubicBezTo>
                    <a:pt x="8113" y="20104"/>
                    <a:pt x="8104" y="20079"/>
                    <a:pt x="8087" y="20053"/>
                  </a:cubicBezTo>
                  <a:cubicBezTo>
                    <a:pt x="7551" y="19124"/>
                    <a:pt x="6587" y="18177"/>
                    <a:pt x="6434" y="17075"/>
                  </a:cubicBezTo>
                  <a:cubicBezTo>
                    <a:pt x="7090" y="17024"/>
                    <a:pt x="7750" y="17015"/>
                    <a:pt x="8407" y="16990"/>
                  </a:cubicBezTo>
                  <a:cubicBezTo>
                    <a:pt x="8873" y="16971"/>
                    <a:pt x="9342" y="16964"/>
                    <a:pt x="9808" y="16960"/>
                  </a:cubicBezTo>
                  <a:cubicBezTo>
                    <a:pt x="9818" y="16959"/>
                    <a:pt x="9830" y="16959"/>
                    <a:pt x="9844" y="16959"/>
                  </a:cubicBezTo>
                  <a:cubicBezTo>
                    <a:pt x="9869" y="16959"/>
                    <a:pt x="9899" y="16959"/>
                    <a:pt x="9933" y="16959"/>
                  </a:cubicBezTo>
                  <a:cubicBezTo>
                    <a:pt x="10046" y="16959"/>
                    <a:pt x="10196" y="16958"/>
                    <a:pt x="10298" y="16941"/>
                  </a:cubicBezTo>
                  <a:close/>
                  <a:moveTo>
                    <a:pt x="6977" y="20530"/>
                  </a:moveTo>
                  <a:cubicBezTo>
                    <a:pt x="7350" y="20530"/>
                    <a:pt x="7691" y="20551"/>
                    <a:pt x="7706" y="20554"/>
                  </a:cubicBezTo>
                  <a:cubicBezTo>
                    <a:pt x="7728" y="20559"/>
                    <a:pt x="7749" y="20560"/>
                    <a:pt x="7770" y="20560"/>
                  </a:cubicBezTo>
                  <a:cubicBezTo>
                    <a:pt x="7792" y="20560"/>
                    <a:pt x="7812" y="20559"/>
                    <a:pt x="7833" y="20556"/>
                  </a:cubicBezTo>
                  <a:lnTo>
                    <a:pt x="7833" y="20556"/>
                  </a:lnTo>
                  <a:cubicBezTo>
                    <a:pt x="7793" y="20613"/>
                    <a:pt x="7752" y="20667"/>
                    <a:pt x="7713" y="20723"/>
                  </a:cubicBezTo>
                  <a:cubicBezTo>
                    <a:pt x="7451" y="20771"/>
                    <a:pt x="6934" y="20960"/>
                    <a:pt x="6521" y="20960"/>
                  </a:cubicBezTo>
                  <a:cubicBezTo>
                    <a:pt x="6307" y="20960"/>
                    <a:pt x="6121" y="20909"/>
                    <a:pt x="6014" y="20762"/>
                  </a:cubicBezTo>
                  <a:cubicBezTo>
                    <a:pt x="5876" y="20571"/>
                    <a:pt x="6458" y="20530"/>
                    <a:pt x="6977" y="20530"/>
                  </a:cubicBezTo>
                  <a:close/>
                  <a:moveTo>
                    <a:pt x="14170" y="15832"/>
                  </a:moveTo>
                  <a:cubicBezTo>
                    <a:pt x="14173" y="15881"/>
                    <a:pt x="14187" y="15931"/>
                    <a:pt x="14214" y="15982"/>
                  </a:cubicBezTo>
                  <a:cubicBezTo>
                    <a:pt x="14593" y="16702"/>
                    <a:pt x="17720" y="22539"/>
                    <a:pt x="16727" y="22573"/>
                  </a:cubicBezTo>
                  <a:cubicBezTo>
                    <a:pt x="14287" y="22657"/>
                    <a:pt x="11868" y="22889"/>
                    <a:pt x="9439" y="22889"/>
                  </a:cubicBezTo>
                  <a:cubicBezTo>
                    <a:pt x="8647" y="22889"/>
                    <a:pt x="7854" y="22865"/>
                    <a:pt x="7059" y="22802"/>
                  </a:cubicBezTo>
                  <a:cubicBezTo>
                    <a:pt x="7680" y="22105"/>
                    <a:pt x="8229" y="21369"/>
                    <a:pt x="8756" y="20582"/>
                  </a:cubicBezTo>
                  <a:cubicBezTo>
                    <a:pt x="9052" y="20139"/>
                    <a:pt x="11330" y="17082"/>
                    <a:pt x="11099" y="16701"/>
                  </a:cubicBezTo>
                  <a:lnTo>
                    <a:pt x="11099" y="16701"/>
                  </a:lnTo>
                  <a:cubicBezTo>
                    <a:pt x="11114" y="16725"/>
                    <a:pt x="11138" y="16736"/>
                    <a:pt x="11163" y="16736"/>
                  </a:cubicBezTo>
                  <a:cubicBezTo>
                    <a:pt x="11188" y="16736"/>
                    <a:pt x="11213" y="16724"/>
                    <a:pt x="11228" y="16701"/>
                  </a:cubicBezTo>
                  <a:cubicBezTo>
                    <a:pt x="11285" y="16605"/>
                    <a:pt x="11344" y="16511"/>
                    <a:pt x="11401" y="16417"/>
                  </a:cubicBezTo>
                  <a:cubicBezTo>
                    <a:pt x="11416" y="16389"/>
                    <a:pt x="11425" y="16361"/>
                    <a:pt x="11431" y="16332"/>
                  </a:cubicBezTo>
                  <a:cubicBezTo>
                    <a:pt x="12381" y="16329"/>
                    <a:pt x="13324" y="16162"/>
                    <a:pt x="14170" y="15832"/>
                  </a:cubicBezTo>
                  <a:close/>
                  <a:moveTo>
                    <a:pt x="25832" y="14119"/>
                  </a:moveTo>
                  <a:cubicBezTo>
                    <a:pt x="26695" y="14119"/>
                    <a:pt x="26799" y="14249"/>
                    <a:pt x="26808" y="15402"/>
                  </a:cubicBezTo>
                  <a:cubicBezTo>
                    <a:pt x="26824" y="17588"/>
                    <a:pt x="26719" y="19769"/>
                    <a:pt x="26775" y="21955"/>
                  </a:cubicBezTo>
                  <a:cubicBezTo>
                    <a:pt x="26825" y="23938"/>
                    <a:pt x="27361" y="25884"/>
                    <a:pt x="27389" y="27879"/>
                  </a:cubicBezTo>
                  <a:cubicBezTo>
                    <a:pt x="27394" y="28196"/>
                    <a:pt x="26985" y="28291"/>
                    <a:pt x="26435" y="28291"/>
                  </a:cubicBezTo>
                  <a:cubicBezTo>
                    <a:pt x="25620" y="28291"/>
                    <a:pt x="24492" y="28082"/>
                    <a:pt x="23941" y="28082"/>
                  </a:cubicBezTo>
                  <a:cubicBezTo>
                    <a:pt x="23871" y="28082"/>
                    <a:pt x="23811" y="28085"/>
                    <a:pt x="23762" y="28093"/>
                  </a:cubicBezTo>
                  <a:cubicBezTo>
                    <a:pt x="23883" y="23475"/>
                    <a:pt x="23632" y="18848"/>
                    <a:pt x="23421" y="14236"/>
                  </a:cubicBezTo>
                  <a:cubicBezTo>
                    <a:pt x="24096" y="14162"/>
                    <a:pt x="24769" y="14136"/>
                    <a:pt x="25450" y="14123"/>
                  </a:cubicBezTo>
                  <a:cubicBezTo>
                    <a:pt x="25592" y="14121"/>
                    <a:pt x="25718" y="14119"/>
                    <a:pt x="25832" y="14119"/>
                  </a:cubicBezTo>
                  <a:close/>
                  <a:moveTo>
                    <a:pt x="21905" y="14246"/>
                  </a:moveTo>
                  <a:cubicBezTo>
                    <a:pt x="22138" y="14246"/>
                    <a:pt x="22382" y="14255"/>
                    <a:pt x="22628" y="14255"/>
                  </a:cubicBezTo>
                  <a:cubicBezTo>
                    <a:pt x="22744" y="14255"/>
                    <a:pt x="22859" y="14253"/>
                    <a:pt x="22974" y="14248"/>
                  </a:cubicBezTo>
                  <a:lnTo>
                    <a:pt x="22974" y="14248"/>
                  </a:lnTo>
                  <a:cubicBezTo>
                    <a:pt x="22886" y="17141"/>
                    <a:pt x="22986" y="20040"/>
                    <a:pt x="23044" y="22933"/>
                  </a:cubicBezTo>
                  <a:cubicBezTo>
                    <a:pt x="23073" y="24307"/>
                    <a:pt x="23080" y="25681"/>
                    <a:pt x="23066" y="27053"/>
                  </a:cubicBezTo>
                  <a:cubicBezTo>
                    <a:pt x="23054" y="28019"/>
                    <a:pt x="23083" y="28326"/>
                    <a:pt x="22087" y="28392"/>
                  </a:cubicBezTo>
                  <a:cubicBezTo>
                    <a:pt x="21897" y="28404"/>
                    <a:pt x="21514" y="28500"/>
                    <a:pt x="21178" y="28500"/>
                  </a:cubicBezTo>
                  <a:cubicBezTo>
                    <a:pt x="20846" y="28500"/>
                    <a:pt x="20559" y="28407"/>
                    <a:pt x="20551" y="28049"/>
                  </a:cubicBezTo>
                  <a:cubicBezTo>
                    <a:pt x="20482" y="25240"/>
                    <a:pt x="20810" y="22433"/>
                    <a:pt x="20737" y="19623"/>
                  </a:cubicBezTo>
                  <a:cubicBezTo>
                    <a:pt x="20702" y="18298"/>
                    <a:pt x="20492" y="16974"/>
                    <a:pt x="20391" y="15652"/>
                  </a:cubicBezTo>
                  <a:cubicBezTo>
                    <a:pt x="20295" y="14377"/>
                    <a:pt x="21007" y="14246"/>
                    <a:pt x="21905" y="14246"/>
                  </a:cubicBezTo>
                  <a:close/>
                  <a:moveTo>
                    <a:pt x="34114" y="13949"/>
                  </a:moveTo>
                  <a:cubicBezTo>
                    <a:pt x="34663" y="13949"/>
                    <a:pt x="35007" y="15598"/>
                    <a:pt x="35209" y="16185"/>
                  </a:cubicBezTo>
                  <a:cubicBezTo>
                    <a:pt x="35712" y="17647"/>
                    <a:pt x="36218" y="19113"/>
                    <a:pt x="36771" y="20556"/>
                  </a:cubicBezTo>
                  <a:cubicBezTo>
                    <a:pt x="37698" y="22972"/>
                    <a:pt x="39131" y="25127"/>
                    <a:pt x="39784" y="27657"/>
                  </a:cubicBezTo>
                  <a:cubicBezTo>
                    <a:pt x="39479" y="28235"/>
                    <a:pt x="39163" y="28523"/>
                    <a:pt x="38839" y="28523"/>
                  </a:cubicBezTo>
                  <a:cubicBezTo>
                    <a:pt x="38636" y="28523"/>
                    <a:pt x="38429" y="28410"/>
                    <a:pt x="38220" y="28184"/>
                  </a:cubicBezTo>
                  <a:cubicBezTo>
                    <a:pt x="38104" y="27458"/>
                    <a:pt x="37903" y="26747"/>
                    <a:pt x="37713" y="26040"/>
                  </a:cubicBezTo>
                  <a:cubicBezTo>
                    <a:pt x="37333" y="24621"/>
                    <a:pt x="36814" y="23242"/>
                    <a:pt x="36382" y="21840"/>
                  </a:cubicBezTo>
                  <a:cubicBezTo>
                    <a:pt x="35598" y="19290"/>
                    <a:pt x="34939" y="16741"/>
                    <a:pt x="33583" y="14430"/>
                  </a:cubicBezTo>
                  <a:cubicBezTo>
                    <a:pt x="33779" y="14087"/>
                    <a:pt x="33955" y="13949"/>
                    <a:pt x="34114" y="13949"/>
                  </a:cubicBezTo>
                  <a:close/>
                  <a:moveTo>
                    <a:pt x="30488" y="11670"/>
                  </a:moveTo>
                  <a:lnTo>
                    <a:pt x="30488" y="11670"/>
                  </a:lnTo>
                  <a:cubicBezTo>
                    <a:pt x="31290" y="11833"/>
                    <a:pt x="32076" y="11961"/>
                    <a:pt x="32889" y="12052"/>
                  </a:cubicBezTo>
                  <a:cubicBezTo>
                    <a:pt x="33520" y="12122"/>
                    <a:pt x="32977" y="13462"/>
                    <a:pt x="32940" y="13780"/>
                  </a:cubicBezTo>
                  <a:cubicBezTo>
                    <a:pt x="32705" y="15694"/>
                    <a:pt x="32676" y="17602"/>
                    <a:pt x="32712" y="19530"/>
                  </a:cubicBezTo>
                  <a:cubicBezTo>
                    <a:pt x="32749" y="21559"/>
                    <a:pt x="32837" y="23588"/>
                    <a:pt x="32885" y="25615"/>
                  </a:cubicBezTo>
                  <a:cubicBezTo>
                    <a:pt x="32903" y="26405"/>
                    <a:pt x="33530" y="28356"/>
                    <a:pt x="32263" y="28500"/>
                  </a:cubicBezTo>
                  <a:cubicBezTo>
                    <a:pt x="32202" y="28507"/>
                    <a:pt x="31283" y="28623"/>
                    <a:pt x="30867" y="28664"/>
                  </a:cubicBezTo>
                  <a:cubicBezTo>
                    <a:pt x="30828" y="28631"/>
                    <a:pt x="30779" y="28611"/>
                    <a:pt x="30720" y="28611"/>
                  </a:cubicBezTo>
                  <a:cubicBezTo>
                    <a:pt x="30713" y="28611"/>
                    <a:pt x="30706" y="28611"/>
                    <a:pt x="30698" y="28612"/>
                  </a:cubicBezTo>
                  <a:lnTo>
                    <a:pt x="30483" y="28629"/>
                  </a:lnTo>
                  <a:cubicBezTo>
                    <a:pt x="30423" y="28634"/>
                    <a:pt x="30368" y="28657"/>
                    <a:pt x="30320" y="28690"/>
                  </a:cubicBezTo>
                  <a:cubicBezTo>
                    <a:pt x="30094" y="26137"/>
                    <a:pt x="30018" y="23564"/>
                    <a:pt x="29991" y="21006"/>
                  </a:cubicBezTo>
                  <a:cubicBezTo>
                    <a:pt x="29960" y="17945"/>
                    <a:pt x="30597" y="14918"/>
                    <a:pt x="30551" y="11851"/>
                  </a:cubicBezTo>
                  <a:cubicBezTo>
                    <a:pt x="30548" y="11783"/>
                    <a:pt x="30524" y="11723"/>
                    <a:pt x="30488" y="11670"/>
                  </a:cubicBezTo>
                  <a:close/>
                  <a:moveTo>
                    <a:pt x="27944" y="11997"/>
                  </a:moveTo>
                  <a:cubicBezTo>
                    <a:pt x="28537" y="11997"/>
                    <a:pt x="29371" y="12156"/>
                    <a:pt x="29424" y="12160"/>
                  </a:cubicBezTo>
                  <a:cubicBezTo>
                    <a:pt x="30438" y="12237"/>
                    <a:pt x="29534" y="17212"/>
                    <a:pt x="29460" y="17955"/>
                  </a:cubicBezTo>
                  <a:cubicBezTo>
                    <a:pt x="29097" y="21532"/>
                    <a:pt x="29250" y="25252"/>
                    <a:pt x="29604" y="28839"/>
                  </a:cubicBezTo>
                  <a:cubicBezTo>
                    <a:pt x="29110" y="28679"/>
                    <a:pt x="28615" y="28706"/>
                    <a:pt x="28081" y="28536"/>
                  </a:cubicBezTo>
                  <a:cubicBezTo>
                    <a:pt x="28187" y="26314"/>
                    <a:pt x="27738" y="24155"/>
                    <a:pt x="27502" y="21955"/>
                  </a:cubicBezTo>
                  <a:cubicBezTo>
                    <a:pt x="27215" y="19268"/>
                    <a:pt x="27582" y="16477"/>
                    <a:pt x="27489" y="13775"/>
                  </a:cubicBezTo>
                  <a:cubicBezTo>
                    <a:pt x="27486" y="13686"/>
                    <a:pt x="27451" y="13605"/>
                    <a:pt x="27395" y="13540"/>
                  </a:cubicBezTo>
                  <a:cubicBezTo>
                    <a:pt x="27398" y="13097"/>
                    <a:pt x="27381" y="12660"/>
                    <a:pt x="27355" y="12210"/>
                  </a:cubicBezTo>
                  <a:cubicBezTo>
                    <a:pt x="27346" y="12049"/>
                    <a:pt x="27606" y="11997"/>
                    <a:pt x="27944" y="11997"/>
                  </a:cubicBezTo>
                  <a:close/>
                  <a:moveTo>
                    <a:pt x="9661" y="27986"/>
                  </a:moveTo>
                  <a:cubicBezTo>
                    <a:pt x="10095" y="27986"/>
                    <a:pt x="10458" y="28422"/>
                    <a:pt x="10701" y="28759"/>
                  </a:cubicBezTo>
                  <a:cubicBezTo>
                    <a:pt x="10523" y="28982"/>
                    <a:pt x="10269" y="29100"/>
                    <a:pt x="9909" y="29132"/>
                  </a:cubicBezTo>
                  <a:cubicBezTo>
                    <a:pt x="9855" y="29136"/>
                    <a:pt x="9793" y="29139"/>
                    <a:pt x="9726" y="29139"/>
                  </a:cubicBezTo>
                  <a:cubicBezTo>
                    <a:pt x="9376" y="29139"/>
                    <a:pt x="8911" y="29060"/>
                    <a:pt x="8887" y="28672"/>
                  </a:cubicBezTo>
                  <a:cubicBezTo>
                    <a:pt x="8869" y="28377"/>
                    <a:pt x="9176" y="28126"/>
                    <a:pt x="9416" y="28033"/>
                  </a:cubicBezTo>
                  <a:cubicBezTo>
                    <a:pt x="9500" y="28001"/>
                    <a:pt x="9581" y="27986"/>
                    <a:pt x="9661" y="27986"/>
                  </a:cubicBezTo>
                  <a:close/>
                  <a:moveTo>
                    <a:pt x="15433" y="28873"/>
                  </a:moveTo>
                  <a:cubicBezTo>
                    <a:pt x="15999" y="28873"/>
                    <a:pt x="16427" y="29434"/>
                    <a:pt x="15666" y="29639"/>
                  </a:cubicBezTo>
                  <a:cubicBezTo>
                    <a:pt x="15504" y="29683"/>
                    <a:pt x="15356" y="29703"/>
                    <a:pt x="15221" y="29703"/>
                  </a:cubicBezTo>
                  <a:cubicBezTo>
                    <a:pt x="14888" y="29703"/>
                    <a:pt x="14633" y="29580"/>
                    <a:pt x="14437" y="29383"/>
                  </a:cubicBezTo>
                  <a:cubicBezTo>
                    <a:pt x="14684" y="29110"/>
                    <a:pt x="14964" y="28899"/>
                    <a:pt x="15381" y="28874"/>
                  </a:cubicBezTo>
                  <a:cubicBezTo>
                    <a:pt x="15399" y="28873"/>
                    <a:pt x="15416" y="28873"/>
                    <a:pt x="15433" y="28873"/>
                  </a:cubicBezTo>
                  <a:close/>
                  <a:moveTo>
                    <a:pt x="15884" y="0"/>
                  </a:moveTo>
                  <a:cubicBezTo>
                    <a:pt x="15785" y="0"/>
                    <a:pt x="15684" y="48"/>
                    <a:pt x="15614" y="145"/>
                  </a:cubicBezTo>
                  <a:cubicBezTo>
                    <a:pt x="14960" y="1055"/>
                    <a:pt x="14628" y="2208"/>
                    <a:pt x="14381" y="3286"/>
                  </a:cubicBezTo>
                  <a:cubicBezTo>
                    <a:pt x="14288" y="3689"/>
                    <a:pt x="14138" y="4324"/>
                    <a:pt x="14231" y="4829"/>
                  </a:cubicBezTo>
                  <a:cubicBezTo>
                    <a:pt x="13452" y="4460"/>
                    <a:pt x="12584" y="4267"/>
                    <a:pt x="11691" y="4267"/>
                  </a:cubicBezTo>
                  <a:cubicBezTo>
                    <a:pt x="11040" y="4267"/>
                    <a:pt x="10376" y="4369"/>
                    <a:pt x="9722" y="4580"/>
                  </a:cubicBezTo>
                  <a:cubicBezTo>
                    <a:pt x="9673" y="4596"/>
                    <a:pt x="9635" y="4620"/>
                    <a:pt x="9600" y="4649"/>
                  </a:cubicBezTo>
                  <a:cubicBezTo>
                    <a:pt x="9394" y="4595"/>
                    <a:pt x="9193" y="4569"/>
                    <a:pt x="9000" y="4569"/>
                  </a:cubicBezTo>
                  <a:cubicBezTo>
                    <a:pt x="7600" y="4569"/>
                    <a:pt x="6541" y="5900"/>
                    <a:pt x="5880" y="7475"/>
                  </a:cubicBezTo>
                  <a:cubicBezTo>
                    <a:pt x="5230" y="5800"/>
                    <a:pt x="4711" y="3541"/>
                    <a:pt x="2882" y="2860"/>
                  </a:cubicBezTo>
                  <a:cubicBezTo>
                    <a:pt x="2853" y="2849"/>
                    <a:pt x="2823" y="2845"/>
                    <a:pt x="2793" y="2845"/>
                  </a:cubicBezTo>
                  <a:cubicBezTo>
                    <a:pt x="2675" y="2845"/>
                    <a:pt x="2553" y="2918"/>
                    <a:pt x="2498" y="3016"/>
                  </a:cubicBezTo>
                  <a:cubicBezTo>
                    <a:pt x="1892" y="4086"/>
                    <a:pt x="2391" y="5003"/>
                    <a:pt x="2822" y="5992"/>
                  </a:cubicBezTo>
                  <a:cubicBezTo>
                    <a:pt x="2215" y="5853"/>
                    <a:pt x="1618" y="5740"/>
                    <a:pt x="987" y="5740"/>
                  </a:cubicBezTo>
                  <a:cubicBezTo>
                    <a:pt x="915" y="5740"/>
                    <a:pt x="843" y="5742"/>
                    <a:pt x="770" y="5745"/>
                  </a:cubicBezTo>
                  <a:cubicBezTo>
                    <a:pt x="526" y="5756"/>
                    <a:pt x="349" y="6020"/>
                    <a:pt x="484" y="6243"/>
                  </a:cubicBezTo>
                  <a:cubicBezTo>
                    <a:pt x="770" y="6713"/>
                    <a:pt x="1155" y="7082"/>
                    <a:pt x="1528" y="7474"/>
                  </a:cubicBezTo>
                  <a:cubicBezTo>
                    <a:pt x="965" y="7875"/>
                    <a:pt x="427" y="8238"/>
                    <a:pt x="100" y="8892"/>
                  </a:cubicBezTo>
                  <a:cubicBezTo>
                    <a:pt x="0" y="9094"/>
                    <a:pt x="90" y="9302"/>
                    <a:pt x="299" y="9378"/>
                  </a:cubicBezTo>
                  <a:cubicBezTo>
                    <a:pt x="877" y="9586"/>
                    <a:pt x="1478" y="9656"/>
                    <a:pt x="2087" y="9656"/>
                  </a:cubicBezTo>
                  <a:cubicBezTo>
                    <a:pt x="3153" y="9656"/>
                    <a:pt x="4245" y="9443"/>
                    <a:pt x="5290" y="9388"/>
                  </a:cubicBezTo>
                  <a:lnTo>
                    <a:pt x="5290" y="9388"/>
                  </a:lnTo>
                  <a:cubicBezTo>
                    <a:pt x="5107" y="10258"/>
                    <a:pt x="5048" y="11071"/>
                    <a:pt x="5125" y="11657"/>
                  </a:cubicBezTo>
                  <a:cubicBezTo>
                    <a:pt x="5505" y="14569"/>
                    <a:pt x="8093" y="16105"/>
                    <a:pt x="10788" y="16309"/>
                  </a:cubicBezTo>
                  <a:cubicBezTo>
                    <a:pt x="10716" y="16397"/>
                    <a:pt x="10651" y="16489"/>
                    <a:pt x="10579" y="16579"/>
                  </a:cubicBezTo>
                  <a:cubicBezTo>
                    <a:pt x="10329" y="16354"/>
                    <a:pt x="9436" y="16337"/>
                    <a:pt x="9335" y="16331"/>
                  </a:cubicBezTo>
                  <a:cubicBezTo>
                    <a:pt x="8928" y="16315"/>
                    <a:pt x="8516" y="16305"/>
                    <a:pt x="8103" y="16305"/>
                  </a:cubicBezTo>
                  <a:cubicBezTo>
                    <a:pt x="7420" y="16305"/>
                    <a:pt x="6734" y="16333"/>
                    <a:pt x="6063" y="16409"/>
                  </a:cubicBezTo>
                  <a:cubicBezTo>
                    <a:pt x="5873" y="16431"/>
                    <a:pt x="5715" y="16552"/>
                    <a:pt x="5714" y="16758"/>
                  </a:cubicBezTo>
                  <a:cubicBezTo>
                    <a:pt x="5707" y="17930"/>
                    <a:pt x="6471" y="18854"/>
                    <a:pt x="7114" y="19791"/>
                  </a:cubicBezTo>
                  <a:cubicBezTo>
                    <a:pt x="7027" y="19786"/>
                    <a:pt x="6937" y="19784"/>
                    <a:pt x="6847" y="19784"/>
                  </a:cubicBezTo>
                  <a:cubicBezTo>
                    <a:pt x="6092" y="19784"/>
                    <a:pt x="5298" y="19984"/>
                    <a:pt x="5328" y="20789"/>
                  </a:cubicBezTo>
                  <a:cubicBezTo>
                    <a:pt x="5350" y="21390"/>
                    <a:pt x="5863" y="21581"/>
                    <a:pt x="6443" y="21581"/>
                  </a:cubicBezTo>
                  <a:cubicBezTo>
                    <a:pt x="6672" y="21581"/>
                    <a:pt x="6911" y="21551"/>
                    <a:pt x="7134" y="21505"/>
                  </a:cubicBezTo>
                  <a:lnTo>
                    <a:pt x="7134" y="21505"/>
                  </a:lnTo>
                  <a:cubicBezTo>
                    <a:pt x="6777" y="21968"/>
                    <a:pt x="6404" y="22419"/>
                    <a:pt x="5990" y="22842"/>
                  </a:cubicBezTo>
                  <a:cubicBezTo>
                    <a:pt x="5741" y="23096"/>
                    <a:pt x="5941" y="23452"/>
                    <a:pt x="6256" y="23488"/>
                  </a:cubicBezTo>
                  <a:cubicBezTo>
                    <a:pt x="7342" y="23606"/>
                    <a:pt x="8427" y="23650"/>
                    <a:pt x="9512" y="23650"/>
                  </a:cubicBezTo>
                  <a:cubicBezTo>
                    <a:pt x="9948" y="23650"/>
                    <a:pt x="10384" y="23643"/>
                    <a:pt x="10821" y="23631"/>
                  </a:cubicBezTo>
                  <a:cubicBezTo>
                    <a:pt x="11015" y="25090"/>
                    <a:pt x="11312" y="26571"/>
                    <a:pt x="10986" y="28029"/>
                  </a:cubicBezTo>
                  <a:cubicBezTo>
                    <a:pt x="10603" y="27612"/>
                    <a:pt x="10096" y="27287"/>
                    <a:pt x="9577" y="27287"/>
                  </a:cubicBezTo>
                  <a:cubicBezTo>
                    <a:pt x="9284" y="27287"/>
                    <a:pt x="8987" y="27391"/>
                    <a:pt x="8706" y="27641"/>
                  </a:cubicBezTo>
                  <a:cubicBezTo>
                    <a:pt x="8040" y="28236"/>
                    <a:pt x="7969" y="29390"/>
                    <a:pt x="8957" y="29710"/>
                  </a:cubicBezTo>
                  <a:cubicBezTo>
                    <a:pt x="9290" y="29818"/>
                    <a:pt x="9587" y="29868"/>
                    <a:pt x="9852" y="29868"/>
                  </a:cubicBezTo>
                  <a:cubicBezTo>
                    <a:pt x="12330" y="29868"/>
                    <a:pt x="12007" y="25529"/>
                    <a:pt x="11262" y="23612"/>
                  </a:cubicBezTo>
                  <a:cubicBezTo>
                    <a:pt x="12042" y="23584"/>
                    <a:pt x="12822" y="23542"/>
                    <a:pt x="13603" y="23498"/>
                  </a:cubicBezTo>
                  <a:lnTo>
                    <a:pt x="13603" y="23498"/>
                  </a:lnTo>
                  <a:cubicBezTo>
                    <a:pt x="13207" y="25078"/>
                    <a:pt x="12677" y="28034"/>
                    <a:pt x="13644" y="29515"/>
                  </a:cubicBezTo>
                  <a:cubicBezTo>
                    <a:pt x="13665" y="29610"/>
                    <a:pt x="13730" y="29687"/>
                    <a:pt x="13813" y="29740"/>
                  </a:cubicBezTo>
                  <a:cubicBezTo>
                    <a:pt x="14120" y="30096"/>
                    <a:pt x="14541" y="30333"/>
                    <a:pt x="15113" y="30392"/>
                  </a:cubicBezTo>
                  <a:cubicBezTo>
                    <a:pt x="15158" y="30397"/>
                    <a:pt x="15206" y="30399"/>
                    <a:pt x="15255" y="30399"/>
                  </a:cubicBezTo>
                  <a:cubicBezTo>
                    <a:pt x="16128" y="30399"/>
                    <a:pt x="17491" y="29657"/>
                    <a:pt x="16592" y="28713"/>
                  </a:cubicBezTo>
                  <a:cubicBezTo>
                    <a:pt x="16239" y="28344"/>
                    <a:pt x="15832" y="28185"/>
                    <a:pt x="15428" y="28185"/>
                  </a:cubicBezTo>
                  <a:cubicBezTo>
                    <a:pt x="14941" y="28185"/>
                    <a:pt x="14458" y="28416"/>
                    <a:pt x="14078" y="28789"/>
                  </a:cubicBezTo>
                  <a:cubicBezTo>
                    <a:pt x="13955" y="28464"/>
                    <a:pt x="13887" y="28096"/>
                    <a:pt x="13857" y="27746"/>
                  </a:cubicBezTo>
                  <a:cubicBezTo>
                    <a:pt x="13734" y="26360"/>
                    <a:pt x="14257" y="24841"/>
                    <a:pt x="14074" y="23469"/>
                  </a:cubicBezTo>
                  <a:cubicBezTo>
                    <a:pt x="15221" y="23399"/>
                    <a:pt x="16370" y="23328"/>
                    <a:pt x="17518" y="23289"/>
                  </a:cubicBezTo>
                  <a:cubicBezTo>
                    <a:pt x="17710" y="23282"/>
                    <a:pt x="17903" y="23125"/>
                    <a:pt x="17892" y="22916"/>
                  </a:cubicBezTo>
                  <a:cubicBezTo>
                    <a:pt x="17735" y="20470"/>
                    <a:pt x="16309" y="18198"/>
                    <a:pt x="15117" y="16084"/>
                  </a:cubicBezTo>
                  <a:cubicBezTo>
                    <a:pt x="16024" y="15304"/>
                    <a:pt x="17117" y="14843"/>
                    <a:pt x="18216" y="14379"/>
                  </a:cubicBezTo>
                  <a:cubicBezTo>
                    <a:pt x="18964" y="14062"/>
                    <a:pt x="20109" y="13730"/>
                    <a:pt x="20738" y="13095"/>
                  </a:cubicBezTo>
                  <a:cubicBezTo>
                    <a:pt x="20807" y="13246"/>
                    <a:pt x="20910" y="13376"/>
                    <a:pt x="21064" y="13459"/>
                  </a:cubicBezTo>
                  <a:cubicBezTo>
                    <a:pt x="21118" y="13487"/>
                    <a:pt x="21175" y="13505"/>
                    <a:pt x="21235" y="13516"/>
                  </a:cubicBezTo>
                  <a:cubicBezTo>
                    <a:pt x="21275" y="13557"/>
                    <a:pt x="21317" y="13596"/>
                    <a:pt x="21368" y="13625"/>
                  </a:cubicBezTo>
                  <a:cubicBezTo>
                    <a:pt x="20918" y="13637"/>
                    <a:pt x="20468" y="13655"/>
                    <a:pt x="20018" y="13708"/>
                  </a:cubicBezTo>
                  <a:cubicBezTo>
                    <a:pt x="19824" y="13729"/>
                    <a:pt x="19668" y="13852"/>
                    <a:pt x="19665" y="14060"/>
                  </a:cubicBezTo>
                  <a:cubicBezTo>
                    <a:pt x="19629" y="16444"/>
                    <a:pt x="20061" y="18791"/>
                    <a:pt x="20042" y="21175"/>
                  </a:cubicBezTo>
                  <a:cubicBezTo>
                    <a:pt x="20018" y="23714"/>
                    <a:pt x="19795" y="26241"/>
                    <a:pt x="19852" y="28783"/>
                  </a:cubicBezTo>
                  <a:cubicBezTo>
                    <a:pt x="19858" y="28986"/>
                    <a:pt x="20014" y="29133"/>
                    <a:pt x="20214" y="29143"/>
                  </a:cubicBezTo>
                  <a:cubicBezTo>
                    <a:pt x="20401" y="29152"/>
                    <a:pt x="20588" y="29155"/>
                    <a:pt x="20775" y="29155"/>
                  </a:cubicBezTo>
                  <a:cubicBezTo>
                    <a:pt x="21647" y="29155"/>
                    <a:pt x="22515" y="29076"/>
                    <a:pt x="23389" y="29050"/>
                  </a:cubicBezTo>
                  <a:cubicBezTo>
                    <a:pt x="23586" y="29046"/>
                    <a:pt x="23732" y="28899"/>
                    <a:pt x="23747" y="28707"/>
                  </a:cubicBezTo>
                  <a:cubicBezTo>
                    <a:pt x="24610" y="28905"/>
                    <a:pt x="25578" y="29039"/>
                    <a:pt x="26512" y="29039"/>
                  </a:cubicBezTo>
                  <a:cubicBezTo>
                    <a:pt x="26851" y="29039"/>
                    <a:pt x="27186" y="29021"/>
                    <a:pt x="27509" y="28983"/>
                  </a:cubicBezTo>
                  <a:cubicBezTo>
                    <a:pt x="28211" y="29482"/>
                    <a:pt x="29082" y="29189"/>
                    <a:pt x="29847" y="29769"/>
                  </a:cubicBezTo>
                  <a:cubicBezTo>
                    <a:pt x="29897" y="29807"/>
                    <a:pt x="29955" y="29823"/>
                    <a:pt x="30015" y="29823"/>
                  </a:cubicBezTo>
                  <a:cubicBezTo>
                    <a:pt x="30205" y="29823"/>
                    <a:pt x="30409" y="29653"/>
                    <a:pt x="30388" y="29457"/>
                  </a:cubicBezTo>
                  <a:cubicBezTo>
                    <a:pt x="30383" y="29407"/>
                    <a:pt x="30381" y="29357"/>
                    <a:pt x="30376" y="29307"/>
                  </a:cubicBezTo>
                  <a:lnTo>
                    <a:pt x="30376" y="29307"/>
                  </a:lnTo>
                  <a:cubicBezTo>
                    <a:pt x="30575" y="29386"/>
                    <a:pt x="30822" y="29417"/>
                    <a:pt x="31092" y="29417"/>
                  </a:cubicBezTo>
                  <a:cubicBezTo>
                    <a:pt x="31921" y="29417"/>
                    <a:pt x="32973" y="29125"/>
                    <a:pt x="33588" y="29032"/>
                  </a:cubicBezTo>
                  <a:cubicBezTo>
                    <a:pt x="33726" y="29010"/>
                    <a:pt x="33868" y="28829"/>
                    <a:pt x="33848" y="28689"/>
                  </a:cubicBezTo>
                  <a:cubicBezTo>
                    <a:pt x="33482" y="25892"/>
                    <a:pt x="33533" y="23032"/>
                    <a:pt x="33438" y="20217"/>
                  </a:cubicBezTo>
                  <a:cubicBezTo>
                    <a:pt x="33378" y="18505"/>
                    <a:pt x="33353" y="16789"/>
                    <a:pt x="33495" y="15089"/>
                  </a:cubicBezTo>
                  <a:cubicBezTo>
                    <a:pt x="34459" y="17324"/>
                    <a:pt x="35081" y="19670"/>
                    <a:pt x="35754" y="22009"/>
                  </a:cubicBezTo>
                  <a:cubicBezTo>
                    <a:pt x="36432" y="24368"/>
                    <a:pt x="37304" y="26627"/>
                    <a:pt x="37693" y="29064"/>
                  </a:cubicBezTo>
                  <a:cubicBezTo>
                    <a:pt x="37719" y="29224"/>
                    <a:pt x="37879" y="29305"/>
                    <a:pt x="38026" y="29305"/>
                  </a:cubicBezTo>
                  <a:cubicBezTo>
                    <a:pt x="38052" y="29305"/>
                    <a:pt x="38078" y="29303"/>
                    <a:pt x="38103" y="29297"/>
                  </a:cubicBezTo>
                  <a:cubicBezTo>
                    <a:pt x="38950" y="29124"/>
                    <a:pt x="39629" y="28876"/>
                    <a:pt x="40396" y="28496"/>
                  </a:cubicBezTo>
                  <a:cubicBezTo>
                    <a:pt x="40535" y="28429"/>
                    <a:pt x="40572" y="28263"/>
                    <a:pt x="40547" y="28121"/>
                  </a:cubicBezTo>
                  <a:cubicBezTo>
                    <a:pt x="40122" y="25770"/>
                    <a:pt x="38973" y="23695"/>
                    <a:pt x="37948" y="21562"/>
                  </a:cubicBezTo>
                  <a:cubicBezTo>
                    <a:pt x="36651" y="18863"/>
                    <a:pt x="35762" y="15868"/>
                    <a:pt x="34872" y="13012"/>
                  </a:cubicBezTo>
                  <a:cubicBezTo>
                    <a:pt x="34823" y="12852"/>
                    <a:pt x="34694" y="12771"/>
                    <a:pt x="34551" y="12771"/>
                  </a:cubicBezTo>
                  <a:cubicBezTo>
                    <a:pt x="34494" y="12771"/>
                    <a:pt x="34434" y="12784"/>
                    <a:pt x="34376" y="12810"/>
                  </a:cubicBezTo>
                  <a:cubicBezTo>
                    <a:pt x="34125" y="12923"/>
                    <a:pt x="33916" y="13046"/>
                    <a:pt x="33729" y="13187"/>
                  </a:cubicBezTo>
                  <a:cubicBezTo>
                    <a:pt x="33806" y="12737"/>
                    <a:pt x="33892" y="12290"/>
                    <a:pt x="34001" y="11844"/>
                  </a:cubicBezTo>
                  <a:cubicBezTo>
                    <a:pt x="34055" y="11630"/>
                    <a:pt x="33899" y="11430"/>
                    <a:pt x="33679" y="11423"/>
                  </a:cubicBezTo>
                  <a:cubicBezTo>
                    <a:pt x="32619" y="11389"/>
                    <a:pt x="31567" y="11276"/>
                    <a:pt x="30504" y="11261"/>
                  </a:cubicBezTo>
                  <a:cubicBezTo>
                    <a:pt x="30503" y="11261"/>
                    <a:pt x="30503" y="11261"/>
                    <a:pt x="30502" y="11261"/>
                  </a:cubicBezTo>
                  <a:cubicBezTo>
                    <a:pt x="30351" y="11261"/>
                    <a:pt x="30280" y="11422"/>
                    <a:pt x="30316" y="11540"/>
                  </a:cubicBezTo>
                  <a:cubicBezTo>
                    <a:pt x="30283" y="11530"/>
                    <a:pt x="30250" y="11521"/>
                    <a:pt x="30214" y="11519"/>
                  </a:cubicBezTo>
                  <a:cubicBezTo>
                    <a:pt x="29163" y="11501"/>
                    <a:pt x="28168" y="11421"/>
                    <a:pt x="27119" y="11269"/>
                  </a:cubicBezTo>
                  <a:cubicBezTo>
                    <a:pt x="27102" y="11266"/>
                    <a:pt x="27084" y="11265"/>
                    <a:pt x="27066" y="11265"/>
                  </a:cubicBezTo>
                  <a:cubicBezTo>
                    <a:pt x="26899" y="11265"/>
                    <a:pt x="26719" y="11366"/>
                    <a:pt x="26733" y="11561"/>
                  </a:cubicBezTo>
                  <a:cubicBezTo>
                    <a:pt x="26784" y="12189"/>
                    <a:pt x="26875" y="12807"/>
                    <a:pt x="26974" y="13425"/>
                  </a:cubicBezTo>
                  <a:cubicBezTo>
                    <a:pt x="25839" y="13436"/>
                    <a:pt x="24690" y="13436"/>
                    <a:pt x="23574" y="13653"/>
                  </a:cubicBezTo>
                  <a:cubicBezTo>
                    <a:pt x="23530" y="13572"/>
                    <a:pt x="23451" y="13516"/>
                    <a:pt x="23333" y="13516"/>
                  </a:cubicBezTo>
                  <a:cubicBezTo>
                    <a:pt x="23317" y="13516"/>
                    <a:pt x="23301" y="13517"/>
                    <a:pt x="23284" y="13519"/>
                  </a:cubicBezTo>
                  <a:cubicBezTo>
                    <a:pt x="23177" y="13532"/>
                    <a:pt x="23070" y="13537"/>
                    <a:pt x="22966" y="13546"/>
                  </a:cubicBezTo>
                  <a:cubicBezTo>
                    <a:pt x="23511" y="13269"/>
                    <a:pt x="23892" y="12767"/>
                    <a:pt x="23940" y="12147"/>
                  </a:cubicBezTo>
                  <a:cubicBezTo>
                    <a:pt x="24011" y="11233"/>
                    <a:pt x="23047" y="10429"/>
                    <a:pt x="22158" y="10429"/>
                  </a:cubicBezTo>
                  <a:cubicBezTo>
                    <a:pt x="21974" y="10429"/>
                    <a:pt x="21793" y="10463"/>
                    <a:pt x="21625" y="10538"/>
                  </a:cubicBezTo>
                  <a:cubicBezTo>
                    <a:pt x="20965" y="10836"/>
                    <a:pt x="20631" y="11707"/>
                    <a:pt x="20618" y="12412"/>
                  </a:cubicBezTo>
                  <a:cubicBezTo>
                    <a:pt x="19604" y="12824"/>
                    <a:pt x="18622" y="13517"/>
                    <a:pt x="17613" y="13982"/>
                  </a:cubicBezTo>
                  <a:cubicBezTo>
                    <a:pt x="16656" y="14423"/>
                    <a:pt x="15614" y="14898"/>
                    <a:pt x="14894" y="15694"/>
                  </a:cubicBezTo>
                  <a:cubicBezTo>
                    <a:pt x="14879" y="15665"/>
                    <a:pt x="14863" y="15636"/>
                    <a:pt x="14848" y="15608"/>
                  </a:cubicBezTo>
                  <a:cubicBezTo>
                    <a:pt x="14831" y="15576"/>
                    <a:pt x="14808" y="15559"/>
                    <a:pt x="14787" y="15536"/>
                  </a:cubicBezTo>
                  <a:cubicBezTo>
                    <a:pt x="17378" y="14115"/>
                    <a:pt x="17973" y="10671"/>
                    <a:pt x="17080" y="8047"/>
                  </a:cubicBezTo>
                  <a:cubicBezTo>
                    <a:pt x="16959" y="7692"/>
                    <a:pt x="16806" y="7361"/>
                    <a:pt x="16630" y="7053"/>
                  </a:cubicBezTo>
                  <a:cubicBezTo>
                    <a:pt x="18142" y="5788"/>
                    <a:pt x="20137" y="5150"/>
                    <a:pt x="21254" y="3444"/>
                  </a:cubicBezTo>
                  <a:cubicBezTo>
                    <a:pt x="21379" y="3254"/>
                    <a:pt x="21224" y="2962"/>
                    <a:pt x="20997" y="2962"/>
                  </a:cubicBezTo>
                  <a:cubicBezTo>
                    <a:pt x="20991" y="2962"/>
                    <a:pt x="20985" y="2962"/>
                    <a:pt x="20978" y="2963"/>
                  </a:cubicBezTo>
                  <a:cubicBezTo>
                    <a:pt x="20192" y="3014"/>
                    <a:pt x="19456" y="3279"/>
                    <a:pt x="18688" y="3399"/>
                  </a:cubicBezTo>
                  <a:cubicBezTo>
                    <a:pt x="18823" y="2817"/>
                    <a:pt x="18961" y="2286"/>
                    <a:pt x="18878" y="1658"/>
                  </a:cubicBezTo>
                  <a:cubicBezTo>
                    <a:pt x="18858" y="1506"/>
                    <a:pt x="18715" y="1435"/>
                    <a:pt x="18576" y="1435"/>
                  </a:cubicBezTo>
                  <a:cubicBezTo>
                    <a:pt x="18519" y="1435"/>
                    <a:pt x="18462" y="1448"/>
                    <a:pt x="18415" y="1471"/>
                  </a:cubicBezTo>
                  <a:cubicBezTo>
                    <a:pt x="17850" y="1745"/>
                    <a:pt x="17422" y="2143"/>
                    <a:pt x="16920" y="2520"/>
                  </a:cubicBezTo>
                  <a:cubicBezTo>
                    <a:pt x="16909" y="2529"/>
                    <a:pt x="16897" y="2533"/>
                    <a:pt x="16884" y="2533"/>
                  </a:cubicBezTo>
                  <a:cubicBezTo>
                    <a:pt x="16613" y="2533"/>
                    <a:pt x="16247" y="431"/>
                    <a:pt x="16173" y="219"/>
                  </a:cubicBezTo>
                  <a:cubicBezTo>
                    <a:pt x="16124" y="74"/>
                    <a:pt x="16006" y="0"/>
                    <a:pt x="158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p:nvPr/>
        </p:nvSpPr>
        <p:spPr>
          <a:xfrm>
            <a:off x="8356625" y="1459225"/>
            <a:ext cx="399175" cy="429050"/>
          </a:xfrm>
          <a:custGeom>
            <a:avLst/>
            <a:gdLst/>
            <a:ahLst/>
            <a:cxnLst/>
            <a:rect l="l" t="t" r="r" b="b"/>
            <a:pathLst>
              <a:path w="15967" h="17162" extrusionOk="0">
                <a:moveTo>
                  <a:pt x="6429" y="6614"/>
                </a:moveTo>
                <a:cubicBezTo>
                  <a:pt x="6948" y="6614"/>
                  <a:pt x="7474" y="6680"/>
                  <a:pt x="7936" y="6764"/>
                </a:cubicBezTo>
                <a:lnTo>
                  <a:pt x="7936" y="6764"/>
                </a:lnTo>
                <a:cubicBezTo>
                  <a:pt x="7915" y="7457"/>
                  <a:pt x="7702" y="8136"/>
                  <a:pt x="7258" y="8689"/>
                </a:cubicBezTo>
                <a:cubicBezTo>
                  <a:pt x="6810" y="9247"/>
                  <a:pt x="6123" y="9475"/>
                  <a:pt x="5433" y="9501"/>
                </a:cubicBezTo>
                <a:cubicBezTo>
                  <a:pt x="5416" y="9502"/>
                  <a:pt x="5399" y="9502"/>
                  <a:pt x="5383" y="9502"/>
                </a:cubicBezTo>
                <a:cubicBezTo>
                  <a:pt x="4179" y="9502"/>
                  <a:pt x="3468" y="7890"/>
                  <a:pt x="4501" y="7117"/>
                </a:cubicBezTo>
                <a:cubicBezTo>
                  <a:pt x="5006" y="6740"/>
                  <a:pt x="5711" y="6614"/>
                  <a:pt x="6429" y="6614"/>
                </a:cubicBezTo>
                <a:close/>
                <a:moveTo>
                  <a:pt x="736" y="1"/>
                </a:moveTo>
                <a:cubicBezTo>
                  <a:pt x="0" y="1"/>
                  <a:pt x="40" y="1211"/>
                  <a:pt x="832" y="1316"/>
                </a:cubicBezTo>
                <a:cubicBezTo>
                  <a:pt x="3446" y="1658"/>
                  <a:pt x="6543" y="2442"/>
                  <a:pt x="7639" y="5137"/>
                </a:cubicBezTo>
                <a:cubicBezTo>
                  <a:pt x="7685" y="5251"/>
                  <a:pt x="7726" y="5368"/>
                  <a:pt x="7762" y="5486"/>
                </a:cubicBezTo>
                <a:lnTo>
                  <a:pt x="7762" y="5486"/>
                </a:lnTo>
                <a:cubicBezTo>
                  <a:pt x="7320" y="5426"/>
                  <a:pt x="6870" y="5392"/>
                  <a:pt x="6432" y="5392"/>
                </a:cubicBezTo>
                <a:cubicBezTo>
                  <a:pt x="4232" y="5392"/>
                  <a:pt x="2297" y="6233"/>
                  <a:pt x="2772" y="8750"/>
                </a:cubicBezTo>
                <a:cubicBezTo>
                  <a:pt x="3035" y="10146"/>
                  <a:pt x="4318" y="10762"/>
                  <a:pt x="5586" y="10762"/>
                </a:cubicBezTo>
                <a:cubicBezTo>
                  <a:pt x="5967" y="10762"/>
                  <a:pt x="6347" y="10706"/>
                  <a:pt x="6698" y="10599"/>
                </a:cubicBezTo>
                <a:cubicBezTo>
                  <a:pt x="8253" y="10124"/>
                  <a:pt x="9047" y="8607"/>
                  <a:pt x="9212" y="7097"/>
                </a:cubicBezTo>
                <a:lnTo>
                  <a:pt x="9212" y="7097"/>
                </a:lnTo>
                <a:cubicBezTo>
                  <a:pt x="10176" y="7455"/>
                  <a:pt x="11046" y="8040"/>
                  <a:pt x="11792" y="8748"/>
                </a:cubicBezTo>
                <a:cubicBezTo>
                  <a:pt x="13832" y="10683"/>
                  <a:pt x="14239" y="13817"/>
                  <a:pt x="13306" y="16368"/>
                </a:cubicBezTo>
                <a:cubicBezTo>
                  <a:pt x="13131" y="16848"/>
                  <a:pt x="13523" y="17161"/>
                  <a:pt x="13925" y="17161"/>
                </a:cubicBezTo>
                <a:cubicBezTo>
                  <a:pt x="14188" y="17161"/>
                  <a:pt x="14454" y="17027"/>
                  <a:pt x="14568" y="16716"/>
                </a:cubicBezTo>
                <a:cubicBezTo>
                  <a:pt x="15967" y="12889"/>
                  <a:pt x="14500" y="8689"/>
                  <a:pt x="11057" y="6542"/>
                </a:cubicBezTo>
                <a:cubicBezTo>
                  <a:pt x="10590" y="6250"/>
                  <a:pt x="9938" y="5984"/>
                  <a:pt x="9201" y="5780"/>
                </a:cubicBezTo>
                <a:lnTo>
                  <a:pt x="9201" y="5780"/>
                </a:lnTo>
                <a:cubicBezTo>
                  <a:pt x="8713" y="1929"/>
                  <a:pt x="4203" y="447"/>
                  <a:pt x="832" y="7"/>
                </a:cubicBezTo>
                <a:cubicBezTo>
                  <a:pt x="799" y="3"/>
                  <a:pt x="767" y="1"/>
                  <a:pt x="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11"/>
        <p:cNvGrpSpPr/>
        <p:nvPr/>
      </p:nvGrpSpPr>
      <p:grpSpPr>
        <a:xfrm>
          <a:off x="0" y="0"/>
          <a:ext cx="0" cy="0"/>
          <a:chOff x="0" y="0"/>
          <a:chExt cx="0" cy="0"/>
        </a:xfrm>
      </p:grpSpPr>
      <p:pic>
        <p:nvPicPr>
          <p:cNvPr id="312" name="Google Shape;312;p14"/>
          <p:cNvPicPr preferRelativeResize="0"/>
          <p:nvPr/>
        </p:nvPicPr>
        <p:blipFill>
          <a:blip r:embed="rId2">
            <a:alphaModFix/>
          </a:blip>
          <a:stretch>
            <a:fillRect/>
          </a:stretch>
        </p:blipFill>
        <p:spPr>
          <a:xfrm>
            <a:off x="1" y="0"/>
            <a:ext cx="9144003" cy="5143501"/>
          </a:xfrm>
          <a:prstGeom prst="rect">
            <a:avLst/>
          </a:prstGeom>
          <a:noFill/>
          <a:ln>
            <a:noFill/>
          </a:ln>
        </p:spPr>
      </p:pic>
      <p:sp>
        <p:nvSpPr>
          <p:cNvPr id="313" name="Google Shape;313;p14"/>
          <p:cNvSpPr txBox="1">
            <a:spLocks noGrp="1"/>
          </p:cNvSpPr>
          <p:nvPr>
            <p:ph type="title"/>
          </p:nvPr>
        </p:nvSpPr>
        <p:spPr>
          <a:xfrm>
            <a:off x="4672150" y="3291525"/>
            <a:ext cx="37518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4" name="Google Shape;314;p14"/>
          <p:cNvSpPr txBox="1">
            <a:spLocks noGrp="1"/>
          </p:cNvSpPr>
          <p:nvPr>
            <p:ph type="subTitle" idx="1"/>
          </p:nvPr>
        </p:nvSpPr>
        <p:spPr>
          <a:xfrm>
            <a:off x="4672193" y="1419075"/>
            <a:ext cx="3751800" cy="156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5" name="Google Shape;315;p14"/>
          <p:cNvGrpSpPr/>
          <p:nvPr/>
        </p:nvGrpSpPr>
        <p:grpSpPr>
          <a:xfrm>
            <a:off x="6464350" y="4107875"/>
            <a:ext cx="2359425" cy="1406625"/>
            <a:chOff x="6464350" y="4107875"/>
            <a:chExt cx="2359425" cy="1406625"/>
          </a:xfrm>
        </p:grpSpPr>
        <p:sp>
          <p:nvSpPr>
            <p:cNvPr id="316" name="Google Shape;316;p14"/>
            <p:cNvSpPr/>
            <p:nvPr/>
          </p:nvSpPr>
          <p:spPr>
            <a:xfrm flipH="1">
              <a:off x="6535825" y="4170450"/>
              <a:ext cx="2287950" cy="1344050"/>
            </a:xfrm>
            <a:custGeom>
              <a:avLst/>
              <a:gdLst/>
              <a:ahLst/>
              <a:cxnLst/>
              <a:rect l="l" t="t" r="r" b="b"/>
              <a:pathLst>
                <a:path w="91518" h="53762" extrusionOk="0">
                  <a:moveTo>
                    <a:pt x="90807" y="1"/>
                  </a:moveTo>
                  <a:cubicBezTo>
                    <a:pt x="90704" y="1"/>
                    <a:pt x="90599" y="27"/>
                    <a:pt x="90502" y="81"/>
                  </a:cubicBezTo>
                  <a:cubicBezTo>
                    <a:pt x="84800" y="3303"/>
                    <a:pt x="79501" y="7204"/>
                    <a:pt x="74733" y="11690"/>
                  </a:cubicBezTo>
                  <a:lnTo>
                    <a:pt x="74908" y="8745"/>
                  </a:lnTo>
                  <a:cubicBezTo>
                    <a:pt x="74922" y="8510"/>
                    <a:pt x="74803" y="8289"/>
                    <a:pt x="74600" y="8172"/>
                  </a:cubicBezTo>
                  <a:cubicBezTo>
                    <a:pt x="74503" y="8115"/>
                    <a:pt x="74396" y="8087"/>
                    <a:pt x="74288" y="8087"/>
                  </a:cubicBezTo>
                  <a:cubicBezTo>
                    <a:pt x="74170" y="8087"/>
                    <a:pt x="74052" y="8121"/>
                    <a:pt x="73949" y="8189"/>
                  </a:cubicBezTo>
                  <a:cubicBezTo>
                    <a:pt x="62570" y="15617"/>
                    <a:pt x="51187" y="23359"/>
                    <a:pt x="40090" y="31215"/>
                  </a:cubicBezTo>
                  <a:lnTo>
                    <a:pt x="41904" y="25469"/>
                  </a:lnTo>
                  <a:cubicBezTo>
                    <a:pt x="41985" y="25216"/>
                    <a:pt x="41896" y="24941"/>
                    <a:pt x="41682" y="24782"/>
                  </a:cubicBezTo>
                  <a:cubicBezTo>
                    <a:pt x="41572" y="24701"/>
                    <a:pt x="41441" y="24660"/>
                    <a:pt x="41311" y="24660"/>
                  </a:cubicBezTo>
                  <a:cubicBezTo>
                    <a:pt x="41188" y="24660"/>
                    <a:pt x="41066" y="24696"/>
                    <a:pt x="40960" y="24769"/>
                  </a:cubicBezTo>
                  <a:lnTo>
                    <a:pt x="355" y="52628"/>
                  </a:lnTo>
                  <a:cubicBezTo>
                    <a:pt x="72" y="52822"/>
                    <a:pt x="0" y="53209"/>
                    <a:pt x="194" y="53492"/>
                  </a:cubicBezTo>
                  <a:cubicBezTo>
                    <a:pt x="314" y="53667"/>
                    <a:pt x="510" y="53761"/>
                    <a:pt x="707" y="53761"/>
                  </a:cubicBezTo>
                  <a:cubicBezTo>
                    <a:pt x="830" y="53761"/>
                    <a:pt x="951" y="53727"/>
                    <a:pt x="1058" y="53653"/>
                  </a:cubicBezTo>
                  <a:lnTo>
                    <a:pt x="40173" y="26815"/>
                  </a:lnTo>
                  <a:lnTo>
                    <a:pt x="38345" y="32605"/>
                  </a:lnTo>
                  <a:cubicBezTo>
                    <a:pt x="38266" y="32859"/>
                    <a:pt x="38356" y="33137"/>
                    <a:pt x="38572" y="33294"/>
                  </a:cubicBezTo>
                  <a:cubicBezTo>
                    <a:pt x="38680" y="33373"/>
                    <a:pt x="38808" y="33413"/>
                    <a:pt x="38936" y="33413"/>
                  </a:cubicBezTo>
                  <a:cubicBezTo>
                    <a:pt x="39063" y="33413"/>
                    <a:pt x="39189" y="33374"/>
                    <a:pt x="39298" y="33297"/>
                  </a:cubicBezTo>
                  <a:cubicBezTo>
                    <a:pt x="50523" y="25322"/>
                    <a:pt x="62055" y="17455"/>
                    <a:pt x="73592" y="9903"/>
                  </a:cubicBezTo>
                  <a:lnTo>
                    <a:pt x="73592" y="9903"/>
                  </a:lnTo>
                  <a:lnTo>
                    <a:pt x="73397" y="13200"/>
                  </a:lnTo>
                  <a:cubicBezTo>
                    <a:pt x="73382" y="13455"/>
                    <a:pt x="73526" y="13695"/>
                    <a:pt x="73759" y="13801"/>
                  </a:cubicBezTo>
                  <a:cubicBezTo>
                    <a:pt x="73842" y="13839"/>
                    <a:pt x="73930" y="13857"/>
                    <a:pt x="74017" y="13857"/>
                  </a:cubicBezTo>
                  <a:cubicBezTo>
                    <a:pt x="74176" y="13857"/>
                    <a:pt x="74333" y="13796"/>
                    <a:pt x="74451" y="13680"/>
                  </a:cubicBezTo>
                  <a:cubicBezTo>
                    <a:pt x="79436" y="8803"/>
                    <a:pt x="85042" y="4592"/>
                    <a:pt x="91113" y="1162"/>
                  </a:cubicBezTo>
                  <a:cubicBezTo>
                    <a:pt x="91411" y="994"/>
                    <a:pt x="91517" y="615"/>
                    <a:pt x="91348" y="317"/>
                  </a:cubicBezTo>
                  <a:cubicBezTo>
                    <a:pt x="91234" y="114"/>
                    <a:pt x="91024" y="1"/>
                    <a:pt x="90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flipH="1">
              <a:off x="6464350" y="4107875"/>
              <a:ext cx="204025" cy="176350"/>
            </a:xfrm>
            <a:custGeom>
              <a:avLst/>
              <a:gdLst/>
              <a:ahLst/>
              <a:cxnLst/>
              <a:rect l="l" t="t" r="r" b="b"/>
              <a:pathLst>
                <a:path w="8161" h="7054" extrusionOk="0">
                  <a:moveTo>
                    <a:pt x="7496" y="1"/>
                  </a:moveTo>
                  <a:cubicBezTo>
                    <a:pt x="7467" y="1"/>
                    <a:pt x="7437" y="3"/>
                    <a:pt x="7407" y="7"/>
                  </a:cubicBezTo>
                  <a:lnTo>
                    <a:pt x="571" y="1050"/>
                  </a:lnTo>
                  <a:cubicBezTo>
                    <a:pt x="232" y="1103"/>
                    <a:pt x="0" y="1420"/>
                    <a:pt x="52" y="1760"/>
                  </a:cubicBezTo>
                  <a:cubicBezTo>
                    <a:pt x="98" y="2066"/>
                    <a:pt x="362" y="2287"/>
                    <a:pt x="663" y="2287"/>
                  </a:cubicBezTo>
                  <a:cubicBezTo>
                    <a:pt x="695" y="2287"/>
                    <a:pt x="727" y="2284"/>
                    <a:pt x="759" y="2279"/>
                  </a:cubicBezTo>
                  <a:lnTo>
                    <a:pt x="6357" y="1424"/>
                  </a:lnTo>
                  <a:lnTo>
                    <a:pt x="3796" y="6136"/>
                  </a:lnTo>
                  <a:cubicBezTo>
                    <a:pt x="3631" y="6437"/>
                    <a:pt x="3743" y="6814"/>
                    <a:pt x="4044" y="6978"/>
                  </a:cubicBezTo>
                  <a:cubicBezTo>
                    <a:pt x="4138" y="7029"/>
                    <a:pt x="4239" y="7053"/>
                    <a:pt x="4340" y="7053"/>
                  </a:cubicBezTo>
                  <a:cubicBezTo>
                    <a:pt x="4560" y="7053"/>
                    <a:pt x="4773" y="6936"/>
                    <a:pt x="4886" y="6727"/>
                  </a:cubicBezTo>
                  <a:lnTo>
                    <a:pt x="8046" y="917"/>
                  </a:lnTo>
                  <a:cubicBezTo>
                    <a:pt x="8160" y="710"/>
                    <a:pt x="8145" y="458"/>
                    <a:pt x="8009" y="264"/>
                  </a:cubicBezTo>
                  <a:cubicBezTo>
                    <a:pt x="7890" y="96"/>
                    <a:pt x="7698" y="1"/>
                    <a:pt x="7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4"/>
          <p:cNvSpPr/>
          <p:nvPr/>
        </p:nvSpPr>
        <p:spPr>
          <a:xfrm>
            <a:off x="3524338" y="3583125"/>
            <a:ext cx="633625" cy="545725"/>
          </a:xfrm>
          <a:custGeom>
            <a:avLst/>
            <a:gdLst/>
            <a:ahLst/>
            <a:cxnLst/>
            <a:rect l="l" t="t" r="r" b="b"/>
            <a:pathLst>
              <a:path w="25345" h="21829" extrusionOk="0">
                <a:moveTo>
                  <a:pt x="6821" y="2892"/>
                </a:moveTo>
                <a:cubicBezTo>
                  <a:pt x="7260" y="2892"/>
                  <a:pt x="7405" y="3537"/>
                  <a:pt x="7212" y="3926"/>
                </a:cubicBezTo>
                <a:cubicBezTo>
                  <a:pt x="7003" y="4366"/>
                  <a:pt x="6532" y="4679"/>
                  <a:pt x="6037" y="4699"/>
                </a:cubicBezTo>
                <a:cubicBezTo>
                  <a:pt x="6018" y="4700"/>
                  <a:pt x="6000" y="4701"/>
                  <a:pt x="5981" y="4701"/>
                </a:cubicBezTo>
                <a:cubicBezTo>
                  <a:pt x="5561" y="4701"/>
                  <a:pt x="5222" y="4470"/>
                  <a:pt x="5114" y="4054"/>
                </a:cubicBezTo>
                <a:cubicBezTo>
                  <a:pt x="5095" y="3968"/>
                  <a:pt x="5084" y="3869"/>
                  <a:pt x="5090" y="3777"/>
                </a:cubicBezTo>
                <a:cubicBezTo>
                  <a:pt x="5120" y="3727"/>
                  <a:pt x="5151" y="3670"/>
                  <a:pt x="5187" y="3618"/>
                </a:cubicBezTo>
                <a:cubicBezTo>
                  <a:pt x="5223" y="3608"/>
                  <a:pt x="5253" y="3604"/>
                  <a:pt x="5290" y="3588"/>
                </a:cubicBezTo>
                <a:cubicBezTo>
                  <a:pt x="5663" y="3377"/>
                  <a:pt x="6042" y="3173"/>
                  <a:pt x="6432" y="2977"/>
                </a:cubicBezTo>
                <a:cubicBezTo>
                  <a:pt x="6479" y="2977"/>
                  <a:pt x="6524" y="2972"/>
                  <a:pt x="6571" y="2953"/>
                </a:cubicBezTo>
                <a:cubicBezTo>
                  <a:pt x="6663" y="2911"/>
                  <a:pt x="6746" y="2892"/>
                  <a:pt x="6821" y="2892"/>
                </a:cubicBezTo>
                <a:close/>
                <a:moveTo>
                  <a:pt x="13970" y="878"/>
                </a:moveTo>
                <a:cubicBezTo>
                  <a:pt x="16249" y="878"/>
                  <a:pt x="18462" y="1604"/>
                  <a:pt x="20371" y="3490"/>
                </a:cubicBezTo>
                <a:cubicBezTo>
                  <a:pt x="22707" y="5795"/>
                  <a:pt x="23562" y="9027"/>
                  <a:pt x="23066" y="12075"/>
                </a:cubicBezTo>
                <a:cubicBezTo>
                  <a:pt x="20692" y="7411"/>
                  <a:pt x="15760" y="3803"/>
                  <a:pt x="10488" y="3803"/>
                </a:cubicBezTo>
                <a:cubicBezTo>
                  <a:pt x="9617" y="3803"/>
                  <a:pt x="8737" y="3901"/>
                  <a:pt x="7858" y="4110"/>
                </a:cubicBezTo>
                <a:cubicBezTo>
                  <a:pt x="7961" y="3874"/>
                  <a:pt x="8007" y="3618"/>
                  <a:pt x="7981" y="3351"/>
                </a:cubicBezTo>
                <a:cubicBezTo>
                  <a:pt x="7950" y="2988"/>
                  <a:pt x="7745" y="2682"/>
                  <a:pt x="7474" y="2481"/>
                </a:cubicBezTo>
                <a:cubicBezTo>
                  <a:pt x="9565" y="1537"/>
                  <a:pt x="11798" y="878"/>
                  <a:pt x="13970" y="878"/>
                </a:cubicBezTo>
                <a:close/>
                <a:moveTo>
                  <a:pt x="7775" y="4498"/>
                </a:moveTo>
                <a:cubicBezTo>
                  <a:pt x="14263" y="4498"/>
                  <a:pt x="19795" y="6759"/>
                  <a:pt x="22651" y="12987"/>
                </a:cubicBezTo>
                <a:cubicBezTo>
                  <a:pt x="22697" y="13079"/>
                  <a:pt x="22758" y="13131"/>
                  <a:pt x="22831" y="13156"/>
                </a:cubicBezTo>
                <a:cubicBezTo>
                  <a:pt x="22384" y="14795"/>
                  <a:pt x="21540" y="16338"/>
                  <a:pt x="20307" y="17606"/>
                </a:cubicBezTo>
                <a:cubicBezTo>
                  <a:pt x="20272" y="17565"/>
                  <a:pt x="20230" y="17529"/>
                  <a:pt x="20168" y="17513"/>
                </a:cubicBezTo>
                <a:cubicBezTo>
                  <a:pt x="14815" y="15787"/>
                  <a:pt x="7480" y="11306"/>
                  <a:pt x="6983" y="5062"/>
                </a:cubicBezTo>
                <a:cubicBezTo>
                  <a:pt x="7234" y="4919"/>
                  <a:pt x="7455" y="4724"/>
                  <a:pt x="7628" y="4498"/>
                </a:cubicBezTo>
                <a:cubicBezTo>
                  <a:pt x="7677" y="4498"/>
                  <a:pt x="7726" y="4498"/>
                  <a:pt x="7775" y="4498"/>
                </a:cubicBezTo>
                <a:close/>
                <a:moveTo>
                  <a:pt x="4675" y="4455"/>
                </a:moveTo>
                <a:lnTo>
                  <a:pt x="4675" y="4455"/>
                </a:lnTo>
                <a:cubicBezTo>
                  <a:pt x="4865" y="4972"/>
                  <a:pt x="5373" y="5294"/>
                  <a:pt x="5941" y="5325"/>
                </a:cubicBezTo>
                <a:cubicBezTo>
                  <a:pt x="4374" y="11071"/>
                  <a:pt x="6044" y="17756"/>
                  <a:pt x="11253" y="20998"/>
                </a:cubicBezTo>
                <a:cubicBezTo>
                  <a:pt x="8919" y="20870"/>
                  <a:pt x="6660" y="20047"/>
                  <a:pt x="4953" y="18371"/>
                </a:cubicBezTo>
                <a:cubicBezTo>
                  <a:pt x="851" y="14345"/>
                  <a:pt x="2111" y="8828"/>
                  <a:pt x="4675" y="4455"/>
                </a:cubicBezTo>
                <a:close/>
                <a:moveTo>
                  <a:pt x="6567" y="5242"/>
                </a:moveTo>
                <a:cubicBezTo>
                  <a:pt x="6485" y="11584"/>
                  <a:pt x="14588" y="16327"/>
                  <a:pt x="19829" y="18058"/>
                </a:cubicBezTo>
                <a:cubicBezTo>
                  <a:pt x="17790" y="19888"/>
                  <a:pt x="14962" y="20947"/>
                  <a:pt x="12145" y="21009"/>
                </a:cubicBezTo>
                <a:cubicBezTo>
                  <a:pt x="12130" y="20973"/>
                  <a:pt x="12104" y="20942"/>
                  <a:pt x="12062" y="20912"/>
                </a:cubicBezTo>
                <a:cubicBezTo>
                  <a:pt x="9578" y="19135"/>
                  <a:pt x="7616" y="17023"/>
                  <a:pt x="6622" y="14068"/>
                </a:cubicBezTo>
                <a:cubicBezTo>
                  <a:pt x="5645" y="11148"/>
                  <a:pt x="6069" y="8301"/>
                  <a:pt x="6197" y="5320"/>
                </a:cubicBezTo>
                <a:cubicBezTo>
                  <a:pt x="6210" y="5317"/>
                  <a:pt x="6223" y="5317"/>
                  <a:pt x="6236" y="5317"/>
                </a:cubicBezTo>
                <a:cubicBezTo>
                  <a:pt x="6248" y="5317"/>
                  <a:pt x="6260" y="5317"/>
                  <a:pt x="6270" y="5314"/>
                </a:cubicBezTo>
                <a:cubicBezTo>
                  <a:pt x="6372" y="5298"/>
                  <a:pt x="6470" y="5273"/>
                  <a:pt x="6567" y="5242"/>
                </a:cubicBezTo>
                <a:close/>
                <a:moveTo>
                  <a:pt x="13860" y="1"/>
                </a:moveTo>
                <a:cubicBezTo>
                  <a:pt x="11007" y="1"/>
                  <a:pt x="8037" y="997"/>
                  <a:pt x="5466" y="2518"/>
                </a:cubicBezTo>
                <a:cubicBezTo>
                  <a:pt x="5438" y="2511"/>
                  <a:pt x="5410" y="2507"/>
                  <a:pt x="5382" y="2507"/>
                </a:cubicBezTo>
                <a:cubicBezTo>
                  <a:pt x="5317" y="2507"/>
                  <a:pt x="5252" y="2530"/>
                  <a:pt x="5194" y="2591"/>
                </a:cubicBezTo>
                <a:cubicBezTo>
                  <a:pt x="5134" y="2657"/>
                  <a:pt x="5072" y="2729"/>
                  <a:pt x="5011" y="2800"/>
                </a:cubicBezTo>
                <a:cubicBezTo>
                  <a:pt x="4964" y="2826"/>
                  <a:pt x="4924" y="2851"/>
                  <a:pt x="4877" y="2881"/>
                </a:cubicBezTo>
                <a:cubicBezTo>
                  <a:pt x="4760" y="2959"/>
                  <a:pt x="4703" y="3062"/>
                  <a:pt x="4692" y="3174"/>
                </a:cubicBezTo>
                <a:cubicBezTo>
                  <a:pt x="999" y="7681"/>
                  <a:pt x="1" y="14944"/>
                  <a:pt x="4676" y="19196"/>
                </a:cubicBezTo>
                <a:cubicBezTo>
                  <a:pt x="6657" y="20994"/>
                  <a:pt x="9299" y="21828"/>
                  <a:pt x="11973" y="21828"/>
                </a:cubicBezTo>
                <a:cubicBezTo>
                  <a:pt x="15087" y="21828"/>
                  <a:pt x="18246" y="20696"/>
                  <a:pt x="20453" y="18638"/>
                </a:cubicBezTo>
                <a:cubicBezTo>
                  <a:pt x="24525" y="14841"/>
                  <a:pt x="25345" y="8418"/>
                  <a:pt x="21928" y="3937"/>
                </a:cubicBezTo>
                <a:cubicBezTo>
                  <a:pt x="19784" y="1124"/>
                  <a:pt x="16888" y="1"/>
                  <a:pt x="138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4"/>
          <p:cNvGrpSpPr/>
          <p:nvPr/>
        </p:nvGrpSpPr>
        <p:grpSpPr>
          <a:xfrm>
            <a:off x="134800" y="3825525"/>
            <a:ext cx="351750" cy="522100"/>
            <a:chOff x="3538575" y="988700"/>
            <a:chExt cx="351750" cy="522100"/>
          </a:xfrm>
        </p:grpSpPr>
        <p:sp>
          <p:nvSpPr>
            <p:cNvPr id="320" name="Google Shape;320;p14"/>
            <p:cNvSpPr/>
            <p:nvPr/>
          </p:nvSpPr>
          <p:spPr>
            <a:xfrm>
              <a:off x="3724675" y="117692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3692700" y="98870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538575" y="137125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4"/>
          <p:cNvSpPr/>
          <p:nvPr/>
        </p:nvSpPr>
        <p:spPr>
          <a:xfrm>
            <a:off x="-86625" y="3604100"/>
            <a:ext cx="573166" cy="503770"/>
          </a:xfrm>
          <a:custGeom>
            <a:avLst/>
            <a:gdLst/>
            <a:ahLst/>
            <a:cxnLst/>
            <a:rect l="l" t="t" r="r" b="b"/>
            <a:pathLst>
              <a:path w="15313" h="13459" extrusionOk="0">
                <a:moveTo>
                  <a:pt x="8419" y="596"/>
                </a:moveTo>
                <a:cubicBezTo>
                  <a:pt x="9419" y="596"/>
                  <a:pt x="9982" y="1558"/>
                  <a:pt x="9836" y="2470"/>
                </a:cubicBezTo>
                <a:cubicBezTo>
                  <a:pt x="9444" y="2331"/>
                  <a:pt x="9033" y="2254"/>
                  <a:pt x="8612" y="2254"/>
                </a:cubicBezTo>
                <a:cubicBezTo>
                  <a:pt x="8169" y="2254"/>
                  <a:pt x="7714" y="2339"/>
                  <a:pt x="7260" y="2523"/>
                </a:cubicBezTo>
                <a:cubicBezTo>
                  <a:pt x="6839" y="1678"/>
                  <a:pt x="7341" y="622"/>
                  <a:pt x="8386" y="596"/>
                </a:cubicBezTo>
                <a:cubicBezTo>
                  <a:pt x="8397" y="596"/>
                  <a:pt x="8408" y="596"/>
                  <a:pt x="8419" y="596"/>
                </a:cubicBezTo>
                <a:close/>
                <a:moveTo>
                  <a:pt x="11812" y="1871"/>
                </a:moveTo>
                <a:cubicBezTo>
                  <a:pt x="12104" y="1871"/>
                  <a:pt x="12389" y="1975"/>
                  <a:pt x="12618" y="2225"/>
                </a:cubicBezTo>
                <a:cubicBezTo>
                  <a:pt x="12904" y="2538"/>
                  <a:pt x="12940" y="2999"/>
                  <a:pt x="12823" y="3393"/>
                </a:cubicBezTo>
                <a:cubicBezTo>
                  <a:pt x="12690" y="3839"/>
                  <a:pt x="12418" y="4013"/>
                  <a:pt x="12069" y="4227"/>
                </a:cubicBezTo>
                <a:cubicBezTo>
                  <a:pt x="11624" y="3608"/>
                  <a:pt x="11061" y="3086"/>
                  <a:pt x="10416" y="2732"/>
                </a:cubicBezTo>
                <a:cubicBezTo>
                  <a:pt x="10416" y="2727"/>
                  <a:pt x="10421" y="2727"/>
                  <a:pt x="10426" y="2721"/>
                </a:cubicBezTo>
                <a:cubicBezTo>
                  <a:pt x="10684" y="2246"/>
                  <a:pt x="11260" y="1871"/>
                  <a:pt x="11812" y="1871"/>
                </a:cubicBezTo>
                <a:close/>
                <a:moveTo>
                  <a:pt x="4702" y="1749"/>
                </a:moveTo>
                <a:cubicBezTo>
                  <a:pt x="5308" y="1749"/>
                  <a:pt x="5918" y="2118"/>
                  <a:pt x="6308" y="2646"/>
                </a:cubicBezTo>
                <a:cubicBezTo>
                  <a:pt x="6343" y="2693"/>
                  <a:pt x="6384" y="2723"/>
                  <a:pt x="6425" y="2743"/>
                </a:cubicBezTo>
                <a:cubicBezTo>
                  <a:pt x="5288" y="2988"/>
                  <a:pt x="4314" y="3705"/>
                  <a:pt x="3716" y="4679"/>
                </a:cubicBezTo>
                <a:cubicBezTo>
                  <a:pt x="3675" y="4659"/>
                  <a:pt x="3635" y="4643"/>
                  <a:pt x="3588" y="4623"/>
                </a:cubicBezTo>
                <a:cubicBezTo>
                  <a:pt x="3127" y="3870"/>
                  <a:pt x="2902" y="3015"/>
                  <a:pt x="3613" y="2246"/>
                </a:cubicBezTo>
                <a:cubicBezTo>
                  <a:pt x="3936" y="1897"/>
                  <a:pt x="4318" y="1749"/>
                  <a:pt x="4702" y="1749"/>
                </a:cubicBezTo>
                <a:close/>
                <a:moveTo>
                  <a:pt x="13263" y="4439"/>
                </a:moveTo>
                <a:cubicBezTo>
                  <a:pt x="13810" y="4439"/>
                  <a:pt x="14328" y="4772"/>
                  <a:pt x="14462" y="5407"/>
                </a:cubicBezTo>
                <a:cubicBezTo>
                  <a:pt x="14660" y="6322"/>
                  <a:pt x="13910" y="7030"/>
                  <a:pt x="13051" y="7030"/>
                </a:cubicBezTo>
                <a:cubicBezTo>
                  <a:pt x="13042" y="7030"/>
                  <a:pt x="13032" y="7030"/>
                  <a:pt x="13023" y="7030"/>
                </a:cubicBezTo>
                <a:cubicBezTo>
                  <a:pt x="13028" y="6753"/>
                  <a:pt x="13007" y="6466"/>
                  <a:pt x="12941" y="6175"/>
                </a:cubicBezTo>
                <a:cubicBezTo>
                  <a:pt x="12834" y="5677"/>
                  <a:pt x="12643" y="5196"/>
                  <a:pt x="12398" y="4751"/>
                </a:cubicBezTo>
                <a:cubicBezTo>
                  <a:pt x="12537" y="4704"/>
                  <a:pt x="12665" y="4623"/>
                  <a:pt x="12782" y="4525"/>
                </a:cubicBezTo>
                <a:cubicBezTo>
                  <a:pt x="12939" y="4467"/>
                  <a:pt x="13102" y="4439"/>
                  <a:pt x="13263" y="4439"/>
                </a:cubicBezTo>
                <a:close/>
                <a:moveTo>
                  <a:pt x="1938" y="4863"/>
                </a:moveTo>
                <a:cubicBezTo>
                  <a:pt x="2445" y="4863"/>
                  <a:pt x="3012" y="5047"/>
                  <a:pt x="3449" y="5170"/>
                </a:cubicBezTo>
                <a:cubicBezTo>
                  <a:pt x="3182" y="5770"/>
                  <a:pt x="3048" y="6431"/>
                  <a:pt x="3090" y="7127"/>
                </a:cubicBezTo>
                <a:cubicBezTo>
                  <a:pt x="3064" y="7121"/>
                  <a:pt x="3036" y="7117"/>
                  <a:pt x="3008" y="7117"/>
                </a:cubicBezTo>
                <a:cubicBezTo>
                  <a:pt x="2966" y="7117"/>
                  <a:pt x="2923" y="7125"/>
                  <a:pt x="2881" y="7146"/>
                </a:cubicBezTo>
                <a:cubicBezTo>
                  <a:pt x="2783" y="7192"/>
                  <a:pt x="2677" y="7244"/>
                  <a:pt x="2573" y="7304"/>
                </a:cubicBezTo>
                <a:cubicBezTo>
                  <a:pt x="2494" y="7312"/>
                  <a:pt x="2415" y="7317"/>
                  <a:pt x="2335" y="7317"/>
                </a:cubicBezTo>
                <a:cubicBezTo>
                  <a:pt x="2003" y="7317"/>
                  <a:pt x="1671" y="7243"/>
                  <a:pt x="1385" y="7064"/>
                </a:cubicBezTo>
                <a:cubicBezTo>
                  <a:pt x="878" y="6747"/>
                  <a:pt x="596" y="6060"/>
                  <a:pt x="847" y="5503"/>
                </a:cubicBezTo>
                <a:cubicBezTo>
                  <a:pt x="1066" y="5015"/>
                  <a:pt x="1477" y="4863"/>
                  <a:pt x="1938" y="4863"/>
                </a:cubicBezTo>
                <a:close/>
                <a:moveTo>
                  <a:pt x="3153" y="7634"/>
                </a:moveTo>
                <a:cubicBezTo>
                  <a:pt x="3281" y="8402"/>
                  <a:pt x="3582" y="9074"/>
                  <a:pt x="4023" y="9632"/>
                </a:cubicBezTo>
                <a:cubicBezTo>
                  <a:pt x="4002" y="9653"/>
                  <a:pt x="3992" y="9679"/>
                  <a:pt x="3976" y="9704"/>
                </a:cubicBezTo>
                <a:cubicBezTo>
                  <a:pt x="3588" y="9884"/>
                  <a:pt x="3121" y="10052"/>
                  <a:pt x="2707" y="10052"/>
                </a:cubicBezTo>
                <a:cubicBezTo>
                  <a:pt x="2297" y="10052"/>
                  <a:pt x="1938" y="9888"/>
                  <a:pt x="1755" y="9407"/>
                </a:cubicBezTo>
                <a:cubicBezTo>
                  <a:pt x="1427" y="8557"/>
                  <a:pt x="2548" y="7963"/>
                  <a:pt x="3153" y="7634"/>
                </a:cubicBezTo>
                <a:close/>
                <a:moveTo>
                  <a:pt x="13202" y="7609"/>
                </a:moveTo>
                <a:cubicBezTo>
                  <a:pt x="13985" y="7958"/>
                  <a:pt x="14800" y="8628"/>
                  <a:pt x="14426" y="9576"/>
                </a:cubicBezTo>
                <a:cubicBezTo>
                  <a:pt x="14212" y="10125"/>
                  <a:pt x="13703" y="10319"/>
                  <a:pt x="13149" y="10319"/>
                </a:cubicBezTo>
                <a:cubicBezTo>
                  <a:pt x="12602" y="10319"/>
                  <a:pt x="12011" y="10130"/>
                  <a:pt x="11618" y="9903"/>
                </a:cubicBezTo>
                <a:cubicBezTo>
                  <a:pt x="12293" y="9289"/>
                  <a:pt x="12796" y="8510"/>
                  <a:pt x="12965" y="7624"/>
                </a:cubicBezTo>
                <a:cubicBezTo>
                  <a:pt x="13001" y="7629"/>
                  <a:pt x="13038" y="7634"/>
                  <a:pt x="13074" y="7634"/>
                </a:cubicBezTo>
                <a:cubicBezTo>
                  <a:pt x="13082" y="7635"/>
                  <a:pt x="13091" y="7636"/>
                  <a:pt x="13098" y="7636"/>
                </a:cubicBezTo>
                <a:cubicBezTo>
                  <a:pt x="13132" y="7636"/>
                  <a:pt x="13162" y="7627"/>
                  <a:pt x="13191" y="7614"/>
                </a:cubicBezTo>
                <a:cubicBezTo>
                  <a:pt x="13197" y="7614"/>
                  <a:pt x="13197" y="7609"/>
                  <a:pt x="13202" y="7609"/>
                </a:cubicBezTo>
                <a:close/>
                <a:moveTo>
                  <a:pt x="8541" y="3021"/>
                </a:moveTo>
                <a:cubicBezTo>
                  <a:pt x="10314" y="3021"/>
                  <a:pt x="11863" y="4561"/>
                  <a:pt x="12223" y="6374"/>
                </a:cubicBezTo>
                <a:cubicBezTo>
                  <a:pt x="12683" y="8704"/>
                  <a:pt x="10405" y="10348"/>
                  <a:pt x="8366" y="10594"/>
                </a:cubicBezTo>
                <a:cubicBezTo>
                  <a:pt x="8179" y="10616"/>
                  <a:pt x="7993" y="10627"/>
                  <a:pt x="7809" y="10627"/>
                </a:cubicBezTo>
                <a:cubicBezTo>
                  <a:pt x="5735" y="10627"/>
                  <a:pt x="3897" y="9244"/>
                  <a:pt x="3807" y="7010"/>
                </a:cubicBezTo>
                <a:cubicBezTo>
                  <a:pt x="3725" y="5017"/>
                  <a:pt x="5231" y="3659"/>
                  <a:pt x="7009" y="3198"/>
                </a:cubicBezTo>
                <a:cubicBezTo>
                  <a:pt x="7066" y="3252"/>
                  <a:pt x="7137" y="3287"/>
                  <a:pt x="7218" y="3287"/>
                </a:cubicBezTo>
                <a:cubicBezTo>
                  <a:pt x="7254" y="3287"/>
                  <a:pt x="7292" y="3280"/>
                  <a:pt x="7331" y="3265"/>
                </a:cubicBezTo>
                <a:cubicBezTo>
                  <a:pt x="7738" y="3098"/>
                  <a:pt x="8145" y="3021"/>
                  <a:pt x="8541" y="3021"/>
                </a:cubicBezTo>
                <a:close/>
                <a:moveTo>
                  <a:pt x="11187" y="10251"/>
                </a:moveTo>
                <a:cubicBezTo>
                  <a:pt x="11213" y="10297"/>
                  <a:pt x="11244" y="10338"/>
                  <a:pt x="11295" y="10369"/>
                </a:cubicBezTo>
                <a:cubicBezTo>
                  <a:pt x="11321" y="10385"/>
                  <a:pt x="11347" y="10400"/>
                  <a:pt x="11373" y="10410"/>
                </a:cubicBezTo>
                <a:cubicBezTo>
                  <a:pt x="11806" y="11438"/>
                  <a:pt x="10155" y="12671"/>
                  <a:pt x="9028" y="12671"/>
                </a:cubicBezTo>
                <a:cubicBezTo>
                  <a:pt x="8504" y="12671"/>
                  <a:pt x="8093" y="12404"/>
                  <a:pt x="8058" y="11726"/>
                </a:cubicBezTo>
                <a:cubicBezTo>
                  <a:pt x="8050" y="11564"/>
                  <a:pt x="7897" y="11465"/>
                  <a:pt x="7754" y="11465"/>
                </a:cubicBezTo>
                <a:cubicBezTo>
                  <a:pt x="7735" y="11465"/>
                  <a:pt x="7717" y="11466"/>
                  <a:pt x="7698" y="11470"/>
                </a:cubicBezTo>
                <a:lnTo>
                  <a:pt x="7698" y="11389"/>
                </a:lnTo>
                <a:cubicBezTo>
                  <a:pt x="7742" y="11389"/>
                  <a:pt x="7785" y="11390"/>
                  <a:pt x="7828" y="11390"/>
                </a:cubicBezTo>
                <a:cubicBezTo>
                  <a:pt x="8056" y="11390"/>
                  <a:pt x="8285" y="11377"/>
                  <a:pt x="8512" y="11347"/>
                </a:cubicBezTo>
                <a:cubicBezTo>
                  <a:pt x="9455" y="11219"/>
                  <a:pt x="10403" y="10831"/>
                  <a:pt x="11187" y="10251"/>
                </a:cubicBezTo>
                <a:close/>
                <a:moveTo>
                  <a:pt x="4403" y="10052"/>
                </a:moveTo>
                <a:cubicBezTo>
                  <a:pt x="5175" y="10805"/>
                  <a:pt x="6220" y="11271"/>
                  <a:pt x="7352" y="11368"/>
                </a:cubicBezTo>
                <a:cubicBezTo>
                  <a:pt x="7265" y="12259"/>
                  <a:pt x="6537" y="12877"/>
                  <a:pt x="5730" y="12877"/>
                </a:cubicBezTo>
                <a:cubicBezTo>
                  <a:pt x="5441" y="12877"/>
                  <a:pt x="5141" y="12797"/>
                  <a:pt x="4858" y="12623"/>
                </a:cubicBezTo>
                <a:cubicBezTo>
                  <a:pt x="3916" y="12039"/>
                  <a:pt x="3901" y="10902"/>
                  <a:pt x="4403" y="10052"/>
                </a:cubicBezTo>
                <a:close/>
                <a:moveTo>
                  <a:pt x="8434" y="0"/>
                </a:moveTo>
                <a:cubicBezTo>
                  <a:pt x="8330" y="0"/>
                  <a:pt x="8223" y="8"/>
                  <a:pt x="8114" y="25"/>
                </a:cubicBezTo>
                <a:cubicBezTo>
                  <a:pt x="7155" y="168"/>
                  <a:pt x="6494" y="1060"/>
                  <a:pt x="6535" y="1930"/>
                </a:cubicBezTo>
                <a:cubicBezTo>
                  <a:pt x="6120" y="1415"/>
                  <a:pt x="5451" y="1145"/>
                  <a:pt x="4786" y="1145"/>
                </a:cubicBezTo>
                <a:cubicBezTo>
                  <a:pt x="4247" y="1145"/>
                  <a:pt x="3711" y="1323"/>
                  <a:pt x="3314" y="1690"/>
                </a:cubicBezTo>
                <a:cubicBezTo>
                  <a:pt x="2494" y="2437"/>
                  <a:pt x="2387" y="3528"/>
                  <a:pt x="2849" y="4389"/>
                </a:cubicBezTo>
                <a:cubicBezTo>
                  <a:pt x="2588" y="4332"/>
                  <a:pt x="2317" y="4300"/>
                  <a:pt x="2052" y="4300"/>
                </a:cubicBezTo>
                <a:cubicBezTo>
                  <a:pt x="1191" y="4300"/>
                  <a:pt x="393" y="4641"/>
                  <a:pt x="221" y="5608"/>
                </a:cubicBezTo>
                <a:cubicBezTo>
                  <a:pt x="0" y="6832"/>
                  <a:pt x="938" y="7600"/>
                  <a:pt x="1989" y="7703"/>
                </a:cubicBezTo>
                <a:cubicBezTo>
                  <a:pt x="1328" y="8230"/>
                  <a:pt x="831" y="8983"/>
                  <a:pt x="1333" y="9797"/>
                </a:cubicBezTo>
                <a:cubicBezTo>
                  <a:pt x="1648" y="10312"/>
                  <a:pt x="2118" y="10509"/>
                  <a:pt x="2620" y="10509"/>
                </a:cubicBezTo>
                <a:cubicBezTo>
                  <a:pt x="2967" y="10509"/>
                  <a:pt x="3330" y="10415"/>
                  <a:pt x="3669" y="10268"/>
                </a:cubicBezTo>
                <a:lnTo>
                  <a:pt x="3669" y="10268"/>
                </a:lnTo>
                <a:cubicBezTo>
                  <a:pt x="3245" y="11349"/>
                  <a:pt x="3597" y="12654"/>
                  <a:pt x="4740" y="13234"/>
                </a:cubicBezTo>
                <a:cubicBezTo>
                  <a:pt x="5044" y="13388"/>
                  <a:pt x="5360" y="13459"/>
                  <a:pt x="5668" y="13459"/>
                </a:cubicBezTo>
                <a:cubicBezTo>
                  <a:pt x="6486" y="13459"/>
                  <a:pt x="7245" y="12962"/>
                  <a:pt x="7556" y="12210"/>
                </a:cubicBezTo>
                <a:cubicBezTo>
                  <a:pt x="7655" y="12573"/>
                  <a:pt x="7906" y="12874"/>
                  <a:pt x="8269" y="13075"/>
                </a:cubicBezTo>
                <a:cubicBezTo>
                  <a:pt x="8521" y="13214"/>
                  <a:pt x="8790" y="13274"/>
                  <a:pt x="9059" y="13274"/>
                </a:cubicBezTo>
                <a:cubicBezTo>
                  <a:pt x="9483" y="13274"/>
                  <a:pt x="9909" y="13127"/>
                  <a:pt x="10282" y="12911"/>
                </a:cubicBezTo>
                <a:cubicBezTo>
                  <a:pt x="11025" y="12486"/>
                  <a:pt x="11977" y="11502"/>
                  <a:pt x="11835" y="10626"/>
                </a:cubicBezTo>
                <a:lnTo>
                  <a:pt x="11835" y="10626"/>
                </a:lnTo>
                <a:cubicBezTo>
                  <a:pt x="12232" y="10774"/>
                  <a:pt x="12686" y="10867"/>
                  <a:pt x="13126" y="10867"/>
                </a:cubicBezTo>
                <a:cubicBezTo>
                  <a:pt x="13905" y="10867"/>
                  <a:pt x="14639" y="10576"/>
                  <a:pt x="14933" y="9787"/>
                </a:cubicBezTo>
                <a:cubicBezTo>
                  <a:pt x="15312" y="8772"/>
                  <a:pt x="14688" y="7916"/>
                  <a:pt x="13848" y="7451"/>
                </a:cubicBezTo>
                <a:cubicBezTo>
                  <a:pt x="14688" y="7101"/>
                  <a:pt x="15272" y="6267"/>
                  <a:pt x="15010" y="5253"/>
                </a:cubicBezTo>
                <a:cubicBezTo>
                  <a:pt x="14799" y="4440"/>
                  <a:pt x="14047" y="3936"/>
                  <a:pt x="13299" y="3936"/>
                </a:cubicBezTo>
                <a:cubicBezTo>
                  <a:pt x="13283" y="3936"/>
                  <a:pt x="13268" y="3936"/>
                  <a:pt x="13252" y="3937"/>
                </a:cubicBezTo>
                <a:cubicBezTo>
                  <a:pt x="13298" y="3844"/>
                  <a:pt x="13339" y="3752"/>
                  <a:pt x="13370" y="3666"/>
                </a:cubicBezTo>
                <a:cubicBezTo>
                  <a:pt x="13579" y="3062"/>
                  <a:pt x="13513" y="2340"/>
                  <a:pt x="13072" y="1857"/>
                </a:cubicBezTo>
                <a:cubicBezTo>
                  <a:pt x="12755" y="1509"/>
                  <a:pt x="12282" y="1343"/>
                  <a:pt x="11805" y="1343"/>
                </a:cubicBezTo>
                <a:cubicBezTo>
                  <a:pt x="11294" y="1343"/>
                  <a:pt x="10778" y="1534"/>
                  <a:pt x="10444" y="1894"/>
                </a:cubicBezTo>
                <a:cubicBezTo>
                  <a:pt x="10313" y="870"/>
                  <a:pt x="9525" y="0"/>
                  <a:pt x="8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rot="1362981">
            <a:off x="1301124" y="2611421"/>
            <a:ext cx="1117541" cy="483063"/>
          </a:xfrm>
          <a:custGeom>
            <a:avLst/>
            <a:gdLst/>
            <a:ahLst/>
            <a:cxnLst/>
            <a:rect l="l" t="t" r="r" b="b"/>
            <a:pathLst>
              <a:path w="21367" h="9236" extrusionOk="0">
                <a:moveTo>
                  <a:pt x="6154" y="3179"/>
                </a:moveTo>
                <a:cubicBezTo>
                  <a:pt x="6236" y="3179"/>
                  <a:pt x="6334" y="3215"/>
                  <a:pt x="6450" y="3301"/>
                </a:cubicBezTo>
                <a:cubicBezTo>
                  <a:pt x="6964" y="3681"/>
                  <a:pt x="6344" y="4554"/>
                  <a:pt x="6031" y="4833"/>
                </a:cubicBezTo>
                <a:cubicBezTo>
                  <a:pt x="6007" y="4855"/>
                  <a:pt x="5981" y="4875"/>
                  <a:pt x="5956" y="4896"/>
                </a:cubicBezTo>
                <a:cubicBezTo>
                  <a:pt x="5833" y="4636"/>
                  <a:pt x="5746" y="4375"/>
                  <a:pt x="5738" y="4083"/>
                </a:cubicBezTo>
                <a:cubicBezTo>
                  <a:pt x="5732" y="3871"/>
                  <a:pt x="5793" y="3179"/>
                  <a:pt x="6154" y="3179"/>
                </a:cubicBezTo>
                <a:close/>
                <a:moveTo>
                  <a:pt x="13480" y="1972"/>
                </a:moveTo>
                <a:cubicBezTo>
                  <a:pt x="14064" y="1972"/>
                  <a:pt x="14497" y="2432"/>
                  <a:pt x="14526" y="3080"/>
                </a:cubicBezTo>
                <a:cubicBezTo>
                  <a:pt x="14554" y="3759"/>
                  <a:pt x="14365" y="4476"/>
                  <a:pt x="14059" y="5079"/>
                </a:cubicBezTo>
                <a:cubicBezTo>
                  <a:pt x="13920" y="5358"/>
                  <a:pt x="13758" y="5604"/>
                  <a:pt x="13577" y="5820"/>
                </a:cubicBezTo>
                <a:cubicBezTo>
                  <a:pt x="13569" y="5813"/>
                  <a:pt x="13561" y="5804"/>
                  <a:pt x="13550" y="5794"/>
                </a:cubicBezTo>
                <a:cubicBezTo>
                  <a:pt x="12979" y="5327"/>
                  <a:pt x="12436" y="4758"/>
                  <a:pt x="12247" y="4023"/>
                </a:cubicBezTo>
                <a:cubicBezTo>
                  <a:pt x="12060" y="3298"/>
                  <a:pt x="12275" y="2323"/>
                  <a:pt x="13060" y="2048"/>
                </a:cubicBezTo>
                <a:cubicBezTo>
                  <a:pt x="13206" y="1997"/>
                  <a:pt x="13347" y="1972"/>
                  <a:pt x="13480" y="1972"/>
                </a:cubicBezTo>
                <a:close/>
                <a:moveTo>
                  <a:pt x="768" y="1542"/>
                </a:moveTo>
                <a:lnTo>
                  <a:pt x="768" y="1542"/>
                </a:lnTo>
                <a:cubicBezTo>
                  <a:pt x="601" y="2607"/>
                  <a:pt x="1118" y="3766"/>
                  <a:pt x="1806" y="4576"/>
                </a:cubicBezTo>
                <a:cubicBezTo>
                  <a:pt x="2475" y="5361"/>
                  <a:pt x="3433" y="5879"/>
                  <a:pt x="4439" y="5879"/>
                </a:cubicBezTo>
                <a:cubicBezTo>
                  <a:pt x="4744" y="5879"/>
                  <a:pt x="5053" y="5832"/>
                  <a:pt x="5360" y="5729"/>
                </a:cubicBezTo>
                <a:cubicBezTo>
                  <a:pt x="6280" y="5423"/>
                  <a:pt x="7806" y="3973"/>
                  <a:pt x="6773" y="2980"/>
                </a:cubicBezTo>
                <a:cubicBezTo>
                  <a:pt x="6599" y="2813"/>
                  <a:pt x="6392" y="2733"/>
                  <a:pt x="6189" y="2733"/>
                </a:cubicBezTo>
                <a:cubicBezTo>
                  <a:pt x="5905" y="2733"/>
                  <a:pt x="5630" y="2890"/>
                  <a:pt x="5470" y="3184"/>
                </a:cubicBezTo>
                <a:cubicBezTo>
                  <a:pt x="5145" y="3781"/>
                  <a:pt x="5268" y="4572"/>
                  <a:pt x="5599" y="5135"/>
                </a:cubicBezTo>
                <a:cubicBezTo>
                  <a:pt x="5356" y="5265"/>
                  <a:pt x="5090" y="5351"/>
                  <a:pt x="4817" y="5395"/>
                </a:cubicBezTo>
                <a:cubicBezTo>
                  <a:pt x="4314" y="4773"/>
                  <a:pt x="4130" y="3948"/>
                  <a:pt x="4348" y="3170"/>
                </a:cubicBezTo>
                <a:cubicBezTo>
                  <a:pt x="4559" y="2419"/>
                  <a:pt x="5225" y="1728"/>
                  <a:pt x="5988" y="1728"/>
                </a:cubicBezTo>
                <a:cubicBezTo>
                  <a:pt x="6188" y="1728"/>
                  <a:pt x="6395" y="1776"/>
                  <a:pt x="6601" y="1882"/>
                </a:cubicBezTo>
                <a:cubicBezTo>
                  <a:pt x="7553" y="2370"/>
                  <a:pt x="7707" y="3564"/>
                  <a:pt x="7435" y="4497"/>
                </a:cubicBezTo>
                <a:cubicBezTo>
                  <a:pt x="7202" y="5299"/>
                  <a:pt x="6652" y="5998"/>
                  <a:pt x="5956" y="6456"/>
                </a:cubicBezTo>
                <a:cubicBezTo>
                  <a:pt x="5376" y="6837"/>
                  <a:pt x="4726" y="7019"/>
                  <a:pt x="4080" y="7019"/>
                </a:cubicBezTo>
                <a:cubicBezTo>
                  <a:pt x="3125" y="7019"/>
                  <a:pt x="2178" y="6622"/>
                  <a:pt x="1480" y="5884"/>
                </a:cubicBezTo>
                <a:cubicBezTo>
                  <a:pt x="828" y="5197"/>
                  <a:pt x="528" y="4289"/>
                  <a:pt x="523" y="3350"/>
                </a:cubicBezTo>
                <a:cubicBezTo>
                  <a:pt x="519" y="2835"/>
                  <a:pt x="553" y="2121"/>
                  <a:pt x="768" y="1542"/>
                </a:cubicBezTo>
                <a:close/>
                <a:moveTo>
                  <a:pt x="13431" y="454"/>
                </a:moveTo>
                <a:cubicBezTo>
                  <a:pt x="13911" y="454"/>
                  <a:pt x="14392" y="610"/>
                  <a:pt x="14814" y="968"/>
                </a:cubicBezTo>
                <a:cubicBezTo>
                  <a:pt x="16009" y="1983"/>
                  <a:pt x="15922" y="4045"/>
                  <a:pt x="15449" y="5392"/>
                </a:cubicBezTo>
                <a:cubicBezTo>
                  <a:pt x="15229" y="6021"/>
                  <a:pt x="14874" y="6554"/>
                  <a:pt x="14428" y="6987"/>
                </a:cubicBezTo>
                <a:cubicBezTo>
                  <a:pt x="14391" y="7004"/>
                  <a:pt x="14361" y="7034"/>
                  <a:pt x="14341" y="7067"/>
                </a:cubicBezTo>
                <a:cubicBezTo>
                  <a:pt x="13670" y="7682"/>
                  <a:pt x="12803" y="8079"/>
                  <a:pt x="11860" y="8239"/>
                </a:cubicBezTo>
                <a:cubicBezTo>
                  <a:pt x="11528" y="8296"/>
                  <a:pt x="11193" y="8321"/>
                  <a:pt x="10858" y="8321"/>
                </a:cubicBezTo>
                <a:cubicBezTo>
                  <a:pt x="10173" y="8321"/>
                  <a:pt x="9486" y="8215"/>
                  <a:pt x="8823" y="8047"/>
                </a:cubicBezTo>
                <a:cubicBezTo>
                  <a:pt x="8343" y="7926"/>
                  <a:pt x="7870" y="7774"/>
                  <a:pt x="7406" y="7602"/>
                </a:cubicBezTo>
                <a:cubicBezTo>
                  <a:pt x="6960" y="7436"/>
                  <a:pt x="6454" y="7272"/>
                  <a:pt x="6172" y="6876"/>
                </a:cubicBezTo>
                <a:cubicBezTo>
                  <a:pt x="6298" y="6794"/>
                  <a:pt x="6420" y="6707"/>
                  <a:pt x="6537" y="6613"/>
                </a:cubicBezTo>
                <a:cubicBezTo>
                  <a:pt x="6924" y="6991"/>
                  <a:pt x="7687" y="7137"/>
                  <a:pt x="8147" y="7230"/>
                </a:cubicBezTo>
                <a:cubicBezTo>
                  <a:pt x="8915" y="7384"/>
                  <a:pt x="9707" y="7436"/>
                  <a:pt x="10487" y="7477"/>
                </a:cubicBezTo>
                <a:cubicBezTo>
                  <a:pt x="10599" y="7483"/>
                  <a:pt x="10710" y="7486"/>
                  <a:pt x="10820" y="7486"/>
                </a:cubicBezTo>
                <a:cubicBezTo>
                  <a:pt x="12132" y="7486"/>
                  <a:pt x="13261" y="7060"/>
                  <a:pt x="14077" y="5946"/>
                </a:cubicBezTo>
                <a:cubicBezTo>
                  <a:pt x="14754" y="5021"/>
                  <a:pt x="15379" y="3348"/>
                  <a:pt x="14795" y="2245"/>
                </a:cubicBezTo>
                <a:cubicBezTo>
                  <a:pt x="14529" y="1743"/>
                  <a:pt x="14029" y="1515"/>
                  <a:pt x="13514" y="1515"/>
                </a:cubicBezTo>
                <a:cubicBezTo>
                  <a:pt x="12997" y="1515"/>
                  <a:pt x="12465" y="1746"/>
                  <a:pt x="12142" y="2161"/>
                </a:cubicBezTo>
                <a:cubicBezTo>
                  <a:pt x="11083" y="3526"/>
                  <a:pt x="12097" y="5208"/>
                  <a:pt x="13219" y="6126"/>
                </a:cubicBezTo>
                <a:cubicBezTo>
                  <a:pt x="13232" y="6138"/>
                  <a:pt x="13247" y="6148"/>
                  <a:pt x="13261" y="6155"/>
                </a:cubicBezTo>
                <a:cubicBezTo>
                  <a:pt x="13002" y="6391"/>
                  <a:pt x="12713" y="6578"/>
                  <a:pt x="12399" y="6717"/>
                </a:cubicBezTo>
                <a:cubicBezTo>
                  <a:pt x="12439" y="6638"/>
                  <a:pt x="12434" y="6543"/>
                  <a:pt x="12343" y="6468"/>
                </a:cubicBezTo>
                <a:cubicBezTo>
                  <a:pt x="11124" y="5444"/>
                  <a:pt x="10363" y="3833"/>
                  <a:pt x="10935" y="2258"/>
                </a:cubicBezTo>
                <a:cubicBezTo>
                  <a:pt x="11314" y="1218"/>
                  <a:pt x="12369" y="454"/>
                  <a:pt x="13431" y="454"/>
                </a:cubicBezTo>
                <a:close/>
                <a:moveTo>
                  <a:pt x="20041" y="7227"/>
                </a:moveTo>
                <a:cubicBezTo>
                  <a:pt x="20007" y="7267"/>
                  <a:pt x="19975" y="7307"/>
                  <a:pt x="19938" y="7345"/>
                </a:cubicBezTo>
                <a:cubicBezTo>
                  <a:pt x="19466" y="7844"/>
                  <a:pt x="18883" y="8246"/>
                  <a:pt x="18239" y="8486"/>
                </a:cubicBezTo>
                <a:cubicBezTo>
                  <a:pt x="17733" y="8674"/>
                  <a:pt x="17195" y="8768"/>
                  <a:pt x="16656" y="8768"/>
                </a:cubicBezTo>
                <a:cubicBezTo>
                  <a:pt x="16485" y="8768"/>
                  <a:pt x="16313" y="8758"/>
                  <a:pt x="16143" y="8739"/>
                </a:cubicBezTo>
                <a:cubicBezTo>
                  <a:pt x="15552" y="8675"/>
                  <a:pt x="14389" y="8471"/>
                  <a:pt x="14022" y="7908"/>
                </a:cubicBezTo>
                <a:cubicBezTo>
                  <a:pt x="14238" y="7770"/>
                  <a:pt x="14442" y="7615"/>
                  <a:pt x="14632" y="7446"/>
                </a:cubicBezTo>
                <a:cubicBezTo>
                  <a:pt x="15376" y="7857"/>
                  <a:pt x="16216" y="8044"/>
                  <a:pt x="17061" y="8044"/>
                </a:cubicBezTo>
                <a:cubicBezTo>
                  <a:pt x="17418" y="8044"/>
                  <a:pt x="17777" y="8011"/>
                  <a:pt x="18129" y="7947"/>
                </a:cubicBezTo>
                <a:cubicBezTo>
                  <a:pt x="18774" y="7828"/>
                  <a:pt x="19407" y="7597"/>
                  <a:pt x="19975" y="7267"/>
                </a:cubicBezTo>
                <a:lnTo>
                  <a:pt x="20041" y="7227"/>
                </a:lnTo>
                <a:close/>
                <a:moveTo>
                  <a:pt x="13409" y="0"/>
                </a:moveTo>
                <a:cubicBezTo>
                  <a:pt x="12465" y="0"/>
                  <a:pt x="11511" y="462"/>
                  <a:pt x="10939" y="1254"/>
                </a:cubicBezTo>
                <a:cubicBezTo>
                  <a:pt x="9621" y="3077"/>
                  <a:pt x="10406" y="5459"/>
                  <a:pt x="12009" y="6802"/>
                </a:cubicBezTo>
                <a:cubicBezTo>
                  <a:pt x="12029" y="6819"/>
                  <a:pt x="12050" y="6831"/>
                  <a:pt x="12071" y="6840"/>
                </a:cubicBezTo>
                <a:cubicBezTo>
                  <a:pt x="11696" y="6961"/>
                  <a:pt x="11288" y="7022"/>
                  <a:pt x="10851" y="7022"/>
                </a:cubicBezTo>
                <a:cubicBezTo>
                  <a:pt x="10792" y="7022"/>
                  <a:pt x="10733" y="7021"/>
                  <a:pt x="10673" y="7019"/>
                </a:cubicBezTo>
                <a:cubicBezTo>
                  <a:pt x="9930" y="6993"/>
                  <a:pt x="9173" y="6945"/>
                  <a:pt x="8441" y="6816"/>
                </a:cubicBezTo>
                <a:cubicBezTo>
                  <a:pt x="8101" y="6756"/>
                  <a:pt x="7764" y="6675"/>
                  <a:pt x="7437" y="6562"/>
                </a:cubicBezTo>
                <a:cubicBezTo>
                  <a:pt x="7245" y="6495"/>
                  <a:pt x="7059" y="6391"/>
                  <a:pt x="6867" y="6317"/>
                </a:cubicBezTo>
                <a:cubicBezTo>
                  <a:pt x="7377" y="5812"/>
                  <a:pt x="7759" y="5178"/>
                  <a:pt x="7930" y="4475"/>
                </a:cubicBezTo>
                <a:cubicBezTo>
                  <a:pt x="8133" y="3645"/>
                  <a:pt x="8053" y="2685"/>
                  <a:pt x="7490" y="2005"/>
                </a:cubicBezTo>
                <a:cubicBezTo>
                  <a:pt x="7108" y="1542"/>
                  <a:pt x="6547" y="1254"/>
                  <a:pt x="5966" y="1254"/>
                </a:cubicBezTo>
                <a:cubicBezTo>
                  <a:pt x="5763" y="1254"/>
                  <a:pt x="5558" y="1289"/>
                  <a:pt x="5357" y="1364"/>
                </a:cubicBezTo>
                <a:cubicBezTo>
                  <a:pt x="3748" y="1965"/>
                  <a:pt x="3387" y="4092"/>
                  <a:pt x="4269" y="5418"/>
                </a:cubicBezTo>
                <a:cubicBezTo>
                  <a:pt x="4075" y="5407"/>
                  <a:pt x="3881" y="5375"/>
                  <a:pt x="3696" y="5320"/>
                </a:cubicBezTo>
                <a:cubicBezTo>
                  <a:pt x="1971" y="4813"/>
                  <a:pt x="611" y="2480"/>
                  <a:pt x="1362" y="763"/>
                </a:cubicBezTo>
                <a:cubicBezTo>
                  <a:pt x="1371" y="740"/>
                  <a:pt x="1376" y="719"/>
                  <a:pt x="1376" y="700"/>
                </a:cubicBezTo>
                <a:cubicBezTo>
                  <a:pt x="1387" y="677"/>
                  <a:pt x="1390" y="654"/>
                  <a:pt x="1385" y="630"/>
                </a:cubicBezTo>
                <a:lnTo>
                  <a:pt x="1385" y="630"/>
                </a:lnTo>
                <a:cubicBezTo>
                  <a:pt x="1387" y="632"/>
                  <a:pt x="1390" y="634"/>
                  <a:pt x="1393" y="634"/>
                </a:cubicBezTo>
                <a:cubicBezTo>
                  <a:pt x="1429" y="633"/>
                  <a:pt x="1464" y="630"/>
                  <a:pt x="1500" y="629"/>
                </a:cubicBezTo>
                <a:cubicBezTo>
                  <a:pt x="1528" y="628"/>
                  <a:pt x="1528" y="586"/>
                  <a:pt x="1500" y="585"/>
                </a:cubicBezTo>
                <a:cubicBezTo>
                  <a:pt x="1464" y="583"/>
                  <a:pt x="1429" y="581"/>
                  <a:pt x="1393" y="580"/>
                </a:cubicBezTo>
                <a:cubicBezTo>
                  <a:pt x="1392" y="579"/>
                  <a:pt x="1392" y="579"/>
                  <a:pt x="1391" y="579"/>
                </a:cubicBezTo>
                <a:cubicBezTo>
                  <a:pt x="1380" y="579"/>
                  <a:pt x="1374" y="587"/>
                  <a:pt x="1370" y="596"/>
                </a:cubicBezTo>
                <a:cubicBezTo>
                  <a:pt x="1352" y="568"/>
                  <a:pt x="1321" y="548"/>
                  <a:pt x="1282" y="548"/>
                </a:cubicBezTo>
                <a:cubicBezTo>
                  <a:pt x="1274" y="548"/>
                  <a:pt x="1266" y="549"/>
                  <a:pt x="1257" y="550"/>
                </a:cubicBezTo>
                <a:lnTo>
                  <a:pt x="1256" y="550"/>
                </a:lnTo>
                <a:cubicBezTo>
                  <a:pt x="1249" y="549"/>
                  <a:pt x="1241" y="548"/>
                  <a:pt x="1234" y="548"/>
                </a:cubicBezTo>
                <a:cubicBezTo>
                  <a:pt x="1205" y="548"/>
                  <a:pt x="1175" y="559"/>
                  <a:pt x="1149" y="581"/>
                </a:cubicBezTo>
                <a:cubicBezTo>
                  <a:pt x="469" y="807"/>
                  <a:pt x="273" y="1748"/>
                  <a:pt x="164" y="2368"/>
                </a:cubicBezTo>
                <a:cubicBezTo>
                  <a:pt x="1" y="3308"/>
                  <a:pt x="43" y="4307"/>
                  <a:pt x="449" y="5182"/>
                </a:cubicBezTo>
                <a:cubicBezTo>
                  <a:pt x="1085" y="6556"/>
                  <a:pt x="2563" y="7508"/>
                  <a:pt x="4076" y="7508"/>
                </a:cubicBezTo>
                <a:cubicBezTo>
                  <a:pt x="4211" y="7508"/>
                  <a:pt x="4347" y="7500"/>
                  <a:pt x="4482" y="7484"/>
                </a:cubicBezTo>
                <a:cubicBezTo>
                  <a:pt x="4953" y="7431"/>
                  <a:pt x="5409" y="7286"/>
                  <a:pt x="5830" y="7071"/>
                </a:cubicBezTo>
                <a:cubicBezTo>
                  <a:pt x="6245" y="7786"/>
                  <a:pt x="7194" y="8032"/>
                  <a:pt x="7939" y="8277"/>
                </a:cubicBezTo>
                <a:cubicBezTo>
                  <a:pt x="8869" y="8584"/>
                  <a:pt x="9858" y="8789"/>
                  <a:pt x="10843" y="8789"/>
                </a:cubicBezTo>
                <a:cubicBezTo>
                  <a:pt x="11017" y="8789"/>
                  <a:pt x="11190" y="8783"/>
                  <a:pt x="11363" y="8770"/>
                </a:cubicBezTo>
                <a:cubicBezTo>
                  <a:pt x="12204" y="8706"/>
                  <a:pt x="13021" y="8473"/>
                  <a:pt x="13734" y="8078"/>
                </a:cubicBezTo>
                <a:cubicBezTo>
                  <a:pt x="14014" y="8676"/>
                  <a:pt x="14915" y="8958"/>
                  <a:pt x="15500" y="9098"/>
                </a:cubicBezTo>
                <a:cubicBezTo>
                  <a:pt x="15883" y="9190"/>
                  <a:pt x="16279" y="9236"/>
                  <a:pt x="16675" y="9236"/>
                </a:cubicBezTo>
                <a:cubicBezTo>
                  <a:pt x="17138" y="9236"/>
                  <a:pt x="17601" y="9173"/>
                  <a:pt x="18045" y="9046"/>
                </a:cubicBezTo>
                <a:cubicBezTo>
                  <a:pt x="18794" y="8831"/>
                  <a:pt x="19484" y="8429"/>
                  <a:pt x="20053" y="7896"/>
                </a:cubicBezTo>
                <a:cubicBezTo>
                  <a:pt x="20609" y="7378"/>
                  <a:pt x="21223" y="6610"/>
                  <a:pt x="21346" y="5839"/>
                </a:cubicBezTo>
                <a:cubicBezTo>
                  <a:pt x="21367" y="5700"/>
                  <a:pt x="21253" y="5587"/>
                  <a:pt x="21138" y="5587"/>
                </a:cubicBezTo>
                <a:cubicBezTo>
                  <a:pt x="21080" y="5587"/>
                  <a:pt x="21020" y="5617"/>
                  <a:pt x="20979" y="5688"/>
                </a:cubicBezTo>
                <a:cubicBezTo>
                  <a:pt x="20911" y="5804"/>
                  <a:pt x="20846" y="5919"/>
                  <a:pt x="20785" y="6034"/>
                </a:cubicBezTo>
                <a:cubicBezTo>
                  <a:pt x="20655" y="6144"/>
                  <a:pt x="20541" y="6276"/>
                  <a:pt x="20407" y="6389"/>
                </a:cubicBezTo>
                <a:cubicBezTo>
                  <a:pt x="20198" y="6566"/>
                  <a:pt x="19972" y="6721"/>
                  <a:pt x="19735" y="6858"/>
                </a:cubicBezTo>
                <a:cubicBezTo>
                  <a:pt x="19222" y="7158"/>
                  <a:pt x="18658" y="7362"/>
                  <a:pt x="18075" y="7475"/>
                </a:cubicBezTo>
                <a:cubicBezTo>
                  <a:pt x="17744" y="7540"/>
                  <a:pt x="17411" y="7571"/>
                  <a:pt x="17079" y="7571"/>
                </a:cubicBezTo>
                <a:cubicBezTo>
                  <a:pt x="16349" y="7571"/>
                  <a:pt x="15624" y="7419"/>
                  <a:pt x="14942" y="7140"/>
                </a:cubicBezTo>
                <a:cubicBezTo>
                  <a:pt x="15293" y="6762"/>
                  <a:pt x="15583" y="6319"/>
                  <a:pt x="15792" y="5814"/>
                </a:cubicBezTo>
                <a:cubicBezTo>
                  <a:pt x="16429" y="4273"/>
                  <a:pt x="16539" y="1915"/>
                  <a:pt x="15206" y="686"/>
                </a:cubicBezTo>
                <a:cubicBezTo>
                  <a:pt x="14694" y="215"/>
                  <a:pt x="14053" y="0"/>
                  <a:pt x="13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14"/>
          <p:cNvGrpSpPr/>
          <p:nvPr/>
        </p:nvGrpSpPr>
        <p:grpSpPr>
          <a:xfrm>
            <a:off x="1565575" y="1766225"/>
            <a:ext cx="1243304" cy="1215559"/>
            <a:chOff x="1565575" y="1766225"/>
            <a:chExt cx="1243304" cy="1215559"/>
          </a:xfrm>
        </p:grpSpPr>
        <p:sp>
          <p:nvSpPr>
            <p:cNvPr id="326" name="Google Shape;326;p14"/>
            <p:cNvSpPr/>
            <p:nvPr/>
          </p:nvSpPr>
          <p:spPr>
            <a:xfrm>
              <a:off x="1565575" y="1766225"/>
              <a:ext cx="1243304" cy="1215559"/>
            </a:xfrm>
            <a:custGeom>
              <a:avLst/>
              <a:gdLst/>
              <a:ahLst/>
              <a:cxnLst/>
              <a:rect l="l" t="t" r="r" b="b"/>
              <a:pathLst>
                <a:path w="36700" h="35881" extrusionOk="0">
                  <a:moveTo>
                    <a:pt x="18712" y="5737"/>
                  </a:moveTo>
                  <a:cubicBezTo>
                    <a:pt x="19370" y="5737"/>
                    <a:pt x="20038" y="5789"/>
                    <a:pt x="20711" y="5896"/>
                  </a:cubicBezTo>
                  <a:cubicBezTo>
                    <a:pt x="26894" y="6890"/>
                    <a:pt x="31202" y="12529"/>
                    <a:pt x="30792" y="18752"/>
                  </a:cubicBezTo>
                  <a:cubicBezTo>
                    <a:pt x="30777" y="18998"/>
                    <a:pt x="30751" y="19243"/>
                    <a:pt x="30716" y="19484"/>
                  </a:cubicBezTo>
                  <a:cubicBezTo>
                    <a:pt x="29935" y="25531"/>
                    <a:pt x="24431" y="29661"/>
                    <a:pt x="18499" y="29661"/>
                  </a:cubicBezTo>
                  <a:cubicBezTo>
                    <a:pt x="18125" y="29661"/>
                    <a:pt x="17749" y="29644"/>
                    <a:pt x="17372" y="29611"/>
                  </a:cubicBezTo>
                  <a:cubicBezTo>
                    <a:pt x="17359" y="29610"/>
                    <a:pt x="17346" y="29609"/>
                    <a:pt x="17334" y="29609"/>
                  </a:cubicBezTo>
                  <a:cubicBezTo>
                    <a:pt x="17172" y="29609"/>
                    <a:pt x="17071" y="29697"/>
                    <a:pt x="17024" y="29811"/>
                  </a:cubicBezTo>
                  <a:cubicBezTo>
                    <a:pt x="12005" y="29079"/>
                    <a:pt x="7973" y="25918"/>
                    <a:pt x="6687" y="21472"/>
                  </a:cubicBezTo>
                  <a:lnTo>
                    <a:pt x="6682" y="21472"/>
                  </a:lnTo>
                  <a:cubicBezTo>
                    <a:pt x="6165" y="19685"/>
                    <a:pt x="6088" y="17687"/>
                    <a:pt x="6569" y="15557"/>
                  </a:cubicBezTo>
                  <a:cubicBezTo>
                    <a:pt x="7879" y="9749"/>
                    <a:pt x="12934" y="5737"/>
                    <a:pt x="18712" y="5737"/>
                  </a:cubicBezTo>
                  <a:close/>
                  <a:moveTo>
                    <a:pt x="16427" y="0"/>
                  </a:moveTo>
                  <a:cubicBezTo>
                    <a:pt x="16284" y="0"/>
                    <a:pt x="16150" y="81"/>
                    <a:pt x="16113" y="271"/>
                  </a:cubicBezTo>
                  <a:cubicBezTo>
                    <a:pt x="15832" y="1721"/>
                    <a:pt x="15822" y="3627"/>
                    <a:pt x="16175" y="5076"/>
                  </a:cubicBezTo>
                  <a:cubicBezTo>
                    <a:pt x="15247" y="5240"/>
                    <a:pt x="14335" y="5501"/>
                    <a:pt x="13465" y="5860"/>
                  </a:cubicBezTo>
                  <a:cubicBezTo>
                    <a:pt x="12983" y="6059"/>
                    <a:pt x="12528" y="6289"/>
                    <a:pt x="12081" y="6540"/>
                  </a:cubicBezTo>
                  <a:cubicBezTo>
                    <a:pt x="11801" y="6203"/>
                    <a:pt x="11509" y="5876"/>
                    <a:pt x="11242" y="5517"/>
                  </a:cubicBezTo>
                  <a:cubicBezTo>
                    <a:pt x="10955" y="5133"/>
                    <a:pt x="10724" y="4708"/>
                    <a:pt x="10442" y="4323"/>
                  </a:cubicBezTo>
                  <a:cubicBezTo>
                    <a:pt x="10363" y="4217"/>
                    <a:pt x="10260" y="4172"/>
                    <a:pt x="10161" y="4172"/>
                  </a:cubicBezTo>
                  <a:cubicBezTo>
                    <a:pt x="9944" y="4172"/>
                    <a:pt x="9747" y="4388"/>
                    <a:pt x="9874" y="4655"/>
                  </a:cubicBezTo>
                  <a:cubicBezTo>
                    <a:pt x="10242" y="5439"/>
                    <a:pt x="10923" y="6243"/>
                    <a:pt x="11620" y="6817"/>
                  </a:cubicBezTo>
                  <a:cubicBezTo>
                    <a:pt x="10596" y="7467"/>
                    <a:pt x="9673" y="8267"/>
                    <a:pt x="8870" y="9168"/>
                  </a:cubicBezTo>
                  <a:cubicBezTo>
                    <a:pt x="7662" y="8379"/>
                    <a:pt x="6719" y="7395"/>
                    <a:pt x="5715" y="6361"/>
                  </a:cubicBezTo>
                  <a:cubicBezTo>
                    <a:pt x="5651" y="6296"/>
                    <a:pt x="5576" y="6268"/>
                    <a:pt x="5502" y="6268"/>
                  </a:cubicBezTo>
                  <a:cubicBezTo>
                    <a:pt x="5282" y="6268"/>
                    <a:pt x="5074" y="6516"/>
                    <a:pt x="5208" y="6751"/>
                  </a:cubicBezTo>
                  <a:cubicBezTo>
                    <a:pt x="5935" y="8011"/>
                    <a:pt x="7118" y="9023"/>
                    <a:pt x="8337" y="9818"/>
                  </a:cubicBezTo>
                  <a:cubicBezTo>
                    <a:pt x="7471" y="10919"/>
                    <a:pt x="6784" y="12163"/>
                    <a:pt x="6287" y="13480"/>
                  </a:cubicBezTo>
                  <a:cubicBezTo>
                    <a:pt x="5867" y="13327"/>
                    <a:pt x="5437" y="13197"/>
                    <a:pt x="5022" y="13029"/>
                  </a:cubicBezTo>
                  <a:cubicBezTo>
                    <a:pt x="4607" y="12861"/>
                    <a:pt x="4203" y="12579"/>
                    <a:pt x="3751" y="12543"/>
                  </a:cubicBezTo>
                  <a:cubicBezTo>
                    <a:pt x="3748" y="12542"/>
                    <a:pt x="3745" y="12542"/>
                    <a:pt x="3741" y="12542"/>
                  </a:cubicBezTo>
                  <a:cubicBezTo>
                    <a:pt x="3607" y="12542"/>
                    <a:pt x="3502" y="12720"/>
                    <a:pt x="3582" y="12835"/>
                  </a:cubicBezTo>
                  <a:cubicBezTo>
                    <a:pt x="3858" y="13220"/>
                    <a:pt x="4354" y="13410"/>
                    <a:pt x="4775" y="13604"/>
                  </a:cubicBezTo>
                  <a:cubicBezTo>
                    <a:pt x="5191" y="13800"/>
                    <a:pt x="5625" y="13983"/>
                    <a:pt x="6066" y="14101"/>
                  </a:cubicBezTo>
                  <a:cubicBezTo>
                    <a:pt x="5646" y="15403"/>
                    <a:pt x="5400" y="16760"/>
                    <a:pt x="5374" y="18127"/>
                  </a:cubicBezTo>
                  <a:cubicBezTo>
                    <a:pt x="4845" y="18116"/>
                    <a:pt x="4313" y="18109"/>
                    <a:pt x="3780" y="18109"/>
                  </a:cubicBezTo>
                  <a:cubicBezTo>
                    <a:pt x="2639" y="18109"/>
                    <a:pt x="1493" y="18142"/>
                    <a:pt x="369" y="18239"/>
                  </a:cubicBezTo>
                  <a:cubicBezTo>
                    <a:pt x="1" y="18276"/>
                    <a:pt x="1" y="18788"/>
                    <a:pt x="369" y="18819"/>
                  </a:cubicBezTo>
                  <a:cubicBezTo>
                    <a:pt x="1501" y="18917"/>
                    <a:pt x="2652" y="18950"/>
                    <a:pt x="3795" y="18950"/>
                  </a:cubicBezTo>
                  <a:cubicBezTo>
                    <a:pt x="4324" y="18950"/>
                    <a:pt x="4851" y="18943"/>
                    <a:pt x="5374" y="18932"/>
                  </a:cubicBezTo>
                  <a:cubicBezTo>
                    <a:pt x="5432" y="20211"/>
                    <a:pt x="5683" y="21410"/>
                    <a:pt x="6077" y="22527"/>
                  </a:cubicBezTo>
                  <a:cubicBezTo>
                    <a:pt x="5104" y="22803"/>
                    <a:pt x="4135" y="23222"/>
                    <a:pt x="3311" y="23802"/>
                  </a:cubicBezTo>
                  <a:cubicBezTo>
                    <a:pt x="3125" y="23928"/>
                    <a:pt x="3235" y="24172"/>
                    <a:pt x="3418" y="24172"/>
                  </a:cubicBezTo>
                  <a:cubicBezTo>
                    <a:pt x="3448" y="24172"/>
                    <a:pt x="3481" y="24165"/>
                    <a:pt x="3515" y="24150"/>
                  </a:cubicBezTo>
                  <a:cubicBezTo>
                    <a:pt x="4422" y="23729"/>
                    <a:pt x="5318" y="23350"/>
                    <a:pt x="6265" y="23043"/>
                  </a:cubicBezTo>
                  <a:cubicBezTo>
                    <a:pt x="6798" y="24349"/>
                    <a:pt x="7551" y="25517"/>
                    <a:pt x="8482" y="26521"/>
                  </a:cubicBezTo>
                  <a:cubicBezTo>
                    <a:pt x="8444" y="26509"/>
                    <a:pt x="8403" y="26503"/>
                    <a:pt x="8361" y="26503"/>
                  </a:cubicBezTo>
                  <a:cubicBezTo>
                    <a:pt x="8276" y="26503"/>
                    <a:pt x="8189" y="26529"/>
                    <a:pt x="8114" y="26587"/>
                  </a:cubicBezTo>
                  <a:cubicBezTo>
                    <a:pt x="7572" y="27028"/>
                    <a:pt x="7131" y="27624"/>
                    <a:pt x="6624" y="28109"/>
                  </a:cubicBezTo>
                  <a:cubicBezTo>
                    <a:pt x="6111" y="28596"/>
                    <a:pt x="5562" y="29047"/>
                    <a:pt x="5010" y="29488"/>
                  </a:cubicBezTo>
                  <a:cubicBezTo>
                    <a:pt x="4782" y="29668"/>
                    <a:pt x="4993" y="30013"/>
                    <a:pt x="5236" y="30013"/>
                  </a:cubicBezTo>
                  <a:cubicBezTo>
                    <a:pt x="5283" y="30013"/>
                    <a:pt x="5332" y="30000"/>
                    <a:pt x="5379" y="29970"/>
                  </a:cubicBezTo>
                  <a:cubicBezTo>
                    <a:pt x="6003" y="29570"/>
                    <a:pt x="6588" y="29120"/>
                    <a:pt x="7146" y="28634"/>
                  </a:cubicBezTo>
                  <a:cubicBezTo>
                    <a:pt x="7690" y="28162"/>
                    <a:pt x="8304" y="27649"/>
                    <a:pt x="8678" y="27024"/>
                  </a:cubicBezTo>
                  <a:cubicBezTo>
                    <a:pt x="8728" y="26942"/>
                    <a:pt x="8739" y="26866"/>
                    <a:pt x="8728" y="26793"/>
                  </a:cubicBezTo>
                  <a:lnTo>
                    <a:pt x="8728" y="26793"/>
                  </a:lnTo>
                  <a:cubicBezTo>
                    <a:pt x="9651" y="27731"/>
                    <a:pt x="10730" y="28500"/>
                    <a:pt x="11930" y="29094"/>
                  </a:cubicBezTo>
                  <a:cubicBezTo>
                    <a:pt x="11653" y="29488"/>
                    <a:pt x="11408" y="29897"/>
                    <a:pt x="11218" y="30349"/>
                  </a:cubicBezTo>
                  <a:cubicBezTo>
                    <a:pt x="11049" y="30744"/>
                    <a:pt x="10798" y="31246"/>
                    <a:pt x="10931" y="31675"/>
                  </a:cubicBezTo>
                  <a:cubicBezTo>
                    <a:pt x="10956" y="31762"/>
                    <a:pt x="11030" y="31811"/>
                    <a:pt x="11107" y="31811"/>
                  </a:cubicBezTo>
                  <a:cubicBezTo>
                    <a:pt x="11153" y="31811"/>
                    <a:pt x="11200" y="31794"/>
                    <a:pt x="11238" y="31758"/>
                  </a:cubicBezTo>
                  <a:cubicBezTo>
                    <a:pt x="11560" y="31460"/>
                    <a:pt x="11657" y="30912"/>
                    <a:pt x="11852" y="30527"/>
                  </a:cubicBezTo>
                  <a:cubicBezTo>
                    <a:pt x="12057" y="30121"/>
                    <a:pt x="12297" y="29743"/>
                    <a:pt x="12564" y="29384"/>
                  </a:cubicBezTo>
                  <a:cubicBezTo>
                    <a:pt x="13783" y="29901"/>
                    <a:pt x="15099" y="30250"/>
                    <a:pt x="16487" y="30378"/>
                  </a:cubicBezTo>
                  <a:cubicBezTo>
                    <a:pt x="16097" y="31985"/>
                    <a:pt x="15935" y="33937"/>
                    <a:pt x="16113" y="35546"/>
                  </a:cubicBezTo>
                  <a:cubicBezTo>
                    <a:pt x="16137" y="35744"/>
                    <a:pt x="16336" y="35881"/>
                    <a:pt x="16512" y="35881"/>
                  </a:cubicBezTo>
                  <a:cubicBezTo>
                    <a:pt x="16640" y="35881"/>
                    <a:pt x="16757" y="35808"/>
                    <a:pt x="16785" y="35632"/>
                  </a:cubicBezTo>
                  <a:cubicBezTo>
                    <a:pt x="17036" y="33982"/>
                    <a:pt x="17123" y="32103"/>
                    <a:pt x="17067" y="30418"/>
                  </a:cubicBezTo>
                  <a:lnTo>
                    <a:pt x="17067" y="30418"/>
                  </a:lnTo>
                  <a:cubicBezTo>
                    <a:pt x="17276" y="30429"/>
                    <a:pt x="17496" y="30434"/>
                    <a:pt x="17712" y="30434"/>
                  </a:cubicBezTo>
                  <a:cubicBezTo>
                    <a:pt x="17731" y="30434"/>
                    <a:pt x="17742" y="30429"/>
                    <a:pt x="17762" y="30424"/>
                  </a:cubicBezTo>
                  <a:cubicBezTo>
                    <a:pt x="18131" y="30459"/>
                    <a:pt x="18500" y="30476"/>
                    <a:pt x="18868" y="30476"/>
                  </a:cubicBezTo>
                  <a:cubicBezTo>
                    <a:pt x="19570" y="30476"/>
                    <a:pt x="20270" y="30414"/>
                    <a:pt x="20959" y="30301"/>
                  </a:cubicBezTo>
                  <a:cubicBezTo>
                    <a:pt x="21000" y="30568"/>
                    <a:pt x="21067" y="30833"/>
                    <a:pt x="21128" y="31090"/>
                  </a:cubicBezTo>
                  <a:cubicBezTo>
                    <a:pt x="21234" y="31577"/>
                    <a:pt x="21359" y="32058"/>
                    <a:pt x="21501" y="32534"/>
                  </a:cubicBezTo>
                  <a:cubicBezTo>
                    <a:pt x="21552" y="32708"/>
                    <a:pt x="21690" y="32783"/>
                    <a:pt x="21830" y="32783"/>
                  </a:cubicBezTo>
                  <a:cubicBezTo>
                    <a:pt x="22040" y="32783"/>
                    <a:pt x="22255" y="32612"/>
                    <a:pt x="22178" y="32350"/>
                  </a:cubicBezTo>
                  <a:cubicBezTo>
                    <a:pt x="22040" y="31875"/>
                    <a:pt x="21890" y="31398"/>
                    <a:pt x="21742" y="30921"/>
                  </a:cubicBezTo>
                  <a:cubicBezTo>
                    <a:pt x="21671" y="30686"/>
                    <a:pt x="21614" y="30440"/>
                    <a:pt x="21532" y="30205"/>
                  </a:cubicBezTo>
                  <a:cubicBezTo>
                    <a:pt x="22793" y="29938"/>
                    <a:pt x="24006" y="29486"/>
                    <a:pt x="25133" y="28872"/>
                  </a:cubicBezTo>
                  <a:cubicBezTo>
                    <a:pt x="25605" y="29603"/>
                    <a:pt x="26137" y="30306"/>
                    <a:pt x="26664" y="30997"/>
                  </a:cubicBezTo>
                  <a:cubicBezTo>
                    <a:pt x="27188" y="31684"/>
                    <a:pt x="27684" y="32442"/>
                    <a:pt x="28304" y="33047"/>
                  </a:cubicBezTo>
                  <a:cubicBezTo>
                    <a:pt x="28370" y="33113"/>
                    <a:pt x="28448" y="33141"/>
                    <a:pt x="28524" y="33141"/>
                  </a:cubicBezTo>
                  <a:cubicBezTo>
                    <a:pt x="28747" y="33141"/>
                    <a:pt x="28953" y="32898"/>
                    <a:pt x="28811" y="32657"/>
                  </a:cubicBezTo>
                  <a:cubicBezTo>
                    <a:pt x="28374" y="31909"/>
                    <a:pt x="27765" y="31237"/>
                    <a:pt x="27227" y="30557"/>
                  </a:cubicBezTo>
                  <a:cubicBezTo>
                    <a:pt x="26706" y="29896"/>
                    <a:pt x="26168" y="29230"/>
                    <a:pt x="25594" y="28605"/>
                  </a:cubicBezTo>
                  <a:cubicBezTo>
                    <a:pt x="26787" y="27899"/>
                    <a:pt x="27858" y="26996"/>
                    <a:pt x="28764" y="25942"/>
                  </a:cubicBezTo>
                  <a:cubicBezTo>
                    <a:pt x="28780" y="25947"/>
                    <a:pt x="28790" y="25961"/>
                    <a:pt x="28806" y="25967"/>
                  </a:cubicBezTo>
                  <a:cubicBezTo>
                    <a:pt x="29538" y="26275"/>
                    <a:pt x="30167" y="26669"/>
                    <a:pt x="30777" y="27171"/>
                  </a:cubicBezTo>
                  <a:cubicBezTo>
                    <a:pt x="30854" y="27233"/>
                    <a:pt x="30937" y="27259"/>
                    <a:pt x="31018" y="27259"/>
                  </a:cubicBezTo>
                  <a:cubicBezTo>
                    <a:pt x="31315" y="27259"/>
                    <a:pt x="31573" y="26900"/>
                    <a:pt x="31290" y="26659"/>
                  </a:cubicBezTo>
                  <a:cubicBezTo>
                    <a:pt x="30675" y="26126"/>
                    <a:pt x="29927" y="25721"/>
                    <a:pt x="29149" y="25481"/>
                  </a:cubicBezTo>
                  <a:cubicBezTo>
                    <a:pt x="29703" y="24775"/>
                    <a:pt x="30184" y="24006"/>
                    <a:pt x="30568" y="23172"/>
                  </a:cubicBezTo>
                  <a:cubicBezTo>
                    <a:pt x="30761" y="22762"/>
                    <a:pt x="30920" y="22335"/>
                    <a:pt x="31059" y="21906"/>
                  </a:cubicBezTo>
                  <a:cubicBezTo>
                    <a:pt x="31069" y="21906"/>
                    <a:pt x="31069" y="21911"/>
                    <a:pt x="31080" y="21911"/>
                  </a:cubicBezTo>
                  <a:cubicBezTo>
                    <a:pt x="32719" y="22388"/>
                    <a:pt x="34486" y="22809"/>
                    <a:pt x="36191" y="22931"/>
                  </a:cubicBezTo>
                  <a:cubicBezTo>
                    <a:pt x="36201" y="22932"/>
                    <a:pt x="36210" y="22932"/>
                    <a:pt x="36219" y="22932"/>
                  </a:cubicBezTo>
                  <a:cubicBezTo>
                    <a:pt x="36621" y="22932"/>
                    <a:pt x="36700" y="22274"/>
                    <a:pt x="36288" y="22184"/>
                  </a:cubicBezTo>
                  <a:cubicBezTo>
                    <a:pt x="34640" y="21815"/>
                    <a:pt x="32908" y="21611"/>
                    <a:pt x="31237" y="21373"/>
                  </a:cubicBezTo>
                  <a:cubicBezTo>
                    <a:pt x="31574" y="20165"/>
                    <a:pt x="31713" y="18905"/>
                    <a:pt x="31683" y="17650"/>
                  </a:cubicBezTo>
                  <a:lnTo>
                    <a:pt x="31683" y="17650"/>
                  </a:lnTo>
                  <a:cubicBezTo>
                    <a:pt x="32238" y="17716"/>
                    <a:pt x="32820" y="17760"/>
                    <a:pt x="33395" y="17760"/>
                  </a:cubicBezTo>
                  <a:cubicBezTo>
                    <a:pt x="33886" y="17760"/>
                    <a:pt x="34371" y="17728"/>
                    <a:pt x="34828" y="17650"/>
                  </a:cubicBezTo>
                  <a:cubicBezTo>
                    <a:pt x="35213" y="17588"/>
                    <a:pt x="35115" y="16983"/>
                    <a:pt x="34741" y="16983"/>
                  </a:cubicBezTo>
                  <a:cubicBezTo>
                    <a:pt x="33721" y="16989"/>
                    <a:pt x="32687" y="17085"/>
                    <a:pt x="31663" y="17132"/>
                  </a:cubicBezTo>
                  <a:cubicBezTo>
                    <a:pt x="31582" y="15872"/>
                    <a:pt x="31334" y="14622"/>
                    <a:pt x="30910" y="13428"/>
                  </a:cubicBezTo>
                  <a:cubicBezTo>
                    <a:pt x="32559" y="13054"/>
                    <a:pt x="34541" y="12460"/>
                    <a:pt x="35832" y="11415"/>
                  </a:cubicBezTo>
                  <a:cubicBezTo>
                    <a:pt x="36079" y="11214"/>
                    <a:pt x="35857" y="10841"/>
                    <a:pt x="35586" y="10841"/>
                  </a:cubicBezTo>
                  <a:cubicBezTo>
                    <a:pt x="35561" y="10841"/>
                    <a:pt x="35535" y="10845"/>
                    <a:pt x="35509" y="10852"/>
                  </a:cubicBezTo>
                  <a:cubicBezTo>
                    <a:pt x="34680" y="11088"/>
                    <a:pt x="33916" y="11559"/>
                    <a:pt x="33127" y="11892"/>
                  </a:cubicBezTo>
                  <a:cubicBezTo>
                    <a:pt x="32324" y="12235"/>
                    <a:pt x="31504" y="12517"/>
                    <a:pt x="30684" y="12814"/>
                  </a:cubicBezTo>
                  <a:cubicBezTo>
                    <a:pt x="30172" y="11564"/>
                    <a:pt x="29469" y="10396"/>
                    <a:pt x="28604" y="9362"/>
                  </a:cubicBezTo>
                  <a:cubicBezTo>
                    <a:pt x="29362" y="9107"/>
                    <a:pt x="30188" y="8706"/>
                    <a:pt x="30740" y="8215"/>
                  </a:cubicBezTo>
                  <a:cubicBezTo>
                    <a:pt x="30983" y="7997"/>
                    <a:pt x="30754" y="7680"/>
                    <a:pt x="30491" y="7680"/>
                  </a:cubicBezTo>
                  <a:cubicBezTo>
                    <a:pt x="30444" y="7680"/>
                    <a:pt x="30397" y="7691"/>
                    <a:pt x="30350" y="7713"/>
                  </a:cubicBezTo>
                  <a:cubicBezTo>
                    <a:pt x="29942" y="7902"/>
                    <a:pt x="29566" y="8199"/>
                    <a:pt x="29173" y="8424"/>
                  </a:cubicBezTo>
                  <a:cubicBezTo>
                    <a:pt x="28856" y="8604"/>
                    <a:pt x="28533" y="8762"/>
                    <a:pt x="28215" y="8932"/>
                  </a:cubicBezTo>
                  <a:cubicBezTo>
                    <a:pt x="28093" y="8794"/>
                    <a:pt x="27981" y="8656"/>
                    <a:pt x="27853" y="8527"/>
                  </a:cubicBezTo>
                  <a:cubicBezTo>
                    <a:pt x="27083" y="7770"/>
                    <a:pt x="26222" y="7129"/>
                    <a:pt x="25296" y="6606"/>
                  </a:cubicBezTo>
                  <a:cubicBezTo>
                    <a:pt x="26439" y="5515"/>
                    <a:pt x="27392" y="4163"/>
                    <a:pt x="28380" y="2939"/>
                  </a:cubicBezTo>
                  <a:cubicBezTo>
                    <a:pt x="28629" y="2624"/>
                    <a:pt x="28355" y="2208"/>
                    <a:pt x="28061" y="2208"/>
                  </a:cubicBezTo>
                  <a:cubicBezTo>
                    <a:pt x="27968" y="2208"/>
                    <a:pt x="27872" y="2250"/>
                    <a:pt x="27791" y="2350"/>
                  </a:cubicBezTo>
                  <a:cubicBezTo>
                    <a:pt x="26756" y="3616"/>
                    <a:pt x="25569" y="4887"/>
                    <a:pt x="24717" y="6284"/>
                  </a:cubicBezTo>
                  <a:cubicBezTo>
                    <a:pt x="23673" y="5763"/>
                    <a:pt x="22555" y="5393"/>
                    <a:pt x="21409" y="5158"/>
                  </a:cubicBezTo>
                  <a:cubicBezTo>
                    <a:pt x="21466" y="4343"/>
                    <a:pt x="21466" y="3549"/>
                    <a:pt x="21608" y="2740"/>
                  </a:cubicBezTo>
                  <a:cubicBezTo>
                    <a:pt x="21655" y="2469"/>
                    <a:pt x="21427" y="2290"/>
                    <a:pt x="21219" y="2290"/>
                  </a:cubicBezTo>
                  <a:cubicBezTo>
                    <a:pt x="21081" y="2290"/>
                    <a:pt x="20952" y="2369"/>
                    <a:pt x="20917" y="2550"/>
                  </a:cubicBezTo>
                  <a:cubicBezTo>
                    <a:pt x="20763" y="3350"/>
                    <a:pt x="20681" y="4226"/>
                    <a:pt x="20819" y="5040"/>
                  </a:cubicBezTo>
                  <a:cubicBezTo>
                    <a:pt x="20083" y="4923"/>
                    <a:pt x="19335" y="4864"/>
                    <a:pt x="18588" y="4864"/>
                  </a:cubicBezTo>
                  <a:cubicBezTo>
                    <a:pt x="17954" y="4864"/>
                    <a:pt x="17320" y="4906"/>
                    <a:pt x="16692" y="4994"/>
                  </a:cubicBezTo>
                  <a:cubicBezTo>
                    <a:pt x="16799" y="4307"/>
                    <a:pt x="16799" y="3601"/>
                    <a:pt x="16814" y="2904"/>
                  </a:cubicBezTo>
                  <a:cubicBezTo>
                    <a:pt x="16836" y="2069"/>
                    <a:pt x="16928" y="1209"/>
                    <a:pt x="16856" y="375"/>
                  </a:cubicBezTo>
                  <a:cubicBezTo>
                    <a:pt x="16835" y="148"/>
                    <a:pt x="16622" y="0"/>
                    <a:pt x="1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2270651" y="2237482"/>
              <a:ext cx="64875" cy="103665"/>
            </a:xfrm>
            <a:custGeom>
              <a:avLst/>
              <a:gdLst/>
              <a:ahLst/>
              <a:cxnLst/>
              <a:rect l="l" t="t" r="r" b="b"/>
              <a:pathLst>
                <a:path w="1915" h="3060" extrusionOk="0">
                  <a:moveTo>
                    <a:pt x="348" y="0"/>
                  </a:moveTo>
                  <a:cubicBezTo>
                    <a:pt x="120" y="0"/>
                    <a:pt x="0" y="338"/>
                    <a:pt x="197" y="504"/>
                  </a:cubicBezTo>
                  <a:cubicBezTo>
                    <a:pt x="518" y="774"/>
                    <a:pt x="733" y="1119"/>
                    <a:pt x="815" y="1530"/>
                  </a:cubicBezTo>
                  <a:cubicBezTo>
                    <a:pt x="895" y="1936"/>
                    <a:pt x="644" y="2331"/>
                    <a:pt x="756" y="2721"/>
                  </a:cubicBezTo>
                  <a:cubicBezTo>
                    <a:pt x="815" y="2930"/>
                    <a:pt x="974" y="3060"/>
                    <a:pt x="1157" y="3060"/>
                  </a:cubicBezTo>
                  <a:cubicBezTo>
                    <a:pt x="1239" y="3060"/>
                    <a:pt x="1326" y="3034"/>
                    <a:pt x="1412" y="2976"/>
                  </a:cubicBezTo>
                  <a:cubicBezTo>
                    <a:pt x="1915" y="2638"/>
                    <a:pt x="1820" y="1787"/>
                    <a:pt x="1644" y="1288"/>
                  </a:cubicBezTo>
                  <a:cubicBezTo>
                    <a:pt x="1441" y="705"/>
                    <a:pt x="1020" y="280"/>
                    <a:pt x="462" y="26"/>
                  </a:cubicBezTo>
                  <a:cubicBezTo>
                    <a:pt x="422" y="8"/>
                    <a:pt x="384"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2030329" y="2303372"/>
              <a:ext cx="61657" cy="113964"/>
            </a:xfrm>
            <a:custGeom>
              <a:avLst/>
              <a:gdLst/>
              <a:ahLst/>
              <a:cxnLst/>
              <a:rect l="l" t="t" r="r" b="b"/>
              <a:pathLst>
                <a:path w="1820" h="3364" extrusionOk="0">
                  <a:moveTo>
                    <a:pt x="289" y="1"/>
                  </a:moveTo>
                  <a:cubicBezTo>
                    <a:pt x="193" y="1"/>
                    <a:pt x="111" y="46"/>
                    <a:pt x="73" y="137"/>
                  </a:cubicBezTo>
                  <a:cubicBezTo>
                    <a:pt x="61" y="165"/>
                    <a:pt x="66" y="193"/>
                    <a:pt x="65" y="223"/>
                  </a:cubicBezTo>
                  <a:cubicBezTo>
                    <a:pt x="60" y="236"/>
                    <a:pt x="53" y="252"/>
                    <a:pt x="45" y="278"/>
                  </a:cubicBezTo>
                  <a:cubicBezTo>
                    <a:pt x="22" y="351"/>
                    <a:pt x="1" y="418"/>
                    <a:pt x="15" y="496"/>
                  </a:cubicBezTo>
                  <a:cubicBezTo>
                    <a:pt x="64" y="764"/>
                    <a:pt x="183" y="1027"/>
                    <a:pt x="272" y="1286"/>
                  </a:cubicBezTo>
                  <a:cubicBezTo>
                    <a:pt x="380" y="1598"/>
                    <a:pt x="459" y="1921"/>
                    <a:pt x="499" y="2250"/>
                  </a:cubicBezTo>
                  <a:cubicBezTo>
                    <a:pt x="538" y="2560"/>
                    <a:pt x="427" y="2835"/>
                    <a:pt x="578" y="3129"/>
                  </a:cubicBezTo>
                  <a:cubicBezTo>
                    <a:pt x="649" y="3268"/>
                    <a:pt x="788" y="3363"/>
                    <a:pt x="938" y="3363"/>
                  </a:cubicBezTo>
                  <a:cubicBezTo>
                    <a:pt x="988" y="3363"/>
                    <a:pt x="1040" y="3352"/>
                    <a:pt x="1090" y="3329"/>
                  </a:cubicBezTo>
                  <a:cubicBezTo>
                    <a:pt x="1820" y="2989"/>
                    <a:pt x="1432" y="1935"/>
                    <a:pt x="1218" y="1369"/>
                  </a:cubicBezTo>
                  <a:cubicBezTo>
                    <a:pt x="1107" y="1075"/>
                    <a:pt x="967" y="794"/>
                    <a:pt x="819" y="517"/>
                  </a:cubicBezTo>
                  <a:cubicBezTo>
                    <a:pt x="754" y="394"/>
                    <a:pt x="689" y="245"/>
                    <a:pt x="572" y="159"/>
                  </a:cubicBezTo>
                  <a:cubicBezTo>
                    <a:pt x="546" y="138"/>
                    <a:pt x="504" y="118"/>
                    <a:pt x="463" y="101"/>
                  </a:cubicBezTo>
                  <a:cubicBezTo>
                    <a:pt x="418" y="48"/>
                    <a:pt x="367" y="4"/>
                    <a:pt x="296" y="1"/>
                  </a:cubicBezTo>
                  <a:cubicBezTo>
                    <a:pt x="293" y="1"/>
                    <a:pt x="291" y="1"/>
                    <a:pt x="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1831643" y="2243512"/>
              <a:ext cx="721557" cy="347007"/>
            </a:xfrm>
            <a:custGeom>
              <a:avLst/>
              <a:gdLst/>
              <a:ahLst/>
              <a:cxnLst/>
              <a:rect l="l" t="t" r="r" b="b"/>
              <a:pathLst>
                <a:path w="21299" h="10243" extrusionOk="0">
                  <a:moveTo>
                    <a:pt x="20510" y="1"/>
                  </a:moveTo>
                  <a:cubicBezTo>
                    <a:pt x="20376" y="1"/>
                    <a:pt x="20232" y="110"/>
                    <a:pt x="20085" y="388"/>
                  </a:cubicBezTo>
                  <a:cubicBezTo>
                    <a:pt x="19919" y="698"/>
                    <a:pt x="19963" y="1069"/>
                    <a:pt x="19968" y="1420"/>
                  </a:cubicBezTo>
                  <a:cubicBezTo>
                    <a:pt x="20005" y="3851"/>
                    <a:pt x="17997" y="5827"/>
                    <a:pt x="15900" y="7061"/>
                  </a:cubicBezTo>
                  <a:cubicBezTo>
                    <a:pt x="13392" y="8536"/>
                    <a:pt x="10555" y="9136"/>
                    <a:pt x="7693" y="9136"/>
                  </a:cubicBezTo>
                  <a:cubicBezTo>
                    <a:pt x="6188" y="9136"/>
                    <a:pt x="4676" y="8970"/>
                    <a:pt x="3201" y="8678"/>
                  </a:cubicBezTo>
                  <a:cubicBezTo>
                    <a:pt x="2538" y="8546"/>
                    <a:pt x="878" y="7102"/>
                    <a:pt x="370" y="7102"/>
                  </a:cubicBezTo>
                  <a:cubicBezTo>
                    <a:pt x="321" y="7102"/>
                    <a:pt x="283" y="7115"/>
                    <a:pt x="258" y="7144"/>
                  </a:cubicBezTo>
                  <a:cubicBezTo>
                    <a:pt x="0" y="7434"/>
                    <a:pt x="62" y="7907"/>
                    <a:pt x="299" y="8214"/>
                  </a:cubicBezTo>
                  <a:cubicBezTo>
                    <a:pt x="534" y="8522"/>
                    <a:pt x="898" y="8699"/>
                    <a:pt x="1255" y="8850"/>
                  </a:cubicBezTo>
                  <a:cubicBezTo>
                    <a:pt x="3415" y="9767"/>
                    <a:pt x="5785" y="10242"/>
                    <a:pt x="8135" y="10242"/>
                  </a:cubicBezTo>
                  <a:cubicBezTo>
                    <a:pt x="13121" y="10242"/>
                    <a:pt x="18015" y="8101"/>
                    <a:pt x="20608" y="3487"/>
                  </a:cubicBezTo>
                  <a:cubicBezTo>
                    <a:pt x="20961" y="2858"/>
                    <a:pt x="21299" y="2151"/>
                    <a:pt x="21257" y="1408"/>
                  </a:cubicBezTo>
                  <a:cubicBezTo>
                    <a:pt x="21243" y="1158"/>
                    <a:pt x="21083" y="560"/>
                    <a:pt x="20844" y="230"/>
                  </a:cubicBezTo>
                  <a:cubicBezTo>
                    <a:pt x="20744" y="92"/>
                    <a:pt x="20631" y="1"/>
                    <a:pt x="20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14"/>
          <p:cNvSpPr/>
          <p:nvPr/>
        </p:nvSpPr>
        <p:spPr>
          <a:xfrm>
            <a:off x="1857088" y="4224000"/>
            <a:ext cx="660272" cy="483038"/>
          </a:xfrm>
          <a:custGeom>
            <a:avLst/>
            <a:gdLst/>
            <a:ahLst/>
            <a:cxnLst/>
            <a:rect l="l" t="t" r="r" b="b"/>
            <a:pathLst>
              <a:path w="14667" h="10730" extrusionOk="0">
                <a:moveTo>
                  <a:pt x="12020" y="0"/>
                </a:moveTo>
                <a:cubicBezTo>
                  <a:pt x="11984" y="0"/>
                  <a:pt x="11948" y="1"/>
                  <a:pt x="11912" y="3"/>
                </a:cubicBezTo>
                <a:cubicBezTo>
                  <a:pt x="10735" y="51"/>
                  <a:pt x="9588" y="765"/>
                  <a:pt x="9026" y="1786"/>
                </a:cubicBezTo>
                <a:cubicBezTo>
                  <a:pt x="8465" y="1167"/>
                  <a:pt x="7650" y="898"/>
                  <a:pt x="6789" y="898"/>
                </a:cubicBezTo>
                <a:cubicBezTo>
                  <a:pt x="5741" y="898"/>
                  <a:pt x="4625" y="1296"/>
                  <a:pt x="3821" y="1943"/>
                </a:cubicBezTo>
                <a:cubicBezTo>
                  <a:pt x="2176" y="3269"/>
                  <a:pt x="1488" y="5535"/>
                  <a:pt x="2228" y="7414"/>
                </a:cubicBezTo>
                <a:cubicBezTo>
                  <a:pt x="2161" y="7406"/>
                  <a:pt x="2094" y="7403"/>
                  <a:pt x="2027" y="7403"/>
                </a:cubicBezTo>
                <a:cubicBezTo>
                  <a:pt x="1369" y="7403"/>
                  <a:pt x="724" y="7751"/>
                  <a:pt x="429" y="8483"/>
                </a:cubicBezTo>
                <a:cubicBezTo>
                  <a:pt x="0" y="9553"/>
                  <a:pt x="869" y="10729"/>
                  <a:pt x="1884" y="10729"/>
                </a:cubicBezTo>
                <a:cubicBezTo>
                  <a:pt x="2160" y="10729"/>
                  <a:pt x="2446" y="10643"/>
                  <a:pt x="2721" y="10444"/>
                </a:cubicBezTo>
                <a:cubicBezTo>
                  <a:pt x="2823" y="10367"/>
                  <a:pt x="2780" y="10194"/>
                  <a:pt x="2660" y="10194"/>
                </a:cubicBezTo>
                <a:cubicBezTo>
                  <a:pt x="2646" y="10194"/>
                  <a:pt x="2631" y="10196"/>
                  <a:pt x="2616" y="10201"/>
                </a:cubicBezTo>
                <a:cubicBezTo>
                  <a:pt x="2485" y="10239"/>
                  <a:pt x="2351" y="10257"/>
                  <a:pt x="2218" y="10257"/>
                </a:cubicBezTo>
                <a:cubicBezTo>
                  <a:pt x="1389" y="10257"/>
                  <a:pt x="619" y="9564"/>
                  <a:pt x="1064" y="8669"/>
                </a:cubicBezTo>
                <a:cubicBezTo>
                  <a:pt x="1268" y="8249"/>
                  <a:pt x="1603" y="8072"/>
                  <a:pt x="1951" y="8072"/>
                </a:cubicBezTo>
                <a:cubicBezTo>
                  <a:pt x="2245" y="8072"/>
                  <a:pt x="2548" y="8199"/>
                  <a:pt x="2789" y="8412"/>
                </a:cubicBezTo>
                <a:cubicBezTo>
                  <a:pt x="2869" y="8512"/>
                  <a:pt x="2956" y="8615"/>
                  <a:pt x="3046" y="8712"/>
                </a:cubicBezTo>
                <a:cubicBezTo>
                  <a:pt x="3073" y="8752"/>
                  <a:pt x="3100" y="8793"/>
                  <a:pt x="3122" y="8835"/>
                </a:cubicBezTo>
                <a:cubicBezTo>
                  <a:pt x="3180" y="8949"/>
                  <a:pt x="3284" y="8996"/>
                  <a:pt x="3392" y="8996"/>
                </a:cubicBezTo>
                <a:cubicBezTo>
                  <a:pt x="3601" y="8996"/>
                  <a:pt x="3823" y="8813"/>
                  <a:pt x="3736" y="8577"/>
                </a:cubicBezTo>
                <a:cubicBezTo>
                  <a:pt x="3593" y="8195"/>
                  <a:pt x="3350" y="7907"/>
                  <a:pt x="3057" y="7712"/>
                </a:cubicBezTo>
                <a:cubicBezTo>
                  <a:pt x="2397" y="6145"/>
                  <a:pt x="2434" y="4462"/>
                  <a:pt x="3702" y="3083"/>
                </a:cubicBezTo>
                <a:cubicBezTo>
                  <a:pt x="4479" y="2238"/>
                  <a:pt x="5623" y="1681"/>
                  <a:pt x="6685" y="1681"/>
                </a:cubicBezTo>
                <a:cubicBezTo>
                  <a:pt x="7468" y="1681"/>
                  <a:pt x="8206" y="1983"/>
                  <a:pt x="8722" y="2695"/>
                </a:cubicBezTo>
                <a:cubicBezTo>
                  <a:pt x="8711" y="2757"/>
                  <a:pt x="8690" y="2810"/>
                  <a:pt x="8685" y="2870"/>
                </a:cubicBezTo>
                <a:cubicBezTo>
                  <a:pt x="8666" y="3027"/>
                  <a:pt x="8791" y="3110"/>
                  <a:pt x="8920" y="3110"/>
                </a:cubicBezTo>
                <a:cubicBezTo>
                  <a:pt x="8936" y="3110"/>
                  <a:pt x="8952" y="3109"/>
                  <a:pt x="8968" y="3106"/>
                </a:cubicBezTo>
                <a:cubicBezTo>
                  <a:pt x="9000" y="3167"/>
                  <a:pt x="9030" y="3222"/>
                  <a:pt x="9059" y="3288"/>
                </a:cubicBezTo>
                <a:cubicBezTo>
                  <a:pt x="9110" y="3406"/>
                  <a:pt x="9205" y="3456"/>
                  <a:pt x="9305" y="3456"/>
                </a:cubicBezTo>
                <a:cubicBezTo>
                  <a:pt x="9502" y="3456"/>
                  <a:pt x="9721" y="3263"/>
                  <a:pt x="9664" y="3031"/>
                </a:cubicBezTo>
                <a:cubicBezTo>
                  <a:pt x="9600" y="2778"/>
                  <a:pt x="9507" y="2555"/>
                  <a:pt x="9402" y="2350"/>
                </a:cubicBezTo>
                <a:cubicBezTo>
                  <a:pt x="9796" y="1578"/>
                  <a:pt x="10482" y="1001"/>
                  <a:pt x="11356" y="777"/>
                </a:cubicBezTo>
                <a:cubicBezTo>
                  <a:pt x="11570" y="722"/>
                  <a:pt x="11780" y="695"/>
                  <a:pt x="11982" y="695"/>
                </a:cubicBezTo>
                <a:cubicBezTo>
                  <a:pt x="12963" y="695"/>
                  <a:pt x="13749" y="1327"/>
                  <a:pt x="13843" y="2421"/>
                </a:cubicBezTo>
                <a:cubicBezTo>
                  <a:pt x="13857" y="2606"/>
                  <a:pt x="14037" y="2727"/>
                  <a:pt x="14199" y="2727"/>
                </a:cubicBezTo>
                <a:cubicBezTo>
                  <a:pt x="14320" y="2727"/>
                  <a:pt x="14430" y="2660"/>
                  <a:pt x="14454" y="2502"/>
                </a:cubicBezTo>
                <a:cubicBezTo>
                  <a:pt x="14666" y="1071"/>
                  <a:pt x="13373" y="0"/>
                  <a:pt x="12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8621588" y="205075"/>
            <a:ext cx="660272" cy="483038"/>
          </a:xfrm>
          <a:custGeom>
            <a:avLst/>
            <a:gdLst/>
            <a:ahLst/>
            <a:cxnLst/>
            <a:rect l="l" t="t" r="r" b="b"/>
            <a:pathLst>
              <a:path w="14667" h="10730" extrusionOk="0">
                <a:moveTo>
                  <a:pt x="12020" y="0"/>
                </a:moveTo>
                <a:cubicBezTo>
                  <a:pt x="11984" y="0"/>
                  <a:pt x="11948" y="1"/>
                  <a:pt x="11912" y="3"/>
                </a:cubicBezTo>
                <a:cubicBezTo>
                  <a:pt x="10735" y="51"/>
                  <a:pt x="9588" y="765"/>
                  <a:pt x="9026" y="1786"/>
                </a:cubicBezTo>
                <a:cubicBezTo>
                  <a:pt x="8465" y="1167"/>
                  <a:pt x="7650" y="898"/>
                  <a:pt x="6789" y="898"/>
                </a:cubicBezTo>
                <a:cubicBezTo>
                  <a:pt x="5741" y="898"/>
                  <a:pt x="4625" y="1296"/>
                  <a:pt x="3821" y="1943"/>
                </a:cubicBezTo>
                <a:cubicBezTo>
                  <a:pt x="2176" y="3269"/>
                  <a:pt x="1488" y="5535"/>
                  <a:pt x="2228" y="7414"/>
                </a:cubicBezTo>
                <a:cubicBezTo>
                  <a:pt x="2161" y="7406"/>
                  <a:pt x="2094" y="7403"/>
                  <a:pt x="2027" y="7403"/>
                </a:cubicBezTo>
                <a:cubicBezTo>
                  <a:pt x="1369" y="7403"/>
                  <a:pt x="724" y="7751"/>
                  <a:pt x="429" y="8483"/>
                </a:cubicBezTo>
                <a:cubicBezTo>
                  <a:pt x="0" y="9553"/>
                  <a:pt x="869" y="10729"/>
                  <a:pt x="1884" y="10729"/>
                </a:cubicBezTo>
                <a:cubicBezTo>
                  <a:pt x="2160" y="10729"/>
                  <a:pt x="2446" y="10643"/>
                  <a:pt x="2721" y="10444"/>
                </a:cubicBezTo>
                <a:cubicBezTo>
                  <a:pt x="2823" y="10367"/>
                  <a:pt x="2780" y="10194"/>
                  <a:pt x="2660" y="10194"/>
                </a:cubicBezTo>
                <a:cubicBezTo>
                  <a:pt x="2646" y="10194"/>
                  <a:pt x="2631" y="10196"/>
                  <a:pt x="2616" y="10201"/>
                </a:cubicBezTo>
                <a:cubicBezTo>
                  <a:pt x="2485" y="10239"/>
                  <a:pt x="2351" y="10257"/>
                  <a:pt x="2218" y="10257"/>
                </a:cubicBezTo>
                <a:cubicBezTo>
                  <a:pt x="1389" y="10257"/>
                  <a:pt x="619" y="9564"/>
                  <a:pt x="1064" y="8669"/>
                </a:cubicBezTo>
                <a:cubicBezTo>
                  <a:pt x="1268" y="8249"/>
                  <a:pt x="1603" y="8072"/>
                  <a:pt x="1951" y="8072"/>
                </a:cubicBezTo>
                <a:cubicBezTo>
                  <a:pt x="2245" y="8072"/>
                  <a:pt x="2548" y="8199"/>
                  <a:pt x="2789" y="8412"/>
                </a:cubicBezTo>
                <a:cubicBezTo>
                  <a:pt x="2869" y="8512"/>
                  <a:pt x="2956" y="8615"/>
                  <a:pt x="3046" y="8712"/>
                </a:cubicBezTo>
                <a:cubicBezTo>
                  <a:pt x="3073" y="8752"/>
                  <a:pt x="3100" y="8793"/>
                  <a:pt x="3122" y="8835"/>
                </a:cubicBezTo>
                <a:cubicBezTo>
                  <a:pt x="3180" y="8949"/>
                  <a:pt x="3284" y="8996"/>
                  <a:pt x="3392" y="8996"/>
                </a:cubicBezTo>
                <a:cubicBezTo>
                  <a:pt x="3601" y="8996"/>
                  <a:pt x="3823" y="8813"/>
                  <a:pt x="3736" y="8577"/>
                </a:cubicBezTo>
                <a:cubicBezTo>
                  <a:pt x="3593" y="8195"/>
                  <a:pt x="3350" y="7907"/>
                  <a:pt x="3057" y="7712"/>
                </a:cubicBezTo>
                <a:cubicBezTo>
                  <a:pt x="2397" y="6145"/>
                  <a:pt x="2434" y="4462"/>
                  <a:pt x="3702" y="3083"/>
                </a:cubicBezTo>
                <a:cubicBezTo>
                  <a:pt x="4479" y="2238"/>
                  <a:pt x="5623" y="1681"/>
                  <a:pt x="6685" y="1681"/>
                </a:cubicBezTo>
                <a:cubicBezTo>
                  <a:pt x="7468" y="1681"/>
                  <a:pt x="8206" y="1983"/>
                  <a:pt x="8722" y="2695"/>
                </a:cubicBezTo>
                <a:cubicBezTo>
                  <a:pt x="8711" y="2757"/>
                  <a:pt x="8690" y="2810"/>
                  <a:pt x="8685" y="2870"/>
                </a:cubicBezTo>
                <a:cubicBezTo>
                  <a:pt x="8666" y="3027"/>
                  <a:pt x="8791" y="3110"/>
                  <a:pt x="8920" y="3110"/>
                </a:cubicBezTo>
                <a:cubicBezTo>
                  <a:pt x="8936" y="3110"/>
                  <a:pt x="8952" y="3109"/>
                  <a:pt x="8968" y="3106"/>
                </a:cubicBezTo>
                <a:cubicBezTo>
                  <a:pt x="9000" y="3167"/>
                  <a:pt x="9030" y="3222"/>
                  <a:pt x="9059" y="3288"/>
                </a:cubicBezTo>
                <a:cubicBezTo>
                  <a:pt x="9110" y="3406"/>
                  <a:pt x="9205" y="3456"/>
                  <a:pt x="9305" y="3456"/>
                </a:cubicBezTo>
                <a:cubicBezTo>
                  <a:pt x="9502" y="3456"/>
                  <a:pt x="9721" y="3263"/>
                  <a:pt x="9664" y="3031"/>
                </a:cubicBezTo>
                <a:cubicBezTo>
                  <a:pt x="9600" y="2778"/>
                  <a:pt x="9507" y="2555"/>
                  <a:pt x="9402" y="2350"/>
                </a:cubicBezTo>
                <a:cubicBezTo>
                  <a:pt x="9796" y="1578"/>
                  <a:pt x="10482" y="1001"/>
                  <a:pt x="11356" y="777"/>
                </a:cubicBezTo>
                <a:cubicBezTo>
                  <a:pt x="11570" y="722"/>
                  <a:pt x="11780" y="695"/>
                  <a:pt x="11982" y="695"/>
                </a:cubicBezTo>
                <a:cubicBezTo>
                  <a:pt x="12963" y="695"/>
                  <a:pt x="13749" y="1327"/>
                  <a:pt x="13843" y="2421"/>
                </a:cubicBezTo>
                <a:cubicBezTo>
                  <a:pt x="13857" y="2606"/>
                  <a:pt x="14037" y="2727"/>
                  <a:pt x="14199" y="2727"/>
                </a:cubicBezTo>
                <a:cubicBezTo>
                  <a:pt x="14320" y="2727"/>
                  <a:pt x="14430" y="2660"/>
                  <a:pt x="14454" y="2502"/>
                </a:cubicBezTo>
                <a:cubicBezTo>
                  <a:pt x="14666" y="1071"/>
                  <a:pt x="13373" y="0"/>
                  <a:pt x="12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4"/>
          <p:cNvGrpSpPr/>
          <p:nvPr/>
        </p:nvGrpSpPr>
        <p:grpSpPr>
          <a:xfrm>
            <a:off x="3585700" y="1191425"/>
            <a:ext cx="351750" cy="522100"/>
            <a:chOff x="3585700" y="1191425"/>
            <a:chExt cx="351750" cy="522100"/>
          </a:xfrm>
        </p:grpSpPr>
        <p:sp>
          <p:nvSpPr>
            <p:cNvPr id="333" name="Google Shape;333;p14"/>
            <p:cNvSpPr/>
            <p:nvPr/>
          </p:nvSpPr>
          <p:spPr>
            <a:xfrm>
              <a:off x="3771800" y="1379650"/>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3739825" y="1191425"/>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3585700" y="1573975"/>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4"/>
          <p:cNvGrpSpPr/>
          <p:nvPr/>
        </p:nvGrpSpPr>
        <p:grpSpPr>
          <a:xfrm>
            <a:off x="720000" y="540000"/>
            <a:ext cx="703950" cy="458050"/>
            <a:chOff x="720000" y="540000"/>
            <a:chExt cx="703950" cy="458050"/>
          </a:xfrm>
        </p:grpSpPr>
        <p:sp>
          <p:nvSpPr>
            <p:cNvPr id="337" name="Google Shape;337;p14"/>
            <p:cNvSpPr/>
            <p:nvPr/>
          </p:nvSpPr>
          <p:spPr>
            <a:xfrm flipH="1">
              <a:off x="720000" y="540000"/>
              <a:ext cx="703950" cy="458050"/>
            </a:xfrm>
            <a:custGeom>
              <a:avLst/>
              <a:gdLst/>
              <a:ahLst/>
              <a:cxnLst/>
              <a:rect l="l" t="t" r="r" b="b"/>
              <a:pathLst>
                <a:path w="28158" h="18322" extrusionOk="0">
                  <a:moveTo>
                    <a:pt x="11450" y="628"/>
                  </a:moveTo>
                  <a:cubicBezTo>
                    <a:pt x="11465" y="628"/>
                    <a:pt x="11481" y="628"/>
                    <a:pt x="11496" y="628"/>
                  </a:cubicBezTo>
                  <a:cubicBezTo>
                    <a:pt x="12542" y="664"/>
                    <a:pt x="12932" y="1734"/>
                    <a:pt x="12793" y="2626"/>
                  </a:cubicBezTo>
                  <a:cubicBezTo>
                    <a:pt x="12758" y="2865"/>
                    <a:pt x="12954" y="3026"/>
                    <a:pt x="13136" y="3026"/>
                  </a:cubicBezTo>
                  <a:cubicBezTo>
                    <a:pt x="13255" y="3026"/>
                    <a:pt x="13368" y="2957"/>
                    <a:pt x="13407" y="2796"/>
                  </a:cubicBezTo>
                  <a:cubicBezTo>
                    <a:pt x="13515" y="2370"/>
                    <a:pt x="13499" y="1920"/>
                    <a:pt x="13376" y="1510"/>
                  </a:cubicBezTo>
                  <a:cubicBezTo>
                    <a:pt x="13586" y="1047"/>
                    <a:pt x="14025" y="818"/>
                    <a:pt x="14452" y="818"/>
                  </a:cubicBezTo>
                  <a:cubicBezTo>
                    <a:pt x="15098" y="818"/>
                    <a:pt x="15715" y="1341"/>
                    <a:pt x="15465" y="2365"/>
                  </a:cubicBezTo>
                  <a:cubicBezTo>
                    <a:pt x="15250" y="3250"/>
                    <a:pt x="14891" y="4126"/>
                    <a:pt x="14594" y="4991"/>
                  </a:cubicBezTo>
                  <a:cubicBezTo>
                    <a:pt x="13044" y="5006"/>
                    <a:pt x="11486" y="5006"/>
                    <a:pt x="9935" y="5114"/>
                  </a:cubicBezTo>
                  <a:cubicBezTo>
                    <a:pt x="9514" y="5145"/>
                    <a:pt x="9088" y="5186"/>
                    <a:pt x="8664" y="5242"/>
                  </a:cubicBezTo>
                  <a:cubicBezTo>
                    <a:pt x="8643" y="5206"/>
                    <a:pt x="8612" y="5170"/>
                    <a:pt x="8565" y="5145"/>
                  </a:cubicBezTo>
                  <a:cubicBezTo>
                    <a:pt x="8023" y="4848"/>
                    <a:pt x="7684" y="4438"/>
                    <a:pt x="7464" y="3865"/>
                  </a:cubicBezTo>
                  <a:cubicBezTo>
                    <a:pt x="7291" y="3399"/>
                    <a:pt x="6931" y="2328"/>
                    <a:pt x="7433" y="1965"/>
                  </a:cubicBezTo>
                  <a:cubicBezTo>
                    <a:pt x="7703" y="1769"/>
                    <a:pt x="8009" y="1687"/>
                    <a:pt x="8323" y="1687"/>
                  </a:cubicBezTo>
                  <a:cubicBezTo>
                    <a:pt x="9142" y="1687"/>
                    <a:pt x="10021" y="2243"/>
                    <a:pt x="10487" y="2779"/>
                  </a:cubicBezTo>
                  <a:cubicBezTo>
                    <a:pt x="10548" y="2852"/>
                    <a:pt x="10624" y="2882"/>
                    <a:pt x="10701" y="2882"/>
                  </a:cubicBezTo>
                  <a:cubicBezTo>
                    <a:pt x="10926" y="2882"/>
                    <a:pt x="11155" y="2617"/>
                    <a:pt x="11005" y="2380"/>
                  </a:cubicBezTo>
                  <a:cubicBezTo>
                    <a:pt x="10851" y="2140"/>
                    <a:pt x="10636" y="1919"/>
                    <a:pt x="10380" y="1724"/>
                  </a:cubicBezTo>
                  <a:cubicBezTo>
                    <a:pt x="10370" y="1155"/>
                    <a:pt x="10801" y="628"/>
                    <a:pt x="11450" y="628"/>
                  </a:cubicBezTo>
                  <a:close/>
                  <a:moveTo>
                    <a:pt x="2752" y="11610"/>
                  </a:moveTo>
                  <a:cubicBezTo>
                    <a:pt x="2787" y="11902"/>
                    <a:pt x="2844" y="12194"/>
                    <a:pt x="2921" y="12480"/>
                  </a:cubicBezTo>
                  <a:cubicBezTo>
                    <a:pt x="2306" y="12425"/>
                    <a:pt x="1728" y="12240"/>
                    <a:pt x="1195" y="11949"/>
                  </a:cubicBezTo>
                  <a:cubicBezTo>
                    <a:pt x="1712" y="11831"/>
                    <a:pt x="2230" y="11727"/>
                    <a:pt x="2752" y="11610"/>
                  </a:cubicBezTo>
                  <a:close/>
                  <a:moveTo>
                    <a:pt x="3172" y="13228"/>
                  </a:moveTo>
                  <a:cubicBezTo>
                    <a:pt x="3326" y="13613"/>
                    <a:pt x="3505" y="13981"/>
                    <a:pt x="3725" y="14325"/>
                  </a:cubicBezTo>
                  <a:cubicBezTo>
                    <a:pt x="3161" y="14274"/>
                    <a:pt x="2593" y="14237"/>
                    <a:pt x="2029" y="14213"/>
                  </a:cubicBezTo>
                  <a:cubicBezTo>
                    <a:pt x="2378" y="13853"/>
                    <a:pt x="2756" y="13526"/>
                    <a:pt x="3172" y="13228"/>
                  </a:cubicBezTo>
                  <a:close/>
                  <a:moveTo>
                    <a:pt x="25203" y="4137"/>
                  </a:moveTo>
                  <a:lnTo>
                    <a:pt x="25203" y="4137"/>
                  </a:lnTo>
                  <a:cubicBezTo>
                    <a:pt x="24726" y="5638"/>
                    <a:pt x="24127" y="6975"/>
                    <a:pt x="23348" y="8250"/>
                  </a:cubicBezTo>
                  <a:cubicBezTo>
                    <a:pt x="23210" y="8255"/>
                    <a:pt x="23133" y="8398"/>
                    <a:pt x="23181" y="8508"/>
                  </a:cubicBezTo>
                  <a:cubicBezTo>
                    <a:pt x="22757" y="9184"/>
                    <a:pt x="22286" y="9846"/>
                    <a:pt x="21753" y="10506"/>
                  </a:cubicBezTo>
                  <a:cubicBezTo>
                    <a:pt x="21744" y="10522"/>
                    <a:pt x="21739" y="10531"/>
                    <a:pt x="21733" y="10547"/>
                  </a:cubicBezTo>
                  <a:cubicBezTo>
                    <a:pt x="21165" y="9908"/>
                    <a:pt x="20217" y="9534"/>
                    <a:pt x="19427" y="9308"/>
                  </a:cubicBezTo>
                  <a:cubicBezTo>
                    <a:pt x="19392" y="9299"/>
                    <a:pt x="19359" y="9294"/>
                    <a:pt x="19327" y="9294"/>
                  </a:cubicBezTo>
                  <a:cubicBezTo>
                    <a:pt x="18978" y="9294"/>
                    <a:pt x="18863" y="9847"/>
                    <a:pt x="19249" y="9969"/>
                  </a:cubicBezTo>
                  <a:cubicBezTo>
                    <a:pt x="20068" y="10231"/>
                    <a:pt x="21072" y="10487"/>
                    <a:pt x="21451" y="11358"/>
                  </a:cubicBezTo>
                  <a:cubicBezTo>
                    <a:pt x="21815" y="12189"/>
                    <a:pt x="21221" y="12875"/>
                    <a:pt x="20453" y="12875"/>
                  </a:cubicBezTo>
                  <a:cubicBezTo>
                    <a:pt x="20322" y="12875"/>
                    <a:pt x="20186" y="12855"/>
                    <a:pt x="20049" y="12813"/>
                  </a:cubicBezTo>
                  <a:cubicBezTo>
                    <a:pt x="20031" y="12808"/>
                    <a:pt x="20013" y="12806"/>
                    <a:pt x="19996" y="12806"/>
                  </a:cubicBezTo>
                  <a:cubicBezTo>
                    <a:pt x="19942" y="12806"/>
                    <a:pt x="19896" y="12828"/>
                    <a:pt x="19864" y="12860"/>
                  </a:cubicBezTo>
                  <a:cubicBezTo>
                    <a:pt x="19833" y="12860"/>
                    <a:pt x="19809" y="12854"/>
                    <a:pt x="19778" y="12854"/>
                  </a:cubicBezTo>
                  <a:cubicBezTo>
                    <a:pt x="19465" y="12876"/>
                    <a:pt x="19315" y="13295"/>
                    <a:pt x="19613" y="13464"/>
                  </a:cubicBezTo>
                  <a:cubicBezTo>
                    <a:pt x="19991" y="13690"/>
                    <a:pt x="20314" y="13803"/>
                    <a:pt x="20509" y="14243"/>
                  </a:cubicBezTo>
                  <a:cubicBezTo>
                    <a:pt x="20678" y="14631"/>
                    <a:pt x="20688" y="15139"/>
                    <a:pt x="20417" y="15487"/>
                  </a:cubicBezTo>
                  <a:cubicBezTo>
                    <a:pt x="20193" y="15769"/>
                    <a:pt x="19892" y="15887"/>
                    <a:pt x="19581" y="15887"/>
                  </a:cubicBezTo>
                  <a:cubicBezTo>
                    <a:pt x="19041" y="15887"/>
                    <a:pt x="18472" y="15532"/>
                    <a:pt x="18225" y="15066"/>
                  </a:cubicBezTo>
                  <a:cubicBezTo>
                    <a:pt x="18181" y="14986"/>
                    <a:pt x="18111" y="14952"/>
                    <a:pt x="18040" y="14952"/>
                  </a:cubicBezTo>
                  <a:cubicBezTo>
                    <a:pt x="17913" y="14952"/>
                    <a:pt x="17783" y="15060"/>
                    <a:pt x="17790" y="15205"/>
                  </a:cubicBezTo>
                  <a:cubicBezTo>
                    <a:pt x="17757" y="15184"/>
                    <a:pt x="17719" y="15174"/>
                    <a:pt x="17681" y="15174"/>
                  </a:cubicBezTo>
                  <a:cubicBezTo>
                    <a:pt x="17563" y="15174"/>
                    <a:pt x="17447" y="15271"/>
                    <a:pt x="17482" y="15426"/>
                  </a:cubicBezTo>
                  <a:cubicBezTo>
                    <a:pt x="17740" y="16476"/>
                    <a:pt x="17549" y="17605"/>
                    <a:pt x="16447" y="17605"/>
                  </a:cubicBezTo>
                  <a:cubicBezTo>
                    <a:pt x="16318" y="17605"/>
                    <a:pt x="16177" y="17589"/>
                    <a:pt x="16023" y="17557"/>
                  </a:cubicBezTo>
                  <a:cubicBezTo>
                    <a:pt x="15250" y="17398"/>
                    <a:pt x="14630" y="16859"/>
                    <a:pt x="14175" y="16240"/>
                  </a:cubicBezTo>
                  <a:cubicBezTo>
                    <a:pt x="13273" y="15031"/>
                    <a:pt x="13078" y="13499"/>
                    <a:pt x="13462" y="12060"/>
                  </a:cubicBezTo>
                  <a:cubicBezTo>
                    <a:pt x="13511" y="11893"/>
                    <a:pt x="13350" y="11754"/>
                    <a:pt x="13204" y="11754"/>
                  </a:cubicBezTo>
                  <a:cubicBezTo>
                    <a:pt x="13130" y="11754"/>
                    <a:pt x="13060" y="11790"/>
                    <a:pt x="13022" y="11876"/>
                  </a:cubicBezTo>
                  <a:cubicBezTo>
                    <a:pt x="12423" y="13286"/>
                    <a:pt x="12565" y="14945"/>
                    <a:pt x="13324" y="16251"/>
                  </a:cubicBezTo>
                  <a:cubicBezTo>
                    <a:pt x="12341" y="16510"/>
                    <a:pt x="11275" y="16667"/>
                    <a:pt x="10217" y="16667"/>
                  </a:cubicBezTo>
                  <a:cubicBezTo>
                    <a:pt x="7854" y="16667"/>
                    <a:pt x="5532" y="15882"/>
                    <a:pt x="4283" y="13699"/>
                  </a:cubicBezTo>
                  <a:cubicBezTo>
                    <a:pt x="3418" y="12188"/>
                    <a:pt x="3208" y="10114"/>
                    <a:pt x="4073" y="8556"/>
                  </a:cubicBezTo>
                  <a:cubicBezTo>
                    <a:pt x="5158" y="6611"/>
                    <a:pt x="7536" y="6135"/>
                    <a:pt x="9564" y="5965"/>
                  </a:cubicBezTo>
                  <a:cubicBezTo>
                    <a:pt x="14876" y="5520"/>
                    <a:pt x="20214" y="6407"/>
                    <a:pt x="25203" y="4137"/>
                  </a:cubicBezTo>
                  <a:close/>
                  <a:moveTo>
                    <a:pt x="11497" y="1"/>
                  </a:moveTo>
                  <a:cubicBezTo>
                    <a:pt x="11424" y="1"/>
                    <a:pt x="11350" y="5"/>
                    <a:pt x="11274" y="13"/>
                  </a:cubicBezTo>
                  <a:cubicBezTo>
                    <a:pt x="10526" y="89"/>
                    <a:pt x="9953" y="715"/>
                    <a:pt x="9861" y="1391"/>
                  </a:cubicBezTo>
                  <a:cubicBezTo>
                    <a:pt x="9368" y="1132"/>
                    <a:pt x="8800" y="974"/>
                    <a:pt x="8256" y="974"/>
                  </a:cubicBezTo>
                  <a:cubicBezTo>
                    <a:pt x="7670" y="974"/>
                    <a:pt x="7112" y="1157"/>
                    <a:pt x="6706" y="1595"/>
                  </a:cubicBezTo>
                  <a:cubicBezTo>
                    <a:pt x="6163" y="2179"/>
                    <a:pt x="6563" y="3404"/>
                    <a:pt x="6814" y="4048"/>
                  </a:cubicBezTo>
                  <a:cubicBezTo>
                    <a:pt x="7020" y="4587"/>
                    <a:pt x="7347" y="5089"/>
                    <a:pt x="7823" y="5381"/>
                  </a:cubicBezTo>
                  <a:cubicBezTo>
                    <a:pt x="5784" y="5786"/>
                    <a:pt x="3875" y="6702"/>
                    <a:pt x="3065" y="8814"/>
                  </a:cubicBezTo>
                  <a:cubicBezTo>
                    <a:pt x="2798" y="9510"/>
                    <a:pt x="2686" y="10254"/>
                    <a:pt x="2706" y="10991"/>
                  </a:cubicBezTo>
                  <a:cubicBezTo>
                    <a:pt x="1891" y="11058"/>
                    <a:pt x="1077" y="11278"/>
                    <a:pt x="299" y="11509"/>
                  </a:cubicBezTo>
                  <a:cubicBezTo>
                    <a:pt x="6" y="11596"/>
                    <a:pt x="1" y="11944"/>
                    <a:pt x="222" y="12109"/>
                  </a:cubicBezTo>
                  <a:cubicBezTo>
                    <a:pt x="868" y="12585"/>
                    <a:pt x="1554" y="12876"/>
                    <a:pt x="2301" y="13040"/>
                  </a:cubicBezTo>
                  <a:cubicBezTo>
                    <a:pt x="1846" y="13409"/>
                    <a:pt x="1426" y="13819"/>
                    <a:pt x="1063" y="14279"/>
                  </a:cubicBezTo>
                  <a:cubicBezTo>
                    <a:pt x="894" y="14492"/>
                    <a:pt x="979" y="14854"/>
                    <a:pt x="1291" y="14854"/>
                  </a:cubicBezTo>
                  <a:cubicBezTo>
                    <a:pt x="1293" y="14854"/>
                    <a:pt x="1295" y="14854"/>
                    <a:pt x="1297" y="14854"/>
                  </a:cubicBezTo>
                  <a:cubicBezTo>
                    <a:pt x="2169" y="14839"/>
                    <a:pt x="3045" y="14833"/>
                    <a:pt x="3915" y="14761"/>
                  </a:cubicBezTo>
                  <a:cubicBezTo>
                    <a:pt x="3952" y="14761"/>
                    <a:pt x="3983" y="14751"/>
                    <a:pt x="4008" y="14736"/>
                  </a:cubicBezTo>
                  <a:cubicBezTo>
                    <a:pt x="4289" y="15110"/>
                    <a:pt x="4607" y="15458"/>
                    <a:pt x="4961" y="15759"/>
                  </a:cubicBezTo>
                  <a:cubicBezTo>
                    <a:pt x="6350" y="16941"/>
                    <a:pt x="8040" y="17434"/>
                    <a:pt x="9761" y="17434"/>
                  </a:cubicBezTo>
                  <a:cubicBezTo>
                    <a:pt x="11063" y="17434"/>
                    <a:pt x="12383" y="17152"/>
                    <a:pt x="13602" y="16671"/>
                  </a:cubicBezTo>
                  <a:cubicBezTo>
                    <a:pt x="13915" y="17103"/>
                    <a:pt x="14305" y="17482"/>
                    <a:pt x="14760" y="17783"/>
                  </a:cubicBezTo>
                  <a:cubicBezTo>
                    <a:pt x="15237" y="18091"/>
                    <a:pt x="15858" y="18321"/>
                    <a:pt x="16457" y="18321"/>
                  </a:cubicBezTo>
                  <a:cubicBezTo>
                    <a:pt x="16773" y="18321"/>
                    <a:pt x="17083" y="18257"/>
                    <a:pt x="17363" y="18107"/>
                  </a:cubicBezTo>
                  <a:cubicBezTo>
                    <a:pt x="18278" y="17613"/>
                    <a:pt x="18247" y="16615"/>
                    <a:pt x="18007" y="15739"/>
                  </a:cubicBezTo>
                  <a:lnTo>
                    <a:pt x="18007" y="15739"/>
                  </a:lnTo>
                  <a:cubicBezTo>
                    <a:pt x="18345" y="16241"/>
                    <a:pt x="18971" y="16509"/>
                    <a:pt x="19589" y="16509"/>
                  </a:cubicBezTo>
                  <a:cubicBezTo>
                    <a:pt x="20102" y="16509"/>
                    <a:pt x="20611" y="16325"/>
                    <a:pt x="20947" y="15934"/>
                  </a:cubicBezTo>
                  <a:cubicBezTo>
                    <a:pt x="21387" y="15422"/>
                    <a:pt x="21449" y="14689"/>
                    <a:pt x="21224" y="14070"/>
                  </a:cubicBezTo>
                  <a:cubicBezTo>
                    <a:pt x="21136" y="13834"/>
                    <a:pt x="20989" y="13582"/>
                    <a:pt x="20799" y="13367"/>
                  </a:cubicBezTo>
                  <a:cubicBezTo>
                    <a:pt x="21507" y="13291"/>
                    <a:pt x="22156" y="12758"/>
                    <a:pt x="22223" y="11994"/>
                  </a:cubicBezTo>
                  <a:cubicBezTo>
                    <a:pt x="22253" y="11636"/>
                    <a:pt x="22187" y="11323"/>
                    <a:pt x="22059" y="11042"/>
                  </a:cubicBezTo>
                  <a:cubicBezTo>
                    <a:pt x="22109" y="11032"/>
                    <a:pt x="22160" y="11007"/>
                    <a:pt x="22207" y="10961"/>
                  </a:cubicBezTo>
                  <a:cubicBezTo>
                    <a:pt x="22268" y="10899"/>
                    <a:pt x="22325" y="10832"/>
                    <a:pt x="22386" y="10765"/>
                  </a:cubicBezTo>
                  <a:cubicBezTo>
                    <a:pt x="23159" y="11097"/>
                    <a:pt x="24004" y="11385"/>
                    <a:pt x="24860" y="11549"/>
                  </a:cubicBezTo>
                  <a:cubicBezTo>
                    <a:pt x="25055" y="11965"/>
                    <a:pt x="25479" y="12291"/>
                    <a:pt x="25931" y="12363"/>
                  </a:cubicBezTo>
                  <a:cubicBezTo>
                    <a:pt x="25937" y="12364"/>
                    <a:pt x="25944" y="12364"/>
                    <a:pt x="25950" y="12364"/>
                  </a:cubicBezTo>
                  <a:cubicBezTo>
                    <a:pt x="26081" y="12364"/>
                    <a:pt x="26185" y="12181"/>
                    <a:pt x="26038" y="12112"/>
                  </a:cubicBezTo>
                  <a:cubicBezTo>
                    <a:pt x="25829" y="12020"/>
                    <a:pt x="25598" y="11850"/>
                    <a:pt x="25439" y="11641"/>
                  </a:cubicBezTo>
                  <a:lnTo>
                    <a:pt x="25439" y="11641"/>
                  </a:lnTo>
                  <a:cubicBezTo>
                    <a:pt x="25777" y="11683"/>
                    <a:pt x="26114" y="11703"/>
                    <a:pt x="26443" y="11703"/>
                  </a:cubicBezTo>
                  <a:cubicBezTo>
                    <a:pt x="26747" y="11698"/>
                    <a:pt x="26844" y="11196"/>
                    <a:pt x="26520" y="11154"/>
                  </a:cubicBezTo>
                  <a:cubicBezTo>
                    <a:pt x="26096" y="11092"/>
                    <a:pt x="25681" y="11036"/>
                    <a:pt x="25265" y="10974"/>
                  </a:cubicBezTo>
                  <a:cubicBezTo>
                    <a:pt x="25270" y="10950"/>
                    <a:pt x="25270" y="10929"/>
                    <a:pt x="25281" y="10908"/>
                  </a:cubicBezTo>
                  <a:cubicBezTo>
                    <a:pt x="25375" y="10645"/>
                    <a:pt x="25596" y="10525"/>
                    <a:pt x="25827" y="10525"/>
                  </a:cubicBezTo>
                  <a:cubicBezTo>
                    <a:pt x="25974" y="10525"/>
                    <a:pt x="26124" y="10573"/>
                    <a:pt x="26250" y="10663"/>
                  </a:cubicBezTo>
                  <a:cubicBezTo>
                    <a:pt x="26288" y="10690"/>
                    <a:pt x="26329" y="10702"/>
                    <a:pt x="26369" y="10702"/>
                  </a:cubicBezTo>
                  <a:cubicBezTo>
                    <a:pt x="26541" y="10702"/>
                    <a:pt x="26703" y="10487"/>
                    <a:pt x="26587" y="10325"/>
                  </a:cubicBezTo>
                  <a:cubicBezTo>
                    <a:pt x="26414" y="10088"/>
                    <a:pt x="26164" y="9987"/>
                    <a:pt x="25903" y="9987"/>
                  </a:cubicBezTo>
                  <a:cubicBezTo>
                    <a:pt x="25492" y="9987"/>
                    <a:pt x="25058" y="10239"/>
                    <a:pt x="24867" y="10606"/>
                  </a:cubicBezTo>
                  <a:cubicBezTo>
                    <a:pt x="24814" y="10699"/>
                    <a:pt x="24783" y="10796"/>
                    <a:pt x="24763" y="10893"/>
                  </a:cubicBezTo>
                  <a:cubicBezTo>
                    <a:pt x="24067" y="10780"/>
                    <a:pt x="23380" y="10642"/>
                    <a:pt x="22684" y="10448"/>
                  </a:cubicBezTo>
                  <a:cubicBezTo>
                    <a:pt x="23139" y="9945"/>
                    <a:pt x="23554" y="9386"/>
                    <a:pt x="23923" y="8802"/>
                  </a:cubicBezTo>
                  <a:cubicBezTo>
                    <a:pt x="24624" y="8998"/>
                    <a:pt x="25357" y="9120"/>
                    <a:pt x="26084" y="9176"/>
                  </a:cubicBezTo>
                  <a:cubicBezTo>
                    <a:pt x="26221" y="9612"/>
                    <a:pt x="26653" y="9964"/>
                    <a:pt x="27113" y="10041"/>
                  </a:cubicBezTo>
                  <a:cubicBezTo>
                    <a:pt x="27118" y="10042"/>
                    <a:pt x="27123" y="10042"/>
                    <a:pt x="27128" y="10042"/>
                  </a:cubicBezTo>
                  <a:cubicBezTo>
                    <a:pt x="27229" y="10042"/>
                    <a:pt x="27298" y="9905"/>
                    <a:pt x="27191" y="9847"/>
                  </a:cubicBezTo>
                  <a:cubicBezTo>
                    <a:pt x="26965" y="9724"/>
                    <a:pt x="26673" y="9484"/>
                    <a:pt x="26561" y="9202"/>
                  </a:cubicBezTo>
                  <a:lnTo>
                    <a:pt x="26561" y="9202"/>
                  </a:lnTo>
                  <a:cubicBezTo>
                    <a:pt x="26705" y="9207"/>
                    <a:pt x="26848" y="9210"/>
                    <a:pt x="26992" y="9210"/>
                  </a:cubicBezTo>
                  <a:cubicBezTo>
                    <a:pt x="27242" y="9210"/>
                    <a:pt x="27491" y="9201"/>
                    <a:pt x="27739" y="9182"/>
                  </a:cubicBezTo>
                  <a:cubicBezTo>
                    <a:pt x="28141" y="9152"/>
                    <a:pt x="28158" y="8537"/>
                    <a:pt x="27758" y="8537"/>
                  </a:cubicBezTo>
                  <a:cubicBezTo>
                    <a:pt x="27752" y="8537"/>
                    <a:pt x="27745" y="8537"/>
                    <a:pt x="27739" y="8537"/>
                  </a:cubicBezTo>
                  <a:cubicBezTo>
                    <a:pt x="27454" y="8549"/>
                    <a:pt x="27177" y="8555"/>
                    <a:pt x="26900" y="8555"/>
                  </a:cubicBezTo>
                  <a:cubicBezTo>
                    <a:pt x="26837" y="8555"/>
                    <a:pt x="26774" y="8555"/>
                    <a:pt x="26711" y="8554"/>
                  </a:cubicBezTo>
                  <a:cubicBezTo>
                    <a:pt x="26768" y="8507"/>
                    <a:pt x="26834" y="8472"/>
                    <a:pt x="26901" y="8452"/>
                  </a:cubicBezTo>
                  <a:cubicBezTo>
                    <a:pt x="26941" y="8439"/>
                    <a:pt x="26978" y="8434"/>
                    <a:pt x="27014" y="8434"/>
                  </a:cubicBezTo>
                  <a:cubicBezTo>
                    <a:pt x="27133" y="8434"/>
                    <a:pt x="27241" y="8488"/>
                    <a:pt x="27367" y="8488"/>
                  </a:cubicBezTo>
                  <a:cubicBezTo>
                    <a:pt x="27490" y="8484"/>
                    <a:pt x="27582" y="8371"/>
                    <a:pt x="27546" y="8253"/>
                  </a:cubicBezTo>
                  <a:cubicBezTo>
                    <a:pt x="27481" y="8018"/>
                    <a:pt x="27244" y="7928"/>
                    <a:pt x="27015" y="7928"/>
                  </a:cubicBezTo>
                  <a:cubicBezTo>
                    <a:pt x="26955" y="7928"/>
                    <a:pt x="26895" y="7934"/>
                    <a:pt x="26839" y="7946"/>
                  </a:cubicBezTo>
                  <a:cubicBezTo>
                    <a:pt x="26533" y="8013"/>
                    <a:pt x="26262" y="8222"/>
                    <a:pt x="26123" y="8509"/>
                  </a:cubicBezTo>
                  <a:cubicBezTo>
                    <a:pt x="26117" y="8520"/>
                    <a:pt x="26117" y="8529"/>
                    <a:pt x="26112" y="8545"/>
                  </a:cubicBezTo>
                  <a:cubicBezTo>
                    <a:pt x="25467" y="8520"/>
                    <a:pt x="24826" y="8464"/>
                    <a:pt x="24182" y="8372"/>
                  </a:cubicBezTo>
                  <a:cubicBezTo>
                    <a:pt x="25022" y="6927"/>
                    <a:pt x="25590" y="5309"/>
                    <a:pt x="25804" y="3705"/>
                  </a:cubicBezTo>
                  <a:cubicBezTo>
                    <a:pt x="25822" y="3588"/>
                    <a:pt x="25749" y="3522"/>
                    <a:pt x="25657" y="3496"/>
                  </a:cubicBezTo>
                  <a:cubicBezTo>
                    <a:pt x="25581" y="3359"/>
                    <a:pt x="25440" y="3253"/>
                    <a:pt x="25272" y="3253"/>
                  </a:cubicBezTo>
                  <a:cubicBezTo>
                    <a:pt x="25213" y="3253"/>
                    <a:pt x="25151" y="3266"/>
                    <a:pt x="25088" y="3295"/>
                  </a:cubicBezTo>
                  <a:cubicBezTo>
                    <a:pt x="21945" y="4766"/>
                    <a:pt x="18645" y="4939"/>
                    <a:pt x="15310" y="4986"/>
                  </a:cubicBezTo>
                  <a:cubicBezTo>
                    <a:pt x="15906" y="3475"/>
                    <a:pt x="17022" y="1093"/>
                    <a:pt x="15137" y="248"/>
                  </a:cubicBezTo>
                  <a:cubicBezTo>
                    <a:pt x="14914" y="148"/>
                    <a:pt x="14690" y="103"/>
                    <a:pt x="14473" y="103"/>
                  </a:cubicBezTo>
                  <a:cubicBezTo>
                    <a:pt x="13900" y="103"/>
                    <a:pt x="13380" y="419"/>
                    <a:pt x="13082" y="884"/>
                  </a:cubicBezTo>
                  <a:cubicBezTo>
                    <a:pt x="12735" y="365"/>
                    <a:pt x="12187" y="1"/>
                    <a:pt x="11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flipH="1">
              <a:off x="1212150" y="772675"/>
              <a:ext cx="80250" cy="58950"/>
            </a:xfrm>
            <a:custGeom>
              <a:avLst/>
              <a:gdLst/>
              <a:ahLst/>
              <a:cxnLst/>
              <a:rect l="l" t="t" r="r" b="b"/>
              <a:pathLst>
                <a:path w="3210" h="2358" extrusionOk="0">
                  <a:moveTo>
                    <a:pt x="683" y="0"/>
                  </a:moveTo>
                  <a:cubicBezTo>
                    <a:pt x="631" y="0"/>
                    <a:pt x="577" y="23"/>
                    <a:pt x="537" y="76"/>
                  </a:cubicBezTo>
                  <a:cubicBezTo>
                    <a:pt x="0" y="789"/>
                    <a:pt x="327" y="1921"/>
                    <a:pt x="1151" y="2258"/>
                  </a:cubicBezTo>
                  <a:cubicBezTo>
                    <a:pt x="1316" y="2326"/>
                    <a:pt x="1490" y="2358"/>
                    <a:pt x="1663" y="2358"/>
                  </a:cubicBezTo>
                  <a:cubicBezTo>
                    <a:pt x="2398" y="2358"/>
                    <a:pt x="3130" y="1787"/>
                    <a:pt x="3196" y="1029"/>
                  </a:cubicBezTo>
                  <a:cubicBezTo>
                    <a:pt x="3210" y="857"/>
                    <a:pt x="3073" y="767"/>
                    <a:pt x="2933" y="767"/>
                  </a:cubicBezTo>
                  <a:cubicBezTo>
                    <a:pt x="2818" y="767"/>
                    <a:pt x="2700" y="829"/>
                    <a:pt x="2663" y="956"/>
                  </a:cubicBezTo>
                  <a:cubicBezTo>
                    <a:pt x="2525" y="1418"/>
                    <a:pt x="2128" y="1825"/>
                    <a:pt x="1648" y="1825"/>
                  </a:cubicBezTo>
                  <a:cubicBezTo>
                    <a:pt x="1542" y="1825"/>
                    <a:pt x="1433" y="1806"/>
                    <a:pt x="1321" y="1763"/>
                  </a:cubicBezTo>
                  <a:cubicBezTo>
                    <a:pt x="743" y="1532"/>
                    <a:pt x="574" y="768"/>
                    <a:pt x="830" y="246"/>
                  </a:cubicBezTo>
                  <a:cubicBezTo>
                    <a:pt x="899" y="109"/>
                    <a:pt x="796" y="0"/>
                    <a:pt x="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39"/>
        <p:cNvGrpSpPr/>
        <p:nvPr/>
      </p:nvGrpSpPr>
      <p:grpSpPr>
        <a:xfrm>
          <a:off x="0" y="0"/>
          <a:ext cx="0" cy="0"/>
          <a:chOff x="0" y="0"/>
          <a:chExt cx="0" cy="0"/>
        </a:xfrm>
      </p:grpSpPr>
      <p:pic>
        <p:nvPicPr>
          <p:cNvPr id="340" name="Google Shape;340;p15"/>
          <p:cNvPicPr preferRelativeResize="0"/>
          <p:nvPr/>
        </p:nvPicPr>
        <p:blipFill>
          <a:blip r:embed="rId2">
            <a:alphaModFix/>
          </a:blip>
          <a:stretch>
            <a:fillRect/>
          </a:stretch>
        </p:blipFill>
        <p:spPr>
          <a:xfrm>
            <a:off x="1" y="0"/>
            <a:ext cx="9144003" cy="5143501"/>
          </a:xfrm>
          <a:prstGeom prst="rect">
            <a:avLst/>
          </a:prstGeom>
          <a:noFill/>
          <a:ln>
            <a:noFill/>
          </a:ln>
        </p:spPr>
      </p:pic>
      <p:sp>
        <p:nvSpPr>
          <p:cNvPr id="341" name="Google Shape;341;p15"/>
          <p:cNvSpPr/>
          <p:nvPr/>
        </p:nvSpPr>
        <p:spPr>
          <a:xfrm>
            <a:off x="720000" y="540000"/>
            <a:ext cx="7704000" cy="564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5"/>
          <p:cNvSpPr/>
          <p:nvPr/>
        </p:nvSpPr>
        <p:spPr>
          <a:xfrm>
            <a:off x="7423000" y="-43550"/>
            <a:ext cx="1178675" cy="974925"/>
          </a:xfrm>
          <a:custGeom>
            <a:avLst/>
            <a:gdLst/>
            <a:ahLst/>
            <a:cxnLst/>
            <a:rect l="l" t="t" r="r" b="b"/>
            <a:pathLst>
              <a:path w="47147" h="38997" extrusionOk="0">
                <a:moveTo>
                  <a:pt x="41171" y="21764"/>
                </a:moveTo>
                <a:cubicBezTo>
                  <a:pt x="42061" y="22105"/>
                  <a:pt x="42986" y="22344"/>
                  <a:pt x="43932" y="22464"/>
                </a:cubicBezTo>
                <a:cubicBezTo>
                  <a:pt x="44000" y="22471"/>
                  <a:pt x="44093" y="22483"/>
                  <a:pt x="44202" y="22483"/>
                </a:cubicBezTo>
                <a:cubicBezTo>
                  <a:pt x="44348" y="22483"/>
                  <a:pt x="44519" y="22462"/>
                  <a:pt x="44691" y="22385"/>
                </a:cubicBezTo>
                <a:cubicBezTo>
                  <a:pt x="44889" y="22294"/>
                  <a:pt x="45052" y="22149"/>
                  <a:pt x="45184" y="21943"/>
                </a:cubicBezTo>
                <a:cubicBezTo>
                  <a:pt x="45596" y="23699"/>
                  <a:pt x="45576" y="24170"/>
                  <a:pt x="45562" y="24268"/>
                </a:cubicBezTo>
                <a:cubicBezTo>
                  <a:pt x="45559" y="24274"/>
                  <a:pt x="45555" y="24281"/>
                  <a:pt x="45552" y="24287"/>
                </a:cubicBezTo>
                <a:cubicBezTo>
                  <a:pt x="45523" y="24283"/>
                  <a:pt x="45494" y="24279"/>
                  <a:pt x="45479" y="24278"/>
                </a:cubicBezTo>
                <a:cubicBezTo>
                  <a:pt x="44736" y="24185"/>
                  <a:pt x="43803" y="23774"/>
                  <a:pt x="42980" y="23411"/>
                </a:cubicBezTo>
                <a:cubicBezTo>
                  <a:pt x="42813" y="23337"/>
                  <a:pt x="42655" y="23268"/>
                  <a:pt x="42501" y="23203"/>
                </a:cubicBezTo>
                <a:cubicBezTo>
                  <a:pt x="42398" y="22993"/>
                  <a:pt x="42185" y="22854"/>
                  <a:pt x="41945" y="22854"/>
                </a:cubicBezTo>
                <a:cubicBezTo>
                  <a:pt x="41917" y="22854"/>
                  <a:pt x="41888" y="22856"/>
                  <a:pt x="41860" y="22860"/>
                </a:cubicBezTo>
                <a:cubicBezTo>
                  <a:pt x="41520" y="22909"/>
                  <a:pt x="41284" y="23223"/>
                  <a:pt x="41332" y="23562"/>
                </a:cubicBezTo>
                <a:cubicBezTo>
                  <a:pt x="41773" y="26682"/>
                  <a:pt x="41039" y="29440"/>
                  <a:pt x="39152" y="31756"/>
                </a:cubicBezTo>
                <a:cubicBezTo>
                  <a:pt x="36441" y="35080"/>
                  <a:pt x="31271" y="37364"/>
                  <a:pt x="25660" y="37717"/>
                </a:cubicBezTo>
                <a:cubicBezTo>
                  <a:pt x="25257" y="37742"/>
                  <a:pt x="24855" y="37754"/>
                  <a:pt x="24453" y="37754"/>
                </a:cubicBezTo>
                <a:cubicBezTo>
                  <a:pt x="15957" y="37754"/>
                  <a:pt x="7647" y="32209"/>
                  <a:pt x="3933" y="23922"/>
                </a:cubicBezTo>
                <a:cubicBezTo>
                  <a:pt x="3871" y="23784"/>
                  <a:pt x="3807" y="23624"/>
                  <a:pt x="3741" y="23452"/>
                </a:cubicBezTo>
                <a:lnTo>
                  <a:pt x="3741" y="23452"/>
                </a:lnTo>
                <a:cubicBezTo>
                  <a:pt x="7951" y="30482"/>
                  <a:pt x="15259" y="34755"/>
                  <a:pt x="23249" y="34755"/>
                </a:cubicBezTo>
                <a:cubicBezTo>
                  <a:pt x="23250" y="34755"/>
                  <a:pt x="23252" y="34755"/>
                  <a:pt x="23254" y="34755"/>
                </a:cubicBezTo>
                <a:cubicBezTo>
                  <a:pt x="23722" y="34755"/>
                  <a:pt x="24192" y="34742"/>
                  <a:pt x="24664" y="34711"/>
                </a:cubicBezTo>
                <a:cubicBezTo>
                  <a:pt x="30536" y="34343"/>
                  <a:pt x="35748" y="32029"/>
                  <a:pt x="38608" y="28521"/>
                </a:cubicBezTo>
                <a:cubicBezTo>
                  <a:pt x="40210" y="26556"/>
                  <a:pt x="41067" y="24290"/>
                  <a:pt x="41171" y="21764"/>
                </a:cubicBezTo>
                <a:close/>
                <a:moveTo>
                  <a:pt x="7479" y="1"/>
                </a:moveTo>
                <a:cubicBezTo>
                  <a:pt x="7371" y="1"/>
                  <a:pt x="7262" y="29"/>
                  <a:pt x="7163" y="88"/>
                </a:cubicBezTo>
                <a:cubicBezTo>
                  <a:pt x="1723" y="3301"/>
                  <a:pt x="1" y="8811"/>
                  <a:pt x="572" y="14254"/>
                </a:cubicBezTo>
                <a:cubicBezTo>
                  <a:pt x="488" y="14373"/>
                  <a:pt x="444" y="14521"/>
                  <a:pt x="461" y="14678"/>
                </a:cubicBezTo>
                <a:cubicBezTo>
                  <a:pt x="687" y="16740"/>
                  <a:pt x="1828" y="22275"/>
                  <a:pt x="2795" y="24431"/>
                </a:cubicBezTo>
                <a:cubicBezTo>
                  <a:pt x="6708" y="33158"/>
                  <a:pt x="15479" y="38997"/>
                  <a:pt x="24451" y="38997"/>
                </a:cubicBezTo>
                <a:cubicBezTo>
                  <a:pt x="24878" y="38997"/>
                  <a:pt x="25306" y="38983"/>
                  <a:pt x="25733" y="38956"/>
                </a:cubicBezTo>
                <a:cubicBezTo>
                  <a:pt x="31679" y="38584"/>
                  <a:pt x="37188" y="36125"/>
                  <a:pt x="40110" y="32541"/>
                </a:cubicBezTo>
                <a:cubicBezTo>
                  <a:pt x="41969" y="30260"/>
                  <a:pt x="42829" y="27605"/>
                  <a:pt x="42677" y="24636"/>
                </a:cubicBezTo>
                <a:lnTo>
                  <a:pt x="42677" y="24636"/>
                </a:lnTo>
                <a:cubicBezTo>
                  <a:pt x="43526" y="25010"/>
                  <a:pt x="44465" y="25404"/>
                  <a:pt x="45321" y="25510"/>
                </a:cubicBezTo>
                <a:cubicBezTo>
                  <a:pt x="45390" y="25520"/>
                  <a:pt x="45484" y="25531"/>
                  <a:pt x="45593" y="25531"/>
                </a:cubicBezTo>
                <a:cubicBezTo>
                  <a:pt x="45738" y="25531"/>
                  <a:pt x="45909" y="25510"/>
                  <a:pt x="46080" y="25433"/>
                </a:cubicBezTo>
                <a:cubicBezTo>
                  <a:pt x="46349" y="25311"/>
                  <a:pt x="46553" y="25089"/>
                  <a:pt x="46703" y="24751"/>
                </a:cubicBezTo>
                <a:cubicBezTo>
                  <a:pt x="46850" y="24431"/>
                  <a:pt x="47147" y="23765"/>
                  <a:pt x="45111" y="17044"/>
                </a:cubicBezTo>
                <a:lnTo>
                  <a:pt x="45080" y="16939"/>
                </a:lnTo>
                <a:cubicBezTo>
                  <a:pt x="45023" y="16752"/>
                  <a:pt x="44887" y="16615"/>
                  <a:pt x="44721" y="16547"/>
                </a:cubicBezTo>
                <a:cubicBezTo>
                  <a:pt x="44112" y="14531"/>
                  <a:pt x="43359" y="12557"/>
                  <a:pt x="42472" y="10653"/>
                </a:cubicBezTo>
                <a:cubicBezTo>
                  <a:pt x="42073" y="9798"/>
                  <a:pt x="41401" y="8649"/>
                  <a:pt x="40181" y="8552"/>
                </a:cubicBezTo>
                <a:cubicBezTo>
                  <a:pt x="40126" y="8547"/>
                  <a:pt x="40072" y="8545"/>
                  <a:pt x="40018" y="8545"/>
                </a:cubicBezTo>
                <a:cubicBezTo>
                  <a:pt x="39458" y="8545"/>
                  <a:pt x="38963" y="8783"/>
                  <a:pt x="38502" y="9029"/>
                </a:cubicBezTo>
                <a:cubicBezTo>
                  <a:pt x="35906" y="10416"/>
                  <a:pt x="33442" y="12073"/>
                  <a:pt x="31179" y="13954"/>
                </a:cubicBezTo>
                <a:cubicBezTo>
                  <a:pt x="30866" y="14215"/>
                  <a:pt x="30132" y="14827"/>
                  <a:pt x="30213" y="15703"/>
                </a:cubicBezTo>
                <a:cubicBezTo>
                  <a:pt x="30266" y="16280"/>
                  <a:pt x="30648" y="16688"/>
                  <a:pt x="30975" y="16980"/>
                </a:cubicBezTo>
                <a:cubicBezTo>
                  <a:pt x="31819" y="17731"/>
                  <a:pt x="32833" y="18306"/>
                  <a:pt x="33912" y="18643"/>
                </a:cubicBezTo>
                <a:cubicBezTo>
                  <a:pt x="33754" y="22387"/>
                  <a:pt x="30745" y="25006"/>
                  <a:pt x="27734" y="26270"/>
                </a:cubicBezTo>
                <a:cubicBezTo>
                  <a:pt x="26054" y="26975"/>
                  <a:pt x="24399" y="27283"/>
                  <a:pt x="22806" y="27283"/>
                </a:cubicBezTo>
                <a:cubicBezTo>
                  <a:pt x="18148" y="27283"/>
                  <a:pt x="14015" y="24651"/>
                  <a:pt x="11323" y="21627"/>
                </a:cubicBezTo>
                <a:cubicBezTo>
                  <a:pt x="7159" y="16946"/>
                  <a:pt x="4358" y="8931"/>
                  <a:pt x="8051" y="2395"/>
                </a:cubicBezTo>
                <a:cubicBezTo>
                  <a:pt x="8220" y="2096"/>
                  <a:pt x="8113" y="1718"/>
                  <a:pt x="7815" y="1549"/>
                </a:cubicBezTo>
                <a:cubicBezTo>
                  <a:pt x="7719" y="1495"/>
                  <a:pt x="7614" y="1469"/>
                  <a:pt x="7511" y="1469"/>
                </a:cubicBezTo>
                <a:cubicBezTo>
                  <a:pt x="7294" y="1469"/>
                  <a:pt x="7084" y="1583"/>
                  <a:pt x="6970" y="1785"/>
                </a:cubicBezTo>
                <a:cubicBezTo>
                  <a:pt x="5193" y="4930"/>
                  <a:pt x="4654" y="8652"/>
                  <a:pt x="5415" y="12547"/>
                </a:cubicBezTo>
                <a:cubicBezTo>
                  <a:pt x="6110" y="16107"/>
                  <a:pt x="7879" y="19626"/>
                  <a:pt x="10396" y="22454"/>
                </a:cubicBezTo>
                <a:cubicBezTo>
                  <a:pt x="13915" y="26409"/>
                  <a:pt x="18362" y="28517"/>
                  <a:pt x="22793" y="28517"/>
                </a:cubicBezTo>
                <a:cubicBezTo>
                  <a:pt x="24626" y="28517"/>
                  <a:pt x="26456" y="28156"/>
                  <a:pt x="28216" y="27417"/>
                </a:cubicBezTo>
                <a:cubicBezTo>
                  <a:pt x="32012" y="25822"/>
                  <a:pt x="35808" y="22269"/>
                  <a:pt x="35074" y="17081"/>
                </a:cubicBezTo>
                <a:cubicBezTo>
                  <a:pt x="35030" y="16771"/>
                  <a:pt x="34766" y="16547"/>
                  <a:pt x="34462" y="16547"/>
                </a:cubicBezTo>
                <a:cubicBezTo>
                  <a:pt x="34433" y="16547"/>
                  <a:pt x="34403" y="16549"/>
                  <a:pt x="34374" y="16553"/>
                </a:cubicBezTo>
                <a:cubicBezTo>
                  <a:pt x="34034" y="16602"/>
                  <a:pt x="33797" y="16917"/>
                  <a:pt x="33846" y="17255"/>
                </a:cubicBezTo>
                <a:cubicBezTo>
                  <a:pt x="33848" y="17273"/>
                  <a:pt x="33850" y="17290"/>
                  <a:pt x="33851" y="17305"/>
                </a:cubicBezTo>
                <a:cubicBezTo>
                  <a:pt x="33102" y="17013"/>
                  <a:pt x="32401" y="16587"/>
                  <a:pt x="31803" y="16053"/>
                </a:cubicBezTo>
                <a:cubicBezTo>
                  <a:pt x="31719" y="15978"/>
                  <a:pt x="31464" y="15752"/>
                  <a:pt x="31450" y="15588"/>
                </a:cubicBezTo>
                <a:cubicBezTo>
                  <a:pt x="31429" y="15362"/>
                  <a:pt x="31839" y="15022"/>
                  <a:pt x="31974" y="14908"/>
                </a:cubicBezTo>
                <a:cubicBezTo>
                  <a:pt x="34172" y="13080"/>
                  <a:pt x="36565" y="11471"/>
                  <a:pt x="39087" y="10124"/>
                </a:cubicBezTo>
                <a:cubicBezTo>
                  <a:pt x="39419" y="9947"/>
                  <a:pt x="39738" y="9786"/>
                  <a:pt x="40021" y="9786"/>
                </a:cubicBezTo>
                <a:cubicBezTo>
                  <a:pt x="40041" y="9786"/>
                  <a:pt x="40061" y="9787"/>
                  <a:pt x="40081" y="9789"/>
                </a:cubicBezTo>
                <a:cubicBezTo>
                  <a:pt x="40519" y="9824"/>
                  <a:pt x="40919" y="10265"/>
                  <a:pt x="41344" y="11177"/>
                </a:cubicBezTo>
                <a:cubicBezTo>
                  <a:pt x="42512" y="13683"/>
                  <a:pt x="43443" y="16315"/>
                  <a:pt x="44109" y="18999"/>
                </a:cubicBezTo>
                <a:cubicBezTo>
                  <a:pt x="44290" y="19731"/>
                  <a:pt x="44460" y="20563"/>
                  <a:pt x="44177" y="21196"/>
                </a:cubicBezTo>
                <a:cubicBezTo>
                  <a:pt x="44170" y="21213"/>
                  <a:pt x="44162" y="21228"/>
                  <a:pt x="44156" y="21239"/>
                </a:cubicBezTo>
                <a:cubicBezTo>
                  <a:pt x="44128" y="21236"/>
                  <a:pt x="44097" y="21233"/>
                  <a:pt x="44083" y="21231"/>
                </a:cubicBezTo>
                <a:cubicBezTo>
                  <a:pt x="43120" y="21110"/>
                  <a:pt x="42179" y="20858"/>
                  <a:pt x="41285" y="20480"/>
                </a:cubicBezTo>
                <a:cubicBezTo>
                  <a:pt x="41243" y="20461"/>
                  <a:pt x="41200" y="20449"/>
                  <a:pt x="41156" y="20442"/>
                </a:cubicBezTo>
                <a:cubicBezTo>
                  <a:pt x="41133" y="20049"/>
                  <a:pt x="41095" y="19649"/>
                  <a:pt x="41038" y="19244"/>
                </a:cubicBezTo>
                <a:cubicBezTo>
                  <a:pt x="40994" y="18935"/>
                  <a:pt x="40730" y="18710"/>
                  <a:pt x="40425" y="18710"/>
                </a:cubicBezTo>
                <a:cubicBezTo>
                  <a:pt x="40396" y="18710"/>
                  <a:pt x="40366" y="18712"/>
                  <a:pt x="40337" y="18716"/>
                </a:cubicBezTo>
                <a:cubicBezTo>
                  <a:pt x="39997" y="18766"/>
                  <a:pt x="39760" y="19080"/>
                  <a:pt x="39809" y="19418"/>
                </a:cubicBezTo>
                <a:cubicBezTo>
                  <a:pt x="40262" y="22621"/>
                  <a:pt x="39532" y="25419"/>
                  <a:pt x="37643" y="27738"/>
                </a:cubicBezTo>
                <a:cubicBezTo>
                  <a:pt x="34998" y="30983"/>
                  <a:pt x="30116" y="33126"/>
                  <a:pt x="24585" y="33474"/>
                </a:cubicBezTo>
                <a:cubicBezTo>
                  <a:pt x="24139" y="33502"/>
                  <a:pt x="23694" y="33516"/>
                  <a:pt x="23252" y="33516"/>
                </a:cubicBezTo>
                <a:cubicBezTo>
                  <a:pt x="14798" y="33516"/>
                  <a:pt x="7144" y="28448"/>
                  <a:pt x="3500" y="20319"/>
                </a:cubicBezTo>
                <a:cubicBezTo>
                  <a:pt x="567" y="13777"/>
                  <a:pt x="758" y="5316"/>
                  <a:pt x="7795" y="1158"/>
                </a:cubicBezTo>
                <a:cubicBezTo>
                  <a:pt x="8091" y="984"/>
                  <a:pt x="8188" y="602"/>
                  <a:pt x="8014" y="307"/>
                </a:cubicBezTo>
                <a:cubicBezTo>
                  <a:pt x="7898" y="111"/>
                  <a:pt x="7691" y="1"/>
                  <a:pt x="7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44"/>
        <p:cNvGrpSpPr/>
        <p:nvPr/>
      </p:nvGrpSpPr>
      <p:grpSpPr>
        <a:xfrm>
          <a:off x="0" y="0"/>
          <a:ext cx="0" cy="0"/>
          <a:chOff x="0" y="0"/>
          <a:chExt cx="0" cy="0"/>
        </a:xfrm>
      </p:grpSpPr>
      <p:pic>
        <p:nvPicPr>
          <p:cNvPr id="345" name="Google Shape;345;p16"/>
          <p:cNvPicPr preferRelativeResize="0"/>
          <p:nvPr/>
        </p:nvPicPr>
        <p:blipFill>
          <a:blip r:embed="rId2">
            <a:alphaModFix/>
          </a:blip>
          <a:stretch>
            <a:fillRect/>
          </a:stretch>
        </p:blipFill>
        <p:spPr>
          <a:xfrm>
            <a:off x="1" y="0"/>
            <a:ext cx="9144003" cy="5143501"/>
          </a:xfrm>
          <a:prstGeom prst="rect">
            <a:avLst/>
          </a:prstGeom>
          <a:noFill/>
          <a:ln>
            <a:noFill/>
          </a:ln>
        </p:spPr>
      </p:pic>
      <p:sp>
        <p:nvSpPr>
          <p:cNvPr id="346" name="Google Shape;346;p16"/>
          <p:cNvSpPr/>
          <p:nvPr/>
        </p:nvSpPr>
        <p:spPr>
          <a:xfrm>
            <a:off x="720000" y="540000"/>
            <a:ext cx="7704000" cy="56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grpSp>
        <p:nvGrpSpPr>
          <p:cNvPr id="348" name="Google Shape;348;p16"/>
          <p:cNvGrpSpPr/>
          <p:nvPr/>
        </p:nvGrpSpPr>
        <p:grpSpPr>
          <a:xfrm>
            <a:off x="7546100" y="98550"/>
            <a:ext cx="1408549" cy="1082256"/>
            <a:chOff x="7546100" y="98550"/>
            <a:chExt cx="1408549" cy="1082256"/>
          </a:xfrm>
        </p:grpSpPr>
        <p:sp>
          <p:nvSpPr>
            <p:cNvPr id="349" name="Google Shape;349;p16"/>
            <p:cNvSpPr/>
            <p:nvPr/>
          </p:nvSpPr>
          <p:spPr>
            <a:xfrm>
              <a:off x="7546100" y="98550"/>
              <a:ext cx="1408549" cy="554885"/>
            </a:xfrm>
            <a:custGeom>
              <a:avLst/>
              <a:gdLst/>
              <a:ahLst/>
              <a:cxnLst/>
              <a:rect l="l" t="t" r="r" b="b"/>
              <a:pathLst>
                <a:path w="72224" h="28452" extrusionOk="0">
                  <a:moveTo>
                    <a:pt x="34620" y="1288"/>
                  </a:moveTo>
                  <a:cubicBezTo>
                    <a:pt x="37250" y="1288"/>
                    <a:pt x="39844" y="2214"/>
                    <a:pt x="41679" y="4199"/>
                  </a:cubicBezTo>
                  <a:cubicBezTo>
                    <a:pt x="44790" y="7562"/>
                    <a:pt x="44742" y="13360"/>
                    <a:pt x="41354" y="16476"/>
                  </a:cubicBezTo>
                  <a:cubicBezTo>
                    <a:pt x="40509" y="17253"/>
                    <a:pt x="39379" y="17669"/>
                    <a:pt x="38271" y="17669"/>
                  </a:cubicBezTo>
                  <a:cubicBezTo>
                    <a:pt x="37028" y="17669"/>
                    <a:pt x="35812" y="17146"/>
                    <a:pt x="35056" y="16020"/>
                  </a:cubicBezTo>
                  <a:cubicBezTo>
                    <a:pt x="34422" y="15077"/>
                    <a:pt x="34643" y="13754"/>
                    <a:pt x="35344" y="12925"/>
                  </a:cubicBezTo>
                  <a:cubicBezTo>
                    <a:pt x="35675" y="12534"/>
                    <a:pt x="36143" y="12359"/>
                    <a:pt x="36618" y="12359"/>
                  </a:cubicBezTo>
                  <a:cubicBezTo>
                    <a:pt x="37499" y="12359"/>
                    <a:pt x="38404" y="12959"/>
                    <a:pt x="38505" y="13895"/>
                  </a:cubicBezTo>
                  <a:cubicBezTo>
                    <a:pt x="38550" y="14311"/>
                    <a:pt x="38901" y="14520"/>
                    <a:pt x="39229" y="14520"/>
                  </a:cubicBezTo>
                  <a:cubicBezTo>
                    <a:pt x="39555" y="14520"/>
                    <a:pt x="39858" y="14313"/>
                    <a:pt x="39812" y="13895"/>
                  </a:cubicBezTo>
                  <a:cubicBezTo>
                    <a:pt x="39629" y="12194"/>
                    <a:pt x="38168" y="11072"/>
                    <a:pt x="36633" y="11072"/>
                  </a:cubicBezTo>
                  <a:cubicBezTo>
                    <a:pt x="35999" y="11072"/>
                    <a:pt x="35353" y="11264"/>
                    <a:pt x="34779" y="11685"/>
                  </a:cubicBezTo>
                  <a:cubicBezTo>
                    <a:pt x="32652" y="13245"/>
                    <a:pt x="33176" y="16372"/>
                    <a:pt x="35004" y="17884"/>
                  </a:cubicBezTo>
                  <a:cubicBezTo>
                    <a:pt x="35921" y="18643"/>
                    <a:pt x="37054" y="18988"/>
                    <a:pt x="38199" y="18988"/>
                  </a:cubicBezTo>
                  <a:cubicBezTo>
                    <a:pt x="39575" y="18988"/>
                    <a:pt x="40969" y="18490"/>
                    <a:pt x="42026" y="17611"/>
                  </a:cubicBezTo>
                  <a:cubicBezTo>
                    <a:pt x="44138" y="15854"/>
                    <a:pt x="45221" y="13161"/>
                    <a:pt x="45277" y="10450"/>
                  </a:cubicBezTo>
                  <a:cubicBezTo>
                    <a:pt x="45311" y="8795"/>
                    <a:pt x="44905" y="7127"/>
                    <a:pt x="44163" y="5630"/>
                  </a:cubicBezTo>
                  <a:cubicBezTo>
                    <a:pt x="46248" y="3243"/>
                    <a:pt x="49197" y="2141"/>
                    <a:pt x="52249" y="2141"/>
                  </a:cubicBezTo>
                  <a:cubicBezTo>
                    <a:pt x="53241" y="2141"/>
                    <a:pt x="54242" y="2257"/>
                    <a:pt x="55229" y="2483"/>
                  </a:cubicBezTo>
                  <a:cubicBezTo>
                    <a:pt x="59446" y="3449"/>
                    <a:pt x="62684" y="7123"/>
                    <a:pt x="63536" y="11287"/>
                  </a:cubicBezTo>
                  <a:cubicBezTo>
                    <a:pt x="64032" y="13716"/>
                    <a:pt x="63451" y="16360"/>
                    <a:pt x="61663" y="18119"/>
                  </a:cubicBezTo>
                  <a:cubicBezTo>
                    <a:pt x="60157" y="19603"/>
                    <a:pt x="57847" y="20114"/>
                    <a:pt x="55762" y="20114"/>
                  </a:cubicBezTo>
                  <a:cubicBezTo>
                    <a:pt x="55534" y="20114"/>
                    <a:pt x="55308" y="20107"/>
                    <a:pt x="55087" y="20096"/>
                  </a:cubicBezTo>
                  <a:cubicBezTo>
                    <a:pt x="53605" y="20018"/>
                    <a:pt x="52172" y="19285"/>
                    <a:pt x="51646" y="17839"/>
                  </a:cubicBezTo>
                  <a:cubicBezTo>
                    <a:pt x="51198" y="16609"/>
                    <a:pt x="52322" y="15256"/>
                    <a:pt x="53096" y="14428"/>
                  </a:cubicBezTo>
                  <a:cubicBezTo>
                    <a:pt x="53668" y="13815"/>
                    <a:pt x="54515" y="13276"/>
                    <a:pt x="55345" y="13276"/>
                  </a:cubicBezTo>
                  <a:cubicBezTo>
                    <a:pt x="55735" y="13276"/>
                    <a:pt x="56122" y="13395"/>
                    <a:pt x="56474" y="13681"/>
                  </a:cubicBezTo>
                  <a:cubicBezTo>
                    <a:pt x="56889" y="14018"/>
                    <a:pt x="57173" y="14601"/>
                    <a:pt x="57096" y="15140"/>
                  </a:cubicBezTo>
                  <a:lnTo>
                    <a:pt x="57096" y="15140"/>
                  </a:lnTo>
                  <a:cubicBezTo>
                    <a:pt x="57097" y="15137"/>
                    <a:pt x="57096" y="15135"/>
                    <a:pt x="57095" y="15135"/>
                  </a:cubicBezTo>
                  <a:cubicBezTo>
                    <a:pt x="57074" y="15135"/>
                    <a:pt x="56701" y="15939"/>
                    <a:pt x="56495" y="15939"/>
                  </a:cubicBezTo>
                  <a:cubicBezTo>
                    <a:pt x="56468" y="15939"/>
                    <a:pt x="56444" y="15925"/>
                    <a:pt x="56424" y="15893"/>
                  </a:cubicBezTo>
                  <a:cubicBezTo>
                    <a:pt x="56287" y="15677"/>
                    <a:pt x="56087" y="15587"/>
                    <a:pt x="55887" y="15587"/>
                  </a:cubicBezTo>
                  <a:cubicBezTo>
                    <a:pt x="55431" y="15587"/>
                    <a:pt x="54979" y="16057"/>
                    <a:pt x="55294" y="16554"/>
                  </a:cubicBezTo>
                  <a:cubicBezTo>
                    <a:pt x="55628" y="17080"/>
                    <a:pt x="56031" y="17294"/>
                    <a:pt x="56436" y="17294"/>
                  </a:cubicBezTo>
                  <a:cubicBezTo>
                    <a:pt x="57513" y="17294"/>
                    <a:pt x="58598" y="15775"/>
                    <a:pt x="58391" y="14593"/>
                  </a:cubicBezTo>
                  <a:cubicBezTo>
                    <a:pt x="58084" y="12843"/>
                    <a:pt x="56802" y="12048"/>
                    <a:pt x="55393" y="12048"/>
                  </a:cubicBezTo>
                  <a:cubicBezTo>
                    <a:pt x="54537" y="12048"/>
                    <a:pt x="53634" y="12340"/>
                    <a:pt x="52873" y="12891"/>
                  </a:cubicBezTo>
                  <a:cubicBezTo>
                    <a:pt x="50587" y="14546"/>
                    <a:pt x="49395" y="17443"/>
                    <a:pt x="51310" y="19790"/>
                  </a:cubicBezTo>
                  <a:cubicBezTo>
                    <a:pt x="52329" y="21036"/>
                    <a:pt x="53971" y="21477"/>
                    <a:pt x="55665" y="21477"/>
                  </a:cubicBezTo>
                  <a:cubicBezTo>
                    <a:pt x="57216" y="21477"/>
                    <a:pt x="58809" y="21107"/>
                    <a:pt x="60007" y="20648"/>
                  </a:cubicBezTo>
                  <a:cubicBezTo>
                    <a:pt x="62075" y="19855"/>
                    <a:pt x="63425" y="18445"/>
                    <a:pt x="64183" y="16753"/>
                  </a:cubicBezTo>
                  <a:cubicBezTo>
                    <a:pt x="67887" y="16929"/>
                    <a:pt x="70878" y="20327"/>
                    <a:pt x="70585" y="24043"/>
                  </a:cubicBezTo>
                  <a:cubicBezTo>
                    <a:pt x="70582" y="24073"/>
                    <a:pt x="70585" y="24101"/>
                    <a:pt x="70586" y="24129"/>
                  </a:cubicBezTo>
                  <a:cubicBezTo>
                    <a:pt x="58866" y="26149"/>
                    <a:pt x="46988" y="27159"/>
                    <a:pt x="35110" y="27159"/>
                  </a:cubicBezTo>
                  <a:cubicBezTo>
                    <a:pt x="23853" y="27159"/>
                    <a:pt x="12596" y="26252"/>
                    <a:pt x="1475" y="24438"/>
                  </a:cubicBezTo>
                  <a:cubicBezTo>
                    <a:pt x="1674" y="19838"/>
                    <a:pt x="4072" y="15570"/>
                    <a:pt x="7828" y="12915"/>
                  </a:cubicBezTo>
                  <a:cubicBezTo>
                    <a:pt x="9530" y="11712"/>
                    <a:pt x="11993" y="10781"/>
                    <a:pt x="14295" y="10781"/>
                  </a:cubicBezTo>
                  <a:cubicBezTo>
                    <a:pt x="16292" y="10781"/>
                    <a:pt x="18168" y="11482"/>
                    <a:pt x="19323" y="13315"/>
                  </a:cubicBezTo>
                  <a:cubicBezTo>
                    <a:pt x="19448" y="13513"/>
                    <a:pt x="19699" y="13635"/>
                    <a:pt x="19938" y="13635"/>
                  </a:cubicBezTo>
                  <a:cubicBezTo>
                    <a:pt x="20151" y="13635"/>
                    <a:pt x="20354" y="13539"/>
                    <a:pt x="20452" y="13315"/>
                  </a:cubicBezTo>
                  <a:cubicBezTo>
                    <a:pt x="22321" y="9028"/>
                    <a:pt x="24983" y="4956"/>
                    <a:pt x="29185" y="2663"/>
                  </a:cubicBezTo>
                  <a:cubicBezTo>
                    <a:pt x="30838" y="1762"/>
                    <a:pt x="32738" y="1288"/>
                    <a:pt x="34620" y="1288"/>
                  </a:cubicBezTo>
                  <a:close/>
                  <a:moveTo>
                    <a:pt x="34724" y="1"/>
                  </a:moveTo>
                  <a:cubicBezTo>
                    <a:pt x="34215" y="1"/>
                    <a:pt x="33707" y="29"/>
                    <a:pt x="33206" y="84"/>
                  </a:cubicBezTo>
                  <a:cubicBezTo>
                    <a:pt x="26742" y="795"/>
                    <a:pt x="22350" y="6187"/>
                    <a:pt x="19742" y="11723"/>
                  </a:cubicBezTo>
                  <a:cubicBezTo>
                    <a:pt x="18317" y="10147"/>
                    <a:pt x="16337" y="9515"/>
                    <a:pt x="14272" y="9515"/>
                  </a:cubicBezTo>
                  <a:cubicBezTo>
                    <a:pt x="12015" y="9515"/>
                    <a:pt x="9655" y="10270"/>
                    <a:pt x="7804" y="11371"/>
                  </a:cubicBezTo>
                  <a:cubicBezTo>
                    <a:pt x="3215" y="14102"/>
                    <a:pt x="327" y="19303"/>
                    <a:pt x="155" y="24592"/>
                  </a:cubicBezTo>
                  <a:cubicBezTo>
                    <a:pt x="154" y="24645"/>
                    <a:pt x="158" y="24693"/>
                    <a:pt x="166" y="24740"/>
                  </a:cubicBezTo>
                  <a:cubicBezTo>
                    <a:pt x="1" y="25082"/>
                    <a:pt x="86" y="25527"/>
                    <a:pt x="561" y="25606"/>
                  </a:cubicBezTo>
                  <a:cubicBezTo>
                    <a:pt x="11990" y="27503"/>
                    <a:pt x="23550" y="28451"/>
                    <a:pt x="35109" y="28451"/>
                  </a:cubicBezTo>
                  <a:cubicBezTo>
                    <a:pt x="47229" y="28451"/>
                    <a:pt x="59348" y="27409"/>
                    <a:pt x="71314" y="25324"/>
                  </a:cubicBezTo>
                  <a:cubicBezTo>
                    <a:pt x="71791" y="25241"/>
                    <a:pt x="71876" y="24792"/>
                    <a:pt x="71708" y="24450"/>
                  </a:cubicBezTo>
                  <a:cubicBezTo>
                    <a:pt x="71806" y="24350"/>
                    <a:pt x="71874" y="24216"/>
                    <a:pt x="71887" y="24043"/>
                  </a:cubicBezTo>
                  <a:cubicBezTo>
                    <a:pt x="72224" y="19779"/>
                    <a:pt x="68804" y="15895"/>
                    <a:pt x="64628" y="15476"/>
                  </a:cubicBezTo>
                  <a:cubicBezTo>
                    <a:pt x="65480" y="12218"/>
                    <a:pt x="64486" y="8295"/>
                    <a:pt x="62309" y="5614"/>
                  </a:cubicBezTo>
                  <a:cubicBezTo>
                    <a:pt x="59784" y="2507"/>
                    <a:pt x="56009" y="825"/>
                    <a:pt x="52174" y="825"/>
                  </a:cubicBezTo>
                  <a:cubicBezTo>
                    <a:pt x="50166" y="825"/>
                    <a:pt x="48141" y="1286"/>
                    <a:pt x="46272" y="2245"/>
                  </a:cubicBezTo>
                  <a:cubicBezTo>
                    <a:pt x="45214" y="2788"/>
                    <a:pt x="44276" y="3556"/>
                    <a:pt x="43473" y="4434"/>
                  </a:cubicBezTo>
                  <a:cubicBezTo>
                    <a:pt x="42913" y="3592"/>
                    <a:pt x="42236" y="2831"/>
                    <a:pt x="41463" y="2197"/>
                  </a:cubicBezTo>
                  <a:cubicBezTo>
                    <a:pt x="39576" y="646"/>
                    <a:pt x="37136" y="1"/>
                    <a:pt x="34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638382" y="401516"/>
              <a:ext cx="152802" cy="141569"/>
            </a:xfrm>
            <a:custGeom>
              <a:avLst/>
              <a:gdLst/>
              <a:ahLst/>
              <a:cxnLst/>
              <a:rect l="l" t="t" r="r" b="b"/>
              <a:pathLst>
                <a:path w="7835" h="7259" extrusionOk="0">
                  <a:moveTo>
                    <a:pt x="7015" y="1"/>
                  </a:moveTo>
                  <a:cubicBezTo>
                    <a:pt x="6944" y="1"/>
                    <a:pt x="6867" y="15"/>
                    <a:pt x="6785" y="45"/>
                  </a:cubicBezTo>
                  <a:cubicBezTo>
                    <a:pt x="3827" y="1152"/>
                    <a:pt x="1462" y="3335"/>
                    <a:pt x="223" y="6254"/>
                  </a:cubicBezTo>
                  <a:cubicBezTo>
                    <a:pt x="0" y="6780"/>
                    <a:pt x="459" y="7258"/>
                    <a:pt x="876" y="7258"/>
                  </a:cubicBezTo>
                  <a:cubicBezTo>
                    <a:pt x="1067" y="7258"/>
                    <a:pt x="1249" y="7158"/>
                    <a:pt x="1353" y="6914"/>
                  </a:cubicBezTo>
                  <a:cubicBezTo>
                    <a:pt x="2454" y="4319"/>
                    <a:pt x="4479" y="2299"/>
                    <a:pt x="7132" y="1307"/>
                  </a:cubicBezTo>
                  <a:cubicBezTo>
                    <a:pt x="7834" y="1044"/>
                    <a:pt x="7634" y="1"/>
                    <a:pt x="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837261" y="388781"/>
              <a:ext cx="119102" cy="60399"/>
            </a:xfrm>
            <a:custGeom>
              <a:avLst/>
              <a:gdLst/>
              <a:ahLst/>
              <a:cxnLst/>
              <a:rect l="l" t="t" r="r" b="b"/>
              <a:pathLst>
                <a:path w="6107" h="3097" extrusionOk="0">
                  <a:moveTo>
                    <a:pt x="825" y="0"/>
                  </a:moveTo>
                  <a:cubicBezTo>
                    <a:pt x="0" y="0"/>
                    <a:pt x="7" y="1289"/>
                    <a:pt x="843" y="1309"/>
                  </a:cubicBezTo>
                  <a:cubicBezTo>
                    <a:pt x="2312" y="1342"/>
                    <a:pt x="3645" y="1895"/>
                    <a:pt x="4707" y="2911"/>
                  </a:cubicBezTo>
                  <a:cubicBezTo>
                    <a:pt x="4844" y="3042"/>
                    <a:pt x="4997" y="3097"/>
                    <a:pt x="5145" y="3097"/>
                  </a:cubicBezTo>
                  <a:cubicBezTo>
                    <a:pt x="5655" y="3097"/>
                    <a:pt x="6106" y="2440"/>
                    <a:pt x="5633" y="1987"/>
                  </a:cubicBezTo>
                  <a:cubicBezTo>
                    <a:pt x="4321" y="731"/>
                    <a:pt x="2659" y="43"/>
                    <a:pt x="843" y="0"/>
                  </a:cubicBezTo>
                  <a:cubicBezTo>
                    <a:pt x="837" y="0"/>
                    <a:pt x="831"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88770" y="181785"/>
              <a:ext cx="308159" cy="194167"/>
            </a:xfrm>
            <a:custGeom>
              <a:avLst/>
              <a:gdLst/>
              <a:ahLst/>
              <a:cxnLst/>
              <a:rect l="l" t="t" r="r" b="b"/>
              <a:pathLst>
                <a:path w="15801" h="9956" extrusionOk="0">
                  <a:moveTo>
                    <a:pt x="11724" y="1"/>
                  </a:moveTo>
                  <a:cubicBezTo>
                    <a:pt x="10080" y="1"/>
                    <a:pt x="8376" y="665"/>
                    <a:pt x="6908" y="1533"/>
                  </a:cubicBezTo>
                  <a:cubicBezTo>
                    <a:pt x="4002" y="3250"/>
                    <a:pt x="1697" y="5929"/>
                    <a:pt x="250" y="8959"/>
                  </a:cubicBezTo>
                  <a:cubicBezTo>
                    <a:pt x="1" y="9478"/>
                    <a:pt x="456" y="9955"/>
                    <a:pt x="883" y="9955"/>
                  </a:cubicBezTo>
                  <a:cubicBezTo>
                    <a:pt x="1077" y="9955"/>
                    <a:pt x="1266" y="9857"/>
                    <a:pt x="1379" y="9619"/>
                  </a:cubicBezTo>
                  <a:cubicBezTo>
                    <a:pt x="2484" y="7306"/>
                    <a:pt x="4043" y="5341"/>
                    <a:pt x="6029" y="3724"/>
                  </a:cubicBezTo>
                  <a:cubicBezTo>
                    <a:pt x="7495" y="2531"/>
                    <a:pt x="9646" y="1268"/>
                    <a:pt x="11645" y="1268"/>
                  </a:cubicBezTo>
                  <a:cubicBezTo>
                    <a:pt x="12636" y="1268"/>
                    <a:pt x="13590" y="1579"/>
                    <a:pt x="14405" y="2362"/>
                  </a:cubicBezTo>
                  <a:cubicBezTo>
                    <a:pt x="14541" y="2494"/>
                    <a:pt x="14694" y="2549"/>
                    <a:pt x="14841" y="2549"/>
                  </a:cubicBezTo>
                  <a:cubicBezTo>
                    <a:pt x="15350" y="2549"/>
                    <a:pt x="15801" y="1892"/>
                    <a:pt x="15329" y="1438"/>
                  </a:cubicBezTo>
                  <a:cubicBezTo>
                    <a:pt x="14258" y="407"/>
                    <a:pt x="13009" y="1"/>
                    <a:pt x="11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487157" y="176578"/>
              <a:ext cx="250081" cy="111320"/>
            </a:xfrm>
            <a:custGeom>
              <a:avLst/>
              <a:gdLst/>
              <a:ahLst/>
              <a:cxnLst/>
              <a:rect l="l" t="t" r="r" b="b"/>
              <a:pathLst>
                <a:path w="12823" h="5708" extrusionOk="0">
                  <a:moveTo>
                    <a:pt x="4765" y="0"/>
                  </a:moveTo>
                  <a:cubicBezTo>
                    <a:pt x="3384" y="0"/>
                    <a:pt x="1976" y="321"/>
                    <a:pt x="647" y="991"/>
                  </a:cubicBezTo>
                  <a:cubicBezTo>
                    <a:pt x="0" y="1318"/>
                    <a:pt x="398" y="2198"/>
                    <a:pt x="999" y="2198"/>
                  </a:cubicBezTo>
                  <a:cubicBezTo>
                    <a:pt x="1098" y="2198"/>
                    <a:pt x="1201" y="2174"/>
                    <a:pt x="1307" y="2121"/>
                  </a:cubicBezTo>
                  <a:cubicBezTo>
                    <a:pt x="2427" y="1556"/>
                    <a:pt x="3603" y="1289"/>
                    <a:pt x="4754" y="1289"/>
                  </a:cubicBezTo>
                  <a:cubicBezTo>
                    <a:pt x="7471" y="1289"/>
                    <a:pt x="10049" y="2781"/>
                    <a:pt x="11422" y="5380"/>
                  </a:cubicBezTo>
                  <a:cubicBezTo>
                    <a:pt x="11545" y="5611"/>
                    <a:pt x="11738" y="5707"/>
                    <a:pt x="11934" y="5707"/>
                  </a:cubicBezTo>
                  <a:cubicBezTo>
                    <a:pt x="12370" y="5707"/>
                    <a:pt x="12822" y="5233"/>
                    <a:pt x="12552" y="4719"/>
                  </a:cubicBezTo>
                  <a:cubicBezTo>
                    <a:pt x="10948" y="1686"/>
                    <a:pt x="7928" y="0"/>
                    <a:pt x="4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708288" y="335014"/>
              <a:ext cx="43257" cy="78751"/>
            </a:xfrm>
            <a:custGeom>
              <a:avLst/>
              <a:gdLst/>
              <a:ahLst/>
              <a:cxnLst/>
              <a:rect l="l" t="t" r="r" b="b"/>
              <a:pathLst>
                <a:path w="2218" h="4038" extrusionOk="0">
                  <a:moveTo>
                    <a:pt x="1450" y="1"/>
                  </a:moveTo>
                  <a:cubicBezTo>
                    <a:pt x="1124" y="1"/>
                    <a:pt x="812" y="210"/>
                    <a:pt x="840" y="630"/>
                  </a:cubicBezTo>
                  <a:cubicBezTo>
                    <a:pt x="897" y="1499"/>
                    <a:pt x="725" y="2300"/>
                    <a:pt x="292" y="3057"/>
                  </a:cubicBezTo>
                  <a:cubicBezTo>
                    <a:pt x="1" y="3565"/>
                    <a:pt x="453" y="4037"/>
                    <a:pt x="897" y="4037"/>
                  </a:cubicBezTo>
                  <a:cubicBezTo>
                    <a:pt x="1095" y="4037"/>
                    <a:pt x="1291" y="3944"/>
                    <a:pt x="1420" y="3718"/>
                  </a:cubicBezTo>
                  <a:cubicBezTo>
                    <a:pt x="1961" y="2772"/>
                    <a:pt x="2218" y="1720"/>
                    <a:pt x="2146" y="631"/>
                  </a:cubicBezTo>
                  <a:cubicBezTo>
                    <a:pt x="2119" y="212"/>
                    <a:pt x="1778"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055525" y="768137"/>
              <a:ext cx="90277" cy="129536"/>
            </a:xfrm>
            <a:custGeom>
              <a:avLst/>
              <a:gdLst/>
              <a:ahLst/>
              <a:cxnLst/>
              <a:rect l="l" t="t" r="r" b="b"/>
              <a:pathLst>
                <a:path w="4629" h="6642" extrusionOk="0">
                  <a:moveTo>
                    <a:pt x="2308" y="1972"/>
                  </a:moveTo>
                  <a:cubicBezTo>
                    <a:pt x="2902" y="3268"/>
                    <a:pt x="3707" y="5337"/>
                    <a:pt x="2649" y="5337"/>
                  </a:cubicBezTo>
                  <a:cubicBezTo>
                    <a:pt x="2598" y="5337"/>
                    <a:pt x="2543" y="5333"/>
                    <a:pt x="2483" y="5323"/>
                  </a:cubicBezTo>
                  <a:cubicBezTo>
                    <a:pt x="1603" y="5177"/>
                    <a:pt x="1410" y="4186"/>
                    <a:pt x="1560" y="3471"/>
                  </a:cubicBezTo>
                  <a:cubicBezTo>
                    <a:pt x="1673" y="2937"/>
                    <a:pt x="1978" y="2436"/>
                    <a:pt x="2308" y="1972"/>
                  </a:cubicBezTo>
                  <a:close/>
                  <a:moveTo>
                    <a:pt x="2478" y="1"/>
                  </a:moveTo>
                  <a:cubicBezTo>
                    <a:pt x="2189" y="1"/>
                    <a:pt x="1885" y="222"/>
                    <a:pt x="1798" y="528"/>
                  </a:cubicBezTo>
                  <a:lnTo>
                    <a:pt x="1798" y="528"/>
                  </a:lnTo>
                  <a:cubicBezTo>
                    <a:pt x="1740" y="569"/>
                    <a:pt x="1687" y="622"/>
                    <a:pt x="1639" y="686"/>
                  </a:cubicBezTo>
                  <a:cubicBezTo>
                    <a:pt x="762" y="1877"/>
                    <a:pt x="0" y="3125"/>
                    <a:pt x="246" y="4657"/>
                  </a:cubicBezTo>
                  <a:cubicBezTo>
                    <a:pt x="402" y="5635"/>
                    <a:pt x="1527" y="6642"/>
                    <a:pt x="2526" y="6642"/>
                  </a:cubicBezTo>
                  <a:cubicBezTo>
                    <a:pt x="3741" y="6641"/>
                    <a:pt x="4420" y="5745"/>
                    <a:pt x="4513" y="4602"/>
                  </a:cubicBezTo>
                  <a:cubicBezTo>
                    <a:pt x="4628" y="3171"/>
                    <a:pt x="3545" y="1570"/>
                    <a:pt x="2971" y="339"/>
                  </a:cubicBezTo>
                  <a:cubicBezTo>
                    <a:pt x="2859" y="100"/>
                    <a:pt x="2672" y="1"/>
                    <a:pt x="2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90224" y="739898"/>
              <a:ext cx="99658" cy="114480"/>
            </a:xfrm>
            <a:custGeom>
              <a:avLst/>
              <a:gdLst/>
              <a:ahLst/>
              <a:cxnLst/>
              <a:rect l="l" t="t" r="r" b="b"/>
              <a:pathLst>
                <a:path w="5110" h="5870" extrusionOk="0">
                  <a:moveTo>
                    <a:pt x="3056" y="2153"/>
                  </a:moveTo>
                  <a:cubicBezTo>
                    <a:pt x="3644" y="2964"/>
                    <a:pt x="4265" y="4165"/>
                    <a:pt x="3177" y="4532"/>
                  </a:cubicBezTo>
                  <a:cubicBezTo>
                    <a:pt x="3099" y="4558"/>
                    <a:pt x="3031" y="4571"/>
                    <a:pt x="2971" y="4571"/>
                  </a:cubicBezTo>
                  <a:cubicBezTo>
                    <a:pt x="2373" y="4571"/>
                    <a:pt x="2667" y="3333"/>
                    <a:pt x="2754" y="2985"/>
                  </a:cubicBezTo>
                  <a:cubicBezTo>
                    <a:pt x="2825" y="2699"/>
                    <a:pt x="2928" y="2421"/>
                    <a:pt x="3056" y="2153"/>
                  </a:cubicBezTo>
                  <a:close/>
                  <a:moveTo>
                    <a:pt x="3178" y="0"/>
                  </a:moveTo>
                  <a:cubicBezTo>
                    <a:pt x="3031" y="0"/>
                    <a:pt x="2882" y="68"/>
                    <a:pt x="2756" y="229"/>
                  </a:cubicBezTo>
                  <a:cubicBezTo>
                    <a:pt x="1666" y="1625"/>
                    <a:pt x="0" y="5566"/>
                    <a:pt x="2974" y="5861"/>
                  </a:cubicBezTo>
                  <a:cubicBezTo>
                    <a:pt x="3026" y="5867"/>
                    <a:pt x="3078" y="5869"/>
                    <a:pt x="3129" y="5869"/>
                  </a:cubicBezTo>
                  <a:cubicBezTo>
                    <a:pt x="4140" y="5869"/>
                    <a:pt x="4933" y="4884"/>
                    <a:pt x="5012" y="3937"/>
                  </a:cubicBezTo>
                  <a:cubicBezTo>
                    <a:pt x="5109" y="2754"/>
                    <a:pt x="4510" y="1818"/>
                    <a:pt x="3789" y="960"/>
                  </a:cubicBezTo>
                  <a:lnTo>
                    <a:pt x="3789" y="960"/>
                  </a:lnTo>
                  <a:cubicBezTo>
                    <a:pt x="3959" y="502"/>
                    <a:pt x="3578" y="0"/>
                    <a:pt x="3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8130022" y="992587"/>
              <a:ext cx="83432" cy="110599"/>
            </a:xfrm>
            <a:custGeom>
              <a:avLst/>
              <a:gdLst/>
              <a:ahLst/>
              <a:cxnLst/>
              <a:rect l="l" t="t" r="r" b="b"/>
              <a:pathLst>
                <a:path w="4278" h="5671" extrusionOk="0">
                  <a:moveTo>
                    <a:pt x="2249" y="1795"/>
                  </a:moveTo>
                  <a:cubicBezTo>
                    <a:pt x="2421" y="2059"/>
                    <a:pt x="2563" y="2341"/>
                    <a:pt x="2677" y="2648"/>
                  </a:cubicBezTo>
                  <a:cubicBezTo>
                    <a:pt x="2799" y="2975"/>
                    <a:pt x="3195" y="4316"/>
                    <a:pt x="2617" y="4369"/>
                  </a:cubicBezTo>
                  <a:cubicBezTo>
                    <a:pt x="2597" y="4371"/>
                    <a:pt x="2578" y="4372"/>
                    <a:pt x="2558" y="4372"/>
                  </a:cubicBezTo>
                  <a:cubicBezTo>
                    <a:pt x="2192" y="4372"/>
                    <a:pt x="1841" y="4061"/>
                    <a:pt x="1733" y="3731"/>
                  </a:cubicBezTo>
                  <a:cubicBezTo>
                    <a:pt x="1529" y="3106"/>
                    <a:pt x="1899" y="2384"/>
                    <a:pt x="2249" y="1795"/>
                  </a:cubicBezTo>
                  <a:close/>
                  <a:moveTo>
                    <a:pt x="2206" y="0"/>
                  </a:moveTo>
                  <a:cubicBezTo>
                    <a:pt x="1913" y="0"/>
                    <a:pt x="1638" y="232"/>
                    <a:pt x="1556" y="519"/>
                  </a:cubicBezTo>
                  <a:lnTo>
                    <a:pt x="1556" y="519"/>
                  </a:lnTo>
                  <a:cubicBezTo>
                    <a:pt x="1486" y="568"/>
                    <a:pt x="1422" y="637"/>
                    <a:pt x="1368" y="726"/>
                  </a:cubicBezTo>
                  <a:cubicBezTo>
                    <a:pt x="746" y="1768"/>
                    <a:pt x="0" y="3172"/>
                    <a:pt x="591" y="4394"/>
                  </a:cubicBezTo>
                  <a:cubicBezTo>
                    <a:pt x="954" y="5147"/>
                    <a:pt x="1753" y="5671"/>
                    <a:pt x="2591" y="5671"/>
                  </a:cubicBezTo>
                  <a:cubicBezTo>
                    <a:pt x="2651" y="5671"/>
                    <a:pt x="2711" y="5668"/>
                    <a:pt x="2771" y="5663"/>
                  </a:cubicBezTo>
                  <a:cubicBezTo>
                    <a:pt x="3942" y="5554"/>
                    <a:pt x="4278" y="4411"/>
                    <a:pt x="4178" y="3404"/>
                  </a:cubicBezTo>
                  <a:cubicBezTo>
                    <a:pt x="4057" y="2186"/>
                    <a:pt x="3479" y="1079"/>
                    <a:pt x="2642" y="201"/>
                  </a:cubicBezTo>
                  <a:cubicBezTo>
                    <a:pt x="2507" y="60"/>
                    <a:pt x="2354"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12305" y="871810"/>
              <a:ext cx="87683" cy="131895"/>
            </a:xfrm>
            <a:custGeom>
              <a:avLst/>
              <a:gdLst/>
              <a:ahLst/>
              <a:cxnLst/>
              <a:rect l="l" t="t" r="r" b="b"/>
              <a:pathLst>
                <a:path w="4496" h="6763" extrusionOk="0">
                  <a:moveTo>
                    <a:pt x="2427" y="1627"/>
                  </a:moveTo>
                  <a:cubicBezTo>
                    <a:pt x="3211" y="2741"/>
                    <a:pt x="3321" y="4174"/>
                    <a:pt x="2718" y="5410"/>
                  </a:cubicBezTo>
                  <a:lnTo>
                    <a:pt x="2718" y="5410"/>
                  </a:lnTo>
                  <a:cubicBezTo>
                    <a:pt x="2063" y="5237"/>
                    <a:pt x="1665" y="4596"/>
                    <a:pt x="1595" y="3901"/>
                  </a:cubicBezTo>
                  <a:cubicBezTo>
                    <a:pt x="1513" y="3095"/>
                    <a:pt x="1954" y="2291"/>
                    <a:pt x="2427" y="1627"/>
                  </a:cubicBezTo>
                  <a:close/>
                  <a:moveTo>
                    <a:pt x="2487" y="1"/>
                  </a:moveTo>
                  <a:cubicBezTo>
                    <a:pt x="2363" y="1"/>
                    <a:pt x="2243" y="40"/>
                    <a:pt x="2138" y="107"/>
                  </a:cubicBezTo>
                  <a:lnTo>
                    <a:pt x="2138" y="107"/>
                  </a:lnTo>
                  <a:cubicBezTo>
                    <a:pt x="2012" y="124"/>
                    <a:pt x="1886" y="193"/>
                    <a:pt x="1778" y="333"/>
                  </a:cubicBezTo>
                  <a:cubicBezTo>
                    <a:pt x="922" y="1436"/>
                    <a:pt x="1" y="2886"/>
                    <a:pt x="338" y="4360"/>
                  </a:cubicBezTo>
                  <a:cubicBezTo>
                    <a:pt x="595" y="5483"/>
                    <a:pt x="1508" y="6762"/>
                    <a:pt x="2795" y="6762"/>
                  </a:cubicBezTo>
                  <a:cubicBezTo>
                    <a:pt x="4105" y="6761"/>
                    <a:pt x="4368" y="4903"/>
                    <a:pt x="4424" y="3868"/>
                  </a:cubicBezTo>
                  <a:cubicBezTo>
                    <a:pt x="4495" y="2498"/>
                    <a:pt x="3876" y="1146"/>
                    <a:pt x="2924" y="193"/>
                  </a:cubicBezTo>
                  <a:cubicBezTo>
                    <a:pt x="2788" y="58"/>
                    <a:pt x="2635" y="1"/>
                    <a:pt x="2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479981" y="721156"/>
              <a:ext cx="96030" cy="129419"/>
            </a:xfrm>
            <a:custGeom>
              <a:avLst/>
              <a:gdLst/>
              <a:ahLst/>
              <a:cxnLst/>
              <a:rect l="l" t="t" r="r" b="b"/>
              <a:pathLst>
                <a:path w="4924" h="6636" extrusionOk="0">
                  <a:moveTo>
                    <a:pt x="2325" y="1634"/>
                  </a:moveTo>
                  <a:lnTo>
                    <a:pt x="2325" y="1634"/>
                  </a:lnTo>
                  <a:cubicBezTo>
                    <a:pt x="2723" y="2764"/>
                    <a:pt x="3040" y="4354"/>
                    <a:pt x="2336" y="5224"/>
                  </a:cubicBezTo>
                  <a:cubicBezTo>
                    <a:pt x="1612" y="5161"/>
                    <a:pt x="1289" y="4827"/>
                    <a:pt x="1365" y="4217"/>
                  </a:cubicBezTo>
                  <a:cubicBezTo>
                    <a:pt x="1349" y="3830"/>
                    <a:pt x="1484" y="3423"/>
                    <a:pt x="1592" y="3055"/>
                  </a:cubicBezTo>
                  <a:cubicBezTo>
                    <a:pt x="1744" y="2541"/>
                    <a:pt x="2007" y="2066"/>
                    <a:pt x="2325" y="1634"/>
                  </a:cubicBezTo>
                  <a:close/>
                  <a:moveTo>
                    <a:pt x="2239" y="0"/>
                  </a:moveTo>
                  <a:cubicBezTo>
                    <a:pt x="2091" y="0"/>
                    <a:pt x="1939" y="62"/>
                    <a:pt x="1807" y="211"/>
                  </a:cubicBezTo>
                  <a:cubicBezTo>
                    <a:pt x="916" y="1212"/>
                    <a:pt x="184" y="2493"/>
                    <a:pt x="85" y="3859"/>
                  </a:cubicBezTo>
                  <a:cubicBezTo>
                    <a:pt x="0" y="5020"/>
                    <a:pt x="466" y="6476"/>
                    <a:pt x="1827" y="6619"/>
                  </a:cubicBezTo>
                  <a:cubicBezTo>
                    <a:pt x="1927" y="6630"/>
                    <a:pt x="2024" y="6635"/>
                    <a:pt x="2116" y="6635"/>
                  </a:cubicBezTo>
                  <a:cubicBezTo>
                    <a:pt x="4924" y="6635"/>
                    <a:pt x="3865" y="1837"/>
                    <a:pt x="3206" y="345"/>
                  </a:cubicBezTo>
                  <a:cubicBezTo>
                    <a:pt x="3100" y="103"/>
                    <a:pt x="2916" y="3"/>
                    <a:pt x="2724" y="3"/>
                  </a:cubicBezTo>
                  <a:cubicBezTo>
                    <a:pt x="2642" y="3"/>
                    <a:pt x="2559" y="21"/>
                    <a:pt x="2480" y="54"/>
                  </a:cubicBezTo>
                  <a:lnTo>
                    <a:pt x="2480" y="54"/>
                  </a:lnTo>
                  <a:cubicBezTo>
                    <a:pt x="2404" y="20"/>
                    <a:pt x="2322" y="0"/>
                    <a:pt x="2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8461746" y="1025858"/>
              <a:ext cx="97883" cy="141803"/>
            </a:xfrm>
            <a:custGeom>
              <a:avLst/>
              <a:gdLst/>
              <a:ahLst/>
              <a:cxnLst/>
              <a:rect l="l" t="t" r="r" b="b"/>
              <a:pathLst>
                <a:path w="5019" h="7271" extrusionOk="0">
                  <a:moveTo>
                    <a:pt x="2537" y="2253"/>
                  </a:moveTo>
                  <a:cubicBezTo>
                    <a:pt x="2688" y="2539"/>
                    <a:pt x="2826" y="2832"/>
                    <a:pt x="2952" y="3136"/>
                  </a:cubicBezTo>
                  <a:cubicBezTo>
                    <a:pt x="3093" y="3473"/>
                    <a:pt x="3958" y="5692"/>
                    <a:pt x="3429" y="5912"/>
                  </a:cubicBezTo>
                  <a:cubicBezTo>
                    <a:pt x="3307" y="5963"/>
                    <a:pt x="3195" y="5985"/>
                    <a:pt x="3094" y="5985"/>
                  </a:cubicBezTo>
                  <a:cubicBezTo>
                    <a:pt x="2354" y="5985"/>
                    <a:pt x="2150" y="4769"/>
                    <a:pt x="2140" y="4202"/>
                  </a:cubicBezTo>
                  <a:cubicBezTo>
                    <a:pt x="2130" y="3541"/>
                    <a:pt x="2292" y="2877"/>
                    <a:pt x="2537" y="2253"/>
                  </a:cubicBezTo>
                  <a:close/>
                  <a:moveTo>
                    <a:pt x="2326" y="0"/>
                  </a:moveTo>
                  <a:cubicBezTo>
                    <a:pt x="1873" y="0"/>
                    <a:pt x="1432" y="440"/>
                    <a:pt x="1716" y="911"/>
                  </a:cubicBezTo>
                  <a:lnTo>
                    <a:pt x="1716" y="911"/>
                  </a:lnTo>
                  <a:cubicBezTo>
                    <a:pt x="713" y="2965"/>
                    <a:pt x="1" y="6875"/>
                    <a:pt x="3105" y="7256"/>
                  </a:cubicBezTo>
                  <a:cubicBezTo>
                    <a:pt x="3180" y="7266"/>
                    <a:pt x="3254" y="7270"/>
                    <a:pt x="3325" y="7270"/>
                  </a:cubicBezTo>
                  <a:cubicBezTo>
                    <a:pt x="4359" y="7270"/>
                    <a:pt x="5019" y="6344"/>
                    <a:pt x="4876" y="5368"/>
                  </a:cubicBezTo>
                  <a:cubicBezTo>
                    <a:pt x="4608" y="3525"/>
                    <a:pt x="3932" y="1823"/>
                    <a:pt x="2872" y="293"/>
                  </a:cubicBezTo>
                  <a:cubicBezTo>
                    <a:pt x="2729" y="86"/>
                    <a:pt x="2526" y="0"/>
                    <a:pt x="2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832425" y="824654"/>
              <a:ext cx="32257" cy="157210"/>
            </a:xfrm>
            <a:custGeom>
              <a:avLst/>
              <a:gdLst/>
              <a:ahLst/>
              <a:cxnLst/>
              <a:rect l="l" t="t" r="r" b="b"/>
              <a:pathLst>
                <a:path w="1654" h="8061" extrusionOk="0">
                  <a:moveTo>
                    <a:pt x="1010" y="0"/>
                  </a:moveTo>
                  <a:cubicBezTo>
                    <a:pt x="683" y="0"/>
                    <a:pt x="346" y="211"/>
                    <a:pt x="327" y="631"/>
                  </a:cubicBezTo>
                  <a:cubicBezTo>
                    <a:pt x="224" y="2896"/>
                    <a:pt x="122" y="5163"/>
                    <a:pt x="20" y="7430"/>
                  </a:cubicBezTo>
                  <a:cubicBezTo>
                    <a:pt x="1" y="7851"/>
                    <a:pt x="318" y="8061"/>
                    <a:pt x="644" y="8061"/>
                  </a:cubicBezTo>
                  <a:cubicBezTo>
                    <a:pt x="972" y="8061"/>
                    <a:pt x="1309" y="7850"/>
                    <a:pt x="1328" y="7430"/>
                  </a:cubicBezTo>
                  <a:cubicBezTo>
                    <a:pt x="1430" y="5164"/>
                    <a:pt x="1534" y="2898"/>
                    <a:pt x="1635" y="631"/>
                  </a:cubicBezTo>
                  <a:cubicBezTo>
                    <a:pt x="1653" y="210"/>
                    <a:pt x="1337"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7917589" y="967332"/>
              <a:ext cx="30268" cy="213474"/>
            </a:xfrm>
            <a:custGeom>
              <a:avLst/>
              <a:gdLst/>
              <a:ahLst/>
              <a:cxnLst/>
              <a:rect l="l" t="t" r="r" b="b"/>
              <a:pathLst>
                <a:path w="1552" h="10946" extrusionOk="0">
                  <a:moveTo>
                    <a:pt x="641" y="1"/>
                  </a:moveTo>
                  <a:cubicBezTo>
                    <a:pt x="315" y="1"/>
                    <a:pt x="1" y="210"/>
                    <a:pt x="24" y="631"/>
                  </a:cubicBezTo>
                  <a:cubicBezTo>
                    <a:pt x="208" y="3857"/>
                    <a:pt x="244" y="7084"/>
                    <a:pt x="131" y="10314"/>
                  </a:cubicBezTo>
                  <a:cubicBezTo>
                    <a:pt x="116" y="10736"/>
                    <a:pt x="436" y="10946"/>
                    <a:pt x="762" y="10946"/>
                  </a:cubicBezTo>
                  <a:cubicBezTo>
                    <a:pt x="1090" y="10946"/>
                    <a:pt x="1424" y="10735"/>
                    <a:pt x="1439" y="10314"/>
                  </a:cubicBezTo>
                  <a:cubicBezTo>
                    <a:pt x="1552" y="7084"/>
                    <a:pt x="1516" y="3857"/>
                    <a:pt x="1332" y="631"/>
                  </a:cubicBezTo>
                  <a:cubicBezTo>
                    <a:pt x="1308" y="211"/>
                    <a:pt x="968" y="1"/>
                    <a:pt x="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7951112" y="686930"/>
              <a:ext cx="32413" cy="136791"/>
            </a:xfrm>
            <a:custGeom>
              <a:avLst/>
              <a:gdLst/>
              <a:ahLst/>
              <a:cxnLst/>
              <a:rect l="l" t="t" r="r" b="b"/>
              <a:pathLst>
                <a:path w="1662" h="7014" extrusionOk="0">
                  <a:moveTo>
                    <a:pt x="642" y="1"/>
                  </a:moveTo>
                  <a:cubicBezTo>
                    <a:pt x="316" y="1"/>
                    <a:pt x="1" y="211"/>
                    <a:pt x="23" y="632"/>
                  </a:cubicBezTo>
                  <a:lnTo>
                    <a:pt x="331" y="6383"/>
                  </a:lnTo>
                  <a:cubicBezTo>
                    <a:pt x="354" y="6802"/>
                    <a:pt x="693" y="7013"/>
                    <a:pt x="1020" y="7013"/>
                  </a:cubicBezTo>
                  <a:cubicBezTo>
                    <a:pt x="1347" y="7013"/>
                    <a:pt x="1661" y="6804"/>
                    <a:pt x="1639" y="6383"/>
                  </a:cubicBezTo>
                  <a:lnTo>
                    <a:pt x="1331" y="632"/>
                  </a:lnTo>
                  <a:cubicBezTo>
                    <a:pt x="1309" y="212"/>
                    <a:pt x="970" y="1"/>
                    <a:pt x="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7704708" y="727611"/>
              <a:ext cx="31184" cy="111398"/>
            </a:xfrm>
            <a:custGeom>
              <a:avLst/>
              <a:gdLst/>
              <a:ahLst/>
              <a:cxnLst/>
              <a:rect l="l" t="t" r="r" b="b"/>
              <a:pathLst>
                <a:path w="1599" h="5712" extrusionOk="0">
                  <a:moveTo>
                    <a:pt x="975" y="0"/>
                  </a:moveTo>
                  <a:cubicBezTo>
                    <a:pt x="647" y="0"/>
                    <a:pt x="291" y="209"/>
                    <a:pt x="237" y="622"/>
                  </a:cubicBezTo>
                  <a:cubicBezTo>
                    <a:pt x="42" y="2107"/>
                    <a:pt x="1" y="3588"/>
                    <a:pt x="114" y="5082"/>
                  </a:cubicBezTo>
                  <a:cubicBezTo>
                    <a:pt x="145" y="5501"/>
                    <a:pt x="488" y="5711"/>
                    <a:pt x="816" y="5711"/>
                  </a:cubicBezTo>
                  <a:cubicBezTo>
                    <a:pt x="1142" y="5711"/>
                    <a:pt x="1452" y="5502"/>
                    <a:pt x="1421" y="5082"/>
                  </a:cubicBezTo>
                  <a:cubicBezTo>
                    <a:pt x="1309" y="3588"/>
                    <a:pt x="1350" y="2107"/>
                    <a:pt x="1544" y="622"/>
                  </a:cubicBezTo>
                  <a:cubicBezTo>
                    <a:pt x="1599" y="206"/>
                    <a:pt x="1301" y="0"/>
                    <a:pt x="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52"/>
        <p:cNvGrpSpPr/>
        <p:nvPr/>
      </p:nvGrpSpPr>
      <p:grpSpPr>
        <a:xfrm>
          <a:off x="0" y="0"/>
          <a:ext cx="0" cy="0"/>
          <a:chOff x="0" y="0"/>
          <a:chExt cx="0" cy="0"/>
        </a:xfrm>
      </p:grpSpPr>
      <p:pic>
        <p:nvPicPr>
          <p:cNvPr id="453" name="Google Shape;453;p23"/>
          <p:cNvPicPr preferRelativeResize="0"/>
          <p:nvPr/>
        </p:nvPicPr>
        <p:blipFill>
          <a:blip r:embed="rId2">
            <a:alphaModFix/>
          </a:blip>
          <a:stretch>
            <a:fillRect/>
          </a:stretch>
        </p:blipFill>
        <p:spPr>
          <a:xfrm>
            <a:off x="1" y="0"/>
            <a:ext cx="9144003" cy="5143501"/>
          </a:xfrm>
          <a:prstGeom prst="rect">
            <a:avLst/>
          </a:prstGeom>
          <a:noFill/>
          <a:ln>
            <a:noFill/>
          </a:ln>
        </p:spPr>
      </p:pic>
      <p:sp>
        <p:nvSpPr>
          <p:cNvPr id="454" name="Google Shape;454;p23"/>
          <p:cNvSpPr/>
          <p:nvPr/>
        </p:nvSpPr>
        <p:spPr>
          <a:xfrm>
            <a:off x="720000" y="540000"/>
            <a:ext cx="7704000" cy="564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56" name="Google Shape;456;p23"/>
          <p:cNvSpPr txBox="1">
            <a:spLocks noGrp="1"/>
          </p:cNvSpPr>
          <p:nvPr>
            <p:ph type="title" idx="2"/>
          </p:nvPr>
        </p:nvSpPr>
        <p:spPr>
          <a:xfrm>
            <a:off x="2050597" y="1682850"/>
            <a:ext cx="22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57" name="Google Shape;457;p23"/>
          <p:cNvSpPr txBox="1">
            <a:spLocks noGrp="1"/>
          </p:cNvSpPr>
          <p:nvPr>
            <p:ph type="subTitle" idx="1"/>
          </p:nvPr>
        </p:nvSpPr>
        <p:spPr>
          <a:xfrm>
            <a:off x="2050597" y="2269375"/>
            <a:ext cx="2268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23"/>
          <p:cNvSpPr txBox="1">
            <a:spLocks noGrp="1"/>
          </p:cNvSpPr>
          <p:nvPr>
            <p:ph type="title" idx="3"/>
          </p:nvPr>
        </p:nvSpPr>
        <p:spPr>
          <a:xfrm>
            <a:off x="6156000" y="1682850"/>
            <a:ext cx="22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59" name="Google Shape;459;p23"/>
          <p:cNvSpPr txBox="1">
            <a:spLocks noGrp="1"/>
          </p:cNvSpPr>
          <p:nvPr>
            <p:ph type="subTitle" idx="4"/>
          </p:nvPr>
        </p:nvSpPr>
        <p:spPr>
          <a:xfrm>
            <a:off x="6156000" y="2269375"/>
            <a:ext cx="2268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23"/>
          <p:cNvSpPr txBox="1">
            <a:spLocks noGrp="1"/>
          </p:cNvSpPr>
          <p:nvPr>
            <p:ph type="title" idx="5"/>
          </p:nvPr>
        </p:nvSpPr>
        <p:spPr>
          <a:xfrm>
            <a:off x="2050597" y="3532175"/>
            <a:ext cx="22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61" name="Google Shape;461;p23"/>
          <p:cNvSpPr txBox="1">
            <a:spLocks noGrp="1"/>
          </p:cNvSpPr>
          <p:nvPr>
            <p:ph type="subTitle" idx="6"/>
          </p:nvPr>
        </p:nvSpPr>
        <p:spPr>
          <a:xfrm>
            <a:off x="2050597" y="4118700"/>
            <a:ext cx="2268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23"/>
          <p:cNvSpPr txBox="1">
            <a:spLocks noGrp="1"/>
          </p:cNvSpPr>
          <p:nvPr>
            <p:ph type="title" idx="7"/>
          </p:nvPr>
        </p:nvSpPr>
        <p:spPr>
          <a:xfrm>
            <a:off x="6156000" y="3532175"/>
            <a:ext cx="22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63" name="Google Shape;463;p23"/>
          <p:cNvSpPr txBox="1">
            <a:spLocks noGrp="1"/>
          </p:cNvSpPr>
          <p:nvPr>
            <p:ph type="subTitle" idx="8"/>
          </p:nvPr>
        </p:nvSpPr>
        <p:spPr>
          <a:xfrm>
            <a:off x="6156000" y="4118700"/>
            <a:ext cx="2268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23"/>
          <p:cNvSpPr/>
          <p:nvPr/>
        </p:nvSpPr>
        <p:spPr>
          <a:xfrm>
            <a:off x="7696500" y="350721"/>
            <a:ext cx="1117548" cy="483066"/>
          </a:xfrm>
          <a:custGeom>
            <a:avLst/>
            <a:gdLst/>
            <a:ahLst/>
            <a:cxnLst/>
            <a:rect l="l" t="t" r="r" b="b"/>
            <a:pathLst>
              <a:path w="21367" h="9236" extrusionOk="0">
                <a:moveTo>
                  <a:pt x="6154" y="3179"/>
                </a:moveTo>
                <a:cubicBezTo>
                  <a:pt x="6236" y="3179"/>
                  <a:pt x="6334" y="3215"/>
                  <a:pt x="6450" y="3301"/>
                </a:cubicBezTo>
                <a:cubicBezTo>
                  <a:pt x="6964" y="3681"/>
                  <a:pt x="6344" y="4554"/>
                  <a:pt x="6031" y="4833"/>
                </a:cubicBezTo>
                <a:cubicBezTo>
                  <a:pt x="6007" y="4855"/>
                  <a:pt x="5981" y="4875"/>
                  <a:pt x="5956" y="4896"/>
                </a:cubicBezTo>
                <a:cubicBezTo>
                  <a:pt x="5833" y="4636"/>
                  <a:pt x="5746" y="4375"/>
                  <a:pt x="5738" y="4083"/>
                </a:cubicBezTo>
                <a:cubicBezTo>
                  <a:pt x="5732" y="3871"/>
                  <a:pt x="5793" y="3179"/>
                  <a:pt x="6154" y="3179"/>
                </a:cubicBezTo>
                <a:close/>
                <a:moveTo>
                  <a:pt x="13480" y="1972"/>
                </a:moveTo>
                <a:cubicBezTo>
                  <a:pt x="14064" y="1972"/>
                  <a:pt x="14497" y="2432"/>
                  <a:pt x="14526" y="3080"/>
                </a:cubicBezTo>
                <a:cubicBezTo>
                  <a:pt x="14554" y="3759"/>
                  <a:pt x="14365" y="4476"/>
                  <a:pt x="14059" y="5079"/>
                </a:cubicBezTo>
                <a:cubicBezTo>
                  <a:pt x="13920" y="5358"/>
                  <a:pt x="13758" y="5604"/>
                  <a:pt x="13577" y="5820"/>
                </a:cubicBezTo>
                <a:cubicBezTo>
                  <a:pt x="13569" y="5813"/>
                  <a:pt x="13561" y="5804"/>
                  <a:pt x="13550" y="5794"/>
                </a:cubicBezTo>
                <a:cubicBezTo>
                  <a:pt x="12979" y="5327"/>
                  <a:pt x="12436" y="4758"/>
                  <a:pt x="12247" y="4023"/>
                </a:cubicBezTo>
                <a:cubicBezTo>
                  <a:pt x="12060" y="3298"/>
                  <a:pt x="12275" y="2323"/>
                  <a:pt x="13060" y="2048"/>
                </a:cubicBezTo>
                <a:cubicBezTo>
                  <a:pt x="13206" y="1997"/>
                  <a:pt x="13347" y="1972"/>
                  <a:pt x="13480" y="1972"/>
                </a:cubicBezTo>
                <a:close/>
                <a:moveTo>
                  <a:pt x="768" y="1542"/>
                </a:moveTo>
                <a:lnTo>
                  <a:pt x="768" y="1542"/>
                </a:lnTo>
                <a:cubicBezTo>
                  <a:pt x="601" y="2607"/>
                  <a:pt x="1118" y="3766"/>
                  <a:pt x="1806" y="4576"/>
                </a:cubicBezTo>
                <a:cubicBezTo>
                  <a:pt x="2475" y="5361"/>
                  <a:pt x="3433" y="5879"/>
                  <a:pt x="4439" y="5879"/>
                </a:cubicBezTo>
                <a:cubicBezTo>
                  <a:pt x="4744" y="5879"/>
                  <a:pt x="5053" y="5832"/>
                  <a:pt x="5360" y="5729"/>
                </a:cubicBezTo>
                <a:cubicBezTo>
                  <a:pt x="6280" y="5423"/>
                  <a:pt x="7806" y="3973"/>
                  <a:pt x="6773" y="2980"/>
                </a:cubicBezTo>
                <a:cubicBezTo>
                  <a:pt x="6599" y="2813"/>
                  <a:pt x="6392" y="2733"/>
                  <a:pt x="6189" y="2733"/>
                </a:cubicBezTo>
                <a:cubicBezTo>
                  <a:pt x="5905" y="2733"/>
                  <a:pt x="5630" y="2890"/>
                  <a:pt x="5470" y="3184"/>
                </a:cubicBezTo>
                <a:cubicBezTo>
                  <a:pt x="5145" y="3781"/>
                  <a:pt x="5268" y="4572"/>
                  <a:pt x="5599" y="5135"/>
                </a:cubicBezTo>
                <a:cubicBezTo>
                  <a:pt x="5356" y="5265"/>
                  <a:pt x="5090" y="5351"/>
                  <a:pt x="4817" y="5395"/>
                </a:cubicBezTo>
                <a:cubicBezTo>
                  <a:pt x="4314" y="4773"/>
                  <a:pt x="4130" y="3948"/>
                  <a:pt x="4348" y="3170"/>
                </a:cubicBezTo>
                <a:cubicBezTo>
                  <a:pt x="4559" y="2419"/>
                  <a:pt x="5225" y="1728"/>
                  <a:pt x="5988" y="1728"/>
                </a:cubicBezTo>
                <a:cubicBezTo>
                  <a:pt x="6188" y="1728"/>
                  <a:pt x="6395" y="1776"/>
                  <a:pt x="6601" y="1882"/>
                </a:cubicBezTo>
                <a:cubicBezTo>
                  <a:pt x="7553" y="2370"/>
                  <a:pt x="7707" y="3564"/>
                  <a:pt x="7435" y="4497"/>
                </a:cubicBezTo>
                <a:cubicBezTo>
                  <a:pt x="7202" y="5299"/>
                  <a:pt x="6652" y="5998"/>
                  <a:pt x="5956" y="6456"/>
                </a:cubicBezTo>
                <a:cubicBezTo>
                  <a:pt x="5376" y="6837"/>
                  <a:pt x="4726" y="7019"/>
                  <a:pt x="4080" y="7019"/>
                </a:cubicBezTo>
                <a:cubicBezTo>
                  <a:pt x="3125" y="7019"/>
                  <a:pt x="2178" y="6622"/>
                  <a:pt x="1480" y="5884"/>
                </a:cubicBezTo>
                <a:cubicBezTo>
                  <a:pt x="828" y="5197"/>
                  <a:pt x="528" y="4289"/>
                  <a:pt x="523" y="3350"/>
                </a:cubicBezTo>
                <a:cubicBezTo>
                  <a:pt x="519" y="2835"/>
                  <a:pt x="553" y="2121"/>
                  <a:pt x="768" y="1542"/>
                </a:cubicBezTo>
                <a:close/>
                <a:moveTo>
                  <a:pt x="13431" y="454"/>
                </a:moveTo>
                <a:cubicBezTo>
                  <a:pt x="13911" y="454"/>
                  <a:pt x="14392" y="610"/>
                  <a:pt x="14814" y="968"/>
                </a:cubicBezTo>
                <a:cubicBezTo>
                  <a:pt x="16009" y="1983"/>
                  <a:pt x="15922" y="4045"/>
                  <a:pt x="15449" y="5392"/>
                </a:cubicBezTo>
                <a:cubicBezTo>
                  <a:pt x="15229" y="6021"/>
                  <a:pt x="14874" y="6554"/>
                  <a:pt x="14428" y="6987"/>
                </a:cubicBezTo>
                <a:cubicBezTo>
                  <a:pt x="14391" y="7004"/>
                  <a:pt x="14361" y="7034"/>
                  <a:pt x="14341" y="7067"/>
                </a:cubicBezTo>
                <a:cubicBezTo>
                  <a:pt x="13670" y="7682"/>
                  <a:pt x="12803" y="8079"/>
                  <a:pt x="11860" y="8239"/>
                </a:cubicBezTo>
                <a:cubicBezTo>
                  <a:pt x="11528" y="8296"/>
                  <a:pt x="11193" y="8321"/>
                  <a:pt x="10858" y="8321"/>
                </a:cubicBezTo>
                <a:cubicBezTo>
                  <a:pt x="10173" y="8321"/>
                  <a:pt x="9486" y="8215"/>
                  <a:pt x="8823" y="8047"/>
                </a:cubicBezTo>
                <a:cubicBezTo>
                  <a:pt x="8343" y="7926"/>
                  <a:pt x="7870" y="7774"/>
                  <a:pt x="7406" y="7602"/>
                </a:cubicBezTo>
                <a:cubicBezTo>
                  <a:pt x="6960" y="7436"/>
                  <a:pt x="6454" y="7272"/>
                  <a:pt x="6172" y="6876"/>
                </a:cubicBezTo>
                <a:cubicBezTo>
                  <a:pt x="6298" y="6794"/>
                  <a:pt x="6420" y="6707"/>
                  <a:pt x="6537" y="6613"/>
                </a:cubicBezTo>
                <a:cubicBezTo>
                  <a:pt x="6924" y="6991"/>
                  <a:pt x="7687" y="7137"/>
                  <a:pt x="8147" y="7230"/>
                </a:cubicBezTo>
                <a:cubicBezTo>
                  <a:pt x="8915" y="7384"/>
                  <a:pt x="9707" y="7436"/>
                  <a:pt x="10487" y="7477"/>
                </a:cubicBezTo>
                <a:cubicBezTo>
                  <a:pt x="10599" y="7483"/>
                  <a:pt x="10710" y="7486"/>
                  <a:pt x="10820" y="7486"/>
                </a:cubicBezTo>
                <a:cubicBezTo>
                  <a:pt x="12132" y="7486"/>
                  <a:pt x="13261" y="7060"/>
                  <a:pt x="14077" y="5946"/>
                </a:cubicBezTo>
                <a:cubicBezTo>
                  <a:pt x="14754" y="5021"/>
                  <a:pt x="15379" y="3348"/>
                  <a:pt x="14795" y="2245"/>
                </a:cubicBezTo>
                <a:cubicBezTo>
                  <a:pt x="14529" y="1743"/>
                  <a:pt x="14029" y="1515"/>
                  <a:pt x="13514" y="1515"/>
                </a:cubicBezTo>
                <a:cubicBezTo>
                  <a:pt x="12997" y="1515"/>
                  <a:pt x="12465" y="1746"/>
                  <a:pt x="12142" y="2161"/>
                </a:cubicBezTo>
                <a:cubicBezTo>
                  <a:pt x="11083" y="3526"/>
                  <a:pt x="12097" y="5208"/>
                  <a:pt x="13219" y="6126"/>
                </a:cubicBezTo>
                <a:cubicBezTo>
                  <a:pt x="13232" y="6138"/>
                  <a:pt x="13247" y="6148"/>
                  <a:pt x="13261" y="6155"/>
                </a:cubicBezTo>
                <a:cubicBezTo>
                  <a:pt x="13002" y="6391"/>
                  <a:pt x="12713" y="6578"/>
                  <a:pt x="12399" y="6717"/>
                </a:cubicBezTo>
                <a:cubicBezTo>
                  <a:pt x="12439" y="6638"/>
                  <a:pt x="12434" y="6543"/>
                  <a:pt x="12343" y="6468"/>
                </a:cubicBezTo>
                <a:cubicBezTo>
                  <a:pt x="11124" y="5444"/>
                  <a:pt x="10363" y="3833"/>
                  <a:pt x="10935" y="2258"/>
                </a:cubicBezTo>
                <a:cubicBezTo>
                  <a:pt x="11314" y="1218"/>
                  <a:pt x="12369" y="454"/>
                  <a:pt x="13431" y="454"/>
                </a:cubicBezTo>
                <a:close/>
                <a:moveTo>
                  <a:pt x="20041" y="7227"/>
                </a:moveTo>
                <a:cubicBezTo>
                  <a:pt x="20007" y="7267"/>
                  <a:pt x="19975" y="7307"/>
                  <a:pt x="19938" y="7345"/>
                </a:cubicBezTo>
                <a:cubicBezTo>
                  <a:pt x="19466" y="7844"/>
                  <a:pt x="18883" y="8246"/>
                  <a:pt x="18239" y="8486"/>
                </a:cubicBezTo>
                <a:cubicBezTo>
                  <a:pt x="17733" y="8674"/>
                  <a:pt x="17195" y="8768"/>
                  <a:pt x="16656" y="8768"/>
                </a:cubicBezTo>
                <a:cubicBezTo>
                  <a:pt x="16485" y="8768"/>
                  <a:pt x="16313" y="8758"/>
                  <a:pt x="16143" y="8739"/>
                </a:cubicBezTo>
                <a:cubicBezTo>
                  <a:pt x="15552" y="8675"/>
                  <a:pt x="14389" y="8471"/>
                  <a:pt x="14022" y="7908"/>
                </a:cubicBezTo>
                <a:cubicBezTo>
                  <a:pt x="14238" y="7770"/>
                  <a:pt x="14442" y="7615"/>
                  <a:pt x="14632" y="7446"/>
                </a:cubicBezTo>
                <a:cubicBezTo>
                  <a:pt x="15376" y="7857"/>
                  <a:pt x="16216" y="8044"/>
                  <a:pt x="17061" y="8044"/>
                </a:cubicBezTo>
                <a:cubicBezTo>
                  <a:pt x="17418" y="8044"/>
                  <a:pt x="17777" y="8011"/>
                  <a:pt x="18129" y="7947"/>
                </a:cubicBezTo>
                <a:cubicBezTo>
                  <a:pt x="18774" y="7828"/>
                  <a:pt x="19407" y="7597"/>
                  <a:pt x="19975" y="7267"/>
                </a:cubicBezTo>
                <a:lnTo>
                  <a:pt x="20041" y="7227"/>
                </a:lnTo>
                <a:close/>
                <a:moveTo>
                  <a:pt x="13409" y="0"/>
                </a:moveTo>
                <a:cubicBezTo>
                  <a:pt x="12465" y="0"/>
                  <a:pt x="11511" y="462"/>
                  <a:pt x="10939" y="1254"/>
                </a:cubicBezTo>
                <a:cubicBezTo>
                  <a:pt x="9621" y="3077"/>
                  <a:pt x="10406" y="5459"/>
                  <a:pt x="12009" y="6802"/>
                </a:cubicBezTo>
                <a:cubicBezTo>
                  <a:pt x="12029" y="6819"/>
                  <a:pt x="12050" y="6831"/>
                  <a:pt x="12071" y="6840"/>
                </a:cubicBezTo>
                <a:cubicBezTo>
                  <a:pt x="11696" y="6961"/>
                  <a:pt x="11288" y="7022"/>
                  <a:pt x="10851" y="7022"/>
                </a:cubicBezTo>
                <a:cubicBezTo>
                  <a:pt x="10792" y="7022"/>
                  <a:pt x="10733" y="7021"/>
                  <a:pt x="10673" y="7019"/>
                </a:cubicBezTo>
                <a:cubicBezTo>
                  <a:pt x="9930" y="6993"/>
                  <a:pt x="9173" y="6945"/>
                  <a:pt x="8441" y="6816"/>
                </a:cubicBezTo>
                <a:cubicBezTo>
                  <a:pt x="8101" y="6756"/>
                  <a:pt x="7764" y="6675"/>
                  <a:pt x="7437" y="6562"/>
                </a:cubicBezTo>
                <a:cubicBezTo>
                  <a:pt x="7245" y="6495"/>
                  <a:pt x="7059" y="6391"/>
                  <a:pt x="6867" y="6317"/>
                </a:cubicBezTo>
                <a:cubicBezTo>
                  <a:pt x="7377" y="5812"/>
                  <a:pt x="7759" y="5178"/>
                  <a:pt x="7930" y="4475"/>
                </a:cubicBezTo>
                <a:cubicBezTo>
                  <a:pt x="8133" y="3645"/>
                  <a:pt x="8053" y="2685"/>
                  <a:pt x="7490" y="2005"/>
                </a:cubicBezTo>
                <a:cubicBezTo>
                  <a:pt x="7108" y="1542"/>
                  <a:pt x="6547" y="1254"/>
                  <a:pt x="5966" y="1254"/>
                </a:cubicBezTo>
                <a:cubicBezTo>
                  <a:pt x="5763" y="1254"/>
                  <a:pt x="5558" y="1289"/>
                  <a:pt x="5357" y="1364"/>
                </a:cubicBezTo>
                <a:cubicBezTo>
                  <a:pt x="3748" y="1965"/>
                  <a:pt x="3387" y="4092"/>
                  <a:pt x="4269" y="5418"/>
                </a:cubicBezTo>
                <a:cubicBezTo>
                  <a:pt x="4075" y="5407"/>
                  <a:pt x="3881" y="5375"/>
                  <a:pt x="3696" y="5320"/>
                </a:cubicBezTo>
                <a:cubicBezTo>
                  <a:pt x="1971" y="4813"/>
                  <a:pt x="611" y="2480"/>
                  <a:pt x="1362" y="763"/>
                </a:cubicBezTo>
                <a:cubicBezTo>
                  <a:pt x="1371" y="740"/>
                  <a:pt x="1376" y="719"/>
                  <a:pt x="1376" y="700"/>
                </a:cubicBezTo>
                <a:cubicBezTo>
                  <a:pt x="1387" y="677"/>
                  <a:pt x="1390" y="654"/>
                  <a:pt x="1385" y="630"/>
                </a:cubicBezTo>
                <a:lnTo>
                  <a:pt x="1385" y="630"/>
                </a:lnTo>
                <a:cubicBezTo>
                  <a:pt x="1387" y="632"/>
                  <a:pt x="1390" y="634"/>
                  <a:pt x="1393" y="634"/>
                </a:cubicBezTo>
                <a:cubicBezTo>
                  <a:pt x="1429" y="633"/>
                  <a:pt x="1464" y="630"/>
                  <a:pt x="1500" y="629"/>
                </a:cubicBezTo>
                <a:cubicBezTo>
                  <a:pt x="1528" y="628"/>
                  <a:pt x="1528" y="586"/>
                  <a:pt x="1500" y="585"/>
                </a:cubicBezTo>
                <a:cubicBezTo>
                  <a:pt x="1464" y="583"/>
                  <a:pt x="1429" y="581"/>
                  <a:pt x="1393" y="580"/>
                </a:cubicBezTo>
                <a:cubicBezTo>
                  <a:pt x="1392" y="579"/>
                  <a:pt x="1392" y="579"/>
                  <a:pt x="1391" y="579"/>
                </a:cubicBezTo>
                <a:cubicBezTo>
                  <a:pt x="1380" y="579"/>
                  <a:pt x="1374" y="587"/>
                  <a:pt x="1370" y="596"/>
                </a:cubicBezTo>
                <a:cubicBezTo>
                  <a:pt x="1352" y="568"/>
                  <a:pt x="1321" y="548"/>
                  <a:pt x="1282" y="548"/>
                </a:cubicBezTo>
                <a:cubicBezTo>
                  <a:pt x="1274" y="548"/>
                  <a:pt x="1266" y="549"/>
                  <a:pt x="1257" y="550"/>
                </a:cubicBezTo>
                <a:lnTo>
                  <a:pt x="1256" y="550"/>
                </a:lnTo>
                <a:cubicBezTo>
                  <a:pt x="1249" y="549"/>
                  <a:pt x="1241" y="548"/>
                  <a:pt x="1234" y="548"/>
                </a:cubicBezTo>
                <a:cubicBezTo>
                  <a:pt x="1205" y="548"/>
                  <a:pt x="1175" y="559"/>
                  <a:pt x="1149" y="581"/>
                </a:cubicBezTo>
                <a:cubicBezTo>
                  <a:pt x="469" y="807"/>
                  <a:pt x="273" y="1748"/>
                  <a:pt x="164" y="2368"/>
                </a:cubicBezTo>
                <a:cubicBezTo>
                  <a:pt x="1" y="3308"/>
                  <a:pt x="43" y="4307"/>
                  <a:pt x="449" y="5182"/>
                </a:cubicBezTo>
                <a:cubicBezTo>
                  <a:pt x="1085" y="6556"/>
                  <a:pt x="2563" y="7508"/>
                  <a:pt x="4076" y="7508"/>
                </a:cubicBezTo>
                <a:cubicBezTo>
                  <a:pt x="4211" y="7508"/>
                  <a:pt x="4347" y="7500"/>
                  <a:pt x="4482" y="7484"/>
                </a:cubicBezTo>
                <a:cubicBezTo>
                  <a:pt x="4953" y="7431"/>
                  <a:pt x="5409" y="7286"/>
                  <a:pt x="5830" y="7071"/>
                </a:cubicBezTo>
                <a:cubicBezTo>
                  <a:pt x="6245" y="7786"/>
                  <a:pt x="7194" y="8032"/>
                  <a:pt x="7939" y="8277"/>
                </a:cubicBezTo>
                <a:cubicBezTo>
                  <a:pt x="8869" y="8584"/>
                  <a:pt x="9858" y="8789"/>
                  <a:pt x="10843" y="8789"/>
                </a:cubicBezTo>
                <a:cubicBezTo>
                  <a:pt x="11017" y="8789"/>
                  <a:pt x="11190" y="8783"/>
                  <a:pt x="11363" y="8770"/>
                </a:cubicBezTo>
                <a:cubicBezTo>
                  <a:pt x="12204" y="8706"/>
                  <a:pt x="13021" y="8473"/>
                  <a:pt x="13734" y="8078"/>
                </a:cubicBezTo>
                <a:cubicBezTo>
                  <a:pt x="14014" y="8676"/>
                  <a:pt x="14915" y="8958"/>
                  <a:pt x="15500" y="9098"/>
                </a:cubicBezTo>
                <a:cubicBezTo>
                  <a:pt x="15883" y="9190"/>
                  <a:pt x="16279" y="9236"/>
                  <a:pt x="16675" y="9236"/>
                </a:cubicBezTo>
                <a:cubicBezTo>
                  <a:pt x="17138" y="9236"/>
                  <a:pt x="17601" y="9173"/>
                  <a:pt x="18045" y="9046"/>
                </a:cubicBezTo>
                <a:cubicBezTo>
                  <a:pt x="18794" y="8831"/>
                  <a:pt x="19484" y="8429"/>
                  <a:pt x="20053" y="7896"/>
                </a:cubicBezTo>
                <a:cubicBezTo>
                  <a:pt x="20609" y="7378"/>
                  <a:pt x="21223" y="6610"/>
                  <a:pt x="21346" y="5839"/>
                </a:cubicBezTo>
                <a:cubicBezTo>
                  <a:pt x="21367" y="5700"/>
                  <a:pt x="21253" y="5587"/>
                  <a:pt x="21138" y="5587"/>
                </a:cubicBezTo>
                <a:cubicBezTo>
                  <a:pt x="21080" y="5587"/>
                  <a:pt x="21020" y="5617"/>
                  <a:pt x="20979" y="5688"/>
                </a:cubicBezTo>
                <a:cubicBezTo>
                  <a:pt x="20911" y="5804"/>
                  <a:pt x="20846" y="5919"/>
                  <a:pt x="20785" y="6034"/>
                </a:cubicBezTo>
                <a:cubicBezTo>
                  <a:pt x="20655" y="6144"/>
                  <a:pt x="20541" y="6276"/>
                  <a:pt x="20407" y="6389"/>
                </a:cubicBezTo>
                <a:cubicBezTo>
                  <a:pt x="20198" y="6566"/>
                  <a:pt x="19972" y="6721"/>
                  <a:pt x="19735" y="6858"/>
                </a:cubicBezTo>
                <a:cubicBezTo>
                  <a:pt x="19222" y="7158"/>
                  <a:pt x="18658" y="7362"/>
                  <a:pt x="18075" y="7475"/>
                </a:cubicBezTo>
                <a:cubicBezTo>
                  <a:pt x="17744" y="7540"/>
                  <a:pt x="17411" y="7571"/>
                  <a:pt x="17079" y="7571"/>
                </a:cubicBezTo>
                <a:cubicBezTo>
                  <a:pt x="16349" y="7571"/>
                  <a:pt x="15624" y="7419"/>
                  <a:pt x="14942" y="7140"/>
                </a:cubicBezTo>
                <a:cubicBezTo>
                  <a:pt x="15293" y="6762"/>
                  <a:pt x="15583" y="6319"/>
                  <a:pt x="15792" y="5814"/>
                </a:cubicBezTo>
                <a:cubicBezTo>
                  <a:pt x="16429" y="4273"/>
                  <a:pt x="16539" y="1915"/>
                  <a:pt x="15206" y="686"/>
                </a:cubicBezTo>
                <a:cubicBezTo>
                  <a:pt x="14694" y="215"/>
                  <a:pt x="14053" y="0"/>
                  <a:pt x="13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6885236" y="267350"/>
            <a:ext cx="694697" cy="451110"/>
          </a:xfrm>
          <a:custGeom>
            <a:avLst/>
            <a:gdLst/>
            <a:ahLst/>
            <a:cxnLst/>
            <a:rect l="l" t="t" r="r" b="b"/>
            <a:pathLst>
              <a:path w="21863" h="14197" extrusionOk="0">
                <a:moveTo>
                  <a:pt x="13374" y="695"/>
                </a:moveTo>
                <a:cubicBezTo>
                  <a:pt x="16262" y="695"/>
                  <a:pt x="19301" y="2423"/>
                  <a:pt x="18030" y="5502"/>
                </a:cubicBezTo>
                <a:cubicBezTo>
                  <a:pt x="17935" y="5736"/>
                  <a:pt x="18157" y="5917"/>
                  <a:pt x="18368" y="5917"/>
                </a:cubicBezTo>
                <a:cubicBezTo>
                  <a:pt x="18476" y="5917"/>
                  <a:pt x="18581" y="5870"/>
                  <a:pt x="18639" y="5758"/>
                </a:cubicBezTo>
                <a:cubicBezTo>
                  <a:pt x="18645" y="5753"/>
                  <a:pt x="18645" y="5748"/>
                  <a:pt x="18650" y="5742"/>
                </a:cubicBezTo>
                <a:cubicBezTo>
                  <a:pt x="18670" y="5742"/>
                  <a:pt x="18692" y="5742"/>
                  <a:pt x="18717" y="5737"/>
                </a:cubicBezTo>
                <a:cubicBezTo>
                  <a:pt x="18830" y="5715"/>
                  <a:pt x="18944" y="5704"/>
                  <a:pt x="19058" y="5704"/>
                </a:cubicBezTo>
                <a:cubicBezTo>
                  <a:pt x="20206" y="5704"/>
                  <a:pt x="21328" y="6784"/>
                  <a:pt x="20894" y="7991"/>
                </a:cubicBezTo>
                <a:cubicBezTo>
                  <a:pt x="20705" y="8534"/>
                  <a:pt x="20229" y="8969"/>
                  <a:pt x="19684" y="9159"/>
                </a:cubicBezTo>
                <a:cubicBezTo>
                  <a:pt x="19493" y="9227"/>
                  <a:pt x="19316" y="9254"/>
                  <a:pt x="19144" y="9254"/>
                </a:cubicBezTo>
                <a:cubicBezTo>
                  <a:pt x="18837" y="9254"/>
                  <a:pt x="18547" y="9167"/>
                  <a:pt x="18228" y="9073"/>
                </a:cubicBezTo>
                <a:cubicBezTo>
                  <a:pt x="18157" y="9042"/>
                  <a:pt x="18079" y="9005"/>
                  <a:pt x="17998" y="8974"/>
                </a:cubicBezTo>
                <a:cubicBezTo>
                  <a:pt x="17970" y="8963"/>
                  <a:pt x="17944" y="8958"/>
                  <a:pt x="17919" y="8958"/>
                </a:cubicBezTo>
                <a:cubicBezTo>
                  <a:pt x="17821" y="8958"/>
                  <a:pt x="17751" y="9039"/>
                  <a:pt x="17731" y="9133"/>
                </a:cubicBezTo>
                <a:cubicBezTo>
                  <a:pt x="17608" y="9282"/>
                  <a:pt x="17598" y="9523"/>
                  <a:pt x="17807" y="9635"/>
                </a:cubicBezTo>
                <a:cubicBezTo>
                  <a:pt x="18008" y="9748"/>
                  <a:pt x="18218" y="9826"/>
                  <a:pt x="18432" y="9876"/>
                </a:cubicBezTo>
                <a:cubicBezTo>
                  <a:pt x="19402" y="11024"/>
                  <a:pt x="17459" y="12237"/>
                  <a:pt x="16784" y="12611"/>
                </a:cubicBezTo>
                <a:cubicBezTo>
                  <a:pt x="16145" y="12966"/>
                  <a:pt x="15361" y="13252"/>
                  <a:pt x="14633" y="13395"/>
                </a:cubicBezTo>
                <a:cubicBezTo>
                  <a:pt x="14257" y="13467"/>
                  <a:pt x="13869" y="13508"/>
                  <a:pt x="13482" y="13508"/>
                </a:cubicBezTo>
                <a:cubicBezTo>
                  <a:pt x="12989" y="13508"/>
                  <a:pt x="12497" y="13442"/>
                  <a:pt x="12032" y="13292"/>
                </a:cubicBezTo>
                <a:cubicBezTo>
                  <a:pt x="11074" y="12985"/>
                  <a:pt x="10438" y="12226"/>
                  <a:pt x="9562" y="11766"/>
                </a:cubicBezTo>
                <a:cubicBezTo>
                  <a:pt x="9568" y="11766"/>
                  <a:pt x="9568" y="11761"/>
                  <a:pt x="9568" y="11761"/>
                </a:cubicBezTo>
                <a:cubicBezTo>
                  <a:pt x="9617" y="11783"/>
                  <a:pt x="9667" y="11793"/>
                  <a:pt x="9716" y="11793"/>
                </a:cubicBezTo>
                <a:cubicBezTo>
                  <a:pt x="10018" y="11793"/>
                  <a:pt x="10284" y="11415"/>
                  <a:pt x="9998" y="11172"/>
                </a:cubicBezTo>
                <a:lnTo>
                  <a:pt x="9886" y="11080"/>
                </a:lnTo>
                <a:cubicBezTo>
                  <a:pt x="9800" y="11011"/>
                  <a:pt x="9699" y="10968"/>
                  <a:pt x="9598" y="10968"/>
                </a:cubicBezTo>
                <a:cubicBezTo>
                  <a:pt x="9537" y="10968"/>
                  <a:pt x="9475" y="10984"/>
                  <a:pt x="9415" y="11019"/>
                </a:cubicBezTo>
                <a:cubicBezTo>
                  <a:pt x="9395" y="11029"/>
                  <a:pt x="9373" y="11039"/>
                  <a:pt x="9353" y="11055"/>
                </a:cubicBezTo>
                <a:cubicBezTo>
                  <a:pt x="9340" y="11053"/>
                  <a:pt x="9326" y="11052"/>
                  <a:pt x="9313" y="11052"/>
                </a:cubicBezTo>
                <a:cubicBezTo>
                  <a:pt x="9215" y="11052"/>
                  <a:pt x="9121" y="11102"/>
                  <a:pt x="9071" y="11219"/>
                </a:cubicBezTo>
                <a:cubicBezTo>
                  <a:pt x="8598" y="12313"/>
                  <a:pt x="7505" y="13174"/>
                  <a:pt x="6342" y="13174"/>
                </a:cubicBezTo>
                <a:cubicBezTo>
                  <a:pt x="5931" y="13174"/>
                  <a:pt x="5511" y="13066"/>
                  <a:pt x="5106" y="12822"/>
                </a:cubicBezTo>
                <a:cubicBezTo>
                  <a:pt x="3713" y="11983"/>
                  <a:pt x="3744" y="10482"/>
                  <a:pt x="4153" y="9149"/>
                </a:cubicBezTo>
                <a:lnTo>
                  <a:pt x="4153" y="9149"/>
                </a:lnTo>
                <a:cubicBezTo>
                  <a:pt x="4219" y="9155"/>
                  <a:pt x="4291" y="9155"/>
                  <a:pt x="4358" y="9155"/>
                </a:cubicBezTo>
                <a:cubicBezTo>
                  <a:pt x="4680" y="9145"/>
                  <a:pt x="4783" y="8638"/>
                  <a:pt x="4435" y="8566"/>
                </a:cubicBezTo>
                <a:cubicBezTo>
                  <a:pt x="4401" y="8557"/>
                  <a:pt x="4364" y="8551"/>
                  <a:pt x="4323" y="8541"/>
                </a:cubicBezTo>
                <a:cubicBezTo>
                  <a:pt x="4293" y="8471"/>
                  <a:pt x="4216" y="8414"/>
                  <a:pt x="4143" y="8414"/>
                </a:cubicBezTo>
                <a:cubicBezTo>
                  <a:pt x="4114" y="8414"/>
                  <a:pt x="4085" y="8423"/>
                  <a:pt x="4061" y="8444"/>
                </a:cubicBezTo>
                <a:cubicBezTo>
                  <a:pt x="4045" y="8454"/>
                  <a:pt x="4035" y="8463"/>
                  <a:pt x="4019" y="8473"/>
                </a:cubicBezTo>
                <a:cubicBezTo>
                  <a:pt x="2826" y="8212"/>
                  <a:pt x="994" y="7675"/>
                  <a:pt x="1515" y="6138"/>
                </a:cubicBezTo>
                <a:cubicBezTo>
                  <a:pt x="1732" y="5492"/>
                  <a:pt x="2203" y="5273"/>
                  <a:pt x="2758" y="5273"/>
                </a:cubicBezTo>
                <a:cubicBezTo>
                  <a:pt x="3677" y="5273"/>
                  <a:pt x="4826" y="5875"/>
                  <a:pt x="5433" y="6138"/>
                </a:cubicBezTo>
                <a:cubicBezTo>
                  <a:pt x="5453" y="6146"/>
                  <a:pt x="5473" y="6150"/>
                  <a:pt x="5493" y="6150"/>
                </a:cubicBezTo>
                <a:cubicBezTo>
                  <a:pt x="5605" y="6150"/>
                  <a:pt x="5699" y="6027"/>
                  <a:pt x="5607" y="5923"/>
                </a:cubicBezTo>
                <a:cubicBezTo>
                  <a:pt x="5637" y="5866"/>
                  <a:pt x="5629" y="5791"/>
                  <a:pt x="5556" y="5744"/>
                </a:cubicBezTo>
                <a:cubicBezTo>
                  <a:pt x="4460" y="5016"/>
                  <a:pt x="4516" y="3387"/>
                  <a:pt x="5874" y="2998"/>
                </a:cubicBezTo>
                <a:cubicBezTo>
                  <a:pt x="6066" y="2942"/>
                  <a:pt x="6243" y="2917"/>
                  <a:pt x="6408" y="2917"/>
                </a:cubicBezTo>
                <a:cubicBezTo>
                  <a:pt x="7432" y="2917"/>
                  <a:pt x="7984" y="3895"/>
                  <a:pt x="8465" y="4755"/>
                </a:cubicBezTo>
                <a:cubicBezTo>
                  <a:pt x="8517" y="4848"/>
                  <a:pt x="8610" y="4890"/>
                  <a:pt x="8704" y="4890"/>
                </a:cubicBezTo>
                <a:cubicBezTo>
                  <a:pt x="8853" y="4890"/>
                  <a:pt x="9004" y="4784"/>
                  <a:pt x="8998" y="4611"/>
                </a:cubicBezTo>
                <a:cubicBezTo>
                  <a:pt x="8993" y="4595"/>
                  <a:pt x="8993" y="4582"/>
                  <a:pt x="8993" y="4566"/>
                </a:cubicBezTo>
                <a:cubicBezTo>
                  <a:pt x="9023" y="4540"/>
                  <a:pt x="9050" y="4498"/>
                  <a:pt x="9039" y="4437"/>
                </a:cubicBezTo>
                <a:cubicBezTo>
                  <a:pt x="8711" y="1872"/>
                  <a:pt x="10991" y="695"/>
                  <a:pt x="13374" y="695"/>
                </a:cubicBezTo>
                <a:close/>
                <a:moveTo>
                  <a:pt x="13815" y="0"/>
                </a:moveTo>
                <a:cubicBezTo>
                  <a:pt x="11630" y="0"/>
                  <a:pt x="8529" y="1041"/>
                  <a:pt x="8473" y="3266"/>
                </a:cubicBezTo>
                <a:cubicBezTo>
                  <a:pt x="7957" y="2627"/>
                  <a:pt x="7126" y="2229"/>
                  <a:pt x="6300" y="2229"/>
                </a:cubicBezTo>
                <a:cubicBezTo>
                  <a:pt x="5890" y="2229"/>
                  <a:pt x="5481" y="2328"/>
                  <a:pt x="5113" y="2544"/>
                </a:cubicBezTo>
                <a:cubicBezTo>
                  <a:pt x="4304" y="3020"/>
                  <a:pt x="3944" y="4112"/>
                  <a:pt x="4195" y="4941"/>
                </a:cubicBezTo>
                <a:cubicBezTo>
                  <a:pt x="3691" y="4706"/>
                  <a:pt x="3146" y="4553"/>
                  <a:pt x="2635" y="4553"/>
                </a:cubicBezTo>
                <a:cubicBezTo>
                  <a:pt x="1900" y="4553"/>
                  <a:pt x="1233" y="4869"/>
                  <a:pt x="846" y="5710"/>
                </a:cubicBezTo>
                <a:cubicBezTo>
                  <a:pt x="0" y="7551"/>
                  <a:pt x="1860" y="8779"/>
                  <a:pt x="3499" y="9076"/>
                </a:cubicBezTo>
                <a:cubicBezTo>
                  <a:pt x="2690" y="10459"/>
                  <a:pt x="3437" y="12631"/>
                  <a:pt x="4759" y="13421"/>
                </a:cubicBezTo>
                <a:cubicBezTo>
                  <a:pt x="5241" y="13709"/>
                  <a:pt x="5786" y="13841"/>
                  <a:pt x="6335" y="13841"/>
                </a:cubicBezTo>
                <a:cubicBezTo>
                  <a:pt x="7504" y="13841"/>
                  <a:pt x="8689" y="13241"/>
                  <a:pt x="9313" y="12257"/>
                </a:cubicBezTo>
                <a:cubicBezTo>
                  <a:pt x="9959" y="13688"/>
                  <a:pt x="11620" y="14197"/>
                  <a:pt x="13293" y="14197"/>
                </a:cubicBezTo>
                <a:cubicBezTo>
                  <a:pt x="14514" y="14197"/>
                  <a:pt x="15742" y="13926"/>
                  <a:pt x="16587" y="13543"/>
                </a:cubicBezTo>
                <a:cubicBezTo>
                  <a:pt x="17800" y="12990"/>
                  <a:pt x="19654" y="11217"/>
                  <a:pt x="19147" y="9938"/>
                </a:cubicBezTo>
                <a:cubicBezTo>
                  <a:pt x="20320" y="9891"/>
                  <a:pt x="21452" y="9086"/>
                  <a:pt x="21646" y="7821"/>
                </a:cubicBezTo>
                <a:cubicBezTo>
                  <a:pt x="21863" y="6410"/>
                  <a:pt x="20610" y="5133"/>
                  <a:pt x="19257" y="5133"/>
                </a:cubicBezTo>
                <a:cubicBezTo>
                  <a:pt x="19137" y="5133"/>
                  <a:pt x="19016" y="5143"/>
                  <a:pt x="18896" y="5164"/>
                </a:cubicBezTo>
                <a:cubicBezTo>
                  <a:pt x="19773" y="2547"/>
                  <a:pt x="16982" y="338"/>
                  <a:pt x="14507" y="39"/>
                </a:cubicBezTo>
                <a:cubicBezTo>
                  <a:pt x="14292" y="13"/>
                  <a:pt x="14059" y="0"/>
                  <a:pt x="1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21"/>
        <p:cNvGrpSpPr/>
        <p:nvPr/>
      </p:nvGrpSpPr>
      <p:grpSpPr>
        <a:xfrm>
          <a:off x="0" y="0"/>
          <a:ext cx="0" cy="0"/>
          <a:chOff x="0" y="0"/>
          <a:chExt cx="0" cy="0"/>
        </a:xfrm>
      </p:grpSpPr>
      <p:pic>
        <p:nvPicPr>
          <p:cNvPr id="622" name="Google Shape;622;p29"/>
          <p:cNvPicPr preferRelativeResize="0"/>
          <p:nvPr/>
        </p:nvPicPr>
        <p:blipFill>
          <a:blip r:embed="rId2">
            <a:alphaModFix/>
          </a:blip>
          <a:stretch>
            <a:fillRect/>
          </a:stretch>
        </p:blipFill>
        <p:spPr>
          <a:xfrm>
            <a:off x="1" y="0"/>
            <a:ext cx="9144003" cy="51435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623"/>
        <p:cNvGrpSpPr/>
        <p:nvPr/>
      </p:nvGrpSpPr>
      <p:grpSpPr>
        <a:xfrm>
          <a:off x="0" y="0"/>
          <a:ext cx="0" cy="0"/>
          <a:chOff x="0" y="0"/>
          <a:chExt cx="0" cy="0"/>
        </a:xfrm>
      </p:grpSpPr>
      <p:pic>
        <p:nvPicPr>
          <p:cNvPr id="624" name="Google Shape;624;p30"/>
          <p:cNvPicPr preferRelativeResize="0"/>
          <p:nvPr/>
        </p:nvPicPr>
        <p:blipFill>
          <a:blip r:embed="rId2">
            <a:alphaModFix/>
          </a:blip>
          <a:stretch>
            <a:fillRect/>
          </a:stretch>
        </p:blipFill>
        <p:spPr>
          <a:xfrm>
            <a:off x="1" y="0"/>
            <a:ext cx="9144003" cy="51435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accent5"/>
        </a:solidFill>
        <a:effectLst/>
      </p:bgPr>
    </p:bg>
    <p:spTree>
      <p:nvGrpSpPr>
        <p:cNvPr id="1" name="Shape 625"/>
        <p:cNvGrpSpPr/>
        <p:nvPr/>
      </p:nvGrpSpPr>
      <p:grpSpPr>
        <a:xfrm>
          <a:off x="0" y="0"/>
          <a:ext cx="0" cy="0"/>
          <a:chOff x="0" y="0"/>
          <a:chExt cx="0" cy="0"/>
        </a:xfrm>
      </p:grpSpPr>
      <p:pic>
        <p:nvPicPr>
          <p:cNvPr id="626" name="Google Shape;626;p31"/>
          <p:cNvPicPr preferRelativeResize="0"/>
          <p:nvPr/>
        </p:nvPicPr>
        <p:blipFill>
          <a:blip r:embed="rId2">
            <a:alphaModFix/>
          </a:blip>
          <a:stretch>
            <a:fillRect/>
          </a:stretch>
        </p:blipFill>
        <p:spPr>
          <a:xfrm>
            <a:off x="1" y="0"/>
            <a:ext cx="9144003" cy="51435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1_1_1_1_1_1_2">
    <p:spTree>
      <p:nvGrpSpPr>
        <p:cNvPr id="1" name="Shape 627"/>
        <p:cNvGrpSpPr/>
        <p:nvPr/>
      </p:nvGrpSpPr>
      <p:grpSpPr>
        <a:xfrm>
          <a:off x="0" y="0"/>
          <a:ext cx="0" cy="0"/>
          <a:chOff x="0" y="0"/>
          <a:chExt cx="0" cy="0"/>
        </a:xfrm>
      </p:grpSpPr>
      <p:pic>
        <p:nvPicPr>
          <p:cNvPr id="628" name="Google Shape;628;p32"/>
          <p:cNvPicPr preferRelativeResize="0"/>
          <p:nvPr/>
        </p:nvPicPr>
        <p:blipFill>
          <a:blip r:embed="rId2">
            <a:alphaModFix/>
          </a:blip>
          <a:stretch>
            <a:fillRect/>
          </a:stretch>
        </p:blipFill>
        <p:spPr>
          <a:xfrm>
            <a:off x="1" y="0"/>
            <a:ext cx="9144003" cy="5143501"/>
          </a:xfrm>
          <a:prstGeom prst="rect">
            <a:avLst/>
          </a:prstGeom>
          <a:noFill/>
          <a:ln>
            <a:noFill/>
          </a:ln>
        </p:spPr>
      </p:pic>
      <p:grpSp>
        <p:nvGrpSpPr>
          <p:cNvPr id="629" name="Google Shape;629;p32"/>
          <p:cNvGrpSpPr/>
          <p:nvPr/>
        </p:nvGrpSpPr>
        <p:grpSpPr>
          <a:xfrm>
            <a:off x="3706900" y="4097688"/>
            <a:ext cx="1730208" cy="1196641"/>
            <a:chOff x="3706900" y="4097688"/>
            <a:chExt cx="1730208" cy="1196641"/>
          </a:xfrm>
        </p:grpSpPr>
        <p:sp>
          <p:nvSpPr>
            <p:cNvPr id="630" name="Google Shape;630;p32"/>
            <p:cNvSpPr/>
            <p:nvPr/>
          </p:nvSpPr>
          <p:spPr>
            <a:xfrm>
              <a:off x="3706900" y="4590784"/>
              <a:ext cx="1716618" cy="703545"/>
            </a:xfrm>
            <a:custGeom>
              <a:avLst/>
              <a:gdLst/>
              <a:ahLst/>
              <a:cxnLst/>
              <a:rect l="l" t="t" r="r" b="b"/>
              <a:pathLst>
                <a:path w="84625" h="34683" extrusionOk="0">
                  <a:moveTo>
                    <a:pt x="42529" y="30550"/>
                  </a:moveTo>
                  <a:cubicBezTo>
                    <a:pt x="43414" y="30550"/>
                    <a:pt x="44312" y="30796"/>
                    <a:pt x="45135" y="31243"/>
                  </a:cubicBezTo>
                  <a:cubicBezTo>
                    <a:pt x="43416" y="31272"/>
                    <a:pt x="41698" y="31307"/>
                    <a:pt x="39978" y="31348"/>
                  </a:cubicBezTo>
                  <a:cubicBezTo>
                    <a:pt x="40756" y="30800"/>
                    <a:pt x="41636" y="30550"/>
                    <a:pt x="42529" y="30550"/>
                  </a:cubicBezTo>
                  <a:close/>
                  <a:moveTo>
                    <a:pt x="45931" y="25615"/>
                  </a:moveTo>
                  <a:cubicBezTo>
                    <a:pt x="47239" y="25615"/>
                    <a:pt x="47096" y="27187"/>
                    <a:pt x="46981" y="28196"/>
                  </a:cubicBezTo>
                  <a:cubicBezTo>
                    <a:pt x="46941" y="28530"/>
                    <a:pt x="47297" y="28860"/>
                    <a:pt x="47631" y="28860"/>
                  </a:cubicBezTo>
                  <a:cubicBezTo>
                    <a:pt x="47691" y="28860"/>
                    <a:pt x="47751" y="28849"/>
                    <a:pt x="47808" y="28826"/>
                  </a:cubicBezTo>
                  <a:cubicBezTo>
                    <a:pt x="48492" y="28546"/>
                    <a:pt x="49147" y="28286"/>
                    <a:pt x="49889" y="28202"/>
                  </a:cubicBezTo>
                  <a:cubicBezTo>
                    <a:pt x="49921" y="28198"/>
                    <a:pt x="49954" y="28196"/>
                    <a:pt x="49989" y="28196"/>
                  </a:cubicBezTo>
                  <a:cubicBezTo>
                    <a:pt x="50800" y="28196"/>
                    <a:pt x="52359" y="29160"/>
                    <a:pt x="51170" y="29908"/>
                  </a:cubicBezTo>
                  <a:cubicBezTo>
                    <a:pt x="50622" y="30252"/>
                    <a:pt x="50838" y="31118"/>
                    <a:pt x="51499" y="31127"/>
                  </a:cubicBezTo>
                  <a:cubicBezTo>
                    <a:pt x="51841" y="31130"/>
                    <a:pt x="52156" y="31128"/>
                    <a:pt x="52450" y="31155"/>
                  </a:cubicBezTo>
                  <a:cubicBezTo>
                    <a:pt x="50735" y="31166"/>
                    <a:pt x="49019" y="31182"/>
                    <a:pt x="47305" y="31206"/>
                  </a:cubicBezTo>
                  <a:cubicBezTo>
                    <a:pt x="47297" y="31197"/>
                    <a:pt x="47291" y="31188"/>
                    <a:pt x="47282" y="31180"/>
                  </a:cubicBezTo>
                  <a:cubicBezTo>
                    <a:pt x="45917" y="29959"/>
                    <a:pt x="44175" y="29247"/>
                    <a:pt x="42470" y="29247"/>
                  </a:cubicBezTo>
                  <a:cubicBezTo>
                    <a:pt x="40915" y="29247"/>
                    <a:pt x="39392" y="29839"/>
                    <a:pt x="38215" y="31177"/>
                  </a:cubicBezTo>
                  <a:cubicBezTo>
                    <a:pt x="38155" y="31246"/>
                    <a:pt x="38114" y="31319"/>
                    <a:pt x="38086" y="31393"/>
                  </a:cubicBezTo>
                  <a:cubicBezTo>
                    <a:pt x="36068" y="31448"/>
                    <a:pt x="34050" y="31507"/>
                    <a:pt x="32031" y="31577"/>
                  </a:cubicBezTo>
                  <a:cubicBezTo>
                    <a:pt x="32030" y="31540"/>
                    <a:pt x="32027" y="31503"/>
                    <a:pt x="32019" y="31466"/>
                  </a:cubicBezTo>
                  <a:cubicBezTo>
                    <a:pt x="31747" y="30180"/>
                    <a:pt x="31560" y="28851"/>
                    <a:pt x="32748" y="27970"/>
                  </a:cubicBezTo>
                  <a:cubicBezTo>
                    <a:pt x="33091" y="27715"/>
                    <a:pt x="33446" y="27609"/>
                    <a:pt x="33801" y="27609"/>
                  </a:cubicBezTo>
                  <a:cubicBezTo>
                    <a:pt x="35029" y="27609"/>
                    <a:pt x="36243" y="28893"/>
                    <a:pt x="36893" y="29761"/>
                  </a:cubicBezTo>
                  <a:cubicBezTo>
                    <a:pt x="37038" y="29957"/>
                    <a:pt x="37265" y="30084"/>
                    <a:pt x="37490" y="30084"/>
                  </a:cubicBezTo>
                  <a:cubicBezTo>
                    <a:pt x="37641" y="30084"/>
                    <a:pt x="37792" y="30027"/>
                    <a:pt x="37919" y="29895"/>
                  </a:cubicBezTo>
                  <a:cubicBezTo>
                    <a:pt x="39237" y="28516"/>
                    <a:pt x="40749" y="27443"/>
                    <a:pt x="42472" y="26628"/>
                  </a:cubicBezTo>
                  <a:cubicBezTo>
                    <a:pt x="43423" y="26178"/>
                    <a:pt x="44444" y="25892"/>
                    <a:pt x="45467" y="25670"/>
                  </a:cubicBezTo>
                  <a:cubicBezTo>
                    <a:pt x="45639" y="25633"/>
                    <a:pt x="45793" y="25615"/>
                    <a:pt x="45931" y="25615"/>
                  </a:cubicBezTo>
                  <a:close/>
                  <a:moveTo>
                    <a:pt x="46161" y="17037"/>
                  </a:moveTo>
                  <a:cubicBezTo>
                    <a:pt x="47495" y="17037"/>
                    <a:pt x="47568" y="19202"/>
                    <a:pt x="47357" y="20498"/>
                  </a:cubicBezTo>
                  <a:cubicBezTo>
                    <a:pt x="47292" y="20903"/>
                    <a:pt x="47660" y="21360"/>
                    <a:pt x="48039" y="21360"/>
                  </a:cubicBezTo>
                  <a:cubicBezTo>
                    <a:pt x="48182" y="21360"/>
                    <a:pt x="48327" y="21294"/>
                    <a:pt x="48451" y="21135"/>
                  </a:cubicBezTo>
                  <a:cubicBezTo>
                    <a:pt x="48925" y="20524"/>
                    <a:pt x="49560" y="19631"/>
                    <a:pt x="50379" y="19631"/>
                  </a:cubicBezTo>
                  <a:cubicBezTo>
                    <a:pt x="50550" y="19631"/>
                    <a:pt x="50728" y="19669"/>
                    <a:pt x="50914" y="19757"/>
                  </a:cubicBezTo>
                  <a:cubicBezTo>
                    <a:pt x="51325" y="19950"/>
                    <a:pt x="51128" y="20751"/>
                    <a:pt x="51102" y="21066"/>
                  </a:cubicBezTo>
                  <a:cubicBezTo>
                    <a:pt x="51070" y="21470"/>
                    <a:pt x="51213" y="21764"/>
                    <a:pt x="51371" y="22119"/>
                  </a:cubicBezTo>
                  <a:cubicBezTo>
                    <a:pt x="51456" y="22310"/>
                    <a:pt x="51714" y="22450"/>
                    <a:pt x="51940" y="22450"/>
                  </a:cubicBezTo>
                  <a:cubicBezTo>
                    <a:pt x="52000" y="22450"/>
                    <a:pt x="52057" y="22440"/>
                    <a:pt x="52109" y="22419"/>
                  </a:cubicBezTo>
                  <a:cubicBezTo>
                    <a:pt x="53082" y="22023"/>
                    <a:pt x="54061" y="21747"/>
                    <a:pt x="55074" y="21747"/>
                  </a:cubicBezTo>
                  <a:cubicBezTo>
                    <a:pt x="55487" y="21747"/>
                    <a:pt x="55907" y="21793"/>
                    <a:pt x="56334" y="21896"/>
                  </a:cubicBezTo>
                  <a:cubicBezTo>
                    <a:pt x="57993" y="22293"/>
                    <a:pt x="58996" y="24041"/>
                    <a:pt x="58418" y="25627"/>
                  </a:cubicBezTo>
                  <a:cubicBezTo>
                    <a:pt x="58028" y="26693"/>
                    <a:pt x="58180" y="27398"/>
                    <a:pt x="58887" y="28275"/>
                  </a:cubicBezTo>
                  <a:cubicBezTo>
                    <a:pt x="59699" y="29279"/>
                    <a:pt x="60436" y="29939"/>
                    <a:pt x="60645" y="31155"/>
                  </a:cubicBezTo>
                  <a:cubicBezTo>
                    <a:pt x="59427" y="31149"/>
                    <a:pt x="58209" y="31146"/>
                    <a:pt x="56991" y="31146"/>
                  </a:cubicBezTo>
                  <a:cubicBezTo>
                    <a:pt x="56314" y="31146"/>
                    <a:pt x="55638" y="31147"/>
                    <a:pt x="54961" y="31149"/>
                  </a:cubicBezTo>
                  <a:cubicBezTo>
                    <a:pt x="54301" y="30337"/>
                    <a:pt x="53603" y="30019"/>
                    <a:pt x="52731" y="29896"/>
                  </a:cubicBezTo>
                  <a:cubicBezTo>
                    <a:pt x="52949" y="29270"/>
                    <a:pt x="52880" y="28554"/>
                    <a:pt x="52419" y="27986"/>
                  </a:cubicBezTo>
                  <a:cubicBezTo>
                    <a:pt x="51787" y="27205"/>
                    <a:pt x="50975" y="26927"/>
                    <a:pt x="50117" y="26927"/>
                  </a:cubicBezTo>
                  <a:cubicBezTo>
                    <a:pt x="49537" y="26927"/>
                    <a:pt x="48936" y="27054"/>
                    <a:pt x="48356" y="27238"/>
                  </a:cubicBezTo>
                  <a:cubicBezTo>
                    <a:pt x="48366" y="26490"/>
                    <a:pt x="48249" y="25719"/>
                    <a:pt x="47788" y="25140"/>
                  </a:cubicBezTo>
                  <a:cubicBezTo>
                    <a:pt x="47296" y="24520"/>
                    <a:pt x="46679" y="24325"/>
                    <a:pt x="46010" y="24325"/>
                  </a:cubicBezTo>
                  <a:cubicBezTo>
                    <a:pt x="45592" y="24325"/>
                    <a:pt x="45155" y="24401"/>
                    <a:pt x="44715" y="24496"/>
                  </a:cubicBezTo>
                  <a:cubicBezTo>
                    <a:pt x="42000" y="25087"/>
                    <a:pt x="39502" y="26545"/>
                    <a:pt x="37505" y="28462"/>
                  </a:cubicBezTo>
                  <a:cubicBezTo>
                    <a:pt x="36551" y="27371"/>
                    <a:pt x="35212" y="26300"/>
                    <a:pt x="33791" y="26300"/>
                  </a:cubicBezTo>
                  <a:cubicBezTo>
                    <a:pt x="33338" y="26300"/>
                    <a:pt x="32876" y="26409"/>
                    <a:pt x="32416" y="26661"/>
                  </a:cubicBezTo>
                  <a:cubicBezTo>
                    <a:pt x="30448" y="27737"/>
                    <a:pt x="30334" y="29646"/>
                    <a:pt x="30724" y="31624"/>
                  </a:cubicBezTo>
                  <a:cubicBezTo>
                    <a:pt x="29618" y="31666"/>
                    <a:pt x="28511" y="31708"/>
                    <a:pt x="27406" y="31754"/>
                  </a:cubicBezTo>
                  <a:cubicBezTo>
                    <a:pt x="26844" y="29792"/>
                    <a:pt x="26448" y="27802"/>
                    <a:pt x="26237" y="25767"/>
                  </a:cubicBezTo>
                  <a:cubicBezTo>
                    <a:pt x="26064" y="24106"/>
                    <a:pt x="26047" y="22334"/>
                    <a:pt x="26815" y="20809"/>
                  </a:cubicBezTo>
                  <a:cubicBezTo>
                    <a:pt x="27388" y="19674"/>
                    <a:pt x="28392" y="19229"/>
                    <a:pt x="29461" y="19229"/>
                  </a:cubicBezTo>
                  <a:cubicBezTo>
                    <a:pt x="30317" y="19229"/>
                    <a:pt x="31215" y="19514"/>
                    <a:pt x="31968" y="19959"/>
                  </a:cubicBezTo>
                  <a:cubicBezTo>
                    <a:pt x="33723" y="20996"/>
                    <a:pt x="34668" y="23162"/>
                    <a:pt x="35520" y="24914"/>
                  </a:cubicBezTo>
                  <a:cubicBezTo>
                    <a:pt x="35629" y="25139"/>
                    <a:pt x="35822" y="25233"/>
                    <a:pt x="36025" y="25233"/>
                  </a:cubicBezTo>
                  <a:cubicBezTo>
                    <a:pt x="36260" y="25233"/>
                    <a:pt x="36507" y="25107"/>
                    <a:pt x="36650" y="24914"/>
                  </a:cubicBezTo>
                  <a:cubicBezTo>
                    <a:pt x="38215" y="22796"/>
                    <a:pt x="40065" y="20912"/>
                    <a:pt x="42158" y="19312"/>
                  </a:cubicBezTo>
                  <a:cubicBezTo>
                    <a:pt x="43076" y="18609"/>
                    <a:pt x="44050" y="17988"/>
                    <a:pt x="45046" y="17407"/>
                  </a:cubicBezTo>
                  <a:cubicBezTo>
                    <a:pt x="45490" y="17149"/>
                    <a:pt x="45858" y="17037"/>
                    <a:pt x="46161" y="17037"/>
                  </a:cubicBezTo>
                  <a:close/>
                  <a:moveTo>
                    <a:pt x="14036" y="30558"/>
                  </a:moveTo>
                  <a:cubicBezTo>
                    <a:pt x="15280" y="30558"/>
                    <a:pt x="16428" y="31388"/>
                    <a:pt x="17379" y="32244"/>
                  </a:cubicBezTo>
                  <a:cubicBezTo>
                    <a:pt x="14900" y="32382"/>
                    <a:pt x="12422" y="32534"/>
                    <a:pt x="9943" y="32698"/>
                  </a:cubicBezTo>
                  <a:cubicBezTo>
                    <a:pt x="10854" y="31917"/>
                    <a:pt x="11854" y="31232"/>
                    <a:pt x="12958" y="30776"/>
                  </a:cubicBezTo>
                  <a:cubicBezTo>
                    <a:pt x="13324" y="30625"/>
                    <a:pt x="13684" y="30558"/>
                    <a:pt x="14036" y="30558"/>
                  </a:cubicBezTo>
                  <a:close/>
                  <a:moveTo>
                    <a:pt x="46587" y="9024"/>
                  </a:moveTo>
                  <a:cubicBezTo>
                    <a:pt x="47183" y="9024"/>
                    <a:pt x="47776" y="9139"/>
                    <a:pt x="48326" y="9388"/>
                  </a:cubicBezTo>
                  <a:cubicBezTo>
                    <a:pt x="49697" y="10011"/>
                    <a:pt x="50608" y="11551"/>
                    <a:pt x="50276" y="13037"/>
                  </a:cubicBezTo>
                  <a:cubicBezTo>
                    <a:pt x="50172" y="13506"/>
                    <a:pt x="50557" y="13862"/>
                    <a:pt x="50942" y="13862"/>
                  </a:cubicBezTo>
                  <a:cubicBezTo>
                    <a:pt x="51141" y="13862"/>
                    <a:pt x="51340" y="13766"/>
                    <a:pt x="51471" y="13541"/>
                  </a:cubicBezTo>
                  <a:cubicBezTo>
                    <a:pt x="51843" y="12899"/>
                    <a:pt x="52501" y="12564"/>
                    <a:pt x="53175" y="12564"/>
                  </a:cubicBezTo>
                  <a:cubicBezTo>
                    <a:pt x="53628" y="12564"/>
                    <a:pt x="54087" y="12715"/>
                    <a:pt x="54473" y="13025"/>
                  </a:cubicBezTo>
                  <a:cubicBezTo>
                    <a:pt x="55397" y="13763"/>
                    <a:pt x="55382" y="15120"/>
                    <a:pt x="54996" y="16118"/>
                  </a:cubicBezTo>
                  <a:cubicBezTo>
                    <a:pt x="54835" y="16529"/>
                    <a:pt x="55245" y="16955"/>
                    <a:pt x="55647" y="16955"/>
                  </a:cubicBezTo>
                  <a:cubicBezTo>
                    <a:pt x="55754" y="16955"/>
                    <a:pt x="55861" y="16924"/>
                    <a:pt x="55956" y="16856"/>
                  </a:cubicBezTo>
                  <a:cubicBezTo>
                    <a:pt x="56794" y="16250"/>
                    <a:pt x="57722" y="15984"/>
                    <a:pt x="58651" y="15984"/>
                  </a:cubicBezTo>
                  <a:cubicBezTo>
                    <a:pt x="60364" y="15984"/>
                    <a:pt x="62081" y="16889"/>
                    <a:pt x="63245" y="18236"/>
                  </a:cubicBezTo>
                  <a:cubicBezTo>
                    <a:pt x="65416" y="20746"/>
                    <a:pt x="64980" y="24714"/>
                    <a:pt x="64060" y="27617"/>
                  </a:cubicBezTo>
                  <a:cubicBezTo>
                    <a:pt x="63944" y="27981"/>
                    <a:pt x="64246" y="28447"/>
                    <a:pt x="64641" y="28447"/>
                  </a:cubicBezTo>
                  <a:cubicBezTo>
                    <a:pt x="64657" y="28447"/>
                    <a:pt x="64673" y="28446"/>
                    <a:pt x="64690" y="28445"/>
                  </a:cubicBezTo>
                  <a:cubicBezTo>
                    <a:pt x="65024" y="28412"/>
                    <a:pt x="65357" y="28396"/>
                    <a:pt x="65689" y="28396"/>
                  </a:cubicBezTo>
                  <a:cubicBezTo>
                    <a:pt x="68349" y="28396"/>
                    <a:pt x="70903" y="29432"/>
                    <a:pt x="72769" y="31319"/>
                  </a:cubicBezTo>
                  <a:cubicBezTo>
                    <a:pt x="69170" y="31239"/>
                    <a:pt x="65570" y="31187"/>
                    <a:pt x="61970" y="31160"/>
                  </a:cubicBezTo>
                  <a:cubicBezTo>
                    <a:pt x="61830" y="30017"/>
                    <a:pt x="61399" y="29154"/>
                    <a:pt x="60606" y="28230"/>
                  </a:cubicBezTo>
                  <a:cubicBezTo>
                    <a:pt x="59882" y="27388"/>
                    <a:pt x="59385" y="26792"/>
                    <a:pt x="59806" y="25636"/>
                  </a:cubicBezTo>
                  <a:cubicBezTo>
                    <a:pt x="60048" y="24966"/>
                    <a:pt x="59948" y="24209"/>
                    <a:pt x="59762" y="23540"/>
                  </a:cubicBezTo>
                  <a:cubicBezTo>
                    <a:pt x="59142" y="21300"/>
                    <a:pt x="57166" y="20501"/>
                    <a:pt x="55113" y="20501"/>
                  </a:cubicBezTo>
                  <a:cubicBezTo>
                    <a:pt x="54185" y="20501"/>
                    <a:pt x="53240" y="20665"/>
                    <a:pt x="52398" y="20932"/>
                  </a:cubicBezTo>
                  <a:cubicBezTo>
                    <a:pt x="52391" y="20470"/>
                    <a:pt x="52526" y="19982"/>
                    <a:pt x="52335" y="19534"/>
                  </a:cubicBezTo>
                  <a:cubicBezTo>
                    <a:pt x="52120" y="19029"/>
                    <a:pt x="51701" y="18581"/>
                    <a:pt x="51149" y="18438"/>
                  </a:cubicBezTo>
                  <a:cubicBezTo>
                    <a:pt x="50895" y="18372"/>
                    <a:pt x="50655" y="18342"/>
                    <a:pt x="50426" y="18342"/>
                  </a:cubicBezTo>
                  <a:cubicBezTo>
                    <a:pt x="49806" y="18342"/>
                    <a:pt x="49269" y="18566"/>
                    <a:pt x="48789" y="18918"/>
                  </a:cubicBezTo>
                  <a:cubicBezTo>
                    <a:pt x="48762" y="18013"/>
                    <a:pt x="48523" y="17160"/>
                    <a:pt x="47833" y="16394"/>
                  </a:cubicBezTo>
                  <a:cubicBezTo>
                    <a:pt x="47385" y="15896"/>
                    <a:pt x="46859" y="15710"/>
                    <a:pt x="46314" y="15710"/>
                  </a:cubicBezTo>
                  <a:cubicBezTo>
                    <a:pt x="45528" y="15710"/>
                    <a:pt x="44703" y="16098"/>
                    <a:pt x="44013" y="16499"/>
                  </a:cubicBezTo>
                  <a:cubicBezTo>
                    <a:pt x="40994" y="18258"/>
                    <a:pt x="38374" y="20638"/>
                    <a:pt x="36208" y="23366"/>
                  </a:cubicBezTo>
                  <a:cubicBezTo>
                    <a:pt x="35316" y="21619"/>
                    <a:pt x="34290" y="19971"/>
                    <a:pt x="32629" y="18832"/>
                  </a:cubicBezTo>
                  <a:cubicBezTo>
                    <a:pt x="31756" y="18234"/>
                    <a:pt x="30635" y="17883"/>
                    <a:pt x="29535" y="17883"/>
                  </a:cubicBezTo>
                  <a:cubicBezTo>
                    <a:pt x="28566" y="17883"/>
                    <a:pt x="27614" y="18155"/>
                    <a:pt x="26862" y="18770"/>
                  </a:cubicBezTo>
                  <a:cubicBezTo>
                    <a:pt x="25227" y="20105"/>
                    <a:pt x="24847" y="22219"/>
                    <a:pt x="24838" y="24226"/>
                  </a:cubicBezTo>
                  <a:cubicBezTo>
                    <a:pt x="24826" y="26757"/>
                    <a:pt x="25364" y="29367"/>
                    <a:pt x="26061" y="31813"/>
                  </a:cubicBezTo>
                  <a:cubicBezTo>
                    <a:pt x="23738" y="31914"/>
                    <a:pt x="21417" y="32029"/>
                    <a:pt x="19096" y="32153"/>
                  </a:cubicBezTo>
                  <a:cubicBezTo>
                    <a:pt x="19064" y="32067"/>
                    <a:pt x="19014" y="31982"/>
                    <a:pt x="18932" y="31906"/>
                  </a:cubicBezTo>
                  <a:cubicBezTo>
                    <a:pt x="17529" y="30552"/>
                    <a:pt x="15945" y="29270"/>
                    <a:pt x="13928" y="29270"/>
                  </a:cubicBezTo>
                  <a:cubicBezTo>
                    <a:pt x="13847" y="29270"/>
                    <a:pt x="13765" y="29272"/>
                    <a:pt x="13683" y="29276"/>
                  </a:cubicBezTo>
                  <a:cubicBezTo>
                    <a:pt x="11515" y="29388"/>
                    <a:pt x="9335" y="31359"/>
                    <a:pt x="7879" y="32839"/>
                  </a:cubicBezTo>
                  <a:cubicBezTo>
                    <a:pt x="6804" y="32914"/>
                    <a:pt x="5730" y="32989"/>
                    <a:pt x="4657" y="33068"/>
                  </a:cubicBezTo>
                  <a:cubicBezTo>
                    <a:pt x="5501" y="29644"/>
                    <a:pt x="8076" y="26871"/>
                    <a:pt x="11515" y="25873"/>
                  </a:cubicBezTo>
                  <a:cubicBezTo>
                    <a:pt x="12292" y="25648"/>
                    <a:pt x="13087" y="25542"/>
                    <a:pt x="13879" y="25542"/>
                  </a:cubicBezTo>
                  <a:cubicBezTo>
                    <a:pt x="16843" y="25542"/>
                    <a:pt x="19775" y="27029"/>
                    <a:pt x="21629" y="29328"/>
                  </a:cubicBezTo>
                  <a:cubicBezTo>
                    <a:pt x="21750" y="29476"/>
                    <a:pt x="21899" y="29539"/>
                    <a:pt x="22049" y="29539"/>
                  </a:cubicBezTo>
                  <a:cubicBezTo>
                    <a:pt x="22438" y="29539"/>
                    <a:pt x="22831" y="29117"/>
                    <a:pt x="22722" y="28691"/>
                  </a:cubicBezTo>
                  <a:cubicBezTo>
                    <a:pt x="21511" y="23951"/>
                    <a:pt x="20743" y="18123"/>
                    <a:pt x="24356" y="14200"/>
                  </a:cubicBezTo>
                  <a:cubicBezTo>
                    <a:pt x="25946" y="12474"/>
                    <a:pt x="28027" y="11687"/>
                    <a:pt x="30110" y="11687"/>
                  </a:cubicBezTo>
                  <a:cubicBezTo>
                    <a:pt x="33188" y="11687"/>
                    <a:pt x="36272" y="13405"/>
                    <a:pt x="37787" y="16345"/>
                  </a:cubicBezTo>
                  <a:cubicBezTo>
                    <a:pt x="37896" y="16557"/>
                    <a:pt x="38128" y="16665"/>
                    <a:pt x="38358" y="16665"/>
                  </a:cubicBezTo>
                  <a:cubicBezTo>
                    <a:pt x="38585" y="16665"/>
                    <a:pt x="38811" y="16560"/>
                    <a:pt x="38916" y="16345"/>
                  </a:cubicBezTo>
                  <a:cubicBezTo>
                    <a:pt x="40179" y="13774"/>
                    <a:pt x="41500" y="11146"/>
                    <a:pt x="44092" y="9690"/>
                  </a:cubicBezTo>
                  <a:cubicBezTo>
                    <a:pt x="44847" y="9266"/>
                    <a:pt x="45720" y="9024"/>
                    <a:pt x="46587" y="9024"/>
                  </a:cubicBezTo>
                  <a:close/>
                  <a:moveTo>
                    <a:pt x="44086" y="1305"/>
                  </a:moveTo>
                  <a:cubicBezTo>
                    <a:pt x="44124" y="1305"/>
                    <a:pt x="44162" y="1306"/>
                    <a:pt x="44200" y="1306"/>
                  </a:cubicBezTo>
                  <a:cubicBezTo>
                    <a:pt x="47879" y="1370"/>
                    <a:pt x="50774" y="4613"/>
                    <a:pt x="52629" y="7446"/>
                  </a:cubicBezTo>
                  <a:cubicBezTo>
                    <a:pt x="52767" y="7658"/>
                    <a:pt x="52967" y="7746"/>
                    <a:pt x="53165" y="7746"/>
                  </a:cubicBezTo>
                  <a:cubicBezTo>
                    <a:pt x="53401" y="7746"/>
                    <a:pt x="53635" y="7622"/>
                    <a:pt x="53763" y="7435"/>
                  </a:cubicBezTo>
                  <a:cubicBezTo>
                    <a:pt x="54198" y="7257"/>
                    <a:pt x="54636" y="7174"/>
                    <a:pt x="55061" y="7174"/>
                  </a:cubicBezTo>
                  <a:cubicBezTo>
                    <a:pt x="57032" y="7174"/>
                    <a:pt x="58697" y="8959"/>
                    <a:pt x="58228" y="11185"/>
                  </a:cubicBezTo>
                  <a:cubicBezTo>
                    <a:pt x="58150" y="11556"/>
                    <a:pt x="58430" y="12031"/>
                    <a:pt x="58826" y="12031"/>
                  </a:cubicBezTo>
                  <a:cubicBezTo>
                    <a:pt x="58891" y="12031"/>
                    <a:pt x="58960" y="12018"/>
                    <a:pt x="59031" y="11989"/>
                  </a:cubicBezTo>
                  <a:cubicBezTo>
                    <a:pt x="59934" y="11623"/>
                    <a:pt x="60858" y="11453"/>
                    <a:pt x="61771" y="11453"/>
                  </a:cubicBezTo>
                  <a:cubicBezTo>
                    <a:pt x="64089" y="11453"/>
                    <a:pt x="66336" y="12547"/>
                    <a:pt x="67973" y="14308"/>
                  </a:cubicBezTo>
                  <a:cubicBezTo>
                    <a:pt x="70409" y="16924"/>
                    <a:pt x="70909" y="20941"/>
                    <a:pt x="70388" y="24335"/>
                  </a:cubicBezTo>
                  <a:cubicBezTo>
                    <a:pt x="70323" y="24757"/>
                    <a:pt x="70588" y="25164"/>
                    <a:pt x="71008" y="25164"/>
                  </a:cubicBezTo>
                  <a:cubicBezTo>
                    <a:pt x="71066" y="25164"/>
                    <a:pt x="71128" y="25156"/>
                    <a:pt x="71192" y="25140"/>
                  </a:cubicBezTo>
                  <a:cubicBezTo>
                    <a:pt x="71959" y="24938"/>
                    <a:pt x="72737" y="24842"/>
                    <a:pt x="73510" y="24842"/>
                  </a:cubicBezTo>
                  <a:cubicBezTo>
                    <a:pt x="77677" y="24842"/>
                    <a:pt x="81684" y="27627"/>
                    <a:pt x="83025" y="31624"/>
                  </a:cubicBezTo>
                  <a:cubicBezTo>
                    <a:pt x="80190" y="31519"/>
                    <a:pt x="77355" y="31433"/>
                    <a:pt x="74519" y="31363"/>
                  </a:cubicBezTo>
                  <a:cubicBezTo>
                    <a:pt x="72377" y="28680"/>
                    <a:pt x="69172" y="27089"/>
                    <a:pt x="65753" y="27089"/>
                  </a:cubicBezTo>
                  <a:cubicBezTo>
                    <a:pt x="65691" y="27089"/>
                    <a:pt x="65629" y="27090"/>
                    <a:pt x="65567" y="27091"/>
                  </a:cubicBezTo>
                  <a:cubicBezTo>
                    <a:pt x="66462" y="23671"/>
                    <a:pt x="66355" y="19844"/>
                    <a:pt x="63942" y="17055"/>
                  </a:cubicBezTo>
                  <a:cubicBezTo>
                    <a:pt x="62653" y="15563"/>
                    <a:pt x="60645" y="14678"/>
                    <a:pt x="58675" y="14678"/>
                  </a:cubicBezTo>
                  <a:cubicBezTo>
                    <a:pt x="57946" y="14678"/>
                    <a:pt x="57221" y="14799"/>
                    <a:pt x="56541" y="15057"/>
                  </a:cubicBezTo>
                  <a:cubicBezTo>
                    <a:pt x="56588" y="13697"/>
                    <a:pt x="55972" y="12377"/>
                    <a:pt x="54731" y="11627"/>
                  </a:cubicBezTo>
                  <a:cubicBezTo>
                    <a:pt x="54276" y="11352"/>
                    <a:pt x="53770" y="11228"/>
                    <a:pt x="53262" y="11228"/>
                  </a:cubicBezTo>
                  <a:cubicBezTo>
                    <a:pt x="52676" y="11228"/>
                    <a:pt x="52088" y="11393"/>
                    <a:pt x="51573" y="11686"/>
                  </a:cubicBezTo>
                  <a:cubicBezTo>
                    <a:pt x="51175" y="9413"/>
                    <a:pt x="48973" y="7717"/>
                    <a:pt x="46594" y="7717"/>
                  </a:cubicBezTo>
                  <a:cubicBezTo>
                    <a:pt x="46354" y="7717"/>
                    <a:pt x="46113" y="7735"/>
                    <a:pt x="45871" y="7770"/>
                  </a:cubicBezTo>
                  <a:cubicBezTo>
                    <a:pt x="42066" y="8330"/>
                    <a:pt x="39935" y="11489"/>
                    <a:pt x="38298" y="14661"/>
                  </a:cubicBezTo>
                  <a:cubicBezTo>
                    <a:pt x="36436" y="11938"/>
                    <a:pt x="33323" y="10388"/>
                    <a:pt x="30178" y="10388"/>
                  </a:cubicBezTo>
                  <a:cubicBezTo>
                    <a:pt x="28124" y="10388"/>
                    <a:pt x="26056" y="11050"/>
                    <a:pt x="24315" y="12478"/>
                  </a:cubicBezTo>
                  <a:cubicBezTo>
                    <a:pt x="20029" y="15993"/>
                    <a:pt x="19965" y="21727"/>
                    <a:pt x="20953" y="26806"/>
                  </a:cubicBezTo>
                  <a:cubicBezTo>
                    <a:pt x="18950" y="25174"/>
                    <a:pt x="16420" y="24290"/>
                    <a:pt x="13843" y="24290"/>
                  </a:cubicBezTo>
                  <a:cubicBezTo>
                    <a:pt x="12949" y="24290"/>
                    <a:pt x="12050" y="24396"/>
                    <a:pt x="11165" y="24614"/>
                  </a:cubicBezTo>
                  <a:cubicBezTo>
                    <a:pt x="7170" y="25600"/>
                    <a:pt x="4072" y="29204"/>
                    <a:pt x="3287" y="33174"/>
                  </a:cubicBezTo>
                  <a:cubicBezTo>
                    <a:pt x="2644" y="33222"/>
                    <a:pt x="2001" y="33270"/>
                    <a:pt x="1358" y="33319"/>
                  </a:cubicBezTo>
                  <a:cubicBezTo>
                    <a:pt x="1637" y="29306"/>
                    <a:pt x="2952" y="25382"/>
                    <a:pt x="5795" y="22441"/>
                  </a:cubicBezTo>
                  <a:cubicBezTo>
                    <a:pt x="7829" y="20335"/>
                    <a:pt x="10725" y="19111"/>
                    <a:pt x="13617" y="19111"/>
                  </a:cubicBezTo>
                  <a:cubicBezTo>
                    <a:pt x="14866" y="19111"/>
                    <a:pt x="16115" y="19339"/>
                    <a:pt x="17294" y="19823"/>
                  </a:cubicBezTo>
                  <a:cubicBezTo>
                    <a:pt x="17368" y="19853"/>
                    <a:pt x="17439" y="19867"/>
                    <a:pt x="17506" y="19867"/>
                  </a:cubicBezTo>
                  <a:cubicBezTo>
                    <a:pt x="17902" y="19867"/>
                    <a:pt x="18159" y="19385"/>
                    <a:pt x="18098" y="19019"/>
                  </a:cubicBezTo>
                  <a:cubicBezTo>
                    <a:pt x="17335" y="14515"/>
                    <a:pt x="19430" y="9854"/>
                    <a:pt x="23267" y="7396"/>
                  </a:cubicBezTo>
                  <a:cubicBezTo>
                    <a:pt x="25000" y="6286"/>
                    <a:pt x="27009" y="5766"/>
                    <a:pt x="29027" y="5766"/>
                  </a:cubicBezTo>
                  <a:cubicBezTo>
                    <a:pt x="31548" y="5766"/>
                    <a:pt x="34082" y="6578"/>
                    <a:pt x="36108" y="8067"/>
                  </a:cubicBezTo>
                  <a:cubicBezTo>
                    <a:pt x="36213" y="8144"/>
                    <a:pt x="36321" y="8178"/>
                    <a:pt x="36425" y="8178"/>
                  </a:cubicBezTo>
                  <a:cubicBezTo>
                    <a:pt x="36760" y="8178"/>
                    <a:pt x="37055" y="7833"/>
                    <a:pt x="37091" y="7503"/>
                  </a:cubicBezTo>
                  <a:cubicBezTo>
                    <a:pt x="37469" y="4007"/>
                    <a:pt x="40611" y="1305"/>
                    <a:pt x="44086" y="1305"/>
                  </a:cubicBezTo>
                  <a:close/>
                  <a:moveTo>
                    <a:pt x="43803" y="1"/>
                  </a:moveTo>
                  <a:cubicBezTo>
                    <a:pt x="43692" y="1"/>
                    <a:pt x="43581" y="3"/>
                    <a:pt x="43468" y="7"/>
                  </a:cubicBezTo>
                  <a:cubicBezTo>
                    <a:pt x="39857" y="147"/>
                    <a:pt x="36837" y="3014"/>
                    <a:pt x="35983" y="6407"/>
                  </a:cubicBezTo>
                  <a:cubicBezTo>
                    <a:pt x="33929" y="5129"/>
                    <a:pt x="31553" y="4484"/>
                    <a:pt x="29175" y="4484"/>
                  </a:cubicBezTo>
                  <a:cubicBezTo>
                    <a:pt x="26771" y="4484"/>
                    <a:pt x="24366" y="5143"/>
                    <a:pt x="22290" y="6472"/>
                  </a:cubicBezTo>
                  <a:cubicBezTo>
                    <a:pt x="18394" y="8968"/>
                    <a:pt x="16349" y="13701"/>
                    <a:pt x="16701" y="18233"/>
                  </a:cubicBezTo>
                  <a:cubicBezTo>
                    <a:pt x="15709" y="17934"/>
                    <a:pt x="14697" y="17794"/>
                    <a:pt x="13688" y="17794"/>
                  </a:cubicBezTo>
                  <a:cubicBezTo>
                    <a:pt x="10706" y="17794"/>
                    <a:pt x="7756" y="19019"/>
                    <a:pt x="5441" y="20986"/>
                  </a:cubicBezTo>
                  <a:cubicBezTo>
                    <a:pt x="1717" y="24149"/>
                    <a:pt x="199" y="29311"/>
                    <a:pt x="13" y="34028"/>
                  </a:cubicBezTo>
                  <a:cubicBezTo>
                    <a:pt x="1" y="34351"/>
                    <a:pt x="298" y="34683"/>
                    <a:pt x="629" y="34683"/>
                  </a:cubicBezTo>
                  <a:cubicBezTo>
                    <a:pt x="642" y="34683"/>
                    <a:pt x="655" y="34682"/>
                    <a:pt x="668" y="34681"/>
                  </a:cubicBezTo>
                  <a:cubicBezTo>
                    <a:pt x="19356" y="33196"/>
                    <a:pt x="38098" y="32453"/>
                    <a:pt x="56843" y="32453"/>
                  </a:cubicBezTo>
                  <a:cubicBezTo>
                    <a:pt x="62630" y="32453"/>
                    <a:pt x="68417" y="32524"/>
                    <a:pt x="74203" y="32665"/>
                  </a:cubicBezTo>
                  <a:cubicBezTo>
                    <a:pt x="74218" y="32666"/>
                    <a:pt x="74232" y="32667"/>
                    <a:pt x="74247" y="32667"/>
                  </a:cubicBezTo>
                  <a:cubicBezTo>
                    <a:pt x="74253" y="32667"/>
                    <a:pt x="74260" y="32667"/>
                    <a:pt x="74266" y="32667"/>
                  </a:cubicBezTo>
                  <a:cubicBezTo>
                    <a:pt x="77480" y="32745"/>
                    <a:pt x="80692" y="32844"/>
                    <a:pt x="83905" y="32967"/>
                  </a:cubicBezTo>
                  <a:cubicBezTo>
                    <a:pt x="83913" y="32967"/>
                    <a:pt x="83922" y="32967"/>
                    <a:pt x="83930" y="32967"/>
                  </a:cubicBezTo>
                  <a:cubicBezTo>
                    <a:pt x="84356" y="32967"/>
                    <a:pt x="84625" y="32530"/>
                    <a:pt x="84534" y="32139"/>
                  </a:cubicBezTo>
                  <a:cubicBezTo>
                    <a:pt x="83378" y="27100"/>
                    <a:pt x="78521" y="23545"/>
                    <a:pt x="73489" y="23545"/>
                  </a:cubicBezTo>
                  <a:cubicBezTo>
                    <a:pt x="72918" y="23545"/>
                    <a:pt x="72344" y="23590"/>
                    <a:pt x="71774" y="23685"/>
                  </a:cubicBezTo>
                  <a:cubicBezTo>
                    <a:pt x="72138" y="19994"/>
                    <a:pt x="71367" y="16275"/>
                    <a:pt x="68901" y="13382"/>
                  </a:cubicBezTo>
                  <a:cubicBezTo>
                    <a:pt x="67164" y="11345"/>
                    <a:pt x="64460" y="10141"/>
                    <a:pt x="61787" y="10141"/>
                  </a:cubicBezTo>
                  <a:cubicBezTo>
                    <a:pt x="61050" y="10141"/>
                    <a:pt x="60315" y="10232"/>
                    <a:pt x="59603" y="10424"/>
                  </a:cubicBezTo>
                  <a:cubicBezTo>
                    <a:pt x="59576" y="7834"/>
                    <a:pt x="57489" y="5880"/>
                    <a:pt x="55054" y="5880"/>
                  </a:cubicBezTo>
                  <a:cubicBezTo>
                    <a:pt x="54501" y="5880"/>
                    <a:pt x="53931" y="5981"/>
                    <a:pt x="53362" y="6198"/>
                  </a:cubicBezTo>
                  <a:cubicBezTo>
                    <a:pt x="51121" y="2969"/>
                    <a:pt x="47923" y="1"/>
                    <a:pt x="43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3711363" y="4364672"/>
              <a:ext cx="266301" cy="486576"/>
            </a:xfrm>
            <a:custGeom>
              <a:avLst/>
              <a:gdLst/>
              <a:ahLst/>
              <a:cxnLst/>
              <a:rect l="l" t="t" r="r" b="b"/>
              <a:pathLst>
                <a:path w="13128" h="23987" extrusionOk="0">
                  <a:moveTo>
                    <a:pt x="3942" y="1621"/>
                  </a:moveTo>
                  <a:cubicBezTo>
                    <a:pt x="6461" y="3643"/>
                    <a:pt x="8981" y="5667"/>
                    <a:pt x="11501" y="7689"/>
                  </a:cubicBezTo>
                  <a:cubicBezTo>
                    <a:pt x="10869" y="8751"/>
                    <a:pt x="10085" y="9663"/>
                    <a:pt x="9122" y="10463"/>
                  </a:cubicBezTo>
                  <a:cubicBezTo>
                    <a:pt x="8666" y="10842"/>
                    <a:pt x="9053" y="11577"/>
                    <a:pt x="9584" y="11579"/>
                  </a:cubicBezTo>
                  <a:cubicBezTo>
                    <a:pt x="10195" y="11581"/>
                    <a:pt x="10807" y="11583"/>
                    <a:pt x="11418" y="11584"/>
                  </a:cubicBezTo>
                  <a:cubicBezTo>
                    <a:pt x="11407" y="14214"/>
                    <a:pt x="11581" y="16838"/>
                    <a:pt x="11682" y="19464"/>
                  </a:cubicBezTo>
                  <a:cubicBezTo>
                    <a:pt x="10961" y="17328"/>
                    <a:pt x="10319" y="15166"/>
                    <a:pt x="9755" y="12977"/>
                  </a:cubicBezTo>
                  <a:cubicBezTo>
                    <a:pt x="9685" y="12700"/>
                    <a:pt x="9408" y="12494"/>
                    <a:pt x="9125" y="12494"/>
                  </a:cubicBezTo>
                  <a:cubicBezTo>
                    <a:pt x="9067" y="12494"/>
                    <a:pt x="9009" y="12502"/>
                    <a:pt x="8952" y="12521"/>
                  </a:cubicBezTo>
                  <a:cubicBezTo>
                    <a:pt x="7858" y="12876"/>
                    <a:pt x="6763" y="13230"/>
                    <a:pt x="5669" y="13586"/>
                  </a:cubicBezTo>
                  <a:lnTo>
                    <a:pt x="9005" y="8565"/>
                  </a:lnTo>
                  <a:cubicBezTo>
                    <a:pt x="9250" y="8193"/>
                    <a:pt x="8992" y="7734"/>
                    <a:pt x="8613" y="7604"/>
                  </a:cubicBezTo>
                  <a:cubicBezTo>
                    <a:pt x="6331" y="6828"/>
                    <a:pt x="4048" y="6053"/>
                    <a:pt x="1765" y="5277"/>
                  </a:cubicBezTo>
                  <a:cubicBezTo>
                    <a:pt x="2491" y="4061"/>
                    <a:pt x="3216" y="2841"/>
                    <a:pt x="3942" y="1621"/>
                  </a:cubicBezTo>
                  <a:close/>
                  <a:moveTo>
                    <a:pt x="3733" y="1"/>
                  </a:moveTo>
                  <a:cubicBezTo>
                    <a:pt x="3525" y="1"/>
                    <a:pt x="3324" y="99"/>
                    <a:pt x="3196" y="315"/>
                  </a:cubicBezTo>
                  <a:lnTo>
                    <a:pt x="223" y="5308"/>
                  </a:lnTo>
                  <a:cubicBezTo>
                    <a:pt x="0" y="5688"/>
                    <a:pt x="222" y="6135"/>
                    <a:pt x="617" y="6268"/>
                  </a:cubicBezTo>
                  <a:cubicBezTo>
                    <a:pt x="2886" y="7040"/>
                    <a:pt x="5156" y="7810"/>
                    <a:pt x="7426" y="8583"/>
                  </a:cubicBezTo>
                  <a:cubicBezTo>
                    <a:pt x="6124" y="10541"/>
                    <a:pt x="4824" y="12498"/>
                    <a:pt x="3523" y="14457"/>
                  </a:cubicBezTo>
                  <a:cubicBezTo>
                    <a:pt x="3244" y="14878"/>
                    <a:pt x="3622" y="15447"/>
                    <a:pt x="4084" y="15447"/>
                  </a:cubicBezTo>
                  <a:cubicBezTo>
                    <a:pt x="4142" y="15447"/>
                    <a:pt x="4201" y="15438"/>
                    <a:pt x="4261" y="15418"/>
                  </a:cubicBezTo>
                  <a:cubicBezTo>
                    <a:pt x="5731" y="14942"/>
                    <a:pt x="7201" y="14466"/>
                    <a:pt x="8669" y="13989"/>
                  </a:cubicBezTo>
                  <a:cubicBezTo>
                    <a:pt x="9524" y="17214"/>
                    <a:pt x="10550" y="20385"/>
                    <a:pt x="11751" y="23499"/>
                  </a:cubicBezTo>
                  <a:cubicBezTo>
                    <a:pt x="11810" y="23825"/>
                    <a:pt x="12093" y="23987"/>
                    <a:pt x="12380" y="23987"/>
                  </a:cubicBezTo>
                  <a:cubicBezTo>
                    <a:pt x="12490" y="23987"/>
                    <a:pt x="12602" y="23963"/>
                    <a:pt x="12701" y="23915"/>
                  </a:cubicBezTo>
                  <a:cubicBezTo>
                    <a:pt x="12952" y="23815"/>
                    <a:pt x="13128" y="23583"/>
                    <a:pt x="13048" y="23267"/>
                  </a:cubicBezTo>
                  <a:cubicBezTo>
                    <a:pt x="13113" y="19152"/>
                    <a:pt x="12654" y="15051"/>
                    <a:pt x="12727" y="10934"/>
                  </a:cubicBezTo>
                  <a:cubicBezTo>
                    <a:pt x="12733" y="10577"/>
                    <a:pt x="12424" y="10282"/>
                    <a:pt x="12072" y="10281"/>
                  </a:cubicBezTo>
                  <a:cubicBezTo>
                    <a:pt x="11785" y="10279"/>
                    <a:pt x="11495" y="10279"/>
                    <a:pt x="11207" y="10278"/>
                  </a:cubicBezTo>
                  <a:cubicBezTo>
                    <a:pt x="11870" y="9551"/>
                    <a:pt x="12434" y="8749"/>
                    <a:pt x="12903" y="7861"/>
                  </a:cubicBezTo>
                  <a:cubicBezTo>
                    <a:pt x="13029" y="7621"/>
                    <a:pt x="13033" y="7256"/>
                    <a:pt x="12801" y="7068"/>
                  </a:cubicBezTo>
                  <a:cubicBezTo>
                    <a:pt x="9942" y="4773"/>
                    <a:pt x="7081" y="2478"/>
                    <a:pt x="4222" y="182"/>
                  </a:cubicBezTo>
                  <a:cubicBezTo>
                    <a:pt x="4077" y="65"/>
                    <a:pt x="3902" y="1"/>
                    <a:pt x="3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949964" y="4359601"/>
              <a:ext cx="487144" cy="383143"/>
            </a:xfrm>
            <a:custGeom>
              <a:avLst/>
              <a:gdLst/>
              <a:ahLst/>
              <a:cxnLst/>
              <a:rect l="l" t="t" r="r" b="b"/>
              <a:pathLst>
                <a:path w="24015" h="18888" extrusionOk="0">
                  <a:moveTo>
                    <a:pt x="22574" y="1329"/>
                  </a:moveTo>
                  <a:cubicBezTo>
                    <a:pt x="22669" y="2104"/>
                    <a:pt x="22635" y="2849"/>
                    <a:pt x="22476" y="3617"/>
                  </a:cubicBezTo>
                  <a:lnTo>
                    <a:pt x="18430" y="3961"/>
                  </a:lnTo>
                  <a:cubicBezTo>
                    <a:pt x="17352" y="4054"/>
                    <a:pt x="16171" y="3968"/>
                    <a:pt x="15315" y="4722"/>
                  </a:cubicBezTo>
                  <a:cubicBezTo>
                    <a:pt x="15053" y="4952"/>
                    <a:pt x="14995" y="5460"/>
                    <a:pt x="14938" y="5763"/>
                  </a:cubicBezTo>
                  <a:cubicBezTo>
                    <a:pt x="14785" y="6579"/>
                    <a:pt x="14632" y="7396"/>
                    <a:pt x="14479" y="8212"/>
                  </a:cubicBezTo>
                  <a:cubicBezTo>
                    <a:pt x="14326" y="9029"/>
                    <a:pt x="14173" y="9847"/>
                    <a:pt x="14020" y="10662"/>
                  </a:cubicBezTo>
                  <a:cubicBezTo>
                    <a:pt x="13896" y="11328"/>
                    <a:pt x="13532" y="11486"/>
                    <a:pt x="13070" y="11486"/>
                  </a:cubicBezTo>
                  <a:cubicBezTo>
                    <a:pt x="12747" y="11486"/>
                    <a:pt x="12376" y="11409"/>
                    <a:pt x="12005" y="11374"/>
                  </a:cubicBezTo>
                  <a:cubicBezTo>
                    <a:pt x="10529" y="11235"/>
                    <a:pt x="8880" y="10726"/>
                    <a:pt x="7347" y="10726"/>
                  </a:cubicBezTo>
                  <a:cubicBezTo>
                    <a:pt x="6311" y="10726"/>
                    <a:pt x="5328" y="10958"/>
                    <a:pt x="4485" y="11692"/>
                  </a:cubicBezTo>
                  <a:cubicBezTo>
                    <a:pt x="3356" y="12675"/>
                    <a:pt x="2599" y="13995"/>
                    <a:pt x="1827" y="15297"/>
                  </a:cubicBezTo>
                  <a:cubicBezTo>
                    <a:pt x="2348" y="12918"/>
                    <a:pt x="3095" y="10600"/>
                    <a:pt x="4077" y="8358"/>
                  </a:cubicBezTo>
                  <a:lnTo>
                    <a:pt x="11127" y="10485"/>
                  </a:lnTo>
                  <a:cubicBezTo>
                    <a:pt x="11190" y="10505"/>
                    <a:pt x="11252" y="10514"/>
                    <a:pt x="11311" y="10514"/>
                  </a:cubicBezTo>
                  <a:cubicBezTo>
                    <a:pt x="11660" y="10514"/>
                    <a:pt x="11921" y="10204"/>
                    <a:pt x="11954" y="9855"/>
                  </a:cubicBezTo>
                  <a:cubicBezTo>
                    <a:pt x="12194" y="7386"/>
                    <a:pt x="12094" y="4937"/>
                    <a:pt x="11680" y="2501"/>
                  </a:cubicBezTo>
                  <a:cubicBezTo>
                    <a:pt x="15283" y="1851"/>
                    <a:pt x="18917" y="1464"/>
                    <a:pt x="22574" y="1329"/>
                  </a:cubicBezTo>
                  <a:close/>
                  <a:moveTo>
                    <a:pt x="23146" y="1"/>
                  </a:moveTo>
                  <a:cubicBezTo>
                    <a:pt x="23140" y="1"/>
                    <a:pt x="23135" y="1"/>
                    <a:pt x="23130" y="1"/>
                  </a:cubicBezTo>
                  <a:cubicBezTo>
                    <a:pt x="18972" y="124"/>
                    <a:pt x="14842" y="576"/>
                    <a:pt x="10754" y="1343"/>
                  </a:cubicBezTo>
                  <a:cubicBezTo>
                    <a:pt x="10384" y="1412"/>
                    <a:pt x="10235" y="1821"/>
                    <a:pt x="10298" y="2147"/>
                  </a:cubicBezTo>
                  <a:cubicBezTo>
                    <a:pt x="10738" y="4418"/>
                    <a:pt x="10869" y="6699"/>
                    <a:pt x="10716" y="8996"/>
                  </a:cubicBezTo>
                  <a:cubicBezTo>
                    <a:pt x="8439" y="8310"/>
                    <a:pt x="6164" y="7622"/>
                    <a:pt x="3886" y="6936"/>
                  </a:cubicBezTo>
                  <a:cubicBezTo>
                    <a:pt x="3834" y="6920"/>
                    <a:pt x="3777" y="6913"/>
                    <a:pt x="3719" y="6913"/>
                  </a:cubicBezTo>
                  <a:cubicBezTo>
                    <a:pt x="3491" y="6913"/>
                    <a:pt x="3241" y="7031"/>
                    <a:pt x="3148" y="7236"/>
                  </a:cubicBezTo>
                  <a:cubicBezTo>
                    <a:pt x="1584" y="10680"/>
                    <a:pt x="524" y="14284"/>
                    <a:pt x="17" y="18033"/>
                  </a:cubicBezTo>
                  <a:cubicBezTo>
                    <a:pt x="1" y="18149"/>
                    <a:pt x="13" y="18254"/>
                    <a:pt x="45" y="18349"/>
                  </a:cubicBezTo>
                  <a:cubicBezTo>
                    <a:pt x="124" y="18647"/>
                    <a:pt x="395" y="18888"/>
                    <a:pt x="680" y="18888"/>
                  </a:cubicBezTo>
                  <a:cubicBezTo>
                    <a:pt x="753" y="18888"/>
                    <a:pt x="826" y="18872"/>
                    <a:pt x="897" y="18839"/>
                  </a:cubicBezTo>
                  <a:cubicBezTo>
                    <a:pt x="1059" y="18800"/>
                    <a:pt x="1191" y="18688"/>
                    <a:pt x="1250" y="18490"/>
                  </a:cubicBezTo>
                  <a:cubicBezTo>
                    <a:pt x="2522" y="16921"/>
                    <a:pt x="3385" y="15073"/>
                    <a:pt x="4624" y="13479"/>
                  </a:cubicBezTo>
                  <a:cubicBezTo>
                    <a:pt x="5425" y="12448"/>
                    <a:pt x="6203" y="12091"/>
                    <a:pt x="7232" y="12091"/>
                  </a:cubicBezTo>
                  <a:cubicBezTo>
                    <a:pt x="7594" y="12091"/>
                    <a:pt x="7987" y="12135"/>
                    <a:pt x="8422" y="12210"/>
                  </a:cubicBezTo>
                  <a:cubicBezTo>
                    <a:pt x="9772" y="12438"/>
                    <a:pt x="11133" y="12600"/>
                    <a:pt x="12495" y="12727"/>
                  </a:cubicBezTo>
                  <a:cubicBezTo>
                    <a:pt x="12805" y="12756"/>
                    <a:pt x="13212" y="12823"/>
                    <a:pt x="13609" y="12823"/>
                  </a:cubicBezTo>
                  <a:cubicBezTo>
                    <a:pt x="14093" y="12823"/>
                    <a:pt x="14561" y="12724"/>
                    <a:pt x="14822" y="12337"/>
                  </a:cubicBezTo>
                  <a:cubicBezTo>
                    <a:pt x="15506" y="11320"/>
                    <a:pt x="15518" y="9747"/>
                    <a:pt x="15741" y="8559"/>
                  </a:cubicBezTo>
                  <a:cubicBezTo>
                    <a:pt x="15863" y="7906"/>
                    <a:pt x="15985" y="7253"/>
                    <a:pt x="16107" y="6599"/>
                  </a:cubicBezTo>
                  <a:cubicBezTo>
                    <a:pt x="16358" y="5263"/>
                    <a:pt x="17349" y="5361"/>
                    <a:pt x="18431" y="5269"/>
                  </a:cubicBezTo>
                  <a:cubicBezTo>
                    <a:pt x="19957" y="5139"/>
                    <a:pt x="21481" y="5010"/>
                    <a:pt x="23006" y="4881"/>
                  </a:cubicBezTo>
                  <a:cubicBezTo>
                    <a:pt x="23297" y="4855"/>
                    <a:pt x="23557" y="4699"/>
                    <a:pt x="23636" y="4401"/>
                  </a:cubicBezTo>
                  <a:cubicBezTo>
                    <a:pt x="23983" y="3088"/>
                    <a:pt x="24014" y="1815"/>
                    <a:pt x="23760" y="481"/>
                  </a:cubicBezTo>
                  <a:cubicBezTo>
                    <a:pt x="23709" y="210"/>
                    <a:pt x="23414" y="1"/>
                    <a:pt x="23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62473" y="4171564"/>
              <a:ext cx="93717" cy="270237"/>
            </a:xfrm>
            <a:custGeom>
              <a:avLst/>
              <a:gdLst/>
              <a:ahLst/>
              <a:cxnLst/>
              <a:rect l="l" t="t" r="r" b="b"/>
              <a:pathLst>
                <a:path w="4620" h="13322" extrusionOk="0">
                  <a:moveTo>
                    <a:pt x="3826" y="1"/>
                  </a:moveTo>
                  <a:cubicBezTo>
                    <a:pt x="3566" y="1"/>
                    <a:pt x="3308" y="140"/>
                    <a:pt x="3213" y="461"/>
                  </a:cubicBezTo>
                  <a:cubicBezTo>
                    <a:pt x="2023" y="4434"/>
                    <a:pt x="988" y="8450"/>
                    <a:pt x="109" y="12504"/>
                  </a:cubicBezTo>
                  <a:cubicBezTo>
                    <a:pt x="1" y="12998"/>
                    <a:pt x="414" y="13322"/>
                    <a:pt x="800" y="13322"/>
                  </a:cubicBezTo>
                  <a:cubicBezTo>
                    <a:pt x="1055" y="13322"/>
                    <a:pt x="1298" y="13180"/>
                    <a:pt x="1370" y="12852"/>
                  </a:cubicBezTo>
                  <a:cubicBezTo>
                    <a:pt x="2248" y="8798"/>
                    <a:pt x="3284" y="4783"/>
                    <a:pt x="4474" y="808"/>
                  </a:cubicBezTo>
                  <a:cubicBezTo>
                    <a:pt x="4619" y="320"/>
                    <a:pt x="4219" y="1"/>
                    <a:pt x="38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522769" y="4097688"/>
              <a:ext cx="44384" cy="316953"/>
            </a:xfrm>
            <a:custGeom>
              <a:avLst/>
              <a:gdLst/>
              <a:ahLst/>
              <a:cxnLst/>
              <a:rect l="l" t="t" r="r" b="b"/>
              <a:pathLst>
                <a:path w="2188" h="15625" extrusionOk="0">
                  <a:moveTo>
                    <a:pt x="788" y="1"/>
                  </a:moveTo>
                  <a:cubicBezTo>
                    <a:pt x="461" y="1"/>
                    <a:pt x="128" y="211"/>
                    <a:pt x="118" y="632"/>
                  </a:cubicBezTo>
                  <a:cubicBezTo>
                    <a:pt x="0" y="5436"/>
                    <a:pt x="237" y="10232"/>
                    <a:pt x="828" y="15000"/>
                  </a:cubicBezTo>
                  <a:cubicBezTo>
                    <a:pt x="880" y="15415"/>
                    <a:pt x="1235" y="15625"/>
                    <a:pt x="1562" y="15625"/>
                  </a:cubicBezTo>
                  <a:cubicBezTo>
                    <a:pt x="1888" y="15625"/>
                    <a:pt x="2188" y="15418"/>
                    <a:pt x="2136" y="15000"/>
                  </a:cubicBezTo>
                  <a:cubicBezTo>
                    <a:pt x="1545" y="10231"/>
                    <a:pt x="1307" y="5436"/>
                    <a:pt x="1425" y="632"/>
                  </a:cubicBezTo>
                  <a:cubicBezTo>
                    <a:pt x="1436" y="211"/>
                    <a:pt x="1114" y="1"/>
                    <a:pt x="7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237080" y="4235683"/>
              <a:ext cx="105989" cy="237781"/>
            </a:xfrm>
            <a:custGeom>
              <a:avLst/>
              <a:gdLst/>
              <a:ahLst/>
              <a:cxnLst/>
              <a:rect l="l" t="t" r="r" b="b"/>
              <a:pathLst>
                <a:path w="5225" h="11722" extrusionOk="0">
                  <a:moveTo>
                    <a:pt x="794" y="1"/>
                  </a:moveTo>
                  <a:cubicBezTo>
                    <a:pt x="395" y="1"/>
                    <a:pt x="0" y="316"/>
                    <a:pt x="168" y="799"/>
                  </a:cubicBezTo>
                  <a:cubicBezTo>
                    <a:pt x="1377" y="4289"/>
                    <a:pt x="2587" y="7780"/>
                    <a:pt x="3797" y="11272"/>
                  </a:cubicBezTo>
                  <a:cubicBezTo>
                    <a:pt x="3906" y="11585"/>
                    <a:pt x="4170" y="11721"/>
                    <a:pt x="4432" y="11721"/>
                  </a:cubicBezTo>
                  <a:cubicBezTo>
                    <a:pt x="4830" y="11721"/>
                    <a:pt x="5224" y="11406"/>
                    <a:pt x="5057" y="10924"/>
                  </a:cubicBezTo>
                  <a:cubicBezTo>
                    <a:pt x="3848" y="7433"/>
                    <a:pt x="2639" y="3942"/>
                    <a:pt x="1429" y="451"/>
                  </a:cubicBezTo>
                  <a:cubicBezTo>
                    <a:pt x="1320" y="137"/>
                    <a:pt x="1056" y="1"/>
                    <a:pt x="7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416579" y="4357897"/>
              <a:ext cx="59131" cy="131569"/>
            </a:xfrm>
            <a:custGeom>
              <a:avLst/>
              <a:gdLst/>
              <a:ahLst/>
              <a:cxnLst/>
              <a:rect l="l" t="t" r="r" b="b"/>
              <a:pathLst>
                <a:path w="2915" h="6486" extrusionOk="0">
                  <a:moveTo>
                    <a:pt x="796" y="0"/>
                  </a:moveTo>
                  <a:cubicBezTo>
                    <a:pt x="405" y="0"/>
                    <a:pt x="0" y="321"/>
                    <a:pt x="132" y="812"/>
                  </a:cubicBezTo>
                  <a:cubicBezTo>
                    <a:pt x="595" y="2549"/>
                    <a:pt x="1059" y="4285"/>
                    <a:pt x="1523" y="6021"/>
                  </a:cubicBezTo>
                  <a:cubicBezTo>
                    <a:pt x="1609" y="6346"/>
                    <a:pt x="1861" y="6486"/>
                    <a:pt x="2119" y="6486"/>
                  </a:cubicBezTo>
                  <a:cubicBezTo>
                    <a:pt x="2509" y="6486"/>
                    <a:pt x="2914" y="6165"/>
                    <a:pt x="2783" y="5674"/>
                  </a:cubicBezTo>
                  <a:cubicBezTo>
                    <a:pt x="2319" y="3937"/>
                    <a:pt x="1855" y="2202"/>
                    <a:pt x="1392" y="465"/>
                  </a:cubicBezTo>
                  <a:cubicBezTo>
                    <a:pt x="1306" y="141"/>
                    <a:pt x="1054" y="0"/>
                    <a:pt x="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32"/>
          <p:cNvSpPr/>
          <p:nvPr/>
        </p:nvSpPr>
        <p:spPr>
          <a:xfrm rot="9112456">
            <a:off x="7418708" y="212388"/>
            <a:ext cx="1660696" cy="323619"/>
          </a:xfrm>
          <a:custGeom>
            <a:avLst/>
            <a:gdLst/>
            <a:ahLst/>
            <a:cxnLst/>
            <a:rect l="l" t="t" r="r" b="b"/>
            <a:pathLst>
              <a:path w="66429" h="12945" extrusionOk="0">
                <a:moveTo>
                  <a:pt x="59131" y="1847"/>
                </a:moveTo>
                <a:cubicBezTo>
                  <a:pt x="61088" y="3369"/>
                  <a:pt x="63011" y="5327"/>
                  <a:pt x="64736" y="7085"/>
                </a:cubicBezTo>
                <a:lnTo>
                  <a:pt x="64777" y="7127"/>
                </a:lnTo>
                <a:cubicBezTo>
                  <a:pt x="62929" y="8178"/>
                  <a:pt x="60960" y="9369"/>
                  <a:pt x="59344" y="10946"/>
                </a:cubicBezTo>
                <a:cubicBezTo>
                  <a:pt x="59262" y="10052"/>
                  <a:pt x="59263" y="9151"/>
                  <a:pt x="59351" y="8255"/>
                </a:cubicBezTo>
                <a:cubicBezTo>
                  <a:pt x="59354" y="8225"/>
                  <a:pt x="59355" y="8195"/>
                  <a:pt x="59354" y="8164"/>
                </a:cubicBezTo>
                <a:lnTo>
                  <a:pt x="59349" y="8059"/>
                </a:lnTo>
                <a:cubicBezTo>
                  <a:pt x="59334" y="7766"/>
                  <a:pt x="59116" y="7523"/>
                  <a:pt x="58827" y="7476"/>
                </a:cubicBezTo>
                <a:cubicBezTo>
                  <a:pt x="58749" y="7464"/>
                  <a:pt x="58690" y="7444"/>
                  <a:pt x="58639" y="7420"/>
                </a:cubicBezTo>
                <a:cubicBezTo>
                  <a:pt x="56163" y="6134"/>
                  <a:pt x="53339" y="5485"/>
                  <a:pt x="50518" y="5485"/>
                </a:cubicBezTo>
                <a:cubicBezTo>
                  <a:pt x="48094" y="5485"/>
                  <a:pt x="45673" y="5964"/>
                  <a:pt x="43479" y="6930"/>
                </a:cubicBezTo>
                <a:cubicBezTo>
                  <a:pt x="42412" y="7399"/>
                  <a:pt x="41406" y="7965"/>
                  <a:pt x="40340" y="8564"/>
                </a:cubicBezTo>
                <a:cubicBezTo>
                  <a:pt x="38676" y="9500"/>
                  <a:pt x="36958" y="10467"/>
                  <a:pt x="35053" y="10983"/>
                </a:cubicBezTo>
                <a:cubicBezTo>
                  <a:pt x="33961" y="11279"/>
                  <a:pt x="32779" y="11429"/>
                  <a:pt x="31541" y="11429"/>
                </a:cubicBezTo>
                <a:cubicBezTo>
                  <a:pt x="28414" y="11429"/>
                  <a:pt x="25422" y="10479"/>
                  <a:pt x="23443" y="9764"/>
                </a:cubicBezTo>
                <a:cubicBezTo>
                  <a:pt x="22419" y="9393"/>
                  <a:pt x="21396" y="8989"/>
                  <a:pt x="20406" y="8596"/>
                </a:cubicBezTo>
                <a:cubicBezTo>
                  <a:pt x="17798" y="7562"/>
                  <a:pt x="15335" y="6584"/>
                  <a:pt x="12686" y="6116"/>
                </a:cubicBezTo>
                <a:cubicBezTo>
                  <a:pt x="11744" y="5948"/>
                  <a:pt x="10819" y="5867"/>
                  <a:pt x="9923" y="5867"/>
                </a:cubicBezTo>
                <a:cubicBezTo>
                  <a:pt x="6904" y="5867"/>
                  <a:pt x="4237" y="6797"/>
                  <a:pt x="2487" y="8521"/>
                </a:cubicBezTo>
                <a:cubicBezTo>
                  <a:pt x="2367" y="8640"/>
                  <a:pt x="2210" y="8700"/>
                  <a:pt x="2052" y="8700"/>
                </a:cubicBezTo>
                <a:cubicBezTo>
                  <a:pt x="1891" y="8700"/>
                  <a:pt x="1730" y="8638"/>
                  <a:pt x="1608" y="8515"/>
                </a:cubicBezTo>
                <a:cubicBezTo>
                  <a:pt x="1367" y="8271"/>
                  <a:pt x="1370" y="7877"/>
                  <a:pt x="1615" y="7636"/>
                </a:cubicBezTo>
                <a:cubicBezTo>
                  <a:pt x="3598" y="5681"/>
                  <a:pt x="6584" y="4625"/>
                  <a:pt x="9932" y="4625"/>
                </a:cubicBezTo>
                <a:cubicBezTo>
                  <a:pt x="10898" y="4625"/>
                  <a:pt x="11894" y="4713"/>
                  <a:pt x="12904" y="4892"/>
                </a:cubicBezTo>
                <a:cubicBezTo>
                  <a:pt x="15676" y="5384"/>
                  <a:pt x="18315" y="6430"/>
                  <a:pt x="20866" y="7442"/>
                </a:cubicBezTo>
                <a:cubicBezTo>
                  <a:pt x="21846" y="7831"/>
                  <a:pt x="22858" y="8232"/>
                  <a:pt x="23866" y="8597"/>
                </a:cubicBezTo>
                <a:cubicBezTo>
                  <a:pt x="25911" y="9336"/>
                  <a:pt x="28687" y="10188"/>
                  <a:pt x="31544" y="10188"/>
                </a:cubicBezTo>
                <a:cubicBezTo>
                  <a:pt x="32606" y="10188"/>
                  <a:pt x="33679" y="10070"/>
                  <a:pt x="34730" y="9786"/>
                </a:cubicBezTo>
                <a:cubicBezTo>
                  <a:pt x="36485" y="9311"/>
                  <a:pt x="38061" y="8423"/>
                  <a:pt x="39730" y="7484"/>
                </a:cubicBezTo>
                <a:cubicBezTo>
                  <a:pt x="40775" y="6897"/>
                  <a:pt x="41854" y="6290"/>
                  <a:pt x="42978" y="5794"/>
                </a:cubicBezTo>
                <a:cubicBezTo>
                  <a:pt x="45344" y="4754"/>
                  <a:pt x="47935" y="4235"/>
                  <a:pt x="50529" y="4235"/>
                </a:cubicBezTo>
                <a:cubicBezTo>
                  <a:pt x="53215" y="4235"/>
                  <a:pt x="55904" y="4792"/>
                  <a:pt x="58351" y="5903"/>
                </a:cubicBezTo>
                <a:cubicBezTo>
                  <a:pt x="58433" y="5941"/>
                  <a:pt x="58521" y="5959"/>
                  <a:pt x="58609" y="5959"/>
                </a:cubicBezTo>
                <a:cubicBezTo>
                  <a:pt x="58729" y="5959"/>
                  <a:pt x="58849" y="5925"/>
                  <a:pt x="58952" y="5856"/>
                </a:cubicBezTo>
                <a:cubicBezTo>
                  <a:pt x="59130" y="5739"/>
                  <a:pt x="59235" y="5537"/>
                  <a:pt x="59229" y="5323"/>
                </a:cubicBezTo>
                <a:cubicBezTo>
                  <a:pt x="59220" y="4951"/>
                  <a:pt x="59205" y="4535"/>
                  <a:pt x="59191" y="4096"/>
                </a:cubicBezTo>
                <a:cubicBezTo>
                  <a:pt x="59166" y="3367"/>
                  <a:pt x="59139" y="2575"/>
                  <a:pt x="59131" y="1847"/>
                </a:cubicBezTo>
                <a:close/>
                <a:moveTo>
                  <a:pt x="58516" y="0"/>
                </a:moveTo>
                <a:cubicBezTo>
                  <a:pt x="58422" y="0"/>
                  <a:pt x="58327" y="22"/>
                  <a:pt x="58239" y="66"/>
                </a:cubicBezTo>
                <a:cubicBezTo>
                  <a:pt x="58036" y="168"/>
                  <a:pt x="57904" y="372"/>
                  <a:pt x="57896" y="600"/>
                </a:cubicBezTo>
                <a:cubicBezTo>
                  <a:pt x="57860" y="1618"/>
                  <a:pt x="57906" y="2955"/>
                  <a:pt x="57947" y="4137"/>
                </a:cubicBezTo>
                <a:cubicBezTo>
                  <a:pt x="57950" y="4221"/>
                  <a:pt x="57952" y="4304"/>
                  <a:pt x="57956" y="4385"/>
                </a:cubicBezTo>
                <a:cubicBezTo>
                  <a:pt x="55573" y="3440"/>
                  <a:pt x="53052" y="2968"/>
                  <a:pt x="50533" y="2968"/>
                </a:cubicBezTo>
                <a:cubicBezTo>
                  <a:pt x="47784" y="2968"/>
                  <a:pt x="45038" y="3530"/>
                  <a:pt x="42475" y="4657"/>
                </a:cubicBezTo>
                <a:cubicBezTo>
                  <a:pt x="41294" y="5176"/>
                  <a:pt x="40189" y="5799"/>
                  <a:pt x="39119" y="6401"/>
                </a:cubicBezTo>
                <a:cubicBezTo>
                  <a:pt x="37519" y="7302"/>
                  <a:pt x="36006" y="8151"/>
                  <a:pt x="34402" y="8586"/>
                </a:cubicBezTo>
                <a:cubicBezTo>
                  <a:pt x="33465" y="8841"/>
                  <a:pt x="32500" y="8946"/>
                  <a:pt x="31539" y="8946"/>
                </a:cubicBezTo>
                <a:cubicBezTo>
                  <a:pt x="28871" y="8946"/>
                  <a:pt x="26232" y="8132"/>
                  <a:pt x="24287" y="7429"/>
                </a:cubicBezTo>
                <a:cubicBezTo>
                  <a:pt x="23297" y="7071"/>
                  <a:pt x="22292" y="6673"/>
                  <a:pt x="21322" y="6289"/>
                </a:cubicBezTo>
                <a:cubicBezTo>
                  <a:pt x="18713" y="5254"/>
                  <a:pt x="16016" y="4184"/>
                  <a:pt x="13119" y="3671"/>
                </a:cubicBezTo>
                <a:cubicBezTo>
                  <a:pt x="12040" y="3480"/>
                  <a:pt x="10975" y="3386"/>
                  <a:pt x="9940" y="3386"/>
                </a:cubicBezTo>
                <a:cubicBezTo>
                  <a:pt x="6262" y="3386"/>
                  <a:pt x="2958" y="4568"/>
                  <a:pt x="741" y="6753"/>
                </a:cubicBezTo>
                <a:cubicBezTo>
                  <a:pt x="8" y="7475"/>
                  <a:pt x="0" y="8656"/>
                  <a:pt x="722" y="9388"/>
                </a:cubicBezTo>
                <a:cubicBezTo>
                  <a:pt x="1086" y="9757"/>
                  <a:pt x="1568" y="9941"/>
                  <a:pt x="2049" y="9941"/>
                </a:cubicBezTo>
                <a:cubicBezTo>
                  <a:pt x="2522" y="9941"/>
                  <a:pt x="2995" y="9763"/>
                  <a:pt x="3357" y="9406"/>
                </a:cubicBezTo>
                <a:cubicBezTo>
                  <a:pt x="4873" y="7911"/>
                  <a:pt x="7220" y="7108"/>
                  <a:pt x="9906" y="7108"/>
                </a:cubicBezTo>
                <a:cubicBezTo>
                  <a:pt x="10733" y="7108"/>
                  <a:pt x="11592" y="7184"/>
                  <a:pt x="12469" y="7340"/>
                </a:cubicBezTo>
                <a:cubicBezTo>
                  <a:pt x="14991" y="7788"/>
                  <a:pt x="17399" y="8741"/>
                  <a:pt x="19948" y="9752"/>
                </a:cubicBezTo>
                <a:cubicBezTo>
                  <a:pt x="20946" y="10147"/>
                  <a:pt x="21978" y="10556"/>
                  <a:pt x="23020" y="10933"/>
                </a:cubicBezTo>
                <a:cubicBezTo>
                  <a:pt x="25087" y="11680"/>
                  <a:pt x="28219" y="12672"/>
                  <a:pt x="31541" y="12672"/>
                </a:cubicBezTo>
                <a:cubicBezTo>
                  <a:pt x="32888" y="12672"/>
                  <a:pt x="34180" y="12507"/>
                  <a:pt x="35377" y="12183"/>
                </a:cubicBezTo>
                <a:cubicBezTo>
                  <a:pt x="37431" y="11625"/>
                  <a:pt x="39219" y="10620"/>
                  <a:pt x="40953" y="9644"/>
                </a:cubicBezTo>
                <a:cubicBezTo>
                  <a:pt x="41988" y="9062"/>
                  <a:pt x="42967" y="8511"/>
                  <a:pt x="43978" y="8067"/>
                </a:cubicBezTo>
                <a:cubicBezTo>
                  <a:pt x="46018" y="7169"/>
                  <a:pt x="48268" y="6724"/>
                  <a:pt x="50520" y="6724"/>
                </a:cubicBezTo>
                <a:cubicBezTo>
                  <a:pt x="53142" y="6724"/>
                  <a:pt x="55767" y="7327"/>
                  <a:pt x="58068" y="8522"/>
                </a:cubicBezTo>
                <a:cubicBezTo>
                  <a:pt x="58073" y="8524"/>
                  <a:pt x="58077" y="8527"/>
                  <a:pt x="58082" y="8529"/>
                </a:cubicBezTo>
                <a:cubicBezTo>
                  <a:pt x="57988" y="9834"/>
                  <a:pt x="58061" y="11148"/>
                  <a:pt x="58299" y="12436"/>
                </a:cubicBezTo>
                <a:cubicBezTo>
                  <a:pt x="58344" y="12673"/>
                  <a:pt x="58519" y="12861"/>
                  <a:pt x="58752" y="12923"/>
                </a:cubicBezTo>
                <a:cubicBezTo>
                  <a:pt x="58805" y="12938"/>
                  <a:pt x="58858" y="12944"/>
                  <a:pt x="58911" y="12944"/>
                </a:cubicBezTo>
                <a:cubicBezTo>
                  <a:pt x="59092" y="12944"/>
                  <a:pt x="59267" y="12866"/>
                  <a:pt x="59386" y="12723"/>
                </a:cubicBezTo>
                <a:cubicBezTo>
                  <a:pt x="61177" y="10590"/>
                  <a:pt x="63676" y="9174"/>
                  <a:pt x="66093" y="7805"/>
                </a:cubicBezTo>
                <a:cubicBezTo>
                  <a:pt x="66263" y="7709"/>
                  <a:pt x="66376" y="7542"/>
                  <a:pt x="66402" y="7350"/>
                </a:cubicBezTo>
                <a:cubicBezTo>
                  <a:pt x="66428" y="7159"/>
                  <a:pt x="66364" y="6966"/>
                  <a:pt x="66228" y="6828"/>
                </a:cubicBezTo>
                <a:lnTo>
                  <a:pt x="65621" y="6211"/>
                </a:lnTo>
                <a:cubicBezTo>
                  <a:pt x="63572" y="4128"/>
                  <a:pt x="61251" y="1765"/>
                  <a:pt x="58872" y="111"/>
                </a:cubicBezTo>
                <a:cubicBezTo>
                  <a:pt x="58765" y="38"/>
                  <a:pt x="58641" y="0"/>
                  <a:pt x="58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32"/>
          <p:cNvGrpSpPr/>
          <p:nvPr/>
        </p:nvGrpSpPr>
        <p:grpSpPr>
          <a:xfrm>
            <a:off x="8248125" y="351225"/>
            <a:ext cx="351750" cy="522100"/>
            <a:chOff x="11557550" y="1315275"/>
            <a:chExt cx="351750" cy="522100"/>
          </a:xfrm>
        </p:grpSpPr>
        <p:sp>
          <p:nvSpPr>
            <p:cNvPr id="639" name="Google Shape;639;p32"/>
            <p:cNvSpPr/>
            <p:nvPr/>
          </p:nvSpPr>
          <p:spPr>
            <a:xfrm>
              <a:off x="11743650" y="1503500"/>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11711675" y="1315275"/>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1557550" y="1697825"/>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2"/>
          <p:cNvGrpSpPr/>
          <p:nvPr/>
        </p:nvGrpSpPr>
        <p:grpSpPr>
          <a:xfrm>
            <a:off x="3170775" y="4481550"/>
            <a:ext cx="351750" cy="522100"/>
            <a:chOff x="11557550" y="1315275"/>
            <a:chExt cx="351750" cy="522100"/>
          </a:xfrm>
        </p:grpSpPr>
        <p:sp>
          <p:nvSpPr>
            <p:cNvPr id="643" name="Google Shape;643;p32"/>
            <p:cNvSpPr/>
            <p:nvPr/>
          </p:nvSpPr>
          <p:spPr>
            <a:xfrm>
              <a:off x="11743650" y="1503500"/>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11711675" y="1315275"/>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11557550" y="1697825"/>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SECTION_HEADER_1">
    <p:bg>
      <p:bgPr>
        <a:solidFill>
          <a:schemeClr val="accent1"/>
        </a:solidFill>
        <a:effectLst/>
      </p:bgPr>
    </p:bg>
    <p:spTree>
      <p:nvGrpSpPr>
        <p:cNvPr id="1" name="Shape 646"/>
        <p:cNvGrpSpPr/>
        <p:nvPr/>
      </p:nvGrpSpPr>
      <p:grpSpPr>
        <a:xfrm>
          <a:off x="0" y="0"/>
          <a:ext cx="0" cy="0"/>
          <a:chOff x="0" y="0"/>
          <a:chExt cx="0" cy="0"/>
        </a:xfrm>
      </p:grpSpPr>
      <p:pic>
        <p:nvPicPr>
          <p:cNvPr id="647" name="Google Shape;647;p33"/>
          <p:cNvPicPr preferRelativeResize="0"/>
          <p:nvPr/>
        </p:nvPicPr>
        <p:blipFill>
          <a:blip r:embed="rId2">
            <a:alphaModFix/>
          </a:blip>
          <a:stretch>
            <a:fillRect/>
          </a:stretch>
        </p:blipFill>
        <p:spPr>
          <a:xfrm>
            <a:off x="1" y="0"/>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74"/>
        <p:cNvGrpSpPr/>
        <p:nvPr/>
      </p:nvGrpSpPr>
      <p:grpSpPr>
        <a:xfrm>
          <a:off x="0" y="0"/>
          <a:ext cx="0" cy="0"/>
          <a:chOff x="0" y="0"/>
          <a:chExt cx="0" cy="0"/>
        </a:xfrm>
      </p:grpSpPr>
      <p:pic>
        <p:nvPicPr>
          <p:cNvPr id="75" name="Google Shape;75;p3"/>
          <p:cNvPicPr preferRelativeResize="0"/>
          <p:nvPr/>
        </p:nvPicPr>
        <p:blipFill>
          <a:blip r:embed="rId2">
            <a:alphaModFix/>
          </a:blip>
          <a:stretch>
            <a:fillRect/>
          </a:stretch>
        </p:blipFill>
        <p:spPr>
          <a:xfrm>
            <a:off x="1" y="0"/>
            <a:ext cx="9144003" cy="5143501"/>
          </a:xfrm>
          <a:prstGeom prst="rect">
            <a:avLst/>
          </a:prstGeom>
          <a:noFill/>
          <a:ln>
            <a:noFill/>
          </a:ln>
        </p:spPr>
      </p:pic>
      <p:sp>
        <p:nvSpPr>
          <p:cNvPr id="76" name="Google Shape;76;p3"/>
          <p:cNvSpPr txBox="1">
            <a:spLocks noGrp="1"/>
          </p:cNvSpPr>
          <p:nvPr>
            <p:ph type="title"/>
          </p:nvPr>
        </p:nvSpPr>
        <p:spPr>
          <a:xfrm>
            <a:off x="720000" y="2997361"/>
            <a:ext cx="3150900" cy="56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77" name="Google Shape;77;p3"/>
          <p:cNvSpPr txBox="1">
            <a:spLocks noGrp="1"/>
          </p:cNvSpPr>
          <p:nvPr>
            <p:ph type="title" idx="2" hasCustomPrompt="1"/>
          </p:nvPr>
        </p:nvSpPr>
        <p:spPr>
          <a:xfrm>
            <a:off x="947400" y="878811"/>
            <a:ext cx="2696100" cy="172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11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3"/>
          <p:cNvSpPr txBox="1">
            <a:spLocks noGrp="1"/>
          </p:cNvSpPr>
          <p:nvPr>
            <p:ph type="subTitle" idx="1"/>
          </p:nvPr>
        </p:nvSpPr>
        <p:spPr>
          <a:xfrm>
            <a:off x="947475" y="3666036"/>
            <a:ext cx="2696100" cy="59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 name="Google Shape;79;p3"/>
          <p:cNvGrpSpPr/>
          <p:nvPr/>
        </p:nvGrpSpPr>
        <p:grpSpPr>
          <a:xfrm>
            <a:off x="4458700" y="964000"/>
            <a:ext cx="351750" cy="522100"/>
            <a:chOff x="7768125" y="1928050"/>
            <a:chExt cx="351750" cy="522100"/>
          </a:xfrm>
        </p:grpSpPr>
        <p:sp>
          <p:nvSpPr>
            <p:cNvPr id="80" name="Google Shape;80;p3"/>
            <p:cNvSpPr/>
            <p:nvPr/>
          </p:nvSpPr>
          <p:spPr>
            <a:xfrm>
              <a:off x="7954225" y="211627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922250" y="192805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768125" y="231060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3"/>
          <p:cNvSpPr/>
          <p:nvPr/>
        </p:nvSpPr>
        <p:spPr>
          <a:xfrm>
            <a:off x="4714250" y="2571750"/>
            <a:ext cx="605608" cy="814535"/>
          </a:xfrm>
          <a:custGeom>
            <a:avLst/>
            <a:gdLst/>
            <a:ahLst/>
            <a:cxnLst/>
            <a:rect l="l" t="t" r="r" b="b"/>
            <a:pathLst>
              <a:path w="16305" h="21930" extrusionOk="0">
                <a:moveTo>
                  <a:pt x="6320" y="5625"/>
                </a:moveTo>
                <a:cubicBezTo>
                  <a:pt x="6954" y="5625"/>
                  <a:pt x="7602" y="5803"/>
                  <a:pt x="8200" y="6133"/>
                </a:cubicBezTo>
                <a:cubicBezTo>
                  <a:pt x="8225" y="6148"/>
                  <a:pt x="8253" y="6155"/>
                  <a:pt x="8279" y="6157"/>
                </a:cubicBezTo>
                <a:cubicBezTo>
                  <a:pt x="8276" y="6216"/>
                  <a:pt x="8273" y="6278"/>
                  <a:pt x="8268" y="6341"/>
                </a:cubicBezTo>
                <a:cubicBezTo>
                  <a:pt x="8136" y="7865"/>
                  <a:pt x="7247" y="9600"/>
                  <a:pt x="5634" y="9945"/>
                </a:cubicBezTo>
                <a:cubicBezTo>
                  <a:pt x="5482" y="9977"/>
                  <a:pt x="5329" y="9993"/>
                  <a:pt x="5176" y="9993"/>
                </a:cubicBezTo>
                <a:cubicBezTo>
                  <a:pt x="4492" y="9993"/>
                  <a:pt x="3829" y="9670"/>
                  <a:pt x="3473" y="9052"/>
                </a:cubicBezTo>
                <a:cubicBezTo>
                  <a:pt x="3019" y="8265"/>
                  <a:pt x="3403" y="7344"/>
                  <a:pt x="3950" y="6713"/>
                </a:cubicBezTo>
                <a:cubicBezTo>
                  <a:pt x="4600" y="5964"/>
                  <a:pt x="5447" y="5625"/>
                  <a:pt x="6320" y="5625"/>
                </a:cubicBezTo>
                <a:close/>
                <a:moveTo>
                  <a:pt x="3467" y="459"/>
                </a:moveTo>
                <a:cubicBezTo>
                  <a:pt x="5007" y="459"/>
                  <a:pt x="6589" y="1055"/>
                  <a:pt x="7763" y="1998"/>
                </a:cubicBezTo>
                <a:cubicBezTo>
                  <a:pt x="9046" y="3027"/>
                  <a:pt x="9981" y="4570"/>
                  <a:pt x="10168" y="6202"/>
                </a:cubicBezTo>
                <a:cubicBezTo>
                  <a:pt x="10147" y="6216"/>
                  <a:pt x="10127" y="6231"/>
                  <a:pt x="10108" y="6249"/>
                </a:cubicBezTo>
                <a:cubicBezTo>
                  <a:pt x="10013" y="6341"/>
                  <a:pt x="10091" y="6458"/>
                  <a:pt x="10193" y="6483"/>
                </a:cubicBezTo>
                <a:cubicBezTo>
                  <a:pt x="10225" y="7017"/>
                  <a:pt x="10178" y="7559"/>
                  <a:pt x="10033" y="8094"/>
                </a:cubicBezTo>
                <a:cubicBezTo>
                  <a:pt x="9525" y="9969"/>
                  <a:pt x="7853" y="11553"/>
                  <a:pt x="5894" y="11553"/>
                </a:cubicBezTo>
                <a:cubicBezTo>
                  <a:pt x="5674" y="11553"/>
                  <a:pt x="5451" y="11533"/>
                  <a:pt x="5225" y="11492"/>
                </a:cubicBezTo>
                <a:cubicBezTo>
                  <a:pt x="3034" y="11086"/>
                  <a:pt x="1518" y="8971"/>
                  <a:pt x="2350" y="6792"/>
                </a:cubicBezTo>
                <a:cubicBezTo>
                  <a:pt x="3001" y="5083"/>
                  <a:pt x="4603" y="4247"/>
                  <a:pt x="6278" y="4247"/>
                </a:cubicBezTo>
                <a:cubicBezTo>
                  <a:pt x="6797" y="4247"/>
                  <a:pt x="7322" y="4327"/>
                  <a:pt x="7828" y="4486"/>
                </a:cubicBezTo>
                <a:cubicBezTo>
                  <a:pt x="8049" y="4836"/>
                  <a:pt x="8201" y="5227"/>
                  <a:pt x="8257" y="5671"/>
                </a:cubicBezTo>
                <a:cubicBezTo>
                  <a:pt x="7692" y="5308"/>
                  <a:pt x="7053" y="5139"/>
                  <a:pt x="6415" y="5139"/>
                </a:cubicBezTo>
                <a:cubicBezTo>
                  <a:pt x="5120" y="5139"/>
                  <a:pt x="3829" y="5835"/>
                  <a:pt x="3170" y="7020"/>
                </a:cubicBezTo>
                <a:cubicBezTo>
                  <a:pt x="2745" y="7783"/>
                  <a:pt x="2651" y="8689"/>
                  <a:pt x="3170" y="9433"/>
                </a:cubicBezTo>
                <a:cubicBezTo>
                  <a:pt x="3623" y="10083"/>
                  <a:pt x="4367" y="10451"/>
                  <a:pt x="5153" y="10451"/>
                </a:cubicBezTo>
                <a:cubicBezTo>
                  <a:pt x="5180" y="10451"/>
                  <a:pt x="5208" y="10451"/>
                  <a:pt x="5236" y="10450"/>
                </a:cubicBezTo>
                <a:cubicBezTo>
                  <a:pt x="7268" y="10380"/>
                  <a:pt x="8505" y="8312"/>
                  <a:pt x="8697" y="6484"/>
                </a:cubicBezTo>
                <a:cubicBezTo>
                  <a:pt x="8771" y="5768"/>
                  <a:pt x="8674" y="5067"/>
                  <a:pt x="8354" y="4448"/>
                </a:cubicBezTo>
                <a:cubicBezTo>
                  <a:pt x="8411" y="4346"/>
                  <a:pt x="8396" y="4215"/>
                  <a:pt x="8255" y="4156"/>
                </a:cubicBezTo>
                <a:cubicBezTo>
                  <a:pt x="8222" y="4142"/>
                  <a:pt x="8191" y="4131"/>
                  <a:pt x="8158" y="4119"/>
                </a:cubicBezTo>
                <a:cubicBezTo>
                  <a:pt x="8102" y="4037"/>
                  <a:pt x="8043" y="3957"/>
                  <a:pt x="7980" y="3879"/>
                </a:cubicBezTo>
                <a:cubicBezTo>
                  <a:pt x="7319" y="3083"/>
                  <a:pt x="6350" y="2523"/>
                  <a:pt x="5460" y="2021"/>
                </a:cubicBezTo>
                <a:cubicBezTo>
                  <a:pt x="4555" y="1511"/>
                  <a:pt x="3587" y="1085"/>
                  <a:pt x="2563" y="881"/>
                </a:cubicBezTo>
                <a:cubicBezTo>
                  <a:pt x="2269" y="822"/>
                  <a:pt x="1958" y="777"/>
                  <a:pt x="1649" y="767"/>
                </a:cubicBezTo>
                <a:cubicBezTo>
                  <a:pt x="2228" y="557"/>
                  <a:pt x="2844" y="459"/>
                  <a:pt x="3467" y="459"/>
                </a:cubicBezTo>
                <a:close/>
                <a:moveTo>
                  <a:pt x="11295" y="12870"/>
                </a:moveTo>
                <a:cubicBezTo>
                  <a:pt x="11702" y="12870"/>
                  <a:pt x="12038" y="13345"/>
                  <a:pt x="12243" y="13635"/>
                </a:cubicBezTo>
                <a:cubicBezTo>
                  <a:pt x="12247" y="13640"/>
                  <a:pt x="12252" y="13645"/>
                  <a:pt x="12256" y="13650"/>
                </a:cubicBezTo>
                <a:cubicBezTo>
                  <a:pt x="12107" y="13810"/>
                  <a:pt x="11907" y="13923"/>
                  <a:pt x="11640" y="13956"/>
                </a:cubicBezTo>
                <a:cubicBezTo>
                  <a:pt x="11608" y="13960"/>
                  <a:pt x="11574" y="13962"/>
                  <a:pt x="11541" y="13962"/>
                </a:cubicBezTo>
                <a:cubicBezTo>
                  <a:pt x="11264" y="13962"/>
                  <a:pt x="10961" y="13824"/>
                  <a:pt x="10866" y="13548"/>
                </a:cubicBezTo>
                <a:cubicBezTo>
                  <a:pt x="10768" y="13265"/>
                  <a:pt x="10947" y="12886"/>
                  <a:pt x="11272" y="12870"/>
                </a:cubicBezTo>
                <a:cubicBezTo>
                  <a:pt x="11280" y="12870"/>
                  <a:pt x="11288" y="12870"/>
                  <a:pt x="11295" y="12870"/>
                </a:cubicBezTo>
                <a:close/>
                <a:moveTo>
                  <a:pt x="10249" y="4606"/>
                </a:moveTo>
                <a:lnTo>
                  <a:pt x="10249" y="4606"/>
                </a:lnTo>
                <a:cubicBezTo>
                  <a:pt x="11546" y="5765"/>
                  <a:pt x="12752" y="7036"/>
                  <a:pt x="13444" y="8659"/>
                </a:cubicBezTo>
                <a:cubicBezTo>
                  <a:pt x="14002" y="9970"/>
                  <a:pt x="14292" y="11564"/>
                  <a:pt x="13968" y="12991"/>
                </a:cubicBezTo>
                <a:cubicBezTo>
                  <a:pt x="13939" y="13021"/>
                  <a:pt x="13925" y="13062"/>
                  <a:pt x="13941" y="13104"/>
                </a:cubicBezTo>
                <a:cubicBezTo>
                  <a:pt x="13896" y="13284"/>
                  <a:pt x="13843" y="13460"/>
                  <a:pt x="13778" y="13633"/>
                </a:cubicBezTo>
                <a:cubicBezTo>
                  <a:pt x="13413" y="14588"/>
                  <a:pt x="12453" y="15211"/>
                  <a:pt x="11528" y="15211"/>
                </a:cubicBezTo>
                <a:cubicBezTo>
                  <a:pt x="10885" y="15211"/>
                  <a:pt x="10258" y="14910"/>
                  <a:pt x="9860" y="14210"/>
                </a:cubicBezTo>
                <a:cubicBezTo>
                  <a:pt x="9425" y="13444"/>
                  <a:pt x="9649" y="12404"/>
                  <a:pt x="10369" y="11890"/>
                </a:cubicBezTo>
                <a:cubicBezTo>
                  <a:pt x="10636" y="11700"/>
                  <a:pt x="10944" y="11611"/>
                  <a:pt x="11250" y="11611"/>
                </a:cubicBezTo>
                <a:cubicBezTo>
                  <a:pt x="11791" y="11611"/>
                  <a:pt x="12329" y="11887"/>
                  <a:pt x="12636" y="12359"/>
                </a:cubicBezTo>
                <a:cubicBezTo>
                  <a:pt x="12644" y="12370"/>
                  <a:pt x="12653" y="12381"/>
                  <a:pt x="12662" y="12391"/>
                </a:cubicBezTo>
                <a:cubicBezTo>
                  <a:pt x="12647" y="12684"/>
                  <a:pt x="12603" y="12982"/>
                  <a:pt x="12504" y="13238"/>
                </a:cubicBezTo>
                <a:cubicBezTo>
                  <a:pt x="12221" y="12858"/>
                  <a:pt x="11850" y="12470"/>
                  <a:pt x="11361" y="12425"/>
                </a:cubicBezTo>
                <a:cubicBezTo>
                  <a:pt x="11334" y="12422"/>
                  <a:pt x="11307" y="12421"/>
                  <a:pt x="11280" y="12421"/>
                </a:cubicBezTo>
                <a:cubicBezTo>
                  <a:pt x="10777" y="12421"/>
                  <a:pt x="10390" y="12851"/>
                  <a:pt x="10385" y="13358"/>
                </a:cubicBezTo>
                <a:cubicBezTo>
                  <a:pt x="10378" y="13898"/>
                  <a:pt x="10811" y="14312"/>
                  <a:pt x="11328" y="14398"/>
                </a:cubicBezTo>
                <a:cubicBezTo>
                  <a:pt x="11396" y="14409"/>
                  <a:pt x="11463" y="14415"/>
                  <a:pt x="11529" y="14415"/>
                </a:cubicBezTo>
                <a:cubicBezTo>
                  <a:pt x="12068" y="14415"/>
                  <a:pt x="12552" y="14060"/>
                  <a:pt x="12820" y="13596"/>
                </a:cubicBezTo>
                <a:cubicBezTo>
                  <a:pt x="13204" y="12932"/>
                  <a:pt x="13160" y="12094"/>
                  <a:pt x="13074" y="11362"/>
                </a:cubicBezTo>
                <a:cubicBezTo>
                  <a:pt x="12981" y="10573"/>
                  <a:pt x="12785" y="9797"/>
                  <a:pt x="12489" y="9060"/>
                </a:cubicBezTo>
                <a:cubicBezTo>
                  <a:pt x="12332" y="8667"/>
                  <a:pt x="11403" y="6674"/>
                  <a:pt x="10648" y="6227"/>
                </a:cubicBezTo>
                <a:cubicBezTo>
                  <a:pt x="10591" y="5672"/>
                  <a:pt x="10454" y="5128"/>
                  <a:pt x="10249" y="4606"/>
                </a:cubicBezTo>
                <a:close/>
                <a:moveTo>
                  <a:pt x="14273" y="13532"/>
                </a:moveTo>
                <a:cubicBezTo>
                  <a:pt x="15181" y="14730"/>
                  <a:pt x="15772" y="16100"/>
                  <a:pt x="15677" y="17649"/>
                </a:cubicBezTo>
                <a:cubicBezTo>
                  <a:pt x="15619" y="18594"/>
                  <a:pt x="15305" y="19556"/>
                  <a:pt x="14706" y="20300"/>
                </a:cubicBezTo>
                <a:cubicBezTo>
                  <a:pt x="14427" y="20643"/>
                  <a:pt x="14093" y="20940"/>
                  <a:pt x="13708" y="21160"/>
                </a:cubicBezTo>
                <a:cubicBezTo>
                  <a:pt x="13470" y="21296"/>
                  <a:pt x="13227" y="21376"/>
                  <a:pt x="12979" y="21442"/>
                </a:cubicBezTo>
                <a:cubicBezTo>
                  <a:pt x="13882" y="20747"/>
                  <a:pt x="14473" y="19387"/>
                  <a:pt x="14637" y="18367"/>
                </a:cubicBezTo>
                <a:cubicBezTo>
                  <a:pt x="14845" y="17067"/>
                  <a:pt x="14564" y="15617"/>
                  <a:pt x="13718" y="14586"/>
                </a:cubicBezTo>
                <a:cubicBezTo>
                  <a:pt x="13962" y="14274"/>
                  <a:pt x="14151" y="13914"/>
                  <a:pt x="14273" y="13532"/>
                </a:cubicBezTo>
                <a:close/>
                <a:moveTo>
                  <a:pt x="3466" y="1"/>
                </a:moveTo>
                <a:cubicBezTo>
                  <a:pt x="2328" y="1"/>
                  <a:pt x="1224" y="314"/>
                  <a:pt x="368" y="1070"/>
                </a:cubicBezTo>
                <a:cubicBezTo>
                  <a:pt x="253" y="1144"/>
                  <a:pt x="145" y="1232"/>
                  <a:pt x="46" y="1342"/>
                </a:cubicBezTo>
                <a:cubicBezTo>
                  <a:pt x="17" y="1372"/>
                  <a:pt x="15" y="1403"/>
                  <a:pt x="23" y="1431"/>
                </a:cubicBezTo>
                <a:cubicBezTo>
                  <a:pt x="0" y="1517"/>
                  <a:pt x="76" y="1617"/>
                  <a:pt x="159" y="1617"/>
                </a:cubicBezTo>
                <a:cubicBezTo>
                  <a:pt x="184" y="1617"/>
                  <a:pt x="209" y="1609"/>
                  <a:pt x="232" y="1588"/>
                </a:cubicBezTo>
                <a:cubicBezTo>
                  <a:pt x="351" y="1487"/>
                  <a:pt x="473" y="1394"/>
                  <a:pt x="600" y="1307"/>
                </a:cubicBezTo>
                <a:cubicBezTo>
                  <a:pt x="909" y="1201"/>
                  <a:pt x="1236" y="1156"/>
                  <a:pt x="1570" y="1156"/>
                </a:cubicBezTo>
                <a:cubicBezTo>
                  <a:pt x="2912" y="1156"/>
                  <a:pt x="4384" y="1896"/>
                  <a:pt x="5419" y="2498"/>
                </a:cubicBezTo>
                <a:cubicBezTo>
                  <a:pt x="6112" y="2900"/>
                  <a:pt x="6804" y="3335"/>
                  <a:pt x="7335" y="3878"/>
                </a:cubicBezTo>
                <a:cubicBezTo>
                  <a:pt x="6990" y="3807"/>
                  <a:pt x="6641" y="3772"/>
                  <a:pt x="6294" y="3772"/>
                </a:cubicBezTo>
                <a:cubicBezTo>
                  <a:pt x="4188" y="3772"/>
                  <a:pt x="2164" y="5049"/>
                  <a:pt x="1715" y="7299"/>
                </a:cubicBezTo>
                <a:cubicBezTo>
                  <a:pt x="1231" y="9721"/>
                  <a:pt x="3186" y="11808"/>
                  <a:pt x="5548" y="12010"/>
                </a:cubicBezTo>
                <a:cubicBezTo>
                  <a:pt x="5668" y="12021"/>
                  <a:pt x="5787" y="12026"/>
                  <a:pt x="5904" y="12026"/>
                </a:cubicBezTo>
                <a:cubicBezTo>
                  <a:pt x="8208" y="12026"/>
                  <a:pt x="10105" y="10093"/>
                  <a:pt x="10564" y="7893"/>
                </a:cubicBezTo>
                <a:cubicBezTo>
                  <a:pt x="10637" y="7538"/>
                  <a:pt x="10674" y="7183"/>
                  <a:pt x="10675" y="6829"/>
                </a:cubicBezTo>
                <a:cubicBezTo>
                  <a:pt x="10928" y="7157"/>
                  <a:pt x="11216" y="7596"/>
                  <a:pt x="11265" y="7671"/>
                </a:cubicBezTo>
                <a:cubicBezTo>
                  <a:pt x="11515" y="8053"/>
                  <a:pt x="11736" y="8454"/>
                  <a:pt x="11923" y="8872"/>
                </a:cubicBezTo>
                <a:cubicBezTo>
                  <a:pt x="12291" y="9697"/>
                  <a:pt x="12531" y="10579"/>
                  <a:pt x="12625" y="11478"/>
                </a:cubicBezTo>
                <a:cubicBezTo>
                  <a:pt x="12633" y="11539"/>
                  <a:pt x="12639" y="11604"/>
                  <a:pt x="12644" y="11672"/>
                </a:cubicBezTo>
                <a:cubicBezTo>
                  <a:pt x="12259" y="11333"/>
                  <a:pt x="11776" y="11169"/>
                  <a:pt x="11295" y="11169"/>
                </a:cubicBezTo>
                <a:cubicBezTo>
                  <a:pt x="10501" y="11169"/>
                  <a:pt x="9709" y="11614"/>
                  <a:pt x="9357" y="12454"/>
                </a:cubicBezTo>
                <a:cubicBezTo>
                  <a:pt x="8801" y="13783"/>
                  <a:pt x="9641" y="15249"/>
                  <a:pt x="11006" y="15604"/>
                </a:cubicBezTo>
                <a:cubicBezTo>
                  <a:pt x="11217" y="15659"/>
                  <a:pt x="11424" y="15684"/>
                  <a:pt x="11625" y="15684"/>
                </a:cubicBezTo>
                <a:cubicBezTo>
                  <a:pt x="12344" y="15684"/>
                  <a:pt x="12993" y="15357"/>
                  <a:pt x="13485" y="14851"/>
                </a:cubicBezTo>
                <a:cubicBezTo>
                  <a:pt x="14052" y="15943"/>
                  <a:pt x="14400" y="17106"/>
                  <a:pt x="14170" y="18357"/>
                </a:cubicBezTo>
                <a:cubicBezTo>
                  <a:pt x="14055" y="18982"/>
                  <a:pt x="13817" y="19578"/>
                  <a:pt x="13471" y="20113"/>
                </a:cubicBezTo>
                <a:cubicBezTo>
                  <a:pt x="13136" y="20634"/>
                  <a:pt x="12657" y="20971"/>
                  <a:pt x="12278" y="21439"/>
                </a:cubicBezTo>
                <a:cubicBezTo>
                  <a:pt x="12236" y="21491"/>
                  <a:pt x="12231" y="21560"/>
                  <a:pt x="12251" y="21622"/>
                </a:cubicBezTo>
                <a:cubicBezTo>
                  <a:pt x="12148" y="21694"/>
                  <a:pt x="12178" y="21891"/>
                  <a:pt x="12315" y="21911"/>
                </a:cubicBezTo>
                <a:cubicBezTo>
                  <a:pt x="12403" y="21923"/>
                  <a:pt x="12492" y="21929"/>
                  <a:pt x="12581" y="21929"/>
                </a:cubicBezTo>
                <a:cubicBezTo>
                  <a:pt x="13434" y="21929"/>
                  <a:pt x="14311" y="21381"/>
                  <a:pt x="14866" y="20784"/>
                </a:cubicBezTo>
                <a:cubicBezTo>
                  <a:pt x="15547" y="20049"/>
                  <a:pt x="15944" y="19063"/>
                  <a:pt x="16075" y="18075"/>
                </a:cubicBezTo>
                <a:cubicBezTo>
                  <a:pt x="16305" y="16329"/>
                  <a:pt x="15735" y="14317"/>
                  <a:pt x="14376" y="13138"/>
                </a:cubicBezTo>
                <a:cubicBezTo>
                  <a:pt x="15186" y="9642"/>
                  <a:pt x="12962" y="5914"/>
                  <a:pt x="10041" y="4119"/>
                </a:cubicBezTo>
                <a:cubicBezTo>
                  <a:pt x="10040" y="4118"/>
                  <a:pt x="10039" y="4118"/>
                  <a:pt x="10036" y="4118"/>
                </a:cubicBezTo>
                <a:cubicBezTo>
                  <a:pt x="9469" y="2952"/>
                  <a:pt x="8566" y="1935"/>
                  <a:pt x="7497" y="1231"/>
                </a:cubicBezTo>
                <a:cubicBezTo>
                  <a:pt x="6383" y="497"/>
                  <a:pt x="4897"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408525" y="704675"/>
            <a:ext cx="786850" cy="405125"/>
          </a:xfrm>
          <a:custGeom>
            <a:avLst/>
            <a:gdLst/>
            <a:ahLst/>
            <a:cxnLst/>
            <a:rect l="l" t="t" r="r" b="b"/>
            <a:pathLst>
              <a:path w="31474" h="16205" extrusionOk="0">
                <a:moveTo>
                  <a:pt x="16058" y="829"/>
                </a:moveTo>
                <a:cubicBezTo>
                  <a:pt x="18853" y="829"/>
                  <a:pt x="21511" y="2343"/>
                  <a:pt x="21191" y="5773"/>
                </a:cubicBezTo>
                <a:cubicBezTo>
                  <a:pt x="21166" y="6064"/>
                  <a:pt x="21379" y="6209"/>
                  <a:pt x="21606" y="6209"/>
                </a:cubicBezTo>
                <a:cubicBezTo>
                  <a:pt x="21832" y="6209"/>
                  <a:pt x="22072" y="6065"/>
                  <a:pt x="22103" y="5778"/>
                </a:cubicBezTo>
                <a:cubicBezTo>
                  <a:pt x="22642" y="5293"/>
                  <a:pt x="23289" y="5042"/>
                  <a:pt x="23963" y="5042"/>
                </a:cubicBezTo>
                <a:cubicBezTo>
                  <a:pt x="24463" y="5042"/>
                  <a:pt x="24977" y="5180"/>
                  <a:pt x="25474" y="5461"/>
                </a:cubicBezTo>
                <a:cubicBezTo>
                  <a:pt x="26053" y="5794"/>
                  <a:pt x="26663" y="6322"/>
                  <a:pt x="26867" y="6983"/>
                </a:cubicBezTo>
                <a:cubicBezTo>
                  <a:pt x="27083" y="7705"/>
                  <a:pt x="26714" y="8100"/>
                  <a:pt x="26268" y="8586"/>
                </a:cubicBezTo>
                <a:cubicBezTo>
                  <a:pt x="26068" y="8812"/>
                  <a:pt x="26190" y="9083"/>
                  <a:pt x="26422" y="9161"/>
                </a:cubicBezTo>
                <a:cubicBezTo>
                  <a:pt x="26466" y="9192"/>
                  <a:pt x="26515" y="9211"/>
                  <a:pt x="26571" y="9211"/>
                </a:cubicBezTo>
                <a:cubicBezTo>
                  <a:pt x="26598" y="9211"/>
                  <a:pt x="26627" y="9206"/>
                  <a:pt x="26657" y="9196"/>
                </a:cubicBezTo>
                <a:cubicBezTo>
                  <a:pt x="27025" y="9047"/>
                  <a:pt x="27356" y="8972"/>
                  <a:pt x="27651" y="8972"/>
                </a:cubicBezTo>
                <a:cubicBezTo>
                  <a:pt x="28815" y="8972"/>
                  <a:pt x="29409" y="10133"/>
                  <a:pt x="29434" y="12454"/>
                </a:cubicBezTo>
                <a:cubicBezTo>
                  <a:pt x="28937" y="13196"/>
                  <a:pt x="28292" y="13776"/>
                  <a:pt x="27502" y="14188"/>
                </a:cubicBezTo>
                <a:cubicBezTo>
                  <a:pt x="26545" y="14729"/>
                  <a:pt x="25366" y="15114"/>
                  <a:pt x="24270" y="15181"/>
                </a:cubicBezTo>
                <a:cubicBezTo>
                  <a:pt x="24132" y="15190"/>
                  <a:pt x="23996" y="15194"/>
                  <a:pt x="23862" y="15194"/>
                </a:cubicBezTo>
                <a:cubicBezTo>
                  <a:pt x="22109" y="15194"/>
                  <a:pt x="20659" y="14488"/>
                  <a:pt x="19459" y="13260"/>
                </a:cubicBezTo>
                <a:cubicBezTo>
                  <a:pt x="19459" y="13004"/>
                  <a:pt x="19368" y="12727"/>
                  <a:pt x="19153" y="12435"/>
                </a:cubicBezTo>
                <a:cubicBezTo>
                  <a:pt x="19090" y="12348"/>
                  <a:pt x="18999" y="12309"/>
                  <a:pt x="18910" y="12309"/>
                </a:cubicBezTo>
                <a:cubicBezTo>
                  <a:pt x="18772" y="12309"/>
                  <a:pt x="18641" y="12403"/>
                  <a:pt x="18635" y="12558"/>
                </a:cubicBezTo>
                <a:cubicBezTo>
                  <a:pt x="18384" y="12593"/>
                  <a:pt x="18152" y="12896"/>
                  <a:pt x="18311" y="13163"/>
                </a:cubicBezTo>
                <a:cubicBezTo>
                  <a:pt x="18382" y="13291"/>
                  <a:pt x="18465" y="13399"/>
                  <a:pt x="18546" y="13516"/>
                </a:cubicBezTo>
                <a:cubicBezTo>
                  <a:pt x="18200" y="14053"/>
                  <a:pt x="17305" y="14222"/>
                  <a:pt x="16595" y="14222"/>
                </a:cubicBezTo>
                <a:cubicBezTo>
                  <a:pt x="16452" y="14222"/>
                  <a:pt x="16317" y="14215"/>
                  <a:pt x="16196" y="14203"/>
                </a:cubicBezTo>
                <a:cubicBezTo>
                  <a:pt x="15119" y="14091"/>
                  <a:pt x="14305" y="13527"/>
                  <a:pt x="13952" y="12487"/>
                </a:cubicBezTo>
                <a:cubicBezTo>
                  <a:pt x="13881" y="12281"/>
                  <a:pt x="13722" y="12190"/>
                  <a:pt x="13562" y="12190"/>
                </a:cubicBezTo>
                <a:cubicBezTo>
                  <a:pt x="13512" y="12190"/>
                  <a:pt x="13461" y="12199"/>
                  <a:pt x="13413" y="12216"/>
                </a:cubicBezTo>
                <a:cubicBezTo>
                  <a:pt x="13401" y="12215"/>
                  <a:pt x="13389" y="12215"/>
                  <a:pt x="13377" y="12215"/>
                </a:cubicBezTo>
                <a:cubicBezTo>
                  <a:pt x="13224" y="12215"/>
                  <a:pt x="13071" y="12304"/>
                  <a:pt x="13003" y="12508"/>
                </a:cubicBezTo>
                <a:cubicBezTo>
                  <a:pt x="12571" y="13849"/>
                  <a:pt x="11663" y="15293"/>
                  <a:pt x="10106" y="15293"/>
                </a:cubicBezTo>
                <a:cubicBezTo>
                  <a:pt x="10038" y="15293"/>
                  <a:pt x="9969" y="15290"/>
                  <a:pt x="9900" y="15285"/>
                </a:cubicBezTo>
                <a:cubicBezTo>
                  <a:pt x="9094" y="15224"/>
                  <a:pt x="8321" y="14737"/>
                  <a:pt x="7973" y="14000"/>
                </a:cubicBezTo>
                <a:cubicBezTo>
                  <a:pt x="7630" y="13272"/>
                  <a:pt x="7849" y="12566"/>
                  <a:pt x="8116" y="11875"/>
                </a:cubicBezTo>
                <a:cubicBezTo>
                  <a:pt x="8121" y="11869"/>
                  <a:pt x="8131" y="11864"/>
                  <a:pt x="8142" y="11859"/>
                </a:cubicBezTo>
                <a:cubicBezTo>
                  <a:pt x="8387" y="11739"/>
                  <a:pt x="8412" y="11504"/>
                  <a:pt x="8315" y="11315"/>
                </a:cubicBezTo>
                <a:cubicBezTo>
                  <a:pt x="8325" y="11188"/>
                  <a:pt x="8202" y="11085"/>
                  <a:pt x="8080" y="11080"/>
                </a:cubicBezTo>
                <a:cubicBezTo>
                  <a:pt x="8019" y="11054"/>
                  <a:pt x="7955" y="11038"/>
                  <a:pt x="7888" y="11038"/>
                </a:cubicBezTo>
                <a:cubicBezTo>
                  <a:pt x="7824" y="11038"/>
                  <a:pt x="7758" y="11052"/>
                  <a:pt x="7690" y="11085"/>
                </a:cubicBezTo>
                <a:cubicBezTo>
                  <a:pt x="6857" y="11488"/>
                  <a:pt x="5409" y="11882"/>
                  <a:pt x="4066" y="11882"/>
                </a:cubicBezTo>
                <a:cubicBezTo>
                  <a:pt x="2557" y="11882"/>
                  <a:pt x="1181" y="11385"/>
                  <a:pt x="959" y="9846"/>
                </a:cubicBezTo>
                <a:cubicBezTo>
                  <a:pt x="743" y="8355"/>
                  <a:pt x="1998" y="7321"/>
                  <a:pt x="3341" y="7070"/>
                </a:cubicBezTo>
                <a:cubicBezTo>
                  <a:pt x="3589" y="7024"/>
                  <a:pt x="3831" y="7003"/>
                  <a:pt x="4070" y="7003"/>
                </a:cubicBezTo>
                <a:cubicBezTo>
                  <a:pt x="4924" y="7003"/>
                  <a:pt x="5724" y="7268"/>
                  <a:pt x="6521" y="7597"/>
                </a:cubicBezTo>
                <a:cubicBezTo>
                  <a:pt x="6691" y="7874"/>
                  <a:pt x="6953" y="8104"/>
                  <a:pt x="7316" y="8217"/>
                </a:cubicBezTo>
                <a:cubicBezTo>
                  <a:pt x="7348" y="8227"/>
                  <a:pt x="7378" y="8231"/>
                  <a:pt x="7407" y="8231"/>
                </a:cubicBezTo>
                <a:cubicBezTo>
                  <a:pt x="7670" y="8231"/>
                  <a:pt x="7791" y="7842"/>
                  <a:pt x="7541" y="7689"/>
                </a:cubicBezTo>
                <a:cubicBezTo>
                  <a:pt x="7506" y="7668"/>
                  <a:pt x="7480" y="7637"/>
                  <a:pt x="7444" y="7612"/>
                </a:cubicBezTo>
                <a:cubicBezTo>
                  <a:pt x="7433" y="7592"/>
                  <a:pt x="7417" y="7572"/>
                  <a:pt x="7397" y="7556"/>
                </a:cubicBezTo>
                <a:cubicBezTo>
                  <a:pt x="7361" y="7519"/>
                  <a:pt x="7321" y="7489"/>
                  <a:pt x="7280" y="7458"/>
                </a:cubicBezTo>
                <a:cubicBezTo>
                  <a:pt x="6880" y="6967"/>
                  <a:pt x="7060" y="6214"/>
                  <a:pt x="7721" y="5952"/>
                </a:cubicBezTo>
                <a:cubicBezTo>
                  <a:pt x="7876" y="5892"/>
                  <a:pt x="8028" y="5864"/>
                  <a:pt x="8176" y="5864"/>
                </a:cubicBezTo>
                <a:cubicBezTo>
                  <a:pt x="8738" y="5864"/>
                  <a:pt x="9234" y="6260"/>
                  <a:pt x="9595" y="6695"/>
                </a:cubicBezTo>
                <a:cubicBezTo>
                  <a:pt x="9673" y="6787"/>
                  <a:pt x="9771" y="6825"/>
                  <a:pt x="9870" y="6825"/>
                </a:cubicBezTo>
                <a:cubicBezTo>
                  <a:pt x="10170" y="6825"/>
                  <a:pt x="10482" y="6473"/>
                  <a:pt x="10270" y="6172"/>
                </a:cubicBezTo>
                <a:cubicBezTo>
                  <a:pt x="10235" y="6128"/>
                  <a:pt x="10194" y="6076"/>
                  <a:pt x="10153" y="6029"/>
                </a:cubicBezTo>
                <a:cubicBezTo>
                  <a:pt x="9577" y="2755"/>
                  <a:pt x="12904" y="829"/>
                  <a:pt x="16058" y="829"/>
                </a:cubicBezTo>
                <a:close/>
                <a:moveTo>
                  <a:pt x="16262" y="0"/>
                </a:moveTo>
                <a:cubicBezTo>
                  <a:pt x="12685" y="0"/>
                  <a:pt x="8862" y="2094"/>
                  <a:pt x="9217" y="5277"/>
                </a:cubicBezTo>
                <a:cubicBezTo>
                  <a:pt x="8880" y="5108"/>
                  <a:pt x="8514" y="5011"/>
                  <a:pt x="8148" y="5011"/>
                </a:cubicBezTo>
                <a:cubicBezTo>
                  <a:pt x="7698" y="5011"/>
                  <a:pt x="7248" y="5159"/>
                  <a:pt x="6856" y="5504"/>
                </a:cubicBezTo>
                <a:cubicBezTo>
                  <a:pt x="6471" y="5836"/>
                  <a:pt x="6292" y="6318"/>
                  <a:pt x="6292" y="6789"/>
                </a:cubicBezTo>
                <a:cubicBezTo>
                  <a:pt x="5538" y="6382"/>
                  <a:pt x="4702" y="6139"/>
                  <a:pt x="3855" y="6139"/>
                </a:cubicBezTo>
                <a:cubicBezTo>
                  <a:pt x="3350" y="6139"/>
                  <a:pt x="2841" y="6225"/>
                  <a:pt x="2343" y="6415"/>
                </a:cubicBezTo>
                <a:cubicBezTo>
                  <a:pt x="1032" y="6911"/>
                  <a:pt x="44" y="8100"/>
                  <a:pt x="28" y="9540"/>
                </a:cubicBezTo>
                <a:cubicBezTo>
                  <a:pt x="1" y="11928"/>
                  <a:pt x="2007" y="12708"/>
                  <a:pt x="4143" y="12708"/>
                </a:cubicBezTo>
                <a:cubicBezTo>
                  <a:pt x="5241" y="12708"/>
                  <a:pt x="6373" y="12502"/>
                  <a:pt x="7281" y="12203"/>
                </a:cubicBezTo>
                <a:lnTo>
                  <a:pt x="7281" y="12203"/>
                </a:lnTo>
                <a:cubicBezTo>
                  <a:pt x="6637" y="13795"/>
                  <a:pt x="7272" y="15548"/>
                  <a:pt x="9238" y="16090"/>
                </a:cubicBezTo>
                <a:cubicBezTo>
                  <a:pt x="9518" y="16168"/>
                  <a:pt x="9797" y="16204"/>
                  <a:pt x="10070" y="16204"/>
                </a:cubicBezTo>
                <a:cubicBezTo>
                  <a:pt x="11581" y="16204"/>
                  <a:pt x="12934" y="15091"/>
                  <a:pt x="13536" y="13698"/>
                </a:cubicBezTo>
                <a:cubicBezTo>
                  <a:pt x="14184" y="14649"/>
                  <a:pt x="15438" y="15093"/>
                  <a:pt x="16614" y="15093"/>
                </a:cubicBezTo>
                <a:cubicBezTo>
                  <a:pt x="16749" y="15093"/>
                  <a:pt x="16882" y="15087"/>
                  <a:pt x="17014" y="15076"/>
                </a:cubicBezTo>
                <a:cubicBezTo>
                  <a:pt x="17669" y="15020"/>
                  <a:pt x="18545" y="14686"/>
                  <a:pt x="19053" y="14159"/>
                </a:cubicBezTo>
                <a:cubicBezTo>
                  <a:pt x="20274" y="15483"/>
                  <a:pt x="22038" y="16093"/>
                  <a:pt x="23844" y="16093"/>
                </a:cubicBezTo>
                <a:cubicBezTo>
                  <a:pt x="25802" y="16093"/>
                  <a:pt x="27808" y="15376"/>
                  <a:pt x="29220" y="14077"/>
                </a:cubicBezTo>
                <a:cubicBezTo>
                  <a:pt x="31473" y="12004"/>
                  <a:pt x="30616" y="8274"/>
                  <a:pt x="27998" y="8274"/>
                </a:cubicBezTo>
                <a:cubicBezTo>
                  <a:pt x="27891" y="8274"/>
                  <a:pt x="27780" y="8281"/>
                  <a:pt x="27667" y="8294"/>
                </a:cubicBezTo>
                <a:cubicBezTo>
                  <a:pt x="27779" y="8034"/>
                  <a:pt x="27847" y="7747"/>
                  <a:pt x="27851" y="7475"/>
                </a:cubicBezTo>
                <a:cubicBezTo>
                  <a:pt x="27872" y="6547"/>
                  <a:pt x="27299" y="5739"/>
                  <a:pt x="26612" y="5170"/>
                </a:cubicBezTo>
                <a:cubicBezTo>
                  <a:pt x="25872" y="4550"/>
                  <a:pt x="24892" y="4188"/>
                  <a:pt x="23952" y="4188"/>
                </a:cubicBezTo>
                <a:cubicBezTo>
                  <a:pt x="23292" y="4188"/>
                  <a:pt x="22651" y="4366"/>
                  <a:pt x="22125" y="4759"/>
                </a:cubicBezTo>
                <a:cubicBezTo>
                  <a:pt x="21952" y="1403"/>
                  <a:pt x="19189" y="0"/>
                  <a:pt x="16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3"/>
          <p:cNvGrpSpPr/>
          <p:nvPr/>
        </p:nvGrpSpPr>
        <p:grpSpPr>
          <a:xfrm>
            <a:off x="5510125" y="1486100"/>
            <a:ext cx="1866625" cy="3657400"/>
            <a:chOff x="5510125" y="1486100"/>
            <a:chExt cx="1866625" cy="3657400"/>
          </a:xfrm>
        </p:grpSpPr>
        <p:sp>
          <p:nvSpPr>
            <p:cNvPr id="86" name="Google Shape;86;p3"/>
            <p:cNvSpPr/>
            <p:nvPr/>
          </p:nvSpPr>
          <p:spPr>
            <a:xfrm>
              <a:off x="5563775" y="4900250"/>
              <a:ext cx="1750275" cy="243250"/>
            </a:xfrm>
            <a:custGeom>
              <a:avLst/>
              <a:gdLst/>
              <a:ahLst/>
              <a:cxnLst/>
              <a:rect l="l" t="t" r="r" b="b"/>
              <a:pathLst>
                <a:path w="70011" h="9730" extrusionOk="0">
                  <a:moveTo>
                    <a:pt x="29597" y="807"/>
                  </a:moveTo>
                  <a:cubicBezTo>
                    <a:pt x="37436" y="807"/>
                    <a:pt x="45275" y="934"/>
                    <a:pt x="53112" y="1195"/>
                  </a:cubicBezTo>
                  <a:cubicBezTo>
                    <a:pt x="58124" y="1364"/>
                    <a:pt x="63129" y="1627"/>
                    <a:pt x="68139" y="1850"/>
                  </a:cubicBezTo>
                  <a:cubicBezTo>
                    <a:pt x="68143" y="1850"/>
                    <a:pt x="68147" y="1850"/>
                    <a:pt x="68151" y="1850"/>
                  </a:cubicBezTo>
                  <a:cubicBezTo>
                    <a:pt x="68206" y="1850"/>
                    <a:pt x="68253" y="1841"/>
                    <a:pt x="68296" y="1824"/>
                  </a:cubicBezTo>
                  <a:cubicBezTo>
                    <a:pt x="68746" y="2164"/>
                    <a:pt x="68876" y="3124"/>
                    <a:pt x="68977" y="3599"/>
                  </a:cubicBezTo>
                  <a:cubicBezTo>
                    <a:pt x="69120" y="4267"/>
                    <a:pt x="69193" y="4949"/>
                    <a:pt x="69198" y="5632"/>
                  </a:cubicBezTo>
                  <a:cubicBezTo>
                    <a:pt x="69205" y="6635"/>
                    <a:pt x="69218" y="8165"/>
                    <a:pt x="68392" y="8908"/>
                  </a:cubicBezTo>
                  <a:cubicBezTo>
                    <a:pt x="67077" y="8859"/>
                    <a:pt x="65759" y="8842"/>
                    <a:pt x="64439" y="8842"/>
                  </a:cubicBezTo>
                  <a:cubicBezTo>
                    <a:pt x="61342" y="8842"/>
                    <a:pt x="58236" y="8938"/>
                    <a:pt x="55146" y="8951"/>
                  </a:cubicBezTo>
                  <a:cubicBezTo>
                    <a:pt x="50701" y="8968"/>
                    <a:pt x="46255" y="8992"/>
                    <a:pt x="41808" y="8999"/>
                  </a:cubicBezTo>
                  <a:cubicBezTo>
                    <a:pt x="36580" y="9009"/>
                    <a:pt x="31351" y="9018"/>
                    <a:pt x="26123" y="9018"/>
                  </a:cubicBezTo>
                  <a:cubicBezTo>
                    <a:pt x="22574" y="9018"/>
                    <a:pt x="19024" y="9014"/>
                    <a:pt x="15475" y="9002"/>
                  </a:cubicBezTo>
                  <a:cubicBezTo>
                    <a:pt x="12406" y="8993"/>
                    <a:pt x="9328" y="8934"/>
                    <a:pt x="6254" y="8934"/>
                  </a:cubicBezTo>
                  <a:cubicBezTo>
                    <a:pt x="4554" y="8934"/>
                    <a:pt x="2855" y="8952"/>
                    <a:pt x="1158" y="9007"/>
                  </a:cubicBezTo>
                  <a:cubicBezTo>
                    <a:pt x="2400" y="6586"/>
                    <a:pt x="2364" y="3757"/>
                    <a:pt x="1108" y="1348"/>
                  </a:cubicBezTo>
                  <a:cubicBezTo>
                    <a:pt x="10602" y="993"/>
                    <a:pt x="20099" y="807"/>
                    <a:pt x="29597" y="807"/>
                  </a:cubicBezTo>
                  <a:close/>
                  <a:moveTo>
                    <a:pt x="31377" y="0"/>
                  </a:moveTo>
                  <a:cubicBezTo>
                    <a:pt x="26086" y="0"/>
                    <a:pt x="20798" y="58"/>
                    <a:pt x="15516" y="159"/>
                  </a:cubicBezTo>
                  <a:cubicBezTo>
                    <a:pt x="10503" y="257"/>
                    <a:pt x="5492" y="408"/>
                    <a:pt x="481" y="619"/>
                  </a:cubicBezTo>
                  <a:cubicBezTo>
                    <a:pt x="207" y="629"/>
                    <a:pt x="1" y="931"/>
                    <a:pt x="158" y="1184"/>
                  </a:cubicBezTo>
                  <a:cubicBezTo>
                    <a:pt x="1608" y="3521"/>
                    <a:pt x="1744" y="6538"/>
                    <a:pt x="567" y="9024"/>
                  </a:cubicBezTo>
                  <a:cubicBezTo>
                    <a:pt x="522" y="9025"/>
                    <a:pt x="477" y="9025"/>
                    <a:pt x="431" y="9028"/>
                  </a:cubicBezTo>
                  <a:cubicBezTo>
                    <a:pt x="152" y="9038"/>
                    <a:pt x="155" y="9445"/>
                    <a:pt x="431" y="9460"/>
                  </a:cubicBezTo>
                  <a:cubicBezTo>
                    <a:pt x="458" y="9461"/>
                    <a:pt x="487" y="9461"/>
                    <a:pt x="514" y="9464"/>
                  </a:cubicBezTo>
                  <a:cubicBezTo>
                    <a:pt x="564" y="9527"/>
                    <a:pt x="642" y="9567"/>
                    <a:pt x="721" y="9567"/>
                  </a:cubicBezTo>
                  <a:cubicBezTo>
                    <a:pt x="784" y="9567"/>
                    <a:pt x="848" y="9541"/>
                    <a:pt x="898" y="9480"/>
                  </a:cubicBezTo>
                  <a:cubicBezTo>
                    <a:pt x="3611" y="9604"/>
                    <a:pt x="6332" y="9620"/>
                    <a:pt x="9051" y="9620"/>
                  </a:cubicBezTo>
                  <a:cubicBezTo>
                    <a:pt x="10060" y="9620"/>
                    <a:pt x="11069" y="9618"/>
                    <a:pt x="12077" y="9618"/>
                  </a:cubicBezTo>
                  <a:cubicBezTo>
                    <a:pt x="12641" y="9618"/>
                    <a:pt x="13205" y="9619"/>
                    <a:pt x="13769" y="9621"/>
                  </a:cubicBezTo>
                  <a:cubicBezTo>
                    <a:pt x="18215" y="9638"/>
                    <a:pt x="22661" y="9668"/>
                    <a:pt x="27107" y="9678"/>
                  </a:cubicBezTo>
                  <a:cubicBezTo>
                    <a:pt x="31996" y="9689"/>
                    <a:pt x="36885" y="9694"/>
                    <a:pt x="41774" y="9694"/>
                  </a:cubicBezTo>
                  <a:cubicBezTo>
                    <a:pt x="45663" y="9694"/>
                    <a:pt x="49552" y="9691"/>
                    <a:pt x="53440" y="9682"/>
                  </a:cubicBezTo>
                  <a:cubicBezTo>
                    <a:pt x="53586" y="9682"/>
                    <a:pt x="53732" y="9682"/>
                    <a:pt x="53879" y="9682"/>
                  </a:cubicBezTo>
                  <a:cubicBezTo>
                    <a:pt x="56589" y="9682"/>
                    <a:pt x="59312" y="9730"/>
                    <a:pt x="62033" y="9730"/>
                  </a:cubicBezTo>
                  <a:cubicBezTo>
                    <a:pt x="64190" y="9730"/>
                    <a:pt x="66344" y="9700"/>
                    <a:pt x="68489" y="9592"/>
                  </a:cubicBezTo>
                  <a:cubicBezTo>
                    <a:pt x="68692" y="9581"/>
                    <a:pt x="68799" y="9437"/>
                    <a:pt x="68813" y="9282"/>
                  </a:cubicBezTo>
                  <a:cubicBezTo>
                    <a:pt x="70011" y="8435"/>
                    <a:pt x="70008" y="6318"/>
                    <a:pt x="69935" y="5020"/>
                  </a:cubicBezTo>
                  <a:cubicBezTo>
                    <a:pt x="69895" y="4314"/>
                    <a:pt x="69575" y="1041"/>
                    <a:pt x="68416" y="1041"/>
                  </a:cubicBezTo>
                  <a:cubicBezTo>
                    <a:pt x="68332" y="1041"/>
                    <a:pt x="68243" y="1058"/>
                    <a:pt x="68150" y="1095"/>
                  </a:cubicBezTo>
                  <a:cubicBezTo>
                    <a:pt x="68147" y="1095"/>
                    <a:pt x="68146" y="1094"/>
                    <a:pt x="68142" y="1094"/>
                  </a:cubicBezTo>
                  <a:cubicBezTo>
                    <a:pt x="55920" y="309"/>
                    <a:pt x="43642" y="0"/>
                    <a:pt x="31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717775" y="4957225"/>
              <a:ext cx="240425" cy="142975"/>
            </a:xfrm>
            <a:custGeom>
              <a:avLst/>
              <a:gdLst/>
              <a:ahLst/>
              <a:cxnLst/>
              <a:rect l="l" t="t" r="r" b="b"/>
              <a:pathLst>
                <a:path w="9617" h="5719" extrusionOk="0">
                  <a:moveTo>
                    <a:pt x="735" y="579"/>
                  </a:moveTo>
                  <a:cubicBezTo>
                    <a:pt x="2294" y="703"/>
                    <a:pt x="3866" y="753"/>
                    <a:pt x="5436" y="753"/>
                  </a:cubicBezTo>
                  <a:cubicBezTo>
                    <a:pt x="6354" y="753"/>
                    <a:pt x="7271" y="736"/>
                    <a:pt x="8185" y="707"/>
                  </a:cubicBezTo>
                  <a:cubicBezTo>
                    <a:pt x="8473" y="1352"/>
                    <a:pt x="8863" y="1894"/>
                    <a:pt x="8905" y="2681"/>
                  </a:cubicBezTo>
                  <a:cubicBezTo>
                    <a:pt x="8949" y="3540"/>
                    <a:pt x="8721" y="4322"/>
                    <a:pt x="8266" y="5032"/>
                  </a:cubicBezTo>
                  <a:cubicBezTo>
                    <a:pt x="7702" y="4881"/>
                    <a:pt x="7079" y="4844"/>
                    <a:pt x="6453" y="4844"/>
                  </a:cubicBezTo>
                  <a:cubicBezTo>
                    <a:pt x="5873" y="4844"/>
                    <a:pt x="5290" y="4876"/>
                    <a:pt x="4750" y="4880"/>
                  </a:cubicBezTo>
                  <a:cubicBezTo>
                    <a:pt x="3493" y="4889"/>
                    <a:pt x="2232" y="4924"/>
                    <a:pt x="984" y="5074"/>
                  </a:cubicBezTo>
                  <a:cubicBezTo>
                    <a:pt x="1454" y="3669"/>
                    <a:pt x="1455" y="1873"/>
                    <a:pt x="735" y="579"/>
                  </a:cubicBezTo>
                  <a:close/>
                  <a:moveTo>
                    <a:pt x="8188" y="1"/>
                  </a:moveTo>
                  <a:cubicBezTo>
                    <a:pt x="5609" y="45"/>
                    <a:pt x="3030" y="21"/>
                    <a:pt x="451" y="44"/>
                  </a:cubicBezTo>
                  <a:cubicBezTo>
                    <a:pt x="368" y="44"/>
                    <a:pt x="305" y="75"/>
                    <a:pt x="263" y="122"/>
                  </a:cubicBezTo>
                  <a:cubicBezTo>
                    <a:pt x="125" y="136"/>
                    <a:pt x="0" y="249"/>
                    <a:pt x="56" y="427"/>
                  </a:cubicBezTo>
                  <a:cubicBezTo>
                    <a:pt x="321" y="1272"/>
                    <a:pt x="649" y="1998"/>
                    <a:pt x="711" y="2903"/>
                  </a:cubicBezTo>
                  <a:cubicBezTo>
                    <a:pt x="771" y="3781"/>
                    <a:pt x="622" y="4610"/>
                    <a:pt x="391" y="5453"/>
                  </a:cubicBezTo>
                  <a:cubicBezTo>
                    <a:pt x="350" y="5599"/>
                    <a:pt x="486" y="5719"/>
                    <a:pt x="612" y="5719"/>
                  </a:cubicBezTo>
                  <a:cubicBezTo>
                    <a:pt x="676" y="5719"/>
                    <a:pt x="737" y="5688"/>
                    <a:pt x="771" y="5615"/>
                  </a:cubicBezTo>
                  <a:cubicBezTo>
                    <a:pt x="783" y="5586"/>
                    <a:pt x="793" y="5557"/>
                    <a:pt x="806" y="5529"/>
                  </a:cubicBezTo>
                  <a:cubicBezTo>
                    <a:pt x="848" y="5565"/>
                    <a:pt x="903" y="5589"/>
                    <a:pt x="978" y="5592"/>
                  </a:cubicBezTo>
                  <a:cubicBezTo>
                    <a:pt x="1158" y="5594"/>
                    <a:pt x="1338" y="5595"/>
                    <a:pt x="1518" y="5595"/>
                  </a:cubicBezTo>
                  <a:cubicBezTo>
                    <a:pt x="2557" y="5595"/>
                    <a:pt x="3597" y="5563"/>
                    <a:pt x="4637" y="5563"/>
                  </a:cubicBezTo>
                  <a:cubicBezTo>
                    <a:pt x="4674" y="5563"/>
                    <a:pt x="4711" y="5563"/>
                    <a:pt x="4748" y="5563"/>
                  </a:cubicBezTo>
                  <a:cubicBezTo>
                    <a:pt x="5498" y="5564"/>
                    <a:pt x="6294" y="5646"/>
                    <a:pt x="7070" y="5646"/>
                  </a:cubicBezTo>
                  <a:cubicBezTo>
                    <a:pt x="7466" y="5646"/>
                    <a:pt x="7857" y="5625"/>
                    <a:pt x="8233" y="5560"/>
                  </a:cubicBezTo>
                  <a:cubicBezTo>
                    <a:pt x="8276" y="5586"/>
                    <a:pt x="8324" y="5601"/>
                    <a:pt x="8372" y="5601"/>
                  </a:cubicBezTo>
                  <a:cubicBezTo>
                    <a:pt x="8430" y="5601"/>
                    <a:pt x="8488" y="5579"/>
                    <a:pt x="8535" y="5527"/>
                  </a:cubicBezTo>
                  <a:cubicBezTo>
                    <a:pt x="9245" y="4752"/>
                    <a:pt x="9616" y="3731"/>
                    <a:pt x="9585" y="2678"/>
                  </a:cubicBezTo>
                  <a:cubicBezTo>
                    <a:pt x="9559" y="1801"/>
                    <a:pt x="9256" y="495"/>
                    <a:pt x="8422" y="51"/>
                  </a:cubicBezTo>
                  <a:cubicBezTo>
                    <a:pt x="8389" y="35"/>
                    <a:pt x="8356" y="28"/>
                    <a:pt x="8322" y="24"/>
                  </a:cubicBezTo>
                  <a:cubicBezTo>
                    <a:pt x="8283" y="9"/>
                    <a:pt x="8241" y="1"/>
                    <a:pt x="8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563075" y="4622900"/>
              <a:ext cx="1684025" cy="204200"/>
            </a:xfrm>
            <a:custGeom>
              <a:avLst/>
              <a:gdLst/>
              <a:ahLst/>
              <a:cxnLst/>
              <a:rect l="l" t="t" r="r" b="b"/>
              <a:pathLst>
                <a:path w="67361" h="8168" extrusionOk="0">
                  <a:moveTo>
                    <a:pt x="56776" y="959"/>
                  </a:moveTo>
                  <a:cubicBezTo>
                    <a:pt x="57743" y="997"/>
                    <a:pt x="58709" y="1040"/>
                    <a:pt x="59675" y="1089"/>
                  </a:cubicBezTo>
                  <a:cubicBezTo>
                    <a:pt x="59155" y="1833"/>
                    <a:pt x="59177" y="3049"/>
                    <a:pt x="59241" y="3909"/>
                  </a:cubicBezTo>
                  <a:cubicBezTo>
                    <a:pt x="59312" y="4867"/>
                    <a:pt x="59545" y="5821"/>
                    <a:pt x="59988" y="6674"/>
                  </a:cubicBezTo>
                  <a:cubicBezTo>
                    <a:pt x="60002" y="6865"/>
                    <a:pt x="60032" y="7064"/>
                    <a:pt x="60088" y="7250"/>
                  </a:cubicBezTo>
                  <a:cubicBezTo>
                    <a:pt x="59259" y="7251"/>
                    <a:pt x="58431" y="7258"/>
                    <a:pt x="57602" y="7264"/>
                  </a:cubicBezTo>
                  <a:cubicBezTo>
                    <a:pt x="56508" y="5351"/>
                    <a:pt x="56060" y="3263"/>
                    <a:pt x="56760" y="1099"/>
                  </a:cubicBezTo>
                  <a:cubicBezTo>
                    <a:pt x="56776" y="1049"/>
                    <a:pt x="56782" y="1002"/>
                    <a:pt x="56776" y="959"/>
                  </a:cubicBezTo>
                  <a:close/>
                  <a:moveTo>
                    <a:pt x="46792" y="778"/>
                  </a:moveTo>
                  <a:cubicBezTo>
                    <a:pt x="48200" y="778"/>
                    <a:pt x="49607" y="787"/>
                    <a:pt x="51015" y="806"/>
                  </a:cubicBezTo>
                  <a:cubicBezTo>
                    <a:pt x="52717" y="829"/>
                    <a:pt x="54419" y="873"/>
                    <a:pt x="56117" y="934"/>
                  </a:cubicBezTo>
                  <a:cubicBezTo>
                    <a:pt x="55454" y="3031"/>
                    <a:pt x="55709" y="5510"/>
                    <a:pt x="57083" y="7267"/>
                  </a:cubicBezTo>
                  <a:cubicBezTo>
                    <a:pt x="56377" y="7272"/>
                    <a:pt x="55673" y="7275"/>
                    <a:pt x="54969" y="7275"/>
                  </a:cubicBezTo>
                  <a:cubicBezTo>
                    <a:pt x="54634" y="7275"/>
                    <a:pt x="54298" y="7275"/>
                    <a:pt x="53963" y="7273"/>
                  </a:cubicBezTo>
                  <a:cubicBezTo>
                    <a:pt x="49745" y="7250"/>
                    <a:pt x="45524" y="7224"/>
                    <a:pt x="41306" y="7201"/>
                  </a:cubicBezTo>
                  <a:cubicBezTo>
                    <a:pt x="32806" y="7153"/>
                    <a:pt x="24306" y="7106"/>
                    <a:pt x="15807" y="7060"/>
                  </a:cubicBezTo>
                  <a:cubicBezTo>
                    <a:pt x="12909" y="7045"/>
                    <a:pt x="10002" y="6990"/>
                    <a:pt x="7098" y="6990"/>
                  </a:cubicBezTo>
                  <a:cubicBezTo>
                    <a:pt x="5285" y="6990"/>
                    <a:pt x="3472" y="7012"/>
                    <a:pt x="1663" y="7077"/>
                  </a:cubicBezTo>
                  <a:cubicBezTo>
                    <a:pt x="1623" y="7078"/>
                    <a:pt x="1588" y="7087"/>
                    <a:pt x="1558" y="7100"/>
                  </a:cubicBezTo>
                  <a:cubicBezTo>
                    <a:pt x="1558" y="7077"/>
                    <a:pt x="1553" y="7051"/>
                    <a:pt x="1545" y="7024"/>
                  </a:cubicBezTo>
                  <a:cubicBezTo>
                    <a:pt x="1229" y="5980"/>
                    <a:pt x="1013" y="4908"/>
                    <a:pt x="930" y="3818"/>
                  </a:cubicBezTo>
                  <a:cubicBezTo>
                    <a:pt x="893" y="3311"/>
                    <a:pt x="886" y="2800"/>
                    <a:pt x="909" y="2293"/>
                  </a:cubicBezTo>
                  <a:cubicBezTo>
                    <a:pt x="932" y="1780"/>
                    <a:pt x="915" y="1723"/>
                    <a:pt x="1295" y="1323"/>
                  </a:cubicBezTo>
                  <a:cubicBezTo>
                    <a:pt x="1583" y="1019"/>
                    <a:pt x="1744" y="957"/>
                    <a:pt x="1992" y="957"/>
                  </a:cubicBezTo>
                  <a:cubicBezTo>
                    <a:pt x="2118" y="957"/>
                    <a:pt x="2265" y="973"/>
                    <a:pt x="2464" y="982"/>
                  </a:cubicBezTo>
                  <a:cubicBezTo>
                    <a:pt x="4724" y="1089"/>
                    <a:pt x="6983" y="1173"/>
                    <a:pt x="9248" y="1214"/>
                  </a:cubicBezTo>
                  <a:cubicBezTo>
                    <a:pt x="11098" y="1249"/>
                    <a:pt x="12949" y="1263"/>
                    <a:pt x="14800" y="1263"/>
                  </a:cubicBezTo>
                  <a:cubicBezTo>
                    <a:pt x="17590" y="1263"/>
                    <a:pt x="20381" y="1230"/>
                    <a:pt x="23170" y="1180"/>
                  </a:cubicBezTo>
                  <a:cubicBezTo>
                    <a:pt x="31043" y="1042"/>
                    <a:pt x="38916" y="778"/>
                    <a:pt x="46792" y="778"/>
                  </a:cubicBezTo>
                  <a:close/>
                  <a:moveTo>
                    <a:pt x="60088" y="1109"/>
                  </a:moveTo>
                  <a:lnTo>
                    <a:pt x="60088" y="1109"/>
                  </a:lnTo>
                  <a:cubicBezTo>
                    <a:pt x="62117" y="1219"/>
                    <a:pt x="64145" y="1357"/>
                    <a:pt x="66169" y="1527"/>
                  </a:cubicBezTo>
                  <a:cubicBezTo>
                    <a:pt x="65648" y="2342"/>
                    <a:pt x="65528" y="3549"/>
                    <a:pt x="65583" y="4435"/>
                  </a:cubicBezTo>
                  <a:cubicBezTo>
                    <a:pt x="65649" y="5507"/>
                    <a:pt x="66021" y="6535"/>
                    <a:pt x="66685" y="7373"/>
                  </a:cubicBezTo>
                  <a:cubicBezTo>
                    <a:pt x="64810" y="7273"/>
                    <a:pt x="62928" y="7248"/>
                    <a:pt x="61043" y="7248"/>
                  </a:cubicBezTo>
                  <a:cubicBezTo>
                    <a:pt x="60880" y="7248"/>
                    <a:pt x="60716" y="7248"/>
                    <a:pt x="60553" y="7248"/>
                  </a:cubicBezTo>
                  <a:cubicBezTo>
                    <a:pt x="60503" y="7177"/>
                    <a:pt x="60454" y="7106"/>
                    <a:pt x="60411" y="7028"/>
                  </a:cubicBezTo>
                  <a:cubicBezTo>
                    <a:pt x="60504" y="6991"/>
                    <a:pt x="60570" y="6900"/>
                    <a:pt x="60530" y="6781"/>
                  </a:cubicBezTo>
                  <a:cubicBezTo>
                    <a:pt x="60198" y="5838"/>
                    <a:pt x="59927" y="4915"/>
                    <a:pt x="59884" y="3908"/>
                  </a:cubicBezTo>
                  <a:cubicBezTo>
                    <a:pt x="59845" y="2995"/>
                    <a:pt x="60202" y="2065"/>
                    <a:pt x="60111" y="1184"/>
                  </a:cubicBezTo>
                  <a:cubicBezTo>
                    <a:pt x="60110" y="1159"/>
                    <a:pt x="60101" y="1134"/>
                    <a:pt x="60088" y="1109"/>
                  </a:cubicBezTo>
                  <a:close/>
                  <a:moveTo>
                    <a:pt x="46791" y="1"/>
                  </a:moveTo>
                  <a:cubicBezTo>
                    <a:pt x="36031" y="1"/>
                    <a:pt x="25258" y="513"/>
                    <a:pt x="14497" y="513"/>
                  </a:cubicBezTo>
                  <a:cubicBezTo>
                    <a:pt x="12067" y="513"/>
                    <a:pt x="9638" y="487"/>
                    <a:pt x="7210" y="423"/>
                  </a:cubicBezTo>
                  <a:cubicBezTo>
                    <a:pt x="5853" y="387"/>
                    <a:pt x="4495" y="343"/>
                    <a:pt x="3141" y="287"/>
                  </a:cubicBezTo>
                  <a:cubicBezTo>
                    <a:pt x="2796" y="274"/>
                    <a:pt x="2379" y="219"/>
                    <a:pt x="1970" y="219"/>
                  </a:cubicBezTo>
                  <a:cubicBezTo>
                    <a:pt x="1429" y="219"/>
                    <a:pt x="900" y="314"/>
                    <a:pt x="563" y="720"/>
                  </a:cubicBezTo>
                  <a:cubicBezTo>
                    <a:pt x="0" y="1396"/>
                    <a:pt x="185" y="2706"/>
                    <a:pt x="230" y="3511"/>
                  </a:cubicBezTo>
                  <a:cubicBezTo>
                    <a:pt x="306" y="4772"/>
                    <a:pt x="592" y="5982"/>
                    <a:pt x="1056" y="7157"/>
                  </a:cubicBezTo>
                  <a:cubicBezTo>
                    <a:pt x="1103" y="7276"/>
                    <a:pt x="1207" y="7328"/>
                    <a:pt x="1308" y="7328"/>
                  </a:cubicBezTo>
                  <a:cubicBezTo>
                    <a:pt x="1337" y="7328"/>
                    <a:pt x="1366" y="7324"/>
                    <a:pt x="1393" y="7316"/>
                  </a:cubicBezTo>
                  <a:lnTo>
                    <a:pt x="1393" y="7316"/>
                  </a:lnTo>
                  <a:cubicBezTo>
                    <a:pt x="1376" y="7464"/>
                    <a:pt x="1463" y="7628"/>
                    <a:pt x="1662" y="7637"/>
                  </a:cubicBezTo>
                  <a:cubicBezTo>
                    <a:pt x="5853" y="7836"/>
                    <a:pt x="10071" y="7780"/>
                    <a:pt x="14267" y="7804"/>
                  </a:cubicBezTo>
                  <a:cubicBezTo>
                    <a:pt x="18489" y="7830"/>
                    <a:pt x="22713" y="7857"/>
                    <a:pt x="26935" y="7881"/>
                  </a:cubicBezTo>
                  <a:lnTo>
                    <a:pt x="52423" y="8031"/>
                  </a:lnTo>
                  <a:cubicBezTo>
                    <a:pt x="55742" y="8051"/>
                    <a:pt x="59086" y="8168"/>
                    <a:pt x="62419" y="8168"/>
                  </a:cubicBezTo>
                  <a:cubicBezTo>
                    <a:pt x="63880" y="8168"/>
                    <a:pt x="65338" y="8145"/>
                    <a:pt x="66791" y="8083"/>
                  </a:cubicBezTo>
                  <a:cubicBezTo>
                    <a:pt x="67045" y="8073"/>
                    <a:pt x="67155" y="7864"/>
                    <a:pt x="67127" y="7676"/>
                  </a:cubicBezTo>
                  <a:cubicBezTo>
                    <a:pt x="67261" y="7626"/>
                    <a:pt x="67361" y="7471"/>
                    <a:pt x="67268" y="7327"/>
                  </a:cubicBezTo>
                  <a:cubicBezTo>
                    <a:pt x="66675" y="6403"/>
                    <a:pt x="66305" y="5414"/>
                    <a:pt x="66271" y="4308"/>
                  </a:cubicBezTo>
                  <a:cubicBezTo>
                    <a:pt x="66235" y="3193"/>
                    <a:pt x="66707" y="2415"/>
                    <a:pt x="66977" y="1385"/>
                  </a:cubicBezTo>
                  <a:cubicBezTo>
                    <a:pt x="66998" y="1302"/>
                    <a:pt x="66981" y="1229"/>
                    <a:pt x="66942" y="1170"/>
                  </a:cubicBezTo>
                  <a:cubicBezTo>
                    <a:pt x="66924" y="1002"/>
                    <a:pt x="66805" y="837"/>
                    <a:pt x="66591" y="817"/>
                  </a:cubicBezTo>
                  <a:cubicBezTo>
                    <a:pt x="60000" y="194"/>
                    <a:pt x="53398" y="1"/>
                    <a:pt x="46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667725" y="4683200"/>
              <a:ext cx="134700" cy="84575"/>
            </a:xfrm>
            <a:custGeom>
              <a:avLst/>
              <a:gdLst/>
              <a:ahLst/>
              <a:cxnLst/>
              <a:rect l="l" t="t" r="r" b="b"/>
              <a:pathLst>
                <a:path w="5388" h="3383" extrusionOk="0">
                  <a:moveTo>
                    <a:pt x="2558" y="553"/>
                  </a:moveTo>
                  <a:cubicBezTo>
                    <a:pt x="3162" y="553"/>
                    <a:pt x="3790" y="615"/>
                    <a:pt x="4371" y="639"/>
                  </a:cubicBezTo>
                  <a:cubicBezTo>
                    <a:pt x="4374" y="1346"/>
                    <a:pt x="4454" y="2036"/>
                    <a:pt x="4616" y="2723"/>
                  </a:cubicBezTo>
                  <a:cubicBezTo>
                    <a:pt x="3696" y="2651"/>
                    <a:pt x="2752" y="2541"/>
                    <a:pt x="1831" y="2541"/>
                  </a:cubicBezTo>
                  <a:cubicBezTo>
                    <a:pt x="1636" y="2541"/>
                    <a:pt x="1442" y="2546"/>
                    <a:pt x="1249" y="2557"/>
                  </a:cubicBezTo>
                  <a:cubicBezTo>
                    <a:pt x="1192" y="2560"/>
                    <a:pt x="1141" y="2580"/>
                    <a:pt x="1099" y="2610"/>
                  </a:cubicBezTo>
                  <a:cubicBezTo>
                    <a:pt x="1058" y="2337"/>
                    <a:pt x="1019" y="2062"/>
                    <a:pt x="1007" y="1784"/>
                  </a:cubicBezTo>
                  <a:cubicBezTo>
                    <a:pt x="997" y="1596"/>
                    <a:pt x="972" y="1369"/>
                    <a:pt x="1014" y="1181"/>
                  </a:cubicBezTo>
                  <a:cubicBezTo>
                    <a:pt x="1109" y="731"/>
                    <a:pt x="1199" y="694"/>
                    <a:pt x="1617" y="623"/>
                  </a:cubicBezTo>
                  <a:cubicBezTo>
                    <a:pt x="1916" y="571"/>
                    <a:pt x="2234" y="553"/>
                    <a:pt x="2558" y="553"/>
                  </a:cubicBezTo>
                  <a:close/>
                  <a:moveTo>
                    <a:pt x="1381" y="0"/>
                  </a:moveTo>
                  <a:cubicBezTo>
                    <a:pt x="1118" y="0"/>
                    <a:pt x="856" y="36"/>
                    <a:pt x="679" y="200"/>
                  </a:cubicBezTo>
                  <a:cubicBezTo>
                    <a:pt x="1" y="829"/>
                    <a:pt x="479" y="2540"/>
                    <a:pt x="855" y="3193"/>
                  </a:cubicBezTo>
                  <a:cubicBezTo>
                    <a:pt x="885" y="3246"/>
                    <a:pt x="943" y="3271"/>
                    <a:pt x="1001" y="3271"/>
                  </a:cubicBezTo>
                  <a:cubicBezTo>
                    <a:pt x="1084" y="3271"/>
                    <a:pt x="1167" y="3220"/>
                    <a:pt x="1169" y="3130"/>
                  </a:cubicBezTo>
                  <a:lnTo>
                    <a:pt x="1171" y="3130"/>
                  </a:lnTo>
                  <a:cubicBezTo>
                    <a:pt x="2424" y="3350"/>
                    <a:pt x="3757" y="3312"/>
                    <a:pt x="5029" y="3382"/>
                  </a:cubicBezTo>
                  <a:cubicBezTo>
                    <a:pt x="5034" y="3382"/>
                    <a:pt x="5040" y="3382"/>
                    <a:pt x="5046" y="3382"/>
                  </a:cubicBezTo>
                  <a:cubicBezTo>
                    <a:pt x="5243" y="3382"/>
                    <a:pt x="5387" y="3168"/>
                    <a:pt x="5334" y="2983"/>
                  </a:cubicBezTo>
                  <a:cubicBezTo>
                    <a:pt x="5080" y="2113"/>
                    <a:pt x="4964" y="1247"/>
                    <a:pt x="4982" y="343"/>
                  </a:cubicBezTo>
                  <a:cubicBezTo>
                    <a:pt x="4986" y="177"/>
                    <a:pt x="4839" y="38"/>
                    <a:pt x="4677" y="37"/>
                  </a:cubicBezTo>
                  <a:cubicBezTo>
                    <a:pt x="3770" y="33"/>
                    <a:pt x="2863" y="28"/>
                    <a:pt x="1955" y="23"/>
                  </a:cubicBezTo>
                  <a:cubicBezTo>
                    <a:pt x="1790" y="22"/>
                    <a:pt x="1586" y="0"/>
                    <a:pt x="1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533425" y="4227975"/>
              <a:ext cx="1737325" cy="282100"/>
            </a:xfrm>
            <a:custGeom>
              <a:avLst/>
              <a:gdLst/>
              <a:ahLst/>
              <a:cxnLst/>
              <a:rect l="l" t="t" r="r" b="b"/>
              <a:pathLst>
                <a:path w="69493" h="11284" extrusionOk="0">
                  <a:moveTo>
                    <a:pt x="57504" y="768"/>
                  </a:moveTo>
                  <a:cubicBezTo>
                    <a:pt x="61196" y="768"/>
                    <a:pt x="64887" y="804"/>
                    <a:pt x="68577" y="886"/>
                  </a:cubicBezTo>
                  <a:cubicBezTo>
                    <a:pt x="68150" y="1472"/>
                    <a:pt x="67961" y="2302"/>
                    <a:pt x="67795" y="2979"/>
                  </a:cubicBezTo>
                  <a:cubicBezTo>
                    <a:pt x="67578" y="3856"/>
                    <a:pt x="67454" y="4768"/>
                    <a:pt x="67440" y="5671"/>
                  </a:cubicBezTo>
                  <a:cubicBezTo>
                    <a:pt x="67417" y="7245"/>
                    <a:pt x="67704" y="8846"/>
                    <a:pt x="68321" y="10297"/>
                  </a:cubicBezTo>
                  <a:cubicBezTo>
                    <a:pt x="67794" y="10291"/>
                    <a:pt x="67266" y="10288"/>
                    <a:pt x="66738" y="10288"/>
                  </a:cubicBezTo>
                  <a:cubicBezTo>
                    <a:pt x="63115" y="10288"/>
                    <a:pt x="59479" y="10428"/>
                    <a:pt x="55857" y="10462"/>
                  </a:cubicBezTo>
                  <a:cubicBezTo>
                    <a:pt x="51518" y="10503"/>
                    <a:pt x="47180" y="10526"/>
                    <a:pt x="42842" y="10536"/>
                  </a:cubicBezTo>
                  <a:cubicBezTo>
                    <a:pt x="41493" y="10539"/>
                    <a:pt x="40144" y="10540"/>
                    <a:pt x="38794" y="10540"/>
                  </a:cubicBezTo>
                  <a:cubicBezTo>
                    <a:pt x="31409" y="10540"/>
                    <a:pt x="24025" y="10502"/>
                    <a:pt x="16640" y="10452"/>
                  </a:cubicBezTo>
                  <a:cubicBezTo>
                    <a:pt x="13636" y="10430"/>
                    <a:pt x="10627" y="10376"/>
                    <a:pt x="7618" y="10376"/>
                  </a:cubicBezTo>
                  <a:cubicBezTo>
                    <a:pt x="5888" y="10376"/>
                    <a:pt x="4157" y="10394"/>
                    <a:pt x="2428" y="10446"/>
                  </a:cubicBezTo>
                  <a:cubicBezTo>
                    <a:pt x="2412" y="10379"/>
                    <a:pt x="2341" y="10330"/>
                    <a:pt x="2268" y="10330"/>
                  </a:cubicBezTo>
                  <a:cubicBezTo>
                    <a:pt x="2232" y="10330"/>
                    <a:pt x="2196" y="10341"/>
                    <a:pt x="2165" y="10367"/>
                  </a:cubicBezTo>
                  <a:cubicBezTo>
                    <a:pt x="2145" y="10384"/>
                    <a:pt x="2124" y="10392"/>
                    <a:pt x="2102" y="10392"/>
                  </a:cubicBezTo>
                  <a:cubicBezTo>
                    <a:pt x="1784" y="10392"/>
                    <a:pt x="1275" y="8713"/>
                    <a:pt x="1216" y="8487"/>
                  </a:cubicBezTo>
                  <a:cubicBezTo>
                    <a:pt x="1019" y="7714"/>
                    <a:pt x="916" y="6921"/>
                    <a:pt x="920" y="6122"/>
                  </a:cubicBezTo>
                  <a:cubicBezTo>
                    <a:pt x="928" y="4558"/>
                    <a:pt x="1431" y="3302"/>
                    <a:pt x="1951" y="1882"/>
                  </a:cubicBezTo>
                  <a:cubicBezTo>
                    <a:pt x="2682" y="1968"/>
                    <a:pt x="3425" y="1998"/>
                    <a:pt x="4171" y="1998"/>
                  </a:cubicBezTo>
                  <a:cubicBezTo>
                    <a:pt x="5562" y="1998"/>
                    <a:pt x="6965" y="1894"/>
                    <a:pt x="8332" y="1856"/>
                  </a:cubicBezTo>
                  <a:lnTo>
                    <a:pt x="15016" y="1670"/>
                  </a:lnTo>
                  <a:cubicBezTo>
                    <a:pt x="19354" y="1549"/>
                    <a:pt x="23690" y="1423"/>
                    <a:pt x="28028" y="1300"/>
                  </a:cubicBezTo>
                  <a:cubicBezTo>
                    <a:pt x="36734" y="1053"/>
                    <a:pt x="45441" y="827"/>
                    <a:pt x="54149" y="777"/>
                  </a:cubicBezTo>
                  <a:cubicBezTo>
                    <a:pt x="55267" y="771"/>
                    <a:pt x="56386" y="768"/>
                    <a:pt x="57504" y="768"/>
                  </a:cubicBezTo>
                  <a:close/>
                  <a:moveTo>
                    <a:pt x="57259" y="0"/>
                  </a:moveTo>
                  <a:cubicBezTo>
                    <a:pt x="43634" y="0"/>
                    <a:pt x="30007" y="470"/>
                    <a:pt x="16389" y="862"/>
                  </a:cubicBezTo>
                  <a:cubicBezTo>
                    <a:pt x="13933" y="933"/>
                    <a:pt x="11475" y="1004"/>
                    <a:pt x="9020" y="1076"/>
                  </a:cubicBezTo>
                  <a:cubicBezTo>
                    <a:pt x="6707" y="1144"/>
                    <a:pt x="4274" y="1033"/>
                    <a:pt x="1986" y="1424"/>
                  </a:cubicBezTo>
                  <a:cubicBezTo>
                    <a:pt x="1924" y="1345"/>
                    <a:pt x="1817" y="1301"/>
                    <a:pt x="1706" y="1301"/>
                  </a:cubicBezTo>
                  <a:cubicBezTo>
                    <a:pt x="1596" y="1301"/>
                    <a:pt x="1482" y="1346"/>
                    <a:pt x="1409" y="1444"/>
                  </a:cubicBezTo>
                  <a:cubicBezTo>
                    <a:pt x="205" y="3090"/>
                    <a:pt x="0" y="5647"/>
                    <a:pt x="297" y="7598"/>
                  </a:cubicBezTo>
                  <a:cubicBezTo>
                    <a:pt x="357" y="8001"/>
                    <a:pt x="1013" y="10582"/>
                    <a:pt x="1785" y="10875"/>
                  </a:cubicBezTo>
                  <a:cubicBezTo>
                    <a:pt x="1819" y="10899"/>
                    <a:pt x="1863" y="10918"/>
                    <a:pt x="1916" y="10919"/>
                  </a:cubicBezTo>
                  <a:cubicBezTo>
                    <a:pt x="7363" y="11199"/>
                    <a:pt x="12832" y="11237"/>
                    <a:pt x="18298" y="11237"/>
                  </a:cubicBezTo>
                  <a:cubicBezTo>
                    <a:pt x="20404" y="11237"/>
                    <a:pt x="22509" y="11232"/>
                    <a:pt x="24613" y="11232"/>
                  </a:cubicBezTo>
                  <a:cubicBezTo>
                    <a:pt x="25782" y="11232"/>
                    <a:pt x="26951" y="11233"/>
                    <a:pt x="28118" y="11239"/>
                  </a:cubicBezTo>
                  <a:cubicBezTo>
                    <a:pt x="32253" y="11259"/>
                    <a:pt x="36387" y="11271"/>
                    <a:pt x="40522" y="11271"/>
                  </a:cubicBezTo>
                  <a:cubicBezTo>
                    <a:pt x="45121" y="11271"/>
                    <a:pt x="49719" y="11256"/>
                    <a:pt x="54317" y="11220"/>
                  </a:cubicBezTo>
                  <a:cubicBezTo>
                    <a:pt x="59215" y="11183"/>
                    <a:pt x="64153" y="11283"/>
                    <a:pt x="69043" y="11005"/>
                  </a:cubicBezTo>
                  <a:cubicBezTo>
                    <a:pt x="69489" y="10979"/>
                    <a:pt x="69493" y="10316"/>
                    <a:pt x="69041" y="10307"/>
                  </a:cubicBezTo>
                  <a:cubicBezTo>
                    <a:pt x="68924" y="10305"/>
                    <a:pt x="68807" y="10305"/>
                    <a:pt x="68690" y="10303"/>
                  </a:cubicBezTo>
                  <a:cubicBezTo>
                    <a:pt x="68270" y="8787"/>
                    <a:pt x="68048" y="7254"/>
                    <a:pt x="68138" y="5669"/>
                  </a:cubicBezTo>
                  <a:cubicBezTo>
                    <a:pt x="68185" y="4829"/>
                    <a:pt x="68305" y="3995"/>
                    <a:pt x="68517" y="3176"/>
                  </a:cubicBezTo>
                  <a:cubicBezTo>
                    <a:pt x="68713" y="2409"/>
                    <a:pt x="69133" y="1667"/>
                    <a:pt x="69218" y="886"/>
                  </a:cubicBezTo>
                  <a:cubicBezTo>
                    <a:pt x="69226" y="814"/>
                    <a:pt x="69198" y="754"/>
                    <a:pt x="69157" y="709"/>
                  </a:cubicBezTo>
                  <a:cubicBezTo>
                    <a:pt x="69274" y="486"/>
                    <a:pt x="69167" y="136"/>
                    <a:pt x="68834" y="126"/>
                  </a:cubicBezTo>
                  <a:cubicBezTo>
                    <a:pt x="64976" y="38"/>
                    <a:pt x="61118" y="0"/>
                    <a:pt x="5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6560350" y="4278250"/>
              <a:ext cx="624250" cy="178350"/>
            </a:xfrm>
            <a:custGeom>
              <a:avLst/>
              <a:gdLst/>
              <a:ahLst/>
              <a:cxnLst/>
              <a:rect l="l" t="t" r="r" b="b"/>
              <a:pathLst>
                <a:path w="24970" h="7134" extrusionOk="0">
                  <a:moveTo>
                    <a:pt x="24086" y="359"/>
                  </a:moveTo>
                  <a:cubicBezTo>
                    <a:pt x="24078" y="376"/>
                    <a:pt x="24066" y="395"/>
                    <a:pt x="24061" y="416"/>
                  </a:cubicBezTo>
                  <a:cubicBezTo>
                    <a:pt x="23411" y="2263"/>
                    <a:pt x="23405" y="4256"/>
                    <a:pt x="24075" y="6083"/>
                  </a:cubicBezTo>
                  <a:cubicBezTo>
                    <a:pt x="22991" y="6010"/>
                    <a:pt x="21900" y="5984"/>
                    <a:pt x="20807" y="5984"/>
                  </a:cubicBezTo>
                  <a:cubicBezTo>
                    <a:pt x="18399" y="5984"/>
                    <a:pt x="15978" y="6112"/>
                    <a:pt x="13590" y="6153"/>
                  </a:cubicBezTo>
                  <a:lnTo>
                    <a:pt x="8136" y="6243"/>
                  </a:lnTo>
                  <a:lnTo>
                    <a:pt x="5409" y="6292"/>
                  </a:lnTo>
                  <a:cubicBezTo>
                    <a:pt x="5139" y="6297"/>
                    <a:pt x="4382" y="6396"/>
                    <a:pt x="3713" y="6396"/>
                  </a:cubicBezTo>
                  <a:cubicBezTo>
                    <a:pt x="3161" y="6396"/>
                    <a:pt x="2669" y="6328"/>
                    <a:pt x="2564" y="6082"/>
                  </a:cubicBezTo>
                  <a:cubicBezTo>
                    <a:pt x="2520" y="5980"/>
                    <a:pt x="2430" y="5937"/>
                    <a:pt x="2335" y="5937"/>
                  </a:cubicBezTo>
                  <a:cubicBezTo>
                    <a:pt x="2248" y="5937"/>
                    <a:pt x="2156" y="5974"/>
                    <a:pt x="2094" y="6036"/>
                  </a:cubicBezTo>
                  <a:cubicBezTo>
                    <a:pt x="1490" y="5539"/>
                    <a:pt x="1461" y="4510"/>
                    <a:pt x="1554" y="3777"/>
                  </a:cubicBezTo>
                  <a:cubicBezTo>
                    <a:pt x="1675" y="2820"/>
                    <a:pt x="2138" y="2082"/>
                    <a:pt x="2508" y="1232"/>
                  </a:cubicBezTo>
                  <a:cubicBezTo>
                    <a:pt x="3408" y="1316"/>
                    <a:pt x="4320" y="1338"/>
                    <a:pt x="5234" y="1338"/>
                  </a:cubicBezTo>
                  <a:cubicBezTo>
                    <a:pt x="6147" y="1338"/>
                    <a:pt x="7061" y="1316"/>
                    <a:pt x="7964" y="1312"/>
                  </a:cubicBezTo>
                  <a:cubicBezTo>
                    <a:pt x="9841" y="1304"/>
                    <a:pt x="11719" y="1268"/>
                    <a:pt x="13593" y="1207"/>
                  </a:cubicBezTo>
                  <a:cubicBezTo>
                    <a:pt x="17085" y="1092"/>
                    <a:pt x="20642" y="998"/>
                    <a:pt x="24086" y="359"/>
                  </a:cubicBezTo>
                  <a:close/>
                  <a:moveTo>
                    <a:pt x="23576" y="1"/>
                  </a:moveTo>
                  <a:cubicBezTo>
                    <a:pt x="20192" y="1"/>
                    <a:pt x="16804" y="334"/>
                    <a:pt x="13425" y="455"/>
                  </a:cubicBezTo>
                  <a:cubicBezTo>
                    <a:pt x="11604" y="519"/>
                    <a:pt x="9784" y="559"/>
                    <a:pt x="7965" y="574"/>
                  </a:cubicBezTo>
                  <a:cubicBezTo>
                    <a:pt x="7875" y="574"/>
                    <a:pt x="7784" y="574"/>
                    <a:pt x="7694" y="574"/>
                  </a:cubicBezTo>
                  <a:cubicBezTo>
                    <a:pt x="6510" y="574"/>
                    <a:pt x="5319" y="529"/>
                    <a:pt x="4132" y="529"/>
                  </a:cubicBezTo>
                  <a:cubicBezTo>
                    <a:pt x="3588" y="529"/>
                    <a:pt x="3045" y="539"/>
                    <a:pt x="2504" y="567"/>
                  </a:cubicBezTo>
                  <a:cubicBezTo>
                    <a:pt x="2335" y="575"/>
                    <a:pt x="2233" y="671"/>
                    <a:pt x="2197" y="789"/>
                  </a:cubicBezTo>
                  <a:cubicBezTo>
                    <a:pt x="2158" y="799"/>
                    <a:pt x="2122" y="818"/>
                    <a:pt x="2090" y="847"/>
                  </a:cubicBezTo>
                  <a:cubicBezTo>
                    <a:pt x="874" y="1952"/>
                    <a:pt x="1" y="5883"/>
                    <a:pt x="2082" y="6548"/>
                  </a:cubicBezTo>
                  <a:cubicBezTo>
                    <a:pt x="2197" y="6828"/>
                    <a:pt x="2445" y="6986"/>
                    <a:pt x="2795" y="7056"/>
                  </a:cubicBezTo>
                  <a:cubicBezTo>
                    <a:pt x="3084" y="7114"/>
                    <a:pt x="3389" y="7134"/>
                    <a:pt x="3700" y="7134"/>
                  </a:cubicBezTo>
                  <a:cubicBezTo>
                    <a:pt x="4273" y="7134"/>
                    <a:pt x="4866" y="7068"/>
                    <a:pt x="5407" y="7061"/>
                  </a:cubicBezTo>
                  <a:cubicBezTo>
                    <a:pt x="7566" y="7026"/>
                    <a:pt x="9725" y="6989"/>
                    <a:pt x="11884" y="6950"/>
                  </a:cubicBezTo>
                  <a:cubicBezTo>
                    <a:pt x="15989" y="6879"/>
                    <a:pt x="20197" y="7051"/>
                    <a:pt x="24286" y="6610"/>
                  </a:cubicBezTo>
                  <a:cubicBezTo>
                    <a:pt x="24346" y="6720"/>
                    <a:pt x="24440" y="6766"/>
                    <a:pt x="24538" y="6766"/>
                  </a:cubicBezTo>
                  <a:cubicBezTo>
                    <a:pt x="24745" y="6766"/>
                    <a:pt x="24970" y="6558"/>
                    <a:pt x="24918" y="6308"/>
                  </a:cubicBezTo>
                  <a:cubicBezTo>
                    <a:pt x="24921" y="6305"/>
                    <a:pt x="24922" y="6302"/>
                    <a:pt x="24927" y="6302"/>
                  </a:cubicBezTo>
                  <a:cubicBezTo>
                    <a:pt x="24201" y="4434"/>
                    <a:pt x="24111" y="2514"/>
                    <a:pt x="24778" y="614"/>
                  </a:cubicBezTo>
                  <a:cubicBezTo>
                    <a:pt x="24868" y="361"/>
                    <a:pt x="24682" y="189"/>
                    <a:pt x="24472" y="165"/>
                  </a:cubicBezTo>
                  <a:cubicBezTo>
                    <a:pt x="24469" y="86"/>
                    <a:pt x="24415" y="8"/>
                    <a:pt x="24322" y="6"/>
                  </a:cubicBezTo>
                  <a:cubicBezTo>
                    <a:pt x="24074" y="3"/>
                    <a:pt x="23825" y="1"/>
                    <a:pt x="23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510125" y="3935825"/>
              <a:ext cx="1866625" cy="237100"/>
            </a:xfrm>
            <a:custGeom>
              <a:avLst/>
              <a:gdLst/>
              <a:ahLst/>
              <a:cxnLst/>
              <a:rect l="l" t="t" r="r" b="b"/>
              <a:pathLst>
                <a:path w="74665" h="9484" extrusionOk="0">
                  <a:moveTo>
                    <a:pt x="72285" y="817"/>
                  </a:moveTo>
                  <a:cubicBezTo>
                    <a:pt x="72289" y="853"/>
                    <a:pt x="72302" y="887"/>
                    <a:pt x="72322" y="923"/>
                  </a:cubicBezTo>
                  <a:cubicBezTo>
                    <a:pt x="72625" y="1453"/>
                    <a:pt x="73060" y="1877"/>
                    <a:pt x="73324" y="2441"/>
                  </a:cubicBezTo>
                  <a:cubicBezTo>
                    <a:pt x="73618" y="3073"/>
                    <a:pt x="73783" y="3770"/>
                    <a:pt x="73818" y="4465"/>
                  </a:cubicBezTo>
                  <a:cubicBezTo>
                    <a:pt x="73878" y="5633"/>
                    <a:pt x="73574" y="6708"/>
                    <a:pt x="73040" y="7714"/>
                  </a:cubicBezTo>
                  <a:cubicBezTo>
                    <a:pt x="72992" y="7691"/>
                    <a:pt x="72935" y="7675"/>
                    <a:pt x="72867" y="7675"/>
                  </a:cubicBezTo>
                  <a:cubicBezTo>
                    <a:pt x="54120" y="7958"/>
                    <a:pt x="35374" y="8238"/>
                    <a:pt x="16629" y="8521"/>
                  </a:cubicBezTo>
                  <a:cubicBezTo>
                    <a:pt x="11470" y="8598"/>
                    <a:pt x="6298" y="8594"/>
                    <a:pt x="1141" y="8824"/>
                  </a:cubicBezTo>
                  <a:cubicBezTo>
                    <a:pt x="1348" y="8188"/>
                    <a:pt x="1632" y="7581"/>
                    <a:pt x="1770" y="6919"/>
                  </a:cubicBezTo>
                  <a:cubicBezTo>
                    <a:pt x="1927" y="6166"/>
                    <a:pt x="1977" y="5393"/>
                    <a:pt x="1922" y="4628"/>
                  </a:cubicBezTo>
                  <a:cubicBezTo>
                    <a:pt x="1837" y="3434"/>
                    <a:pt x="1530" y="2080"/>
                    <a:pt x="848" y="1050"/>
                  </a:cubicBezTo>
                  <a:lnTo>
                    <a:pt x="848" y="1050"/>
                  </a:lnTo>
                  <a:cubicBezTo>
                    <a:pt x="4071" y="1142"/>
                    <a:pt x="7297" y="1173"/>
                    <a:pt x="10524" y="1173"/>
                  </a:cubicBezTo>
                  <a:cubicBezTo>
                    <a:pt x="16596" y="1173"/>
                    <a:pt x="22672" y="1062"/>
                    <a:pt x="28736" y="1034"/>
                  </a:cubicBezTo>
                  <a:lnTo>
                    <a:pt x="56787" y="904"/>
                  </a:lnTo>
                  <a:cubicBezTo>
                    <a:pt x="59409" y="891"/>
                    <a:pt x="62032" y="878"/>
                    <a:pt x="64654" y="865"/>
                  </a:cubicBezTo>
                  <a:cubicBezTo>
                    <a:pt x="64870" y="864"/>
                    <a:pt x="65085" y="864"/>
                    <a:pt x="65301" y="864"/>
                  </a:cubicBezTo>
                  <a:cubicBezTo>
                    <a:pt x="66501" y="864"/>
                    <a:pt x="67704" y="878"/>
                    <a:pt x="68906" y="878"/>
                  </a:cubicBezTo>
                  <a:cubicBezTo>
                    <a:pt x="70034" y="878"/>
                    <a:pt x="71162" y="866"/>
                    <a:pt x="72285" y="817"/>
                  </a:cubicBezTo>
                  <a:close/>
                  <a:moveTo>
                    <a:pt x="68332" y="1"/>
                  </a:moveTo>
                  <a:cubicBezTo>
                    <a:pt x="65109" y="1"/>
                    <a:pt x="61877" y="108"/>
                    <a:pt x="58668" y="122"/>
                  </a:cubicBezTo>
                  <a:cubicBezTo>
                    <a:pt x="53935" y="147"/>
                    <a:pt x="49204" y="168"/>
                    <a:pt x="44470" y="191"/>
                  </a:cubicBezTo>
                  <a:cubicBezTo>
                    <a:pt x="35121" y="235"/>
                    <a:pt x="25770" y="280"/>
                    <a:pt x="16419" y="325"/>
                  </a:cubicBezTo>
                  <a:cubicBezTo>
                    <a:pt x="11060" y="350"/>
                    <a:pt x="5696" y="315"/>
                    <a:pt x="341" y="530"/>
                  </a:cubicBezTo>
                  <a:cubicBezTo>
                    <a:pt x="259" y="534"/>
                    <a:pt x="198" y="568"/>
                    <a:pt x="158" y="615"/>
                  </a:cubicBezTo>
                  <a:cubicBezTo>
                    <a:pt x="55" y="711"/>
                    <a:pt x="1" y="871"/>
                    <a:pt x="61" y="1015"/>
                  </a:cubicBezTo>
                  <a:cubicBezTo>
                    <a:pt x="691" y="2504"/>
                    <a:pt x="1267" y="3793"/>
                    <a:pt x="1231" y="5456"/>
                  </a:cubicBezTo>
                  <a:cubicBezTo>
                    <a:pt x="1215" y="6209"/>
                    <a:pt x="1089" y="6951"/>
                    <a:pt x="874" y="7674"/>
                  </a:cubicBezTo>
                  <a:cubicBezTo>
                    <a:pt x="737" y="8141"/>
                    <a:pt x="575" y="8500"/>
                    <a:pt x="674" y="8901"/>
                  </a:cubicBezTo>
                  <a:cubicBezTo>
                    <a:pt x="479" y="9058"/>
                    <a:pt x="536" y="9441"/>
                    <a:pt x="855" y="9446"/>
                  </a:cubicBezTo>
                  <a:cubicBezTo>
                    <a:pt x="2464" y="9472"/>
                    <a:pt x="4074" y="9483"/>
                    <a:pt x="5684" y="9483"/>
                  </a:cubicBezTo>
                  <a:cubicBezTo>
                    <a:pt x="13446" y="9483"/>
                    <a:pt x="21220" y="9218"/>
                    <a:pt x="28974" y="9101"/>
                  </a:cubicBezTo>
                  <a:lnTo>
                    <a:pt x="57094" y="8678"/>
                  </a:lnTo>
                  <a:lnTo>
                    <a:pt x="72788" y="8442"/>
                  </a:lnTo>
                  <a:cubicBezTo>
                    <a:pt x="72833" y="8493"/>
                    <a:pt x="72901" y="8526"/>
                    <a:pt x="72970" y="8526"/>
                  </a:cubicBezTo>
                  <a:cubicBezTo>
                    <a:pt x="73021" y="8526"/>
                    <a:pt x="73074" y="8508"/>
                    <a:pt x="73118" y="8465"/>
                  </a:cubicBezTo>
                  <a:cubicBezTo>
                    <a:pt x="74214" y="7415"/>
                    <a:pt x="74664" y="5842"/>
                    <a:pt x="74568" y="4350"/>
                  </a:cubicBezTo>
                  <a:cubicBezTo>
                    <a:pt x="74494" y="3169"/>
                    <a:pt x="74057" y="1541"/>
                    <a:pt x="73082" y="707"/>
                  </a:cubicBezTo>
                  <a:cubicBezTo>
                    <a:pt x="73294" y="525"/>
                    <a:pt x="73224" y="108"/>
                    <a:pt x="72865" y="92"/>
                  </a:cubicBezTo>
                  <a:cubicBezTo>
                    <a:pt x="71359" y="24"/>
                    <a:pt x="69846" y="1"/>
                    <a:pt x="68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600800" y="3988450"/>
              <a:ext cx="315175" cy="140850"/>
            </a:xfrm>
            <a:custGeom>
              <a:avLst/>
              <a:gdLst/>
              <a:ahLst/>
              <a:cxnLst/>
              <a:rect l="l" t="t" r="r" b="b"/>
              <a:pathLst>
                <a:path w="12607" h="5634" extrusionOk="0">
                  <a:moveTo>
                    <a:pt x="943" y="416"/>
                  </a:moveTo>
                  <a:cubicBezTo>
                    <a:pt x="1482" y="742"/>
                    <a:pt x="2186" y="754"/>
                    <a:pt x="2803" y="835"/>
                  </a:cubicBezTo>
                  <a:cubicBezTo>
                    <a:pt x="3836" y="968"/>
                    <a:pt x="4878" y="1047"/>
                    <a:pt x="5920" y="1081"/>
                  </a:cubicBezTo>
                  <a:cubicBezTo>
                    <a:pt x="6663" y="1106"/>
                    <a:pt x="7460" y="1141"/>
                    <a:pt x="8263" y="1141"/>
                  </a:cubicBezTo>
                  <a:cubicBezTo>
                    <a:pt x="9260" y="1141"/>
                    <a:pt x="10267" y="1087"/>
                    <a:pt x="11195" y="888"/>
                  </a:cubicBezTo>
                  <a:cubicBezTo>
                    <a:pt x="11376" y="1464"/>
                    <a:pt x="11774" y="1901"/>
                    <a:pt x="11842" y="2554"/>
                  </a:cubicBezTo>
                  <a:cubicBezTo>
                    <a:pt x="11922" y="3296"/>
                    <a:pt x="11728" y="3996"/>
                    <a:pt x="11305" y="4601"/>
                  </a:cubicBezTo>
                  <a:cubicBezTo>
                    <a:pt x="10551" y="4419"/>
                    <a:pt x="9726" y="4363"/>
                    <a:pt x="8894" y="4363"/>
                  </a:cubicBezTo>
                  <a:cubicBezTo>
                    <a:pt x="7957" y="4363"/>
                    <a:pt x="7011" y="4435"/>
                    <a:pt x="6148" y="4479"/>
                  </a:cubicBezTo>
                  <a:cubicBezTo>
                    <a:pt x="4497" y="4561"/>
                    <a:pt x="2828" y="4766"/>
                    <a:pt x="1213" y="5137"/>
                  </a:cubicBezTo>
                  <a:cubicBezTo>
                    <a:pt x="1910" y="3611"/>
                    <a:pt x="1708" y="1850"/>
                    <a:pt x="763" y="472"/>
                  </a:cubicBezTo>
                  <a:cubicBezTo>
                    <a:pt x="804" y="465"/>
                    <a:pt x="846" y="458"/>
                    <a:pt x="885" y="446"/>
                  </a:cubicBezTo>
                  <a:cubicBezTo>
                    <a:pt x="907" y="442"/>
                    <a:pt x="927" y="431"/>
                    <a:pt x="943" y="416"/>
                  </a:cubicBezTo>
                  <a:close/>
                  <a:moveTo>
                    <a:pt x="1537" y="1"/>
                  </a:moveTo>
                  <a:cubicBezTo>
                    <a:pt x="1290" y="1"/>
                    <a:pt x="1052" y="29"/>
                    <a:pt x="836" y="104"/>
                  </a:cubicBezTo>
                  <a:cubicBezTo>
                    <a:pt x="774" y="92"/>
                    <a:pt x="712" y="81"/>
                    <a:pt x="654" y="65"/>
                  </a:cubicBezTo>
                  <a:cubicBezTo>
                    <a:pt x="614" y="53"/>
                    <a:pt x="577" y="47"/>
                    <a:pt x="542" y="47"/>
                  </a:cubicBezTo>
                  <a:cubicBezTo>
                    <a:pt x="478" y="47"/>
                    <a:pt x="423" y="68"/>
                    <a:pt x="372" y="111"/>
                  </a:cubicBezTo>
                  <a:cubicBezTo>
                    <a:pt x="177" y="125"/>
                    <a:pt x="0" y="402"/>
                    <a:pt x="167" y="615"/>
                  </a:cubicBezTo>
                  <a:cubicBezTo>
                    <a:pt x="1233" y="1982"/>
                    <a:pt x="1379" y="3774"/>
                    <a:pt x="663" y="5332"/>
                  </a:cubicBezTo>
                  <a:cubicBezTo>
                    <a:pt x="590" y="5490"/>
                    <a:pt x="719" y="5634"/>
                    <a:pt x="849" y="5634"/>
                  </a:cubicBezTo>
                  <a:cubicBezTo>
                    <a:pt x="895" y="5634"/>
                    <a:pt x="941" y="5616"/>
                    <a:pt x="979" y="5575"/>
                  </a:cubicBezTo>
                  <a:cubicBezTo>
                    <a:pt x="984" y="5575"/>
                    <a:pt x="990" y="5577"/>
                    <a:pt x="995" y="5577"/>
                  </a:cubicBezTo>
                  <a:cubicBezTo>
                    <a:pt x="997" y="5577"/>
                    <a:pt x="998" y="5577"/>
                    <a:pt x="1000" y="5576"/>
                  </a:cubicBezTo>
                  <a:cubicBezTo>
                    <a:pt x="2715" y="5402"/>
                    <a:pt x="4422" y="5226"/>
                    <a:pt x="6147" y="5153"/>
                  </a:cubicBezTo>
                  <a:cubicBezTo>
                    <a:pt x="6765" y="5127"/>
                    <a:pt x="7384" y="5112"/>
                    <a:pt x="8004" y="5112"/>
                  </a:cubicBezTo>
                  <a:cubicBezTo>
                    <a:pt x="8220" y="5112"/>
                    <a:pt x="8436" y="5114"/>
                    <a:pt x="8652" y="5117"/>
                  </a:cubicBezTo>
                  <a:cubicBezTo>
                    <a:pt x="9329" y="5128"/>
                    <a:pt x="10031" y="5218"/>
                    <a:pt x="10717" y="5218"/>
                  </a:cubicBezTo>
                  <a:cubicBezTo>
                    <a:pt x="10920" y="5218"/>
                    <a:pt x="11122" y="5210"/>
                    <a:pt x="11322" y="5190"/>
                  </a:cubicBezTo>
                  <a:cubicBezTo>
                    <a:pt x="11409" y="5182"/>
                    <a:pt x="11481" y="5137"/>
                    <a:pt x="11531" y="5079"/>
                  </a:cubicBezTo>
                  <a:cubicBezTo>
                    <a:pt x="11539" y="5079"/>
                    <a:pt x="11548" y="5080"/>
                    <a:pt x="11556" y="5080"/>
                  </a:cubicBezTo>
                  <a:cubicBezTo>
                    <a:pt x="11625" y="5080"/>
                    <a:pt x="11691" y="5054"/>
                    <a:pt x="11744" y="4989"/>
                  </a:cubicBezTo>
                  <a:cubicBezTo>
                    <a:pt x="12315" y="4276"/>
                    <a:pt x="12607" y="3428"/>
                    <a:pt x="12524" y="2508"/>
                  </a:cubicBezTo>
                  <a:cubicBezTo>
                    <a:pt x="12472" y="1917"/>
                    <a:pt x="12275" y="1147"/>
                    <a:pt x="11811" y="722"/>
                  </a:cubicBezTo>
                  <a:cubicBezTo>
                    <a:pt x="12029" y="592"/>
                    <a:pt x="11949" y="229"/>
                    <a:pt x="11671" y="216"/>
                  </a:cubicBezTo>
                  <a:cubicBezTo>
                    <a:pt x="11570" y="212"/>
                    <a:pt x="11470" y="210"/>
                    <a:pt x="11369" y="210"/>
                  </a:cubicBezTo>
                  <a:cubicBezTo>
                    <a:pt x="10544" y="210"/>
                    <a:pt x="9705" y="351"/>
                    <a:pt x="8882" y="388"/>
                  </a:cubicBezTo>
                  <a:cubicBezTo>
                    <a:pt x="8323" y="414"/>
                    <a:pt x="7763" y="426"/>
                    <a:pt x="7204" y="426"/>
                  </a:cubicBezTo>
                  <a:cubicBezTo>
                    <a:pt x="6831" y="426"/>
                    <a:pt x="6458" y="421"/>
                    <a:pt x="6085" y="409"/>
                  </a:cubicBezTo>
                  <a:cubicBezTo>
                    <a:pt x="5208" y="382"/>
                    <a:pt x="4331" y="324"/>
                    <a:pt x="3458" y="242"/>
                  </a:cubicBezTo>
                  <a:cubicBezTo>
                    <a:pt x="2881" y="188"/>
                    <a:pt x="2176" y="1"/>
                    <a:pt x="1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738275" y="3707150"/>
              <a:ext cx="1384250" cy="145300"/>
            </a:xfrm>
            <a:custGeom>
              <a:avLst/>
              <a:gdLst/>
              <a:ahLst/>
              <a:cxnLst/>
              <a:rect l="l" t="t" r="r" b="b"/>
              <a:pathLst>
                <a:path w="55370" h="5812" extrusionOk="0">
                  <a:moveTo>
                    <a:pt x="54275" y="922"/>
                  </a:moveTo>
                  <a:lnTo>
                    <a:pt x="54275" y="922"/>
                  </a:lnTo>
                  <a:cubicBezTo>
                    <a:pt x="53662" y="1921"/>
                    <a:pt x="53812" y="3476"/>
                    <a:pt x="54440" y="4519"/>
                  </a:cubicBezTo>
                  <a:cubicBezTo>
                    <a:pt x="54028" y="4501"/>
                    <a:pt x="53613" y="4494"/>
                    <a:pt x="53198" y="4494"/>
                  </a:cubicBezTo>
                  <a:cubicBezTo>
                    <a:pt x="52720" y="4494"/>
                    <a:pt x="52241" y="4503"/>
                    <a:pt x="51761" y="4514"/>
                  </a:cubicBezTo>
                  <a:cubicBezTo>
                    <a:pt x="51761" y="4504"/>
                    <a:pt x="51764" y="4496"/>
                    <a:pt x="51761" y="4486"/>
                  </a:cubicBezTo>
                  <a:cubicBezTo>
                    <a:pt x="51704" y="3809"/>
                    <a:pt x="51643" y="3133"/>
                    <a:pt x="51634" y="2454"/>
                  </a:cubicBezTo>
                  <a:cubicBezTo>
                    <a:pt x="51630" y="1957"/>
                    <a:pt x="51694" y="1452"/>
                    <a:pt x="51661" y="957"/>
                  </a:cubicBezTo>
                  <a:lnTo>
                    <a:pt x="51661" y="957"/>
                  </a:lnTo>
                  <a:cubicBezTo>
                    <a:pt x="52028" y="967"/>
                    <a:pt x="52395" y="975"/>
                    <a:pt x="52760" y="975"/>
                  </a:cubicBezTo>
                  <a:cubicBezTo>
                    <a:pt x="53269" y="975"/>
                    <a:pt x="53775" y="961"/>
                    <a:pt x="54275" y="922"/>
                  </a:cubicBezTo>
                  <a:close/>
                  <a:moveTo>
                    <a:pt x="40708" y="789"/>
                  </a:moveTo>
                  <a:cubicBezTo>
                    <a:pt x="41408" y="794"/>
                    <a:pt x="42108" y="795"/>
                    <a:pt x="42808" y="801"/>
                  </a:cubicBezTo>
                  <a:cubicBezTo>
                    <a:pt x="44750" y="815"/>
                    <a:pt x="46692" y="832"/>
                    <a:pt x="48632" y="854"/>
                  </a:cubicBezTo>
                  <a:cubicBezTo>
                    <a:pt x="49430" y="864"/>
                    <a:pt x="50243" y="902"/>
                    <a:pt x="51057" y="935"/>
                  </a:cubicBezTo>
                  <a:cubicBezTo>
                    <a:pt x="50835" y="2045"/>
                    <a:pt x="51096" y="3461"/>
                    <a:pt x="51324" y="4523"/>
                  </a:cubicBezTo>
                  <a:cubicBezTo>
                    <a:pt x="50775" y="4537"/>
                    <a:pt x="50228" y="4551"/>
                    <a:pt x="49681" y="4557"/>
                  </a:cubicBezTo>
                  <a:cubicBezTo>
                    <a:pt x="47916" y="4574"/>
                    <a:pt x="46152" y="4593"/>
                    <a:pt x="44387" y="4609"/>
                  </a:cubicBezTo>
                  <a:cubicBezTo>
                    <a:pt x="43113" y="4622"/>
                    <a:pt x="41835" y="4633"/>
                    <a:pt x="40559" y="4646"/>
                  </a:cubicBezTo>
                  <a:cubicBezTo>
                    <a:pt x="40014" y="3426"/>
                    <a:pt x="40024" y="2108"/>
                    <a:pt x="40677" y="885"/>
                  </a:cubicBezTo>
                  <a:cubicBezTo>
                    <a:pt x="40694" y="852"/>
                    <a:pt x="40702" y="819"/>
                    <a:pt x="40708" y="789"/>
                  </a:cubicBezTo>
                  <a:close/>
                  <a:moveTo>
                    <a:pt x="34055" y="774"/>
                  </a:moveTo>
                  <a:cubicBezTo>
                    <a:pt x="36043" y="774"/>
                    <a:pt x="38031" y="779"/>
                    <a:pt x="40019" y="788"/>
                  </a:cubicBezTo>
                  <a:cubicBezTo>
                    <a:pt x="39366" y="2001"/>
                    <a:pt x="39365" y="3466"/>
                    <a:pt x="40005" y="4653"/>
                  </a:cubicBezTo>
                  <a:cubicBezTo>
                    <a:pt x="37935" y="4674"/>
                    <a:pt x="35866" y="4694"/>
                    <a:pt x="33797" y="4714"/>
                  </a:cubicBezTo>
                  <a:cubicBezTo>
                    <a:pt x="26740" y="4786"/>
                    <a:pt x="19681" y="4854"/>
                    <a:pt x="12621" y="4924"/>
                  </a:cubicBezTo>
                  <a:cubicBezTo>
                    <a:pt x="10310" y="4947"/>
                    <a:pt x="7993" y="4944"/>
                    <a:pt x="5679" y="4979"/>
                  </a:cubicBezTo>
                  <a:cubicBezTo>
                    <a:pt x="5194" y="3714"/>
                    <a:pt x="5127" y="2453"/>
                    <a:pt x="5510" y="1114"/>
                  </a:cubicBezTo>
                  <a:cubicBezTo>
                    <a:pt x="7438" y="1082"/>
                    <a:pt x="9365" y="1018"/>
                    <a:pt x="11288" y="985"/>
                  </a:cubicBezTo>
                  <a:cubicBezTo>
                    <a:pt x="14772" y="922"/>
                    <a:pt x="18254" y="872"/>
                    <a:pt x="21737" y="837"/>
                  </a:cubicBezTo>
                  <a:cubicBezTo>
                    <a:pt x="25843" y="794"/>
                    <a:pt x="29949" y="774"/>
                    <a:pt x="34055" y="774"/>
                  </a:cubicBezTo>
                  <a:close/>
                  <a:moveTo>
                    <a:pt x="4873" y="1121"/>
                  </a:moveTo>
                  <a:cubicBezTo>
                    <a:pt x="4524" y="2401"/>
                    <a:pt x="4624" y="3787"/>
                    <a:pt x="5180" y="4989"/>
                  </a:cubicBezTo>
                  <a:cubicBezTo>
                    <a:pt x="4717" y="4996"/>
                    <a:pt x="4256" y="5002"/>
                    <a:pt x="3793" y="5014"/>
                  </a:cubicBezTo>
                  <a:cubicBezTo>
                    <a:pt x="3311" y="3673"/>
                    <a:pt x="3255" y="2467"/>
                    <a:pt x="3637" y="1131"/>
                  </a:cubicBezTo>
                  <a:cubicBezTo>
                    <a:pt x="4050" y="1131"/>
                    <a:pt x="4460" y="1124"/>
                    <a:pt x="4873" y="1121"/>
                  </a:cubicBezTo>
                  <a:close/>
                  <a:moveTo>
                    <a:pt x="1387" y="1104"/>
                  </a:moveTo>
                  <a:cubicBezTo>
                    <a:pt x="1928" y="1118"/>
                    <a:pt x="2471" y="1124"/>
                    <a:pt x="3014" y="1128"/>
                  </a:cubicBezTo>
                  <a:cubicBezTo>
                    <a:pt x="2635" y="2404"/>
                    <a:pt x="2744" y="3844"/>
                    <a:pt x="3363" y="5026"/>
                  </a:cubicBezTo>
                  <a:cubicBezTo>
                    <a:pt x="2608" y="5050"/>
                    <a:pt x="1857" y="5074"/>
                    <a:pt x="1108" y="5112"/>
                  </a:cubicBezTo>
                  <a:cubicBezTo>
                    <a:pt x="1128" y="5074"/>
                    <a:pt x="1127" y="5046"/>
                    <a:pt x="1122" y="4972"/>
                  </a:cubicBezTo>
                  <a:cubicBezTo>
                    <a:pt x="1119" y="4924"/>
                    <a:pt x="1087" y="4893"/>
                    <a:pt x="1048" y="4879"/>
                  </a:cubicBezTo>
                  <a:cubicBezTo>
                    <a:pt x="455" y="3764"/>
                    <a:pt x="734" y="2297"/>
                    <a:pt x="1341" y="1245"/>
                  </a:cubicBezTo>
                  <a:cubicBezTo>
                    <a:pt x="1369" y="1197"/>
                    <a:pt x="1384" y="1149"/>
                    <a:pt x="1387" y="1104"/>
                  </a:cubicBezTo>
                  <a:close/>
                  <a:moveTo>
                    <a:pt x="33901" y="1"/>
                  </a:moveTo>
                  <a:cubicBezTo>
                    <a:pt x="26821" y="2"/>
                    <a:pt x="19740" y="64"/>
                    <a:pt x="12660" y="192"/>
                  </a:cubicBezTo>
                  <a:cubicBezTo>
                    <a:pt x="9644" y="246"/>
                    <a:pt x="6610" y="246"/>
                    <a:pt x="3593" y="401"/>
                  </a:cubicBezTo>
                  <a:cubicBezTo>
                    <a:pt x="3550" y="381"/>
                    <a:pt x="3503" y="370"/>
                    <a:pt x="3457" y="370"/>
                  </a:cubicBezTo>
                  <a:cubicBezTo>
                    <a:pt x="3404" y="370"/>
                    <a:pt x="3352" y="385"/>
                    <a:pt x="3310" y="416"/>
                  </a:cubicBezTo>
                  <a:cubicBezTo>
                    <a:pt x="2430" y="465"/>
                    <a:pt x="1549" y="524"/>
                    <a:pt x="672" y="604"/>
                  </a:cubicBezTo>
                  <a:cubicBezTo>
                    <a:pt x="372" y="631"/>
                    <a:pt x="359" y="1064"/>
                    <a:pt x="662" y="1082"/>
                  </a:cubicBezTo>
                  <a:cubicBezTo>
                    <a:pt x="238" y="1832"/>
                    <a:pt x="1" y="2665"/>
                    <a:pt x="35" y="3537"/>
                  </a:cubicBezTo>
                  <a:cubicBezTo>
                    <a:pt x="55" y="4046"/>
                    <a:pt x="99" y="4819"/>
                    <a:pt x="519" y="5174"/>
                  </a:cubicBezTo>
                  <a:cubicBezTo>
                    <a:pt x="299" y="5310"/>
                    <a:pt x="345" y="5707"/>
                    <a:pt x="666" y="5717"/>
                  </a:cubicBezTo>
                  <a:cubicBezTo>
                    <a:pt x="2658" y="5786"/>
                    <a:pt x="4652" y="5812"/>
                    <a:pt x="6649" y="5812"/>
                  </a:cubicBezTo>
                  <a:cubicBezTo>
                    <a:pt x="11714" y="5812"/>
                    <a:pt x="16790" y="5646"/>
                    <a:pt x="21845" y="5596"/>
                  </a:cubicBezTo>
                  <a:cubicBezTo>
                    <a:pt x="28083" y="5533"/>
                    <a:pt x="34320" y="5470"/>
                    <a:pt x="40558" y="5409"/>
                  </a:cubicBezTo>
                  <a:cubicBezTo>
                    <a:pt x="40580" y="5419"/>
                    <a:pt x="40603" y="5424"/>
                    <a:pt x="40625" y="5424"/>
                  </a:cubicBezTo>
                  <a:cubicBezTo>
                    <a:pt x="40652" y="5424"/>
                    <a:pt x="40678" y="5418"/>
                    <a:pt x="40702" y="5406"/>
                  </a:cubicBezTo>
                  <a:cubicBezTo>
                    <a:pt x="41477" y="5399"/>
                    <a:pt x="42250" y="5390"/>
                    <a:pt x="43021" y="5383"/>
                  </a:cubicBezTo>
                  <a:cubicBezTo>
                    <a:pt x="44957" y="5363"/>
                    <a:pt x="46892" y="5344"/>
                    <a:pt x="48828" y="5326"/>
                  </a:cubicBezTo>
                  <a:cubicBezTo>
                    <a:pt x="49036" y="5324"/>
                    <a:pt x="49244" y="5323"/>
                    <a:pt x="49452" y="5323"/>
                  </a:cubicBezTo>
                  <a:cubicBezTo>
                    <a:pt x="50244" y="5323"/>
                    <a:pt x="51040" y="5335"/>
                    <a:pt x="51836" y="5335"/>
                  </a:cubicBezTo>
                  <a:cubicBezTo>
                    <a:pt x="52887" y="5335"/>
                    <a:pt x="53938" y="5314"/>
                    <a:pt x="54975" y="5220"/>
                  </a:cubicBezTo>
                  <a:cubicBezTo>
                    <a:pt x="55015" y="5217"/>
                    <a:pt x="55051" y="5206"/>
                    <a:pt x="55082" y="5194"/>
                  </a:cubicBezTo>
                  <a:cubicBezTo>
                    <a:pt x="55146" y="5189"/>
                    <a:pt x="55205" y="5153"/>
                    <a:pt x="55223" y="5096"/>
                  </a:cubicBezTo>
                  <a:cubicBezTo>
                    <a:pt x="55369" y="4924"/>
                    <a:pt x="55311" y="4622"/>
                    <a:pt x="55041" y="4559"/>
                  </a:cubicBezTo>
                  <a:cubicBezTo>
                    <a:pt x="54860" y="4089"/>
                    <a:pt x="54698" y="3616"/>
                    <a:pt x="54643" y="3111"/>
                  </a:cubicBezTo>
                  <a:cubicBezTo>
                    <a:pt x="54558" y="2338"/>
                    <a:pt x="54803" y="1700"/>
                    <a:pt x="54919" y="958"/>
                  </a:cubicBezTo>
                  <a:cubicBezTo>
                    <a:pt x="54926" y="914"/>
                    <a:pt x="54925" y="872"/>
                    <a:pt x="54918" y="832"/>
                  </a:cubicBezTo>
                  <a:cubicBezTo>
                    <a:pt x="55148" y="702"/>
                    <a:pt x="55216" y="304"/>
                    <a:pt x="54883" y="254"/>
                  </a:cubicBezTo>
                  <a:cubicBezTo>
                    <a:pt x="53968" y="118"/>
                    <a:pt x="53027" y="92"/>
                    <a:pt x="52086" y="92"/>
                  </a:cubicBezTo>
                  <a:cubicBezTo>
                    <a:pt x="51498" y="92"/>
                    <a:pt x="50909" y="102"/>
                    <a:pt x="50327" y="102"/>
                  </a:cubicBezTo>
                  <a:cubicBezTo>
                    <a:pt x="50161" y="102"/>
                    <a:pt x="49997" y="101"/>
                    <a:pt x="49832" y="99"/>
                  </a:cubicBezTo>
                  <a:cubicBezTo>
                    <a:pt x="48062" y="75"/>
                    <a:pt x="46293" y="58"/>
                    <a:pt x="44523" y="44"/>
                  </a:cubicBezTo>
                  <a:cubicBezTo>
                    <a:pt x="40984" y="15"/>
                    <a:pt x="37443" y="1"/>
                    <a:pt x="33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515250" y="1486100"/>
              <a:ext cx="1774375" cy="2221025"/>
            </a:xfrm>
            <a:custGeom>
              <a:avLst/>
              <a:gdLst/>
              <a:ahLst/>
              <a:cxnLst/>
              <a:rect l="l" t="t" r="r" b="b"/>
              <a:pathLst>
                <a:path w="70975" h="88841" extrusionOk="0">
                  <a:moveTo>
                    <a:pt x="15510" y="23818"/>
                  </a:moveTo>
                  <a:cubicBezTo>
                    <a:pt x="15760" y="23818"/>
                    <a:pt x="16015" y="23858"/>
                    <a:pt x="16264" y="23941"/>
                  </a:cubicBezTo>
                  <a:cubicBezTo>
                    <a:pt x="16203" y="25242"/>
                    <a:pt x="16246" y="26546"/>
                    <a:pt x="16444" y="27813"/>
                  </a:cubicBezTo>
                  <a:cubicBezTo>
                    <a:pt x="16188" y="27887"/>
                    <a:pt x="15924" y="27924"/>
                    <a:pt x="15665" y="27924"/>
                  </a:cubicBezTo>
                  <a:cubicBezTo>
                    <a:pt x="14525" y="27924"/>
                    <a:pt x="13467" y="27220"/>
                    <a:pt x="13410" y="25917"/>
                  </a:cubicBezTo>
                  <a:cubicBezTo>
                    <a:pt x="13355" y="24633"/>
                    <a:pt x="14381" y="23818"/>
                    <a:pt x="15510" y="23818"/>
                  </a:cubicBezTo>
                  <a:close/>
                  <a:moveTo>
                    <a:pt x="55073" y="23084"/>
                  </a:moveTo>
                  <a:cubicBezTo>
                    <a:pt x="56725" y="23084"/>
                    <a:pt x="58253" y="24248"/>
                    <a:pt x="58178" y="26047"/>
                  </a:cubicBezTo>
                  <a:cubicBezTo>
                    <a:pt x="58112" y="27563"/>
                    <a:pt x="56900" y="28522"/>
                    <a:pt x="55548" y="28522"/>
                  </a:cubicBezTo>
                  <a:cubicBezTo>
                    <a:pt x="55229" y="28522"/>
                    <a:pt x="54902" y="28469"/>
                    <a:pt x="54580" y="28356"/>
                  </a:cubicBezTo>
                  <a:cubicBezTo>
                    <a:pt x="54801" y="27182"/>
                    <a:pt x="54873" y="25976"/>
                    <a:pt x="54798" y="24776"/>
                  </a:cubicBezTo>
                  <a:cubicBezTo>
                    <a:pt x="54940" y="24756"/>
                    <a:pt x="55078" y="24723"/>
                    <a:pt x="55230" y="24723"/>
                  </a:cubicBezTo>
                  <a:cubicBezTo>
                    <a:pt x="55246" y="24723"/>
                    <a:pt x="55263" y="24723"/>
                    <a:pt x="55280" y="24724"/>
                  </a:cubicBezTo>
                  <a:cubicBezTo>
                    <a:pt x="55670" y="24747"/>
                    <a:pt x="56064" y="24954"/>
                    <a:pt x="56286" y="25274"/>
                  </a:cubicBezTo>
                  <a:cubicBezTo>
                    <a:pt x="56772" y="25973"/>
                    <a:pt x="56343" y="26883"/>
                    <a:pt x="55631" y="27210"/>
                  </a:cubicBezTo>
                  <a:cubicBezTo>
                    <a:pt x="55438" y="27300"/>
                    <a:pt x="55544" y="27601"/>
                    <a:pt x="55731" y="27601"/>
                  </a:cubicBezTo>
                  <a:cubicBezTo>
                    <a:pt x="55751" y="27601"/>
                    <a:pt x="55772" y="27598"/>
                    <a:pt x="55793" y="27591"/>
                  </a:cubicBezTo>
                  <a:cubicBezTo>
                    <a:pt x="56763" y="27255"/>
                    <a:pt x="57359" y="26092"/>
                    <a:pt x="56895" y="25127"/>
                  </a:cubicBezTo>
                  <a:cubicBezTo>
                    <a:pt x="56645" y="24612"/>
                    <a:pt x="55819" y="24040"/>
                    <a:pt x="55131" y="24040"/>
                  </a:cubicBezTo>
                  <a:cubicBezTo>
                    <a:pt x="54994" y="24040"/>
                    <a:pt x="54863" y="24063"/>
                    <a:pt x="54743" y="24113"/>
                  </a:cubicBezTo>
                  <a:cubicBezTo>
                    <a:pt x="54704" y="23780"/>
                    <a:pt x="54660" y="23447"/>
                    <a:pt x="54601" y="23115"/>
                  </a:cubicBezTo>
                  <a:cubicBezTo>
                    <a:pt x="54759" y="23094"/>
                    <a:pt x="54917" y="23084"/>
                    <a:pt x="55073" y="23084"/>
                  </a:cubicBezTo>
                  <a:close/>
                  <a:moveTo>
                    <a:pt x="3209" y="29053"/>
                  </a:moveTo>
                  <a:cubicBezTo>
                    <a:pt x="3825" y="29053"/>
                    <a:pt x="4434" y="29340"/>
                    <a:pt x="4784" y="29890"/>
                  </a:cubicBezTo>
                  <a:cubicBezTo>
                    <a:pt x="5334" y="30754"/>
                    <a:pt x="4857" y="31868"/>
                    <a:pt x="3949" y="32233"/>
                  </a:cubicBezTo>
                  <a:cubicBezTo>
                    <a:pt x="3836" y="32277"/>
                    <a:pt x="3789" y="32374"/>
                    <a:pt x="3792" y="32464"/>
                  </a:cubicBezTo>
                  <a:cubicBezTo>
                    <a:pt x="3467" y="32517"/>
                    <a:pt x="3141" y="32565"/>
                    <a:pt x="2823" y="32565"/>
                  </a:cubicBezTo>
                  <a:cubicBezTo>
                    <a:pt x="2384" y="32565"/>
                    <a:pt x="1959" y="32473"/>
                    <a:pt x="1570" y="32176"/>
                  </a:cubicBezTo>
                  <a:cubicBezTo>
                    <a:pt x="456" y="31318"/>
                    <a:pt x="1356" y="29731"/>
                    <a:pt x="2363" y="29245"/>
                  </a:cubicBezTo>
                  <a:cubicBezTo>
                    <a:pt x="2630" y="29116"/>
                    <a:pt x="2920" y="29053"/>
                    <a:pt x="3209" y="29053"/>
                  </a:cubicBezTo>
                  <a:close/>
                  <a:moveTo>
                    <a:pt x="67957" y="29932"/>
                  </a:moveTo>
                  <a:cubicBezTo>
                    <a:pt x="68093" y="29932"/>
                    <a:pt x="68231" y="29946"/>
                    <a:pt x="68369" y="29977"/>
                  </a:cubicBezTo>
                  <a:cubicBezTo>
                    <a:pt x="69424" y="30211"/>
                    <a:pt x="70137" y="31398"/>
                    <a:pt x="69867" y="32443"/>
                  </a:cubicBezTo>
                  <a:cubicBezTo>
                    <a:pt x="69643" y="33303"/>
                    <a:pt x="68760" y="33907"/>
                    <a:pt x="67885" y="33907"/>
                  </a:cubicBezTo>
                  <a:cubicBezTo>
                    <a:pt x="67732" y="33907"/>
                    <a:pt x="67579" y="33889"/>
                    <a:pt x="67431" y="33850"/>
                  </a:cubicBezTo>
                  <a:cubicBezTo>
                    <a:pt x="66281" y="33553"/>
                    <a:pt x="65840" y="32346"/>
                    <a:pt x="66036" y="31278"/>
                  </a:cubicBezTo>
                  <a:cubicBezTo>
                    <a:pt x="66048" y="31214"/>
                    <a:pt x="66043" y="31157"/>
                    <a:pt x="66026" y="31105"/>
                  </a:cubicBezTo>
                  <a:cubicBezTo>
                    <a:pt x="66438" y="30431"/>
                    <a:pt x="67160" y="29932"/>
                    <a:pt x="67957" y="29932"/>
                  </a:cubicBezTo>
                  <a:close/>
                  <a:moveTo>
                    <a:pt x="22340" y="12747"/>
                  </a:moveTo>
                  <a:lnTo>
                    <a:pt x="22340" y="12747"/>
                  </a:lnTo>
                  <a:cubicBezTo>
                    <a:pt x="24717" y="15204"/>
                    <a:pt x="27514" y="17173"/>
                    <a:pt x="30668" y="18538"/>
                  </a:cubicBezTo>
                  <a:cubicBezTo>
                    <a:pt x="30713" y="18557"/>
                    <a:pt x="30759" y="18566"/>
                    <a:pt x="30803" y="18566"/>
                  </a:cubicBezTo>
                  <a:cubicBezTo>
                    <a:pt x="31013" y="18566"/>
                    <a:pt x="31187" y="18365"/>
                    <a:pt x="31067" y="18139"/>
                  </a:cubicBezTo>
                  <a:cubicBezTo>
                    <a:pt x="30561" y="17189"/>
                    <a:pt x="30317" y="16196"/>
                    <a:pt x="30308" y="15145"/>
                  </a:cubicBezTo>
                  <a:lnTo>
                    <a:pt x="30308" y="15145"/>
                  </a:lnTo>
                  <a:cubicBezTo>
                    <a:pt x="33712" y="17966"/>
                    <a:pt x="37497" y="20256"/>
                    <a:pt x="41577" y="21964"/>
                  </a:cubicBezTo>
                  <a:cubicBezTo>
                    <a:pt x="41610" y="21978"/>
                    <a:pt x="41643" y="21984"/>
                    <a:pt x="41674" y="21984"/>
                  </a:cubicBezTo>
                  <a:cubicBezTo>
                    <a:pt x="41863" y="21984"/>
                    <a:pt x="42012" y="21756"/>
                    <a:pt x="41963" y="21578"/>
                  </a:cubicBezTo>
                  <a:cubicBezTo>
                    <a:pt x="41682" y="20539"/>
                    <a:pt x="41399" y="19502"/>
                    <a:pt x="41117" y="18462"/>
                  </a:cubicBezTo>
                  <a:lnTo>
                    <a:pt x="41117" y="18462"/>
                  </a:lnTo>
                  <a:cubicBezTo>
                    <a:pt x="44239" y="21095"/>
                    <a:pt x="47866" y="23045"/>
                    <a:pt x="51801" y="24183"/>
                  </a:cubicBezTo>
                  <a:cubicBezTo>
                    <a:pt x="51826" y="24190"/>
                    <a:pt x="51853" y="24194"/>
                    <a:pt x="51879" y="24194"/>
                  </a:cubicBezTo>
                  <a:cubicBezTo>
                    <a:pt x="52084" y="24194"/>
                    <a:pt x="52298" y="23987"/>
                    <a:pt x="52209" y="23774"/>
                  </a:cubicBezTo>
                  <a:cubicBezTo>
                    <a:pt x="51949" y="23140"/>
                    <a:pt x="51685" y="22507"/>
                    <a:pt x="51422" y="21875"/>
                  </a:cubicBezTo>
                  <a:lnTo>
                    <a:pt x="51422" y="21875"/>
                  </a:lnTo>
                  <a:cubicBezTo>
                    <a:pt x="52504" y="22611"/>
                    <a:pt x="53352" y="23604"/>
                    <a:pt x="53930" y="24814"/>
                  </a:cubicBezTo>
                  <a:cubicBezTo>
                    <a:pt x="53961" y="24881"/>
                    <a:pt x="54004" y="24924"/>
                    <a:pt x="54053" y="24949"/>
                  </a:cubicBezTo>
                  <a:cubicBezTo>
                    <a:pt x="54194" y="27665"/>
                    <a:pt x="53533" y="30405"/>
                    <a:pt x="52058" y="32736"/>
                  </a:cubicBezTo>
                  <a:cubicBezTo>
                    <a:pt x="50100" y="35826"/>
                    <a:pt x="46886" y="37979"/>
                    <a:pt x="43305" y="38680"/>
                  </a:cubicBezTo>
                  <a:cubicBezTo>
                    <a:pt x="41514" y="39031"/>
                    <a:pt x="39677" y="39072"/>
                    <a:pt x="37853" y="39072"/>
                  </a:cubicBezTo>
                  <a:cubicBezTo>
                    <a:pt x="37534" y="39072"/>
                    <a:pt x="37215" y="39071"/>
                    <a:pt x="36897" y="39070"/>
                  </a:cubicBezTo>
                  <a:cubicBezTo>
                    <a:pt x="34746" y="39063"/>
                    <a:pt x="32584" y="38994"/>
                    <a:pt x="30454" y="38685"/>
                  </a:cubicBezTo>
                  <a:cubicBezTo>
                    <a:pt x="26725" y="38144"/>
                    <a:pt x="23023" y="36805"/>
                    <a:pt x="20321" y="34086"/>
                  </a:cubicBezTo>
                  <a:cubicBezTo>
                    <a:pt x="18875" y="32633"/>
                    <a:pt x="17858" y="30860"/>
                    <a:pt x="17382" y="28862"/>
                  </a:cubicBezTo>
                  <a:cubicBezTo>
                    <a:pt x="17043" y="27435"/>
                    <a:pt x="16977" y="25995"/>
                    <a:pt x="16967" y="24549"/>
                  </a:cubicBezTo>
                  <a:lnTo>
                    <a:pt x="16967" y="24549"/>
                  </a:lnTo>
                  <a:cubicBezTo>
                    <a:pt x="17210" y="25120"/>
                    <a:pt x="17560" y="25653"/>
                    <a:pt x="18010" y="26123"/>
                  </a:cubicBezTo>
                  <a:cubicBezTo>
                    <a:pt x="18062" y="26177"/>
                    <a:pt x="18129" y="26201"/>
                    <a:pt x="18195" y="26201"/>
                  </a:cubicBezTo>
                  <a:cubicBezTo>
                    <a:pt x="18338" y="26201"/>
                    <a:pt x="18481" y="26089"/>
                    <a:pt x="18479" y="25929"/>
                  </a:cubicBezTo>
                  <a:cubicBezTo>
                    <a:pt x="18459" y="24449"/>
                    <a:pt x="18439" y="22967"/>
                    <a:pt x="18415" y="21485"/>
                  </a:cubicBezTo>
                  <a:lnTo>
                    <a:pt x="18415" y="21485"/>
                  </a:lnTo>
                  <a:cubicBezTo>
                    <a:pt x="18813" y="22202"/>
                    <a:pt x="19271" y="22878"/>
                    <a:pt x="19792" y="23521"/>
                  </a:cubicBezTo>
                  <a:cubicBezTo>
                    <a:pt x="19843" y="23585"/>
                    <a:pt x="19905" y="23612"/>
                    <a:pt x="19966" y="23612"/>
                  </a:cubicBezTo>
                  <a:cubicBezTo>
                    <a:pt x="20108" y="23612"/>
                    <a:pt x="20251" y="23471"/>
                    <a:pt x="20267" y="23326"/>
                  </a:cubicBezTo>
                  <a:cubicBezTo>
                    <a:pt x="20567" y="20696"/>
                    <a:pt x="20878" y="18067"/>
                    <a:pt x="21158" y="15434"/>
                  </a:cubicBezTo>
                  <a:cubicBezTo>
                    <a:pt x="21397" y="15916"/>
                    <a:pt x="21710" y="16353"/>
                    <a:pt x="22104" y="16749"/>
                  </a:cubicBezTo>
                  <a:cubicBezTo>
                    <a:pt x="22160" y="16805"/>
                    <a:pt x="22224" y="16830"/>
                    <a:pt x="22286" y="16830"/>
                  </a:cubicBezTo>
                  <a:cubicBezTo>
                    <a:pt x="22423" y="16830"/>
                    <a:pt x="22553" y="16711"/>
                    <a:pt x="22568" y="16556"/>
                  </a:cubicBezTo>
                  <a:cubicBezTo>
                    <a:pt x="22697" y="15267"/>
                    <a:pt x="22621" y="13995"/>
                    <a:pt x="22340" y="12747"/>
                  </a:cubicBezTo>
                  <a:close/>
                  <a:moveTo>
                    <a:pt x="34882" y="718"/>
                  </a:moveTo>
                  <a:cubicBezTo>
                    <a:pt x="37598" y="718"/>
                    <a:pt x="40318" y="1073"/>
                    <a:pt x="42961" y="1786"/>
                  </a:cubicBezTo>
                  <a:cubicBezTo>
                    <a:pt x="42110" y="2223"/>
                    <a:pt x="41339" y="2772"/>
                    <a:pt x="40636" y="3451"/>
                  </a:cubicBezTo>
                  <a:cubicBezTo>
                    <a:pt x="40437" y="3642"/>
                    <a:pt x="40561" y="4061"/>
                    <a:pt x="40853" y="4061"/>
                  </a:cubicBezTo>
                  <a:cubicBezTo>
                    <a:pt x="40865" y="4061"/>
                    <a:pt x="40877" y="4061"/>
                    <a:pt x="40889" y="4059"/>
                  </a:cubicBezTo>
                  <a:cubicBezTo>
                    <a:pt x="41591" y="3982"/>
                    <a:pt x="42294" y="3943"/>
                    <a:pt x="42995" y="3943"/>
                  </a:cubicBezTo>
                  <a:cubicBezTo>
                    <a:pt x="48546" y="3943"/>
                    <a:pt x="53968" y="6339"/>
                    <a:pt x="57685" y="10489"/>
                  </a:cubicBezTo>
                  <a:cubicBezTo>
                    <a:pt x="56735" y="10316"/>
                    <a:pt x="55786" y="10145"/>
                    <a:pt x="54836" y="9972"/>
                  </a:cubicBezTo>
                  <a:cubicBezTo>
                    <a:pt x="54813" y="9968"/>
                    <a:pt x="54790" y="9966"/>
                    <a:pt x="54768" y="9966"/>
                  </a:cubicBezTo>
                  <a:cubicBezTo>
                    <a:pt x="54419" y="9966"/>
                    <a:pt x="54174" y="10459"/>
                    <a:pt x="54551" y="10645"/>
                  </a:cubicBezTo>
                  <a:cubicBezTo>
                    <a:pt x="57166" y="11932"/>
                    <a:pt x="58473" y="14684"/>
                    <a:pt x="59372" y="17316"/>
                  </a:cubicBezTo>
                  <a:cubicBezTo>
                    <a:pt x="60394" y="20305"/>
                    <a:pt x="61072" y="23397"/>
                    <a:pt x="61444" y="26529"/>
                  </a:cubicBezTo>
                  <a:cubicBezTo>
                    <a:pt x="61017" y="26116"/>
                    <a:pt x="60588" y="25703"/>
                    <a:pt x="60161" y="25289"/>
                  </a:cubicBezTo>
                  <a:cubicBezTo>
                    <a:pt x="60087" y="25217"/>
                    <a:pt x="60002" y="25186"/>
                    <a:pt x="59919" y="25186"/>
                  </a:cubicBezTo>
                  <a:cubicBezTo>
                    <a:pt x="59706" y="25186"/>
                    <a:pt x="59510" y="25388"/>
                    <a:pt x="59566" y="25634"/>
                  </a:cubicBezTo>
                  <a:cubicBezTo>
                    <a:pt x="60431" y="29464"/>
                    <a:pt x="57350" y="32354"/>
                    <a:pt x="54624" y="34556"/>
                  </a:cubicBezTo>
                  <a:cubicBezTo>
                    <a:pt x="54544" y="34076"/>
                    <a:pt x="54388" y="33620"/>
                    <a:pt x="54150" y="33170"/>
                  </a:cubicBezTo>
                  <a:cubicBezTo>
                    <a:pt x="54087" y="33052"/>
                    <a:pt x="53970" y="32998"/>
                    <a:pt x="53852" y="32998"/>
                  </a:cubicBezTo>
                  <a:cubicBezTo>
                    <a:pt x="53698" y="32998"/>
                    <a:pt x="53542" y="33091"/>
                    <a:pt x="53500" y="33256"/>
                  </a:cubicBezTo>
                  <a:cubicBezTo>
                    <a:pt x="53024" y="35076"/>
                    <a:pt x="52145" y="36706"/>
                    <a:pt x="50893" y="38092"/>
                  </a:cubicBezTo>
                  <a:cubicBezTo>
                    <a:pt x="50751" y="37808"/>
                    <a:pt x="50609" y="37527"/>
                    <a:pt x="50466" y="37242"/>
                  </a:cubicBezTo>
                  <a:cubicBezTo>
                    <a:pt x="50408" y="37128"/>
                    <a:pt x="50285" y="37069"/>
                    <a:pt x="50161" y="37069"/>
                  </a:cubicBezTo>
                  <a:cubicBezTo>
                    <a:pt x="50067" y="37069"/>
                    <a:pt x="49974" y="37102"/>
                    <a:pt x="49909" y="37171"/>
                  </a:cubicBezTo>
                  <a:cubicBezTo>
                    <a:pt x="48833" y="38308"/>
                    <a:pt x="47630" y="39287"/>
                    <a:pt x="46304" y="40113"/>
                  </a:cubicBezTo>
                  <a:cubicBezTo>
                    <a:pt x="46048" y="39618"/>
                    <a:pt x="45697" y="39227"/>
                    <a:pt x="45241" y="38928"/>
                  </a:cubicBezTo>
                  <a:cubicBezTo>
                    <a:pt x="47884" y="38041"/>
                    <a:pt x="50235" y="36431"/>
                    <a:pt x="51977" y="34175"/>
                  </a:cubicBezTo>
                  <a:cubicBezTo>
                    <a:pt x="53215" y="32569"/>
                    <a:pt x="54057" y="30720"/>
                    <a:pt x="54488" y="28781"/>
                  </a:cubicBezTo>
                  <a:cubicBezTo>
                    <a:pt x="54905" y="28991"/>
                    <a:pt x="55338" y="29088"/>
                    <a:pt x="55762" y="29088"/>
                  </a:cubicBezTo>
                  <a:cubicBezTo>
                    <a:pt x="57300" y="29088"/>
                    <a:pt x="58721" y="27823"/>
                    <a:pt x="58828" y="26166"/>
                  </a:cubicBezTo>
                  <a:cubicBezTo>
                    <a:pt x="58965" y="24018"/>
                    <a:pt x="57159" y="22455"/>
                    <a:pt x="55157" y="22455"/>
                  </a:cubicBezTo>
                  <a:cubicBezTo>
                    <a:pt x="54932" y="22455"/>
                    <a:pt x="54704" y="22475"/>
                    <a:pt x="54477" y="22515"/>
                  </a:cubicBezTo>
                  <a:cubicBezTo>
                    <a:pt x="54374" y="22062"/>
                    <a:pt x="54251" y="21615"/>
                    <a:pt x="54103" y="21174"/>
                  </a:cubicBezTo>
                  <a:cubicBezTo>
                    <a:pt x="54043" y="20995"/>
                    <a:pt x="53894" y="20917"/>
                    <a:pt x="53746" y="20917"/>
                  </a:cubicBezTo>
                  <a:cubicBezTo>
                    <a:pt x="53521" y="20917"/>
                    <a:pt x="53296" y="21096"/>
                    <a:pt x="53387" y="21372"/>
                  </a:cubicBezTo>
                  <a:cubicBezTo>
                    <a:pt x="53613" y="22058"/>
                    <a:pt x="53780" y="22760"/>
                    <a:pt x="53894" y="23468"/>
                  </a:cubicBezTo>
                  <a:cubicBezTo>
                    <a:pt x="53148" y="22355"/>
                    <a:pt x="52137" y="21458"/>
                    <a:pt x="50921" y="20834"/>
                  </a:cubicBezTo>
                  <a:cubicBezTo>
                    <a:pt x="50877" y="20812"/>
                    <a:pt x="50828" y="20802"/>
                    <a:pt x="50779" y="20802"/>
                  </a:cubicBezTo>
                  <a:cubicBezTo>
                    <a:pt x="50575" y="20802"/>
                    <a:pt x="50359" y="20971"/>
                    <a:pt x="50451" y="21195"/>
                  </a:cubicBezTo>
                  <a:cubicBezTo>
                    <a:pt x="50738" y="21910"/>
                    <a:pt x="51029" y="22624"/>
                    <a:pt x="51319" y="23338"/>
                  </a:cubicBezTo>
                  <a:cubicBezTo>
                    <a:pt x="47406" y="22100"/>
                    <a:pt x="43806" y="20046"/>
                    <a:pt x="40753" y="17294"/>
                  </a:cubicBezTo>
                  <a:cubicBezTo>
                    <a:pt x="40687" y="17235"/>
                    <a:pt x="40607" y="17208"/>
                    <a:pt x="40530" y="17208"/>
                  </a:cubicBezTo>
                  <a:cubicBezTo>
                    <a:pt x="40335" y="17208"/>
                    <a:pt x="40151" y="17376"/>
                    <a:pt x="40214" y="17606"/>
                  </a:cubicBezTo>
                  <a:cubicBezTo>
                    <a:pt x="40539" y="18778"/>
                    <a:pt x="40860" y="19948"/>
                    <a:pt x="41183" y="21119"/>
                  </a:cubicBezTo>
                  <a:cubicBezTo>
                    <a:pt x="37218" y="19412"/>
                    <a:pt x="33530" y="17124"/>
                    <a:pt x="30238" y="14327"/>
                  </a:cubicBezTo>
                  <a:cubicBezTo>
                    <a:pt x="30174" y="14272"/>
                    <a:pt x="30101" y="14248"/>
                    <a:pt x="30031" y="14248"/>
                  </a:cubicBezTo>
                  <a:cubicBezTo>
                    <a:pt x="29885" y="14248"/>
                    <a:pt x="29751" y="14358"/>
                    <a:pt x="29737" y="14534"/>
                  </a:cubicBezTo>
                  <a:cubicBezTo>
                    <a:pt x="29651" y="15644"/>
                    <a:pt x="29818" y="16697"/>
                    <a:pt x="30224" y="17703"/>
                  </a:cubicBezTo>
                  <a:cubicBezTo>
                    <a:pt x="27093" y="16239"/>
                    <a:pt x="24274" y="14168"/>
                    <a:pt x="21981" y="11573"/>
                  </a:cubicBezTo>
                  <a:cubicBezTo>
                    <a:pt x="21931" y="11516"/>
                    <a:pt x="21867" y="11492"/>
                    <a:pt x="21803" y="11492"/>
                  </a:cubicBezTo>
                  <a:cubicBezTo>
                    <a:pt x="21638" y="11492"/>
                    <a:pt x="21472" y="11654"/>
                    <a:pt x="21528" y="11838"/>
                  </a:cubicBezTo>
                  <a:cubicBezTo>
                    <a:pt x="21945" y="13165"/>
                    <a:pt x="22124" y="14511"/>
                    <a:pt x="22065" y="15887"/>
                  </a:cubicBezTo>
                  <a:cubicBezTo>
                    <a:pt x="21672" y="15373"/>
                    <a:pt x="21414" y="14801"/>
                    <a:pt x="21274" y="14137"/>
                  </a:cubicBezTo>
                  <a:cubicBezTo>
                    <a:pt x="21244" y="13996"/>
                    <a:pt x="21148" y="13937"/>
                    <a:pt x="21045" y="13937"/>
                  </a:cubicBezTo>
                  <a:cubicBezTo>
                    <a:pt x="20905" y="13937"/>
                    <a:pt x="20751" y="14046"/>
                    <a:pt x="20731" y="14210"/>
                  </a:cubicBezTo>
                  <a:cubicBezTo>
                    <a:pt x="20389" y="17006"/>
                    <a:pt x="20089" y="19811"/>
                    <a:pt x="19782" y="22611"/>
                  </a:cubicBezTo>
                  <a:cubicBezTo>
                    <a:pt x="19215" y="21840"/>
                    <a:pt x="18738" y="21018"/>
                    <a:pt x="18350" y="20132"/>
                  </a:cubicBezTo>
                  <a:cubicBezTo>
                    <a:pt x="18308" y="20034"/>
                    <a:pt x="18224" y="19993"/>
                    <a:pt x="18137" y="19993"/>
                  </a:cubicBezTo>
                  <a:cubicBezTo>
                    <a:pt x="17989" y="19993"/>
                    <a:pt x="17829" y="20110"/>
                    <a:pt x="17830" y="20274"/>
                  </a:cubicBezTo>
                  <a:cubicBezTo>
                    <a:pt x="17850" y="21900"/>
                    <a:pt x="17880" y="23527"/>
                    <a:pt x="17910" y="25154"/>
                  </a:cubicBezTo>
                  <a:cubicBezTo>
                    <a:pt x="17199" y="24163"/>
                    <a:pt x="16892" y="22975"/>
                    <a:pt x="16974" y="21725"/>
                  </a:cubicBezTo>
                  <a:cubicBezTo>
                    <a:pt x="16979" y="21681"/>
                    <a:pt x="16960" y="21647"/>
                    <a:pt x="16934" y="21619"/>
                  </a:cubicBezTo>
                  <a:cubicBezTo>
                    <a:pt x="16895" y="21533"/>
                    <a:pt x="16812" y="21491"/>
                    <a:pt x="16726" y="21491"/>
                  </a:cubicBezTo>
                  <a:cubicBezTo>
                    <a:pt x="16606" y="21491"/>
                    <a:pt x="16480" y="21574"/>
                    <a:pt x="16459" y="21731"/>
                  </a:cubicBezTo>
                  <a:cubicBezTo>
                    <a:pt x="16389" y="22270"/>
                    <a:pt x="16334" y="22817"/>
                    <a:pt x="16294" y="23363"/>
                  </a:cubicBezTo>
                  <a:cubicBezTo>
                    <a:pt x="15969" y="23226"/>
                    <a:pt x="15636" y="23163"/>
                    <a:pt x="15310" y="23163"/>
                  </a:cubicBezTo>
                  <a:cubicBezTo>
                    <a:pt x="13943" y="23163"/>
                    <a:pt x="12702" y="24277"/>
                    <a:pt x="12688" y="25797"/>
                  </a:cubicBezTo>
                  <a:cubicBezTo>
                    <a:pt x="12674" y="27455"/>
                    <a:pt x="14074" y="28669"/>
                    <a:pt x="15605" y="28669"/>
                  </a:cubicBezTo>
                  <a:cubicBezTo>
                    <a:pt x="15923" y="28669"/>
                    <a:pt x="16247" y="28616"/>
                    <a:pt x="16564" y="28505"/>
                  </a:cubicBezTo>
                  <a:cubicBezTo>
                    <a:pt x="16936" y="30325"/>
                    <a:pt x="17646" y="32054"/>
                    <a:pt x="18851" y="33570"/>
                  </a:cubicBezTo>
                  <a:cubicBezTo>
                    <a:pt x="20468" y="35606"/>
                    <a:pt x="22650" y="37062"/>
                    <a:pt x="25036" y="38035"/>
                  </a:cubicBezTo>
                  <a:cubicBezTo>
                    <a:pt x="24700" y="38915"/>
                    <a:pt x="24107" y="39598"/>
                    <a:pt x="23301" y="40051"/>
                  </a:cubicBezTo>
                  <a:cubicBezTo>
                    <a:pt x="23226" y="39484"/>
                    <a:pt x="23146" y="38915"/>
                    <a:pt x="23066" y="38350"/>
                  </a:cubicBezTo>
                  <a:cubicBezTo>
                    <a:pt x="23043" y="38190"/>
                    <a:pt x="22911" y="38121"/>
                    <a:pt x="22773" y="38121"/>
                  </a:cubicBezTo>
                  <a:cubicBezTo>
                    <a:pt x="22682" y="38121"/>
                    <a:pt x="22588" y="38152"/>
                    <a:pt x="22523" y="38207"/>
                  </a:cubicBezTo>
                  <a:lnTo>
                    <a:pt x="21074" y="39420"/>
                  </a:lnTo>
                  <a:cubicBezTo>
                    <a:pt x="20144" y="37725"/>
                    <a:pt x="18986" y="36181"/>
                    <a:pt x="17615" y="34813"/>
                  </a:cubicBezTo>
                  <a:cubicBezTo>
                    <a:pt x="17554" y="34753"/>
                    <a:pt x="17464" y="34721"/>
                    <a:pt x="17375" y="34721"/>
                  </a:cubicBezTo>
                  <a:cubicBezTo>
                    <a:pt x="17264" y="34721"/>
                    <a:pt x="17154" y="34771"/>
                    <a:pt x="17106" y="34879"/>
                  </a:cubicBezTo>
                  <a:cubicBezTo>
                    <a:pt x="16899" y="35342"/>
                    <a:pt x="16793" y="35788"/>
                    <a:pt x="16796" y="36251"/>
                  </a:cubicBezTo>
                  <a:cubicBezTo>
                    <a:pt x="14763" y="34505"/>
                    <a:pt x="13405" y="32113"/>
                    <a:pt x="12909" y="29464"/>
                  </a:cubicBezTo>
                  <a:cubicBezTo>
                    <a:pt x="12882" y="29316"/>
                    <a:pt x="12730" y="29225"/>
                    <a:pt x="12584" y="29225"/>
                  </a:cubicBezTo>
                  <a:cubicBezTo>
                    <a:pt x="12501" y="29225"/>
                    <a:pt x="12420" y="29254"/>
                    <a:pt x="12365" y="29319"/>
                  </a:cubicBezTo>
                  <a:cubicBezTo>
                    <a:pt x="12021" y="29728"/>
                    <a:pt x="11731" y="30157"/>
                    <a:pt x="11488" y="30618"/>
                  </a:cubicBezTo>
                  <a:cubicBezTo>
                    <a:pt x="9952" y="25932"/>
                    <a:pt x="10006" y="20859"/>
                    <a:pt x="11665" y="16199"/>
                  </a:cubicBezTo>
                  <a:cubicBezTo>
                    <a:pt x="11743" y="15978"/>
                    <a:pt x="11541" y="15791"/>
                    <a:pt x="11335" y="15791"/>
                  </a:cubicBezTo>
                  <a:cubicBezTo>
                    <a:pt x="11312" y="15791"/>
                    <a:pt x="11288" y="15793"/>
                    <a:pt x="11265" y="15798"/>
                  </a:cubicBezTo>
                  <a:cubicBezTo>
                    <a:pt x="10642" y="15940"/>
                    <a:pt x="10085" y="16191"/>
                    <a:pt x="9587" y="16549"/>
                  </a:cubicBezTo>
                  <a:cubicBezTo>
                    <a:pt x="10079" y="13645"/>
                    <a:pt x="11658" y="10995"/>
                    <a:pt x="14014" y="9197"/>
                  </a:cubicBezTo>
                  <a:cubicBezTo>
                    <a:pt x="14248" y="9019"/>
                    <a:pt x="14208" y="8712"/>
                    <a:pt x="13935" y="8601"/>
                  </a:cubicBezTo>
                  <a:cubicBezTo>
                    <a:pt x="13372" y="8373"/>
                    <a:pt x="12802" y="8230"/>
                    <a:pt x="12216" y="8171"/>
                  </a:cubicBezTo>
                  <a:cubicBezTo>
                    <a:pt x="13417" y="7531"/>
                    <a:pt x="14743" y="7195"/>
                    <a:pt x="16094" y="7195"/>
                  </a:cubicBezTo>
                  <a:cubicBezTo>
                    <a:pt x="16680" y="7195"/>
                    <a:pt x="17271" y="7258"/>
                    <a:pt x="17859" y="7387"/>
                  </a:cubicBezTo>
                  <a:cubicBezTo>
                    <a:pt x="17886" y="7393"/>
                    <a:pt x="17912" y="7395"/>
                    <a:pt x="17936" y="7395"/>
                  </a:cubicBezTo>
                  <a:cubicBezTo>
                    <a:pt x="18231" y="7395"/>
                    <a:pt x="18369" y="7011"/>
                    <a:pt x="18185" y="6833"/>
                  </a:cubicBezTo>
                  <a:cubicBezTo>
                    <a:pt x="18599" y="4539"/>
                    <a:pt x="19875" y="2550"/>
                    <a:pt x="21778" y="1259"/>
                  </a:cubicBezTo>
                  <a:lnTo>
                    <a:pt x="21778" y="1259"/>
                  </a:lnTo>
                  <a:cubicBezTo>
                    <a:pt x="21604" y="1915"/>
                    <a:pt x="21431" y="2570"/>
                    <a:pt x="21258" y="3223"/>
                  </a:cubicBezTo>
                  <a:cubicBezTo>
                    <a:pt x="21191" y="3478"/>
                    <a:pt x="21389" y="3663"/>
                    <a:pt x="21611" y="3663"/>
                  </a:cubicBezTo>
                  <a:cubicBezTo>
                    <a:pt x="21667" y="3663"/>
                    <a:pt x="21725" y="3651"/>
                    <a:pt x="21781" y="3625"/>
                  </a:cubicBezTo>
                  <a:cubicBezTo>
                    <a:pt x="25893" y="1692"/>
                    <a:pt x="30383" y="718"/>
                    <a:pt x="34882" y="718"/>
                  </a:cubicBezTo>
                  <a:close/>
                  <a:moveTo>
                    <a:pt x="31603" y="39590"/>
                  </a:moveTo>
                  <a:lnTo>
                    <a:pt x="31603" y="39590"/>
                  </a:lnTo>
                  <a:cubicBezTo>
                    <a:pt x="32935" y="39728"/>
                    <a:pt x="34276" y="39794"/>
                    <a:pt x="35614" y="39820"/>
                  </a:cubicBezTo>
                  <a:cubicBezTo>
                    <a:pt x="36355" y="39832"/>
                    <a:pt x="37101" y="39845"/>
                    <a:pt x="37846" y="39845"/>
                  </a:cubicBezTo>
                  <a:cubicBezTo>
                    <a:pt x="37951" y="39845"/>
                    <a:pt x="38055" y="39845"/>
                    <a:pt x="38160" y="39844"/>
                  </a:cubicBezTo>
                  <a:lnTo>
                    <a:pt x="38160" y="39844"/>
                  </a:lnTo>
                  <a:cubicBezTo>
                    <a:pt x="37877" y="40116"/>
                    <a:pt x="37602" y="40391"/>
                    <a:pt x="37250" y="40600"/>
                  </a:cubicBezTo>
                  <a:cubicBezTo>
                    <a:pt x="36635" y="40963"/>
                    <a:pt x="35932" y="41184"/>
                    <a:pt x="35219" y="41237"/>
                  </a:cubicBezTo>
                  <a:cubicBezTo>
                    <a:pt x="35111" y="41245"/>
                    <a:pt x="35001" y="41249"/>
                    <a:pt x="34891" y="41249"/>
                  </a:cubicBezTo>
                  <a:cubicBezTo>
                    <a:pt x="33608" y="41249"/>
                    <a:pt x="32260" y="40710"/>
                    <a:pt x="31603" y="39590"/>
                  </a:cubicBezTo>
                  <a:close/>
                  <a:moveTo>
                    <a:pt x="28098" y="39010"/>
                  </a:moveTo>
                  <a:cubicBezTo>
                    <a:pt x="28347" y="39070"/>
                    <a:pt x="28595" y="39123"/>
                    <a:pt x="28844" y="39173"/>
                  </a:cubicBezTo>
                  <a:cubicBezTo>
                    <a:pt x="29602" y="39324"/>
                    <a:pt x="30365" y="39441"/>
                    <a:pt x="31133" y="39531"/>
                  </a:cubicBezTo>
                  <a:cubicBezTo>
                    <a:pt x="31476" y="41094"/>
                    <a:pt x="33267" y="41894"/>
                    <a:pt x="34756" y="41936"/>
                  </a:cubicBezTo>
                  <a:cubicBezTo>
                    <a:pt x="34798" y="41937"/>
                    <a:pt x="34840" y="41938"/>
                    <a:pt x="34883" y="41938"/>
                  </a:cubicBezTo>
                  <a:cubicBezTo>
                    <a:pt x="36341" y="41938"/>
                    <a:pt x="38394" y="41253"/>
                    <a:pt x="39024" y="39831"/>
                  </a:cubicBezTo>
                  <a:cubicBezTo>
                    <a:pt x="40160" y="39808"/>
                    <a:pt x="41292" y="39741"/>
                    <a:pt x="42412" y="39591"/>
                  </a:cubicBezTo>
                  <a:cubicBezTo>
                    <a:pt x="42421" y="39588"/>
                    <a:pt x="42428" y="39587"/>
                    <a:pt x="42436" y="39587"/>
                  </a:cubicBezTo>
                  <a:cubicBezTo>
                    <a:pt x="42493" y="43658"/>
                    <a:pt x="43142" y="47771"/>
                    <a:pt x="43579" y="51810"/>
                  </a:cubicBezTo>
                  <a:cubicBezTo>
                    <a:pt x="43799" y="53842"/>
                    <a:pt x="44021" y="55871"/>
                    <a:pt x="44251" y="57899"/>
                  </a:cubicBezTo>
                  <a:cubicBezTo>
                    <a:pt x="44372" y="58970"/>
                    <a:pt x="44497" y="60041"/>
                    <a:pt x="44619" y="61112"/>
                  </a:cubicBezTo>
                  <a:cubicBezTo>
                    <a:pt x="44732" y="62084"/>
                    <a:pt x="44769" y="63100"/>
                    <a:pt x="45032" y="64045"/>
                  </a:cubicBezTo>
                  <a:cubicBezTo>
                    <a:pt x="44968" y="64054"/>
                    <a:pt x="44907" y="64081"/>
                    <a:pt x="44858" y="64128"/>
                  </a:cubicBezTo>
                  <a:cubicBezTo>
                    <a:pt x="44312" y="64683"/>
                    <a:pt x="43906" y="65256"/>
                    <a:pt x="43236" y="65686"/>
                  </a:cubicBezTo>
                  <a:cubicBezTo>
                    <a:pt x="42576" y="66112"/>
                    <a:pt x="41840" y="66396"/>
                    <a:pt x="41077" y="66579"/>
                  </a:cubicBezTo>
                  <a:cubicBezTo>
                    <a:pt x="40003" y="66837"/>
                    <a:pt x="38890" y="66900"/>
                    <a:pt x="37780" y="66900"/>
                  </a:cubicBezTo>
                  <a:cubicBezTo>
                    <a:pt x="37233" y="66900"/>
                    <a:pt x="36687" y="66885"/>
                    <a:pt x="36147" y="66870"/>
                  </a:cubicBezTo>
                  <a:cubicBezTo>
                    <a:pt x="33012" y="66786"/>
                    <a:pt x="30020" y="66322"/>
                    <a:pt x="27186" y="64957"/>
                  </a:cubicBezTo>
                  <a:cubicBezTo>
                    <a:pt x="27405" y="63974"/>
                    <a:pt x="27311" y="62892"/>
                    <a:pt x="27361" y="61888"/>
                  </a:cubicBezTo>
                  <a:cubicBezTo>
                    <a:pt x="27415" y="60771"/>
                    <a:pt x="27489" y="59656"/>
                    <a:pt x="27574" y="58545"/>
                  </a:cubicBezTo>
                  <a:cubicBezTo>
                    <a:pt x="27741" y="56316"/>
                    <a:pt x="27951" y="54089"/>
                    <a:pt x="28124" y="51861"/>
                  </a:cubicBezTo>
                  <a:cubicBezTo>
                    <a:pt x="28454" y="47640"/>
                    <a:pt x="28831" y="43210"/>
                    <a:pt x="28098" y="39010"/>
                  </a:cubicBezTo>
                  <a:close/>
                  <a:moveTo>
                    <a:pt x="27402" y="65726"/>
                  </a:moveTo>
                  <a:cubicBezTo>
                    <a:pt x="29467" y="66962"/>
                    <a:pt x="31931" y="67396"/>
                    <a:pt x="34353" y="67560"/>
                  </a:cubicBezTo>
                  <a:cubicBezTo>
                    <a:pt x="34319" y="67596"/>
                    <a:pt x="34296" y="67642"/>
                    <a:pt x="34288" y="67703"/>
                  </a:cubicBezTo>
                  <a:cubicBezTo>
                    <a:pt x="33999" y="69784"/>
                    <a:pt x="33762" y="71871"/>
                    <a:pt x="33503" y="73956"/>
                  </a:cubicBezTo>
                  <a:cubicBezTo>
                    <a:pt x="33440" y="74456"/>
                    <a:pt x="33377" y="74955"/>
                    <a:pt x="33316" y="75455"/>
                  </a:cubicBezTo>
                  <a:cubicBezTo>
                    <a:pt x="33283" y="75706"/>
                    <a:pt x="33283" y="76361"/>
                    <a:pt x="33173" y="76568"/>
                  </a:cubicBezTo>
                  <a:cubicBezTo>
                    <a:pt x="33005" y="76876"/>
                    <a:pt x="32640" y="76883"/>
                    <a:pt x="32359" y="76905"/>
                  </a:cubicBezTo>
                  <a:cubicBezTo>
                    <a:pt x="32214" y="76916"/>
                    <a:pt x="32067" y="76921"/>
                    <a:pt x="31919" y="76921"/>
                  </a:cubicBezTo>
                  <a:cubicBezTo>
                    <a:pt x="30903" y="76921"/>
                    <a:pt x="29803" y="76691"/>
                    <a:pt x="28837" y="76525"/>
                  </a:cubicBezTo>
                  <a:cubicBezTo>
                    <a:pt x="28036" y="76386"/>
                    <a:pt x="26226" y="76300"/>
                    <a:pt x="25933" y="75446"/>
                  </a:cubicBezTo>
                  <a:cubicBezTo>
                    <a:pt x="25743" y="74886"/>
                    <a:pt x="26000" y="74112"/>
                    <a:pt x="26089" y="73534"/>
                  </a:cubicBezTo>
                  <a:cubicBezTo>
                    <a:pt x="26165" y="73040"/>
                    <a:pt x="26245" y="72546"/>
                    <a:pt x="26325" y="72050"/>
                  </a:cubicBezTo>
                  <a:cubicBezTo>
                    <a:pt x="26672" y="69939"/>
                    <a:pt x="27085" y="67840"/>
                    <a:pt x="27402" y="65726"/>
                  </a:cubicBezTo>
                  <a:close/>
                  <a:moveTo>
                    <a:pt x="44101" y="66046"/>
                  </a:moveTo>
                  <a:cubicBezTo>
                    <a:pt x="44564" y="68083"/>
                    <a:pt x="45290" y="70097"/>
                    <a:pt x="46028" y="72043"/>
                  </a:cubicBezTo>
                  <a:cubicBezTo>
                    <a:pt x="46215" y="72540"/>
                    <a:pt x="46433" y="73027"/>
                    <a:pt x="46613" y="73526"/>
                  </a:cubicBezTo>
                  <a:cubicBezTo>
                    <a:pt x="46870" y="74236"/>
                    <a:pt x="46877" y="74536"/>
                    <a:pt x="46190" y="74947"/>
                  </a:cubicBezTo>
                  <a:cubicBezTo>
                    <a:pt x="45237" y="75515"/>
                    <a:pt x="44064" y="75865"/>
                    <a:pt x="43011" y="76199"/>
                  </a:cubicBezTo>
                  <a:cubicBezTo>
                    <a:pt x="42015" y="76513"/>
                    <a:pt x="41003" y="76769"/>
                    <a:pt x="39977" y="76961"/>
                  </a:cubicBezTo>
                  <a:cubicBezTo>
                    <a:pt x="39730" y="77006"/>
                    <a:pt x="39460" y="77091"/>
                    <a:pt x="39207" y="77092"/>
                  </a:cubicBezTo>
                  <a:cubicBezTo>
                    <a:pt x="39201" y="77092"/>
                    <a:pt x="39194" y="77092"/>
                    <a:pt x="39188" y="77092"/>
                  </a:cubicBezTo>
                  <a:cubicBezTo>
                    <a:pt x="38508" y="77092"/>
                    <a:pt x="38652" y="76784"/>
                    <a:pt x="38581" y="76239"/>
                  </a:cubicBezTo>
                  <a:cubicBezTo>
                    <a:pt x="38507" y="75675"/>
                    <a:pt x="38440" y="75110"/>
                    <a:pt x="38368" y="74546"/>
                  </a:cubicBezTo>
                  <a:cubicBezTo>
                    <a:pt x="38081" y="72264"/>
                    <a:pt x="37838" y="69962"/>
                    <a:pt x="37425" y="67702"/>
                  </a:cubicBezTo>
                  <a:cubicBezTo>
                    <a:pt x="37421" y="67688"/>
                    <a:pt x="37418" y="67673"/>
                    <a:pt x="37412" y="67660"/>
                  </a:cubicBezTo>
                  <a:lnTo>
                    <a:pt x="37412" y="67660"/>
                  </a:lnTo>
                  <a:cubicBezTo>
                    <a:pt x="37533" y="67662"/>
                    <a:pt x="37654" y="67662"/>
                    <a:pt x="37775" y="67662"/>
                  </a:cubicBezTo>
                  <a:cubicBezTo>
                    <a:pt x="39236" y="67662"/>
                    <a:pt x="40717" y="67570"/>
                    <a:pt x="42098" y="67083"/>
                  </a:cubicBezTo>
                  <a:cubicBezTo>
                    <a:pt x="42756" y="66852"/>
                    <a:pt x="43482" y="66506"/>
                    <a:pt x="44101" y="66046"/>
                  </a:cubicBezTo>
                  <a:close/>
                  <a:moveTo>
                    <a:pt x="49786" y="84684"/>
                  </a:moveTo>
                  <a:cubicBezTo>
                    <a:pt x="50167" y="84684"/>
                    <a:pt x="50482" y="84863"/>
                    <a:pt x="50628" y="85358"/>
                  </a:cubicBezTo>
                  <a:cubicBezTo>
                    <a:pt x="50976" y="86541"/>
                    <a:pt x="49343" y="87398"/>
                    <a:pt x="48463" y="87665"/>
                  </a:cubicBezTo>
                  <a:cubicBezTo>
                    <a:pt x="47995" y="87807"/>
                    <a:pt x="47508" y="87883"/>
                    <a:pt x="47020" y="87883"/>
                  </a:cubicBezTo>
                  <a:cubicBezTo>
                    <a:pt x="46952" y="87883"/>
                    <a:pt x="46884" y="87881"/>
                    <a:pt x="46816" y="87878"/>
                  </a:cubicBezTo>
                  <a:cubicBezTo>
                    <a:pt x="46697" y="87873"/>
                    <a:pt x="46000" y="87817"/>
                    <a:pt x="45520" y="87691"/>
                  </a:cubicBezTo>
                  <a:cubicBezTo>
                    <a:pt x="46204" y="87062"/>
                    <a:pt x="46763" y="86327"/>
                    <a:pt x="47521" y="85756"/>
                  </a:cubicBezTo>
                  <a:cubicBezTo>
                    <a:pt x="47974" y="85417"/>
                    <a:pt x="49014" y="84684"/>
                    <a:pt x="49786" y="84684"/>
                  </a:cubicBezTo>
                  <a:close/>
                  <a:moveTo>
                    <a:pt x="23978" y="85845"/>
                  </a:moveTo>
                  <a:cubicBezTo>
                    <a:pt x="24610" y="85845"/>
                    <a:pt x="25315" y="86132"/>
                    <a:pt x="25782" y="86384"/>
                  </a:cubicBezTo>
                  <a:cubicBezTo>
                    <a:pt x="26439" y="86738"/>
                    <a:pt x="26991" y="87220"/>
                    <a:pt x="27464" y="87787"/>
                  </a:cubicBezTo>
                  <a:cubicBezTo>
                    <a:pt x="27429" y="87800"/>
                    <a:pt x="27396" y="87823"/>
                    <a:pt x="27368" y="87857"/>
                  </a:cubicBezTo>
                  <a:cubicBezTo>
                    <a:pt x="27176" y="88085"/>
                    <a:pt x="26685" y="88142"/>
                    <a:pt x="26176" y="88142"/>
                  </a:cubicBezTo>
                  <a:cubicBezTo>
                    <a:pt x="25673" y="88142"/>
                    <a:pt x="25151" y="88086"/>
                    <a:pt x="24879" y="88084"/>
                  </a:cubicBezTo>
                  <a:cubicBezTo>
                    <a:pt x="24093" y="88074"/>
                    <a:pt x="22044" y="87713"/>
                    <a:pt x="22833" y="86427"/>
                  </a:cubicBezTo>
                  <a:cubicBezTo>
                    <a:pt x="23096" y="85997"/>
                    <a:pt x="23518" y="85845"/>
                    <a:pt x="23978" y="85845"/>
                  </a:cubicBezTo>
                  <a:close/>
                  <a:moveTo>
                    <a:pt x="34935" y="1"/>
                  </a:moveTo>
                  <a:cubicBezTo>
                    <a:pt x="30553" y="1"/>
                    <a:pt x="26178" y="908"/>
                    <a:pt x="22137" y="2688"/>
                  </a:cubicBezTo>
                  <a:lnTo>
                    <a:pt x="22137" y="2688"/>
                  </a:lnTo>
                  <a:cubicBezTo>
                    <a:pt x="22320" y="1990"/>
                    <a:pt x="22505" y="1290"/>
                    <a:pt x="22690" y="592"/>
                  </a:cubicBezTo>
                  <a:cubicBezTo>
                    <a:pt x="22753" y="349"/>
                    <a:pt x="22558" y="146"/>
                    <a:pt x="22339" y="146"/>
                  </a:cubicBezTo>
                  <a:cubicBezTo>
                    <a:pt x="22283" y="146"/>
                    <a:pt x="22224" y="160"/>
                    <a:pt x="22168" y="190"/>
                  </a:cubicBezTo>
                  <a:cubicBezTo>
                    <a:pt x="19709" y="1515"/>
                    <a:pt x="18038" y="3919"/>
                    <a:pt x="17640" y="6678"/>
                  </a:cubicBezTo>
                  <a:cubicBezTo>
                    <a:pt x="17116" y="6585"/>
                    <a:pt x="16590" y="6539"/>
                    <a:pt x="16067" y="6539"/>
                  </a:cubicBezTo>
                  <a:cubicBezTo>
                    <a:pt x="14237" y="6539"/>
                    <a:pt x="12446" y="7104"/>
                    <a:pt x="10923" y="8201"/>
                  </a:cubicBezTo>
                  <a:cubicBezTo>
                    <a:pt x="10693" y="8368"/>
                    <a:pt x="10730" y="8814"/>
                    <a:pt x="11061" y="8814"/>
                  </a:cubicBezTo>
                  <a:cubicBezTo>
                    <a:pt x="11070" y="8814"/>
                    <a:pt x="11080" y="8814"/>
                    <a:pt x="11089" y="8813"/>
                  </a:cubicBezTo>
                  <a:cubicBezTo>
                    <a:pt x="11248" y="8800"/>
                    <a:pt x="11405" y="8794"/>
                    <a:pt x="11560" y="8794"/>
                  </a:cubicBezTo>
                  <a:cubicBezTo>
                    <a:pt x="12118" y="8794"/>
                    <a:pt x="12658" y="8874"/>
                    <a:pt x="13190" y="9032"/>
                  </a:cubicBezTo>
                  <a:cubicBezTo>
                    <a:pt x="10702" y="11132"/>
                    <a:pt x="9136" y="14100"/>
                    <a:pt x="8823" y="17362"/>
                  </a:cubicBezTo>
                  <a:cubicBezTo>
                    <a:pt x="8805" y="17556"/>
                    <a:pt x="8984" y="17683"/>
                    <a:pt x="9159" y="17683"/>
                  </a:cubicBezTo>
                  <a:cubicBezTo>
                    <a:pt x="9241" y="17683"/>
                    <a:pt x="9321" y="17655"/>
                    <a:pt x="9380" y="17593"/>
                  </a:cubicBezTo>
                  <a:cubicBezTo>
                    <a:pt x="9810" y="17140"/>
                    <a:pt x="10288" y="16817"/>
                    <a:pt x="10842" y="16604"/>
                  </a:cubicBezTo>
                  <a:lnTo>
                    <a:pt x="10842" y="16604"/>
                  </a:lnTo>
                  <a:cubicBezTo>
                    <a:pt x="9263" y="21469"/>
                    <a:pt x="9356" y="26763"/>
                    <a:pt x="11131" y="31570"/>
                  </a:cubicBezTo>
                  <a:cubicBezTo>
                    <a:pt x="11188" y="31725"/>
                    <a:pt x="11314" y="31801"/>
                    <a:pt x="11441" y="31801"/>
                  </a:cubicBezTo>
                  <a:cubicBezTo>
                    <a:pt x="11569" y="31801"/>
                    <a:pt x="11699" y="31723"/>
                    <a:pt x="11759" y="31570"/>
                  </a:cubicBezTo>
                  <a:cubicBezTo>
                    <a:pt x="11938" y="31114"/>
                    <a:pt x="12159" y="30697"/>
                    <a:pt x="12429" y="30304"/>
                  </a:cubicBezTo>
                  <a:cubicBezTo>
                    <a:pt x="13115" y="33099"/>
                    <a:pt x="14751" y="35542"/>
                    <a:pt x="17062" y="37282"/>
                  </a:cubicBezTo>
                  <a:cubicBezTo>
                    <a:pt x="17112" y="37321"/>
                    <a:pt x="17166" y="37337"/>
                    <a:pt x="17218" y="37337"/>
                  </a:cubicBezTo>
                  <a:cubicBezTo>
                    <a:pt x="17411" y="37337"/>
                    <a:pt x="17588" y="37114"/>
                    <a:pt x="17536" y="36918"/>
                  </a:cubicBezTo>
                  <a:cubicBezTo>
                    <a:pt x="17417" y="36468"/>
                    <a:pt x="17405" y="36055"/>
                    <a:pt x="17512" y="35635"/>
                  </a:cubicBezTo>
                  <a:lnTo>
                    <a:pt x="17512" y="35635"/>
                  </a:lnTo>
                  <a:cubicBezTo>
                    <a:pt x="18779" y="36965"/>
                    <a:pt x="19845" y="38448"/>
                    <a:pt x="20701" y="40078"/>
                  </a:cubicBezTo>
                  <a:cubicBezTo>
                    <a:pt x="20758" y="40188"/>
                    <a:pt x="20859" y="40235"/>
                    <a:pt x="20964" y="40235"/>
                  </a:cubicBezTo>
                  <a:cubicBezTo>
                    <a:pt x="21052" y="40235"/>
                    <a:pt x="21142" y="40202"/>
                    <a:pt x="21211" y="40144"/>
                  </a:cubicBezTo>
                  <a:lnTo>
                    <a:pt x="22515" y="39054"/>
                  </a:lnTo>
                  <a:cubicBezTo>
                    <a:pt x="22587" y="39575"/>
                    <a:pt x="22660" y="40097"/>
                    <a:pt x="22740" y="40616"/>
                  </a:cubicBezTo>
                  <a:cubicBezTo>
                    <a:pt x="22764" y="40772"/>
                    <a:pt x="22906" y="40842"/>
                    <a:pt x="23045" y="40842"/>
                  </a:cubicBezTo>
                  <a:cubicBezTo>
                    <a:pt x="23103" y="40842"/>
                    <a:pt x="23160" y="40830"/>
                    <a:pt x="23208" y="40807"/>
                  </a:cubicBezTo>
                  <a:cubicBezTo>
                    <a:pt x="24312" y="40286"/>
                    <a:pt x="25083" y="39340"/>
                    <a:pt x="25366" y="38165"/>
                  </a:cubicBezTo>
                  <a:cubicBezTo>
                    <a:pt x="26099" y="38450"/>
                    <a:pt x="26852" y="38692"/>
                    <a:pt x="27611" y="38890"/>
                  </a:cubicBezTo>
                  <a:cubicBezTo>
                    <a:pt x="27635" y="39908"/>
                    <a:pt x="27655" y="40926"/>
                    <a:pt x="27666" y="41940"/>
                  </a:cubicBezTo>
                  <a:cubicBezTo>
                    <a:pt x="26243" y="41986"/>
                    <a:pt x="24848" y="42096"/>
                    <a:pt x="23440" y="42096"/>
                  </a:cubicBezTo>
                  <a:cubicBezTo>
                    <a:pt x="22764" y="42096"/>
                    <a:pt x="22085" y="42070"/>
                    <a:pt x="21398" y="42000"/>
                  </a:cubicBezTo>
                  <a:cubicBezTo>
                    <a:pt x="19183" y="41773"/>
                    <a:pt x="16997" y="41234"/>
                    <a:pt x="14923" y="40434"/>
                  </a:cubicBezTo>
                  <a:cubicBezTo>
                    <a:pt x="10832" y="38858"/>
                    <a:pt x="7356" y="36232"/>
                    <a:pt x="4541" y="32906"/>
                  </a:cubicBezTo>
                  <a:cubicBezTo>
                    <a:pt x="4655" y="32790"/>
                    <a:pt x="4678" y="32586"/>
                    <a:pt x="4594" y="32469"/>
                  </a:cubicBezTo>
                  <a:cubicBezTo>
                    <a:pt x="5442" y="31984"/>
                    <a:pt x="5874" y="30885"/>
                    <a:pt x="5541" y="29935"/>
                  </a:cubicBezTo>
                  <a:cubicBezTo>
                    <a:pt x="5192" y="28946"/>
                    <a:pt x="4181" y="28363"/>
                    <a:pt x="3170" y="28363"/>
                  </a:cubicBezTo>
                  <a:cubicBezTo>
                    <a:pt x="2896" y="28363"/>
                    <a:pt x="2622" y="28406"/>
                    <a:pt x="2362" y="28495"/>
                  </a:cubicBezTo>
                  <a:cubicBezTo>
                    <a:pt x="1109" y="28919"/>
                    <a:pt x="0" y="30460"/>
                    <a:pt x="457" y="31803"/>
                  </a:cubicBezTo>
                  <a:cubicBezTo>
                    <a:pt x="815" y="32857"/>
                    <a:pt x="1863" y="33254"/>
                    <a:pt x="2914" y="33254"/>
                  </a:cubicBezTo>
                  <a:cubicBezTo>
                    <a:pt x="3259" y="33254"/>
                    <a:pt x="3605" y="33211"/>
                    <a:pt x="3926" y="33134"/>
                  </a:cubicBezTo>
                  <a:cubicBezTo>
                    <a:pt x="6560" y="36732"/>
                    <a:pt x="10370" y="39415"/>
                    <a:pt x="14488" y="41054"/>
                  </a:cubicBezTo>
                  <a:cubicBezTo>
                    <a:pt x="16583" y="41886"/>
                    <a:pt x="18781" y="42430"/>
                    <a:pt x="21018" y="42692"/>
                  </a:cubicBezTo>
                  <a:cubicBezTo>
                    <a:pt x="21961" y="42802"/>
                    <a:pt x="22962" y="42879"/>
                    <a:pt x="23966" y="42879"/>
                  </a:cubicBezTo>
                  <a:cubicBezTo>
                    <a:pt x="25231" y="42879"/>
                    <a:pt x="26502" y="42756"/>
                    <a:pt x="27671" y="42420"/>
                  </a:cubicBezTo>
                  <a:lnTo>
                    <a:pt x="27671" y="42420"/>
                  </a:lnTo>
                  <a:cubicBezTo>
                    <a:pt x="27696" y="45624"/>
                    <a:pt x="27628" y="48810"/>
                    <a:pt x="27374" y="52031"/>
                  </a:cubicBezTo>
                  <a:cubicBezTo>
                    <a:pt x="27202" y="54202"/>
                    <a:pt x="26998" y="56374"/>
                    <a:pt x="26835" y="58546"/>
                  </a:cubicBezTo>
                  <a:cubicBezTo>
                    <a:pt x="26752" y="59660"/>
                    <a:pt x="26676" y="60775"/>
                    <a:pt x="26623" y="61889"/>
                  </a:cubicBezTo>
                  <a:cubicBezTo>
                    <a:pt x="26575" y="62891"/>
                    <a:pt x="26418" y="63988"/>
                    <a:pt x="26613" y="64977"/>
                  </a:cubicBezTo>
                  <a:cubicBezTo>
                    <a:pt x="26616" y="64990"/>
                    <a:pt x="26623" y="64999"/>
                    <a:pt x="26626" y="65010"/>
                  </a:cubicBezTo>
                  <a:cubicBezTo>
                    <a:pt x="26602" y="65101"/>
                    <a:pt x="26626" y="65209"/>
                    <a:pt x="26731" y="65283"/>
                  </a:cubicBezTo>
                  <a:cubicBezTo>
                    <a:pt x="26825" y="65351"/>
                    <a:pt x="26921" y="65419"/>
                    <a:pt x="27019" y="65483"/>
                  </a:cubicBezTo>
                  <a:cubicBezTo>
                    <a:pt x="26240" y="68159"/>
                    <a:pt x="25776" y="70924"/>
                    <a:pt x="25360" y="73676"/>
                  </a:cubicBezTo>
                  <a:cubicBezTo>
                    <a:pt x="25239" y="74476"/>
                    <a:pt x="24869" y="75558"/>
                    <a:pt x="25513" y="76229"/>
                  </a:cubicBezTo>
                  <a:cubicBezTo>
                    <a:pt x="26226" y="76971"/>
                    <a:pt x="27709" y="77042"/>
                    <a:pt x="28648" y="77205"/>
                  </a:cubicBezTo>
                  <a:cubicBezTo>
                    <a:pt x="28718" y="77218"/>
                    <a:pt x="28785" y="77228"/>
                    <a:pt x="28855" y="77239"/>
                  </a:cubicBezTo>
                  <a:cubicBezTo>
                    <a:pt x="28554" y="79215"/>
                    <a:pt x="28375" y="81220"/>
                    <a:pt x="28192" y="83212"/>
                  </a:cubicBezTo>
                  <a:cubicBezTo>
                    <a:pt x="28102" y="84212"/>
                    <a:pt x="28026" y="85213"/>
                    <a:pt x="27921" y="86212"/>
                  </a:cubicBezTo>
                  <a:cubicBezTo>
                    <a:pt x="27899" y="86421"/>
                    <a:pt x="27819" y="86718"/>
                    <a:pt x="27756" y="87034"/>
                  </a:cubicBezTo>
                  <a:cubicBezTo>
                    <a:pt x="26949" y="86152"/>
                    <a:pt x="25896" y="85466"/>
                    <a:pt x="24727" y="85212"/>
                  </a:cubicBezTo>
                  <a:cubicBezTo>
                    <a:pt x="24524" y="85168"/>
                    <a:pt x="24309" y="85145"/>
                    <a:pt x="24092" y="85145"/>
                  </a:cubicBezTo>
                  <a:cubicBezTo>
                    <a:pt x="23132" y="85145"/>
                    <a:pt x="22137" y="85597"/>
                    <a:pt x="21968" y="86647"/>
                  </a:cubicBezTo>
                  <a:cubicBezTo>
                    <a:pt x="21765" y="87914"/>
                    <a:pt x="23026" y="88664"/>
                    <a:pt x="24110" y="88787"/>
                  </a:cubicBezTo>
                  <a:cubicBezTo>
                    <a:pt x="24450" y="88826"/>
                    <a:pt x="24804" y="88841"/>
                    <a:pt x="25161" y="88841"/>
                  </a:cubicBezTo>
                  <a:cubicBezTo>
                    <a:pt x="25715" y="88841"/>
                    <a:pt x="26276" y="88804"/>
                    <a:pt x="26805" y="88763"/>
                  </a:cubicBezTo>
                  <a:cubicBezTo>
                    <a:pt x="27238" y="88727"/>
                    <a:pt x="27639" y="88628"/>
                    <a:pt x="27814" y="88221"/>
                  </a:cubicBezTo>
                  <a:cubicBezTo>
                    <a:pt x="27839" y="88257"/>
                    <a:pt x="27866" y="88288"/>
                    <a:pt x="27898" y="88317"/>
                  </a:cubicBezTo>
                  <a:cubicBezTo>
                    <a:pt x="27968" y="88381"/>
                    <a:pt x="28055" y="88414"/>
                    <a:pt x="28143" y="88414"/>
                  </a:cubicBezTo>
                  <a:cubicBezTo>
                    <a:pt x="28227" y="88414"/>
                    <a:pt x="28311" y="88383"/>
                    <a:pt x="28378" y="88317"/>
                  </a:cubicBezTo>
                  <a:lnTo>
                    <a:pt x="28414" y="88284"/>
                  </a:lnTo>
                  <a:cubicBezTo>
                    <a:pt x="28527" y="88174"/>
                    <a:pt x="28528" y="88017"/>
                    <a:pt x="28467" y="87885"/>
                  </a:cubicBezTo>
                  <a:cubicBezTo>
                    <a:pt x="28459" y="87870"/>
                    <a:pt x="28452" y="87853"/>
                    <a:pt x="28442" y="87837"/>
                  </a:cubicBezTo>
                  <a:cubicBezTo>
                    <a:pt x="28435" y="87823"/>
                    <a:pt x="28428" y="87810"/>
                    <a:pt x="28418" y="87798"/>
                  </a:cubicBezTo>
                  <a:cubicBezTo>
                    <a:pt x="28425" y="87554"/>
                    <a:pt x="28571" y="87031"/>
                    <a:pt x="28589" y="86881"/>
                  </a:cubicBezTo>
                  <a:cubicBezTo>
                    <a:pt x="28642" y="86435"/>
                    <a:pt x="28684" y="85986"/>
                    <a:pt x="28721" y="85539"/>
                  </a:cubicBezTo>
                  <a:cubicBezTo>
                    <a:pt x="28802" y="84599"/>
                    <a:pt x="28878" y="83656"/>
                    <a:pt x="28948" y="82713"/>
                  </a:cubicBezTo>
                  <a:cubicBezTo>
                    <a:pt x="29081" y="80914"/>
                    <a:pt x="29225" y="79107"/>
                    <a:pt x="29255" y="77302"/>
                  </a:cubicBezTo>
                  <a:cubicBezTo>
                    <a:pt x="30335" y="77472"/>
                    <a:pt x="31431" y="77594"/>
                    <a:pt x="32520" y="77619"/>
                  </a:cubicBezTo>
                  <a:cubicBezTo>
                    <a:pt x="32548" y="77620"/>
                    <a:pt x="32575" y="77620"/>
                    <a:pt x="32601" y="77620"/>
                  </a:cubicBezTo>
                  <a:cubicBezTo>
                    <a:pt x="33441" y="77620"/>
                    <a:pt x="33762" y="77287"/>
                    <a:pt x="33900" y="76451"/>
                  </a:cubicBezTo>
                  <a:cubicBezTo>
                    <a:pt x="34376" y="73597"/>
                    <a:pt x="34662" y="70671"/>
                    <a:pt x="34982" y="67796"/>
                  </a:cubicBezTo>
                  <a:cubicBezTo>
                    <a:pt x="34991" y="67713"/>
                    <a:pt x="34968" y="67646"/>
                    <a:pt x="34925" y="67590"/>
                  </a:cubicBezTo>
                  <a:lnTo>
                    <a:pt x="34925" y="67590"/>
                  </a:lnTo>
                  <a:cubicBezTo>
                    <a:pt x="35534" y="67622"/>
                    <a:pt x="36137" y="67639"/>
                    <a:pt x="36729" y="67649"/>
                  </a:cubicBezTo>
                  <a:cubicBezTo>
                    <a:pt x="36785" y="67652"/>
                    <a:pt x="36841" y="67652"/>
                    <a:pt x="36898" y="67653"/>
                  </a:cubicBezTo>
                  <a:cubicBezTo>
                    <a:pt x="36880" y="67689"/>
                    <a:pt x="36871" y="67729"/>
                    <a:pt x="36875" y="67776"/>
                  </a:cubicBezTo>
                  <a:cubicBezTo>
                    <a:pt x="37072" y="70715"/>
                    <a:pt x="37514" y="73654"/>
                    <a:pt x="37878" y="76576"/>
                  </a:cubicBezTo>
                  <a:cubicBezTo>
                    <a:pt x="37977" y="77361"/>
                    <a:pt x="38125" y="77868"/>
                    <a:pt x="38910" y="77868"/>
                  </a:cubicBezTo>
                  <a:cubicBezTo>
                    <a:pt x="38969" y="77868"/>
                    <a:pt x="39031" y="77865"/>
                    <a:pt x="39097" y="77859"/>
                  </a:cubicBezTo>
                  <a:cubicBezTo>
                    <a:pt x="40169" y="77766"/>
                    <a:pt x="41265" y="77502"/>
                    <a:pt x="42319" y="77195"/>
                  </a:cubicBezTo>
                  <a:lnTo>
                    <a:pt x="42319" y="77195"/>
                  </a:lnTo>
                  <a:cubicBezTo>
                    <a:pt x="42292" y="78788"/>
                    <a:pt x="42715" y="80350"/>
                    <a:pt x="43069" y="81899"/>
                  </a:cubicBezTo>
                  <a:cubicBezTo>
                    <a:pt x="43492" y="83750"/>
                    <a:pt x="43912" y="85604"/>
                    <a:pt x="44345" y="87452"/>
                  </a:cubicBezTo>
                  <a:cubicBezTo>
                    <a:pt x="44385" y="87622"/>
                    <a:pt x="44509" y="87701"/>
                    <a:pt x="44642" y="87707"/>
                  </a:cubicBezTo>
                  <a:cubicBezTo>
                    <a:pt x="44793" y="88330"/>
                    <a:pt x="46897" y="88540"/>
                    <a:pt x="47510" y="88540"/>
                  </a:cubicBezTo>
                  <a:cubicBezTo>
                    <a:pt x="47560" y="88540"/>
                    <a:pt x="47600" y="88538"/>
                    <a:pt x="47629" y="88536"/>
                  </a:cubicBezTo>
                  <a:cubicBezTo>
                    <a:pt x="49030" y="88401"/>
                    <a:pt x="50971" y="87622"/>
                    <a:pt x="51324" y="86078"/>
                  </a:cubicBezTo>
                  <a:cubicBezTo>
                    <a:pt x="51610" y="84826"/>
                    <a:pt x="50726" y="84017"/>
                    <a:pt x="49644" y="84017"/>
                  </a:cubicBezTo>
                  <a:cubicBezTo>
                    <a:pt x="49437" y="84017"/>
                    <a:pt x="49222" y="84047"/>
                    <a:pt x="49007" y="84109"/>
                  </a:cubicBezTo>
                  <a:cubicBezTo>
                    <a:pt x="48203" y="84342"/>
                    <a:pt x="47479" y="84873"/>
                    <a:pt x="46834" y="85388"/>
                  </a:cubicBezTo>
                  <a:cubicBezTo>
                    <a:pt x="46194" y="85896"/>
                    <a:pt x="45464" y="86511"/>
                    <a:pt x="45027" y="87230"/>
                  </a:cubicBezTo>
                  <a:cubicBezTo>
                    <a:pt x="44635" y="85495"/>
                    <a:pt x="44231" y="83766"/>
                    <a:pt x="43829" y="82036"/>
                  </a:cubicBezTo>
                  <a:cubicBezTo>
                    <a:pt x="43448" y="80387"/>
                    <a:pt x="42981" y="78734"/>
                    <a:pt x="42833" y="77042"/>
                  </a:cubicBezTo>
                  <a:cubicBezTo>
                    <a:pt x="42959" y="77002"/>
                    <a:pt x="43085" y="76965"/>
                    <a:pt x="43209" y="76926"/>
                  </a:cubicBezTo>
                  <a:cubicBezTo>
                    <a:pt x="44367" y="76562"/>
                    <a:pt x="45617" y="76152"/>
                    <a:pt x="46673" y="75543"/>
                  </a:cubicBezTo>
                  <a:cubicBezTo>
                    <a:pt x="47509" y="75062"/>
                    <a:pt x="47721" y="74357"/>
                    <a:pt x="47394" y="73456"/>
                  </a:cubicBezTo>
                  <a:cubicBezTo>
                    <a:pt x="46928" y="72163"/>
                    <a:pt x="46396" y="70897"/>
                    <a:pt x="45957" y="69591"/>
                  </a:cubicBezTo>
                  <a:cubicBezTo>
                    <a:pt x="45502" y="68242"/>
                    <a:pt x="45141" y="66869"/>
                    <a:pt x="44705" y="65517"/>
                  </a:cubicBezTo>
                  <a:cubicBezTo>
                    <a:pt x="45007" y="65203"/>
                    <a:pt x="45255" y="64848"/>
                    <a:pt x="45410" y="64454"/>
                  </a:cubicBezTo>
                  <a:cubicBezTo>
                    <a:pt x="45435" y="64390"/>
                    <a:pt x="45437" y="64328"/>
                    <a:pt x="45421" y="64276"/>
                  </a:cubicBezTo>
                  <a:cubicBezTo>
                    <a:pt x="45538" y="64240"/>
                    <a:pt x="45638" y="64138"/>
                    <a:pt x="45645" y="63985"/>
                  </a:cubicBezTo>
                  <a:cubicBezTo>
                    <a:pt x="45687" y="62978"/>
                    <a:pt x="45481" y="61945"/>
                    <a:pt x="45365" y="60942"/>
                  </a:cubicBezTo>
                  <a:cubicBezTo>
                    <a:pt x="45242" y="59873"/>
                    <a:pt x="45121" y="58802"/>
                    <a:pt x="45000" y="57730"/>
                  </a:cubicBezTo>
                  <a:cubicBezTo>
                    <a:pt x="44764" y="55644"/>
                    <a:pt x="44529" y="53558"/>
                    <a:pt x="44299" y="51472"/>
                  </a:cubicBezTo>
                  <a:cubicBezTo>
                    <a:pt x="43958" y="48366"/>
                    <a:pt x="43749" y="45199"/>
                    <a:pt x="43319" y="42087"/>
                  </a:cubicBezTo>
                  <a:lnTo>
                    <a:pt x="43319" y="42087"/>
                  </a:lnTo>
                  <a:cubicBezTo>
                    <a:pt x="44083" y="42167"/>
                    <a:pt x="44857" y="42205"/>
                    <a:pt x="45634" y="42205"/>
                  </a:cubicBezTo>
                  <a:cubicBezTo>
                    <a:pt x="49287" y="42205"/>
                    <a:pt x="53042" y="41377"/>
                    <a:pt x="56422" y="40207"/>
                  </a:cubicBezTo>
                  <a:cubicBezTo>
                    <a:pt x="58458" y="39503"/>
                    <a:pt x="60437" y="38620"/>
                    <a:pt x="62313" y="37561"/>
                  </a:cubicBezTo>
                  <a:cubicBezTo>
                    <a:pt x="63874" y="36679"/>
                    <a:pt x="65476" y="35658"/>
                    <a:pt x="66285" y="34007"/>
                  </a:cubicBezTo>
                  <a:cubicBezTo>
                    <a:pt x="66535" y="34220"/>
                    <a:pt x="66821" y="34389"/>
                    <a:pt x="67134" y="34489"/>
                  </a:cubicBezTo>
                  <a:cubicBezTo>
                    <a:pt x="67380" y="34568"/>
                    <a:pt x="67636" y="34605"/>
                    <a:pt x="67891" y="34605"/>
                  </a:cubicBezTo>
                  <a:cubicBezTo>
                    <a:pt x="69037" y="34605"/>
                    <a:pt x="70186" y="33858"/>
                    <a:pt x="70540" y="32747"/>
                  </a:cubicBezTo>
                  <a:cubicBezTo>
                    <a:pt x="70974" y="31391"/>
                    <a:pt x="70151" y="29767"/>
                    <a:pt x="68781" y="29341"/>
                  </a:cubicBezTo>
                  <a:cubicBezTo>
                    <a:pt x="68543" y="29267"/>
                    <a:pt x="68300" y="29232"/>
                    <a:pt x="68060" y="29232"/>
                  </a:cubicBezTo>
                  <a:cubicBezTo>
                    <a:pt x="67001" y="29232"/>
                    <a:pt x="65988" y="29911"/>
                    <a:pt x="65588" y="30905"/>
                  </a:cubicBezTo>
                  <a:cubicBezTo>
                    <a:pt x="65512" y="30938"/>
                    <a:pt x="65446" y="31004"/>
                    <a:pt x="65410" y="31107"/>
                  </a:cubicBezTo>
                  <a:cubicBezTo>
                    <a:pt x="65140" y="31874"/>
                    <a:pt x="65310" y="32733"/>
                    <a:pt x="65755" y="33410"/>
                  </a:cubicBezTo>
                  <a:cubicBezTo>
                    <a:pt x="65755" y="33412"/>
                    <a:pt x="65753" y="33412"/>
                    <a:pt x="65753" y="33413"/>
                  </a:cubicBezTo>
                  <a:cubicBezTo>
                    <a:pt x="64970" y="35226"/>
                    <a:pt x="63201" y="36236"/>
                    <a:pt x="61541" y="37144"/>
                  </a:cubicBezTo>
                  <a:cubicBezTo>
                    <a:pt x="59661" y="38172"/>
                    <a:pt x="57689" y="39030"/>
                    <a:pt x="55653" y="39706"/>
                  </a:cubicBezTo>
                  <a:cubicBezTo>
                    <a:pt x="51589" y="41051"/>
                    <a:pt x="47497" y="41419"/>
                    <a:pt x="43251" y="41613"/>
                  </a:cubicBezTo>
                  <a:cubicBezTo>
                    <a:pt x="43148" y="40911"/>
                    <a:pt x="43033" y="40211"/>
                    <a:pt x="42902" y="39515"/>
                  </a:cubicBezTo>
                  <a:cubicBezTo>
                    <a:pt x="43382" y="39435"/>
                    <a:pt x="43855" y="39333"/>
                    <a:pt x="44319" y="39208"/>
                  </a:cubicBezTo>
                  <a:cubicBezTo>
                    <a:pt x="44338" y="39225"/>
                    <a:pt x="44361" y="39237"/>
                    <a:pt x="44385" y="39248"/>
                  </a:cubicBezTo>
                  <a:cubicBezTo>
                    <a:pt x="45065" y="39544"/>
                    <a:pt x="45548" y="40011"/>
                    <a:pt x="45808" y="40716"/>
                  </a:cubicBezTo>
                  <a:cubicBezTo>
                    <a:pt x="45864" y="40868"/>
                    <a:pt x="46003" y="40976"/>
                    <a:pt x="46154" y="40976"/>
                  </a:cubicBezTo>
                  <a:cubicBezTo>
                    <a:pt x="46211" y="40976"/>
                    <a:pt x="46270" y="40961"/>
                    <a:pt x="46327" y="40927"/>
                  </a:cubicBezTo>
                  <a:cubicBezTo>
                    <a:pt x="47696" y="40116"/>
                    <a:pt x="48943" y="39148"/>
                    <a:pt x="50065" y="38025"/>
                  </a:cubicBezTo>
                  <a:cubicBezTo>
                    <a:pt x="50209" y="38312"/>
                    <a:pt x="50352" y="38600"/>
                    <a:pt x="50498" y="38887"/>
                  </a:cubicBezTo>
                  <a:cubicBezTo>
                    <a:pt x="50556" y="39003"/>
                    <a:pt x="50677" y="39060"/>
                    <a:pt x="50799" y="39060"/>
                  </a:cubicBezTo>
                  <a:cubicBezTo>
                    <a:pt x="50893" y="39060"/>
                    <a:pt x="50987" y="39026"/>
                    <a:pt x="51053" y="38958"/>
                  </a:cubicBezTo>
                  <a:cubicBezTo>
                    <a:pt x="52325" y="37664"/>
                    <a:pt x="53280" y="36136"/>
                    <a:pt x="53878" y="34442"/>
                  </a:cubicBezTo>
                  <a:cubicBezTo>
                    <a:pt x="53937" y="34699"/>
                    <a:pt x="53970" y="34963"/>
                    <a:pt x="53974" y="35246"/>
                  </a:cubicBezTo>
                  <a:cubicBezTo>
                    <a:pt x="53978" y="35469"/>
                    <a:pt x="54144" y="35589"/>
                    <a:pt x="54323" y="35589"/>
                  </a:cubicBezTo>
                  <a:cubicBezTo>
                    <a:pt x="54412" y="35589"/>
                    <a:pt x="54504" y="35559"/>
                    <a:pt x="54581" y="35498"/>
                  </a:cubicBezTo>
                  <a:cubicBezTo>
                    <a:pt x="57407" y="33256"/>
                    <a:pt x="60637" y="30360"/>
                    <a:pt x="60402" y="26517"/>
                  </a:cubicBezTo>
                  <a:lnTo>
                    <a:pt x="60402" y="26517"/>
                  </a:lnTo>
                  <a:cubicBezTo>
                    <a:pt x="60820" y="26923"/>
                    <a:pt x="61238" y="27330"/>
                    <a:pt x="61655" y="27735"/>
                  </a:cubicBezTo>
                  <a:cubicBezTo>
                    <a:pt x="61722" y="27800"/>
                    <a:pt x="61814" y="27830"/>
                    <a:pt x="61906" y="27830"/>
                  </a:cubicBezTo>
                  <a:cubicBezTo>
                    <a:pt x="62097" y="27830"/>
                    <a:pt x="62291" y="27700"/>
                    <a:pt x="62270" y="27482"/>
                  </a:cubicBezTo>
                  <a:cubicBezTo>
                    <a:pt x="61917" y="23798"/>
                    <a:pt x="61155" y="20134"/>
                    <a:pt x="59911" y="16646"/>
                  </a:cubicBezTo>
                  <a:cubicBezTo>
                    <a:pt x="59165" y="14554"/>
                    <a:pt x="58129" y="12445"/>
                    <a:pt x="56436" y="11009"/>
                  </a:cubicBezTo>
                  <a:lnTo>
                    <a:pt x="56436" y="11009"/>
                  </a:lnTo>
                  <a:cubicBezTo>
                    <a:pt x="57136" y="11136"/>
                    <a:pt x="57833" y="11265"/>
                    <a:pt x="58533" y="11392"/>
                  </a:cubicBezTo>
                  <a:cubicBezTo>
                    <a:pt x="58563" y="11397"/>
                    <a:pt x="58591" y="11400"/>
                    <a:pt x="58618" y="11400"/>
                  </a:cubicBezTo>
                  <a:cubicBezTo>
                    <a:pt x="58943" y="11400"/>
                    <a:pt x="59108" y="11042"/>
                    <a:pt x="58895" y="10773"/>
                  </a:cubicBezTo>
                  <a:cubicBezTo>
                    <a:pt x="55101" y="6024"/>
                    <a:pt x="49159" y="3220"/>
                    <a:pt x="43113" y="3220"/>
                  </a:cubicBezTo>
                  <a:cubicBezTo>
                    <a:pt x="42727" y="3220"/>
                    <a:pt x="42341" y="3232"/>
                    <a:pt x="41955" y="3255"/>
                  </a:cubicBezTo>
                  <a:cubicBezTo>
                    <a:pt x="42602" y="2756"/>
                    <a:pt x="43312" y="2356"/>
                    <a:pt x="44091" y="2055"/>
                  </a:cubicBezTo>
                  <a:cubicBezTo>
                    <a:pt x="44412" y="1929"/>
                    <a:pt x="44451" y="1472"/>
                    <a:pt x="44091" y="1362"/>
                  </a:cubicBezTo>
                  <a:cubicBezTo>
                    <a:pt x="41111" y="451"/>
                    <a:pt x="38021" y="1"/>
                    <a:pt x="34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5861725" y="2098175"/>
              <a:ext cx="53925" cy="68900"/>
            </a:xfrm>
            <a:custGeom>
              <a:avLst/>
              <a:gdLst/>
              <a:ahLst/>
              <a:cxnLst/>
              <a:rect l="l" t="t" r="r" b="b"/>
              <a:pathLst>
                <a:path w="2157" h="2756" extrusionOk="0">
                  <a:moveTo>
                    <a:pt x="1562" y="1"/>
                  </a:moveTo>
                  <a:cubicBezTo>
                    <a:pt x="1024" y="1"/>
                    <a:pt x="433" y="504"/>
                    <a:pt x="264" y="957"/>
                  </a:cubicBezTo>
                  <a:cubicBezTo>
                    <a:pt x="1" y="1663"/>
                    <a:pt x="379" y="2450"/>
                    <a:pt x="1058" y="2737"/>
                  </a:cubicBezTo>
                  <a:cubicBezTo>
                    <a:pt x="1088" y="2750"/>
                    <a:pt x="1117" y="2756"/>
                    <a:pt x="1144" y="2756"/>
                  </a:cubicBezTo>
                  <a:cubicBezTo>
                    <a:pt x="1321" y="2756"/>
                    <a:pt x="1436" y="2524"/>
                    <a:pt x="1251" y="2409"/>
                  </a:cubicBezTo>
                  <a:cubicBezTo>
                    <a:pt x="841" y="2153"/>
                    <a:pt x="608" y="1609"/>
                    <a:pt x="825" y="1151"/>
                  </a:cubicBezTo>
                  <a:cubicBezTo>
                    <a:pt x="1062" y="653"/>
                    <a:pt x="1475" y="723"/>
                    <a:pt x="1907" y="573"/>
                  </a:cubicBezTo>
                  <a:cubicBezTo>
                    <a:pt x="2112" y="504"/>
                    <a:pt x="2157" y="236"/>
                    <a:pt x="1968" y="116"/>
                  </a:cubicBezTo>
                  <a:cubicBezTo>
                    <a:pt x="1842" y="36"/>
                    <a:pt x="1704" y="1"/>
                    <a:pt x="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508050" y="2088650"/>
              <a:ext cx="38300" cy="91825"/>
            </a:xfrm>
            <a:custGeom>
              <a:avLst/>
              <a:gdLst/>
              <a:ahLst/>
              <a:cxnLst/>
              <a:rect l="l" t="t" r="r" b="b"/>
              <a:pathLst>
                <a:path w="1532" h="3673" extrusionOk="0">
                  <a:moveTo>
                    <a:pt x="529" y="1"/>
                  </a:moveTo>
                  <a:cubicBezTo>
                    <a:pt x="311" y="1"/>
                    <a:pt x="122" y="278"/>
                    <a:pt x="257" y="504"/>
                  </a:cubicBezTo>
                  <a:cubicBezTo>
                    <a:pt x="501" y="921"/>
                    <a:pt x="602" y="1378"/>
                    <a:pt x="535" y="1857"/>
                  </a:cubicBezTo>
                  <a:cubicBezTo>
                    <a:pt x="467" y="2328"/>
                    <a:pt x="42" y="2661"/>
                    <a:pt x="17" y="3126"/>
                  </a:cubicBezTo>
                  <a:cubicBezTo>
                    <a:pt x="1" y="3436"/>
                    <a:pt x="196" y="3672"/>
                    <a:pt x="484" y="3672"/>
                  </a:cubicBezTo>
                  <a:cubicBezTo>
                    <a:pt x="530" y="3672"/>
                    <a:pt x="580" y="3666"/>
                    <a:pt x="631" y="3653"/>
                  </a:cubicBezTo>
                  <a:cubicBezTo>
                    <a:pt x="1307" y="3479"/>
                    <a:pt x="1528" y="2517"/>
                    <a:pt x="1530" y="1908"/>
                  </a:cubicBezTo>
                  <a:cubicBezTo>
                    <a:pt x="1531" y="1195"/>
                    <a:pt x="1235" y="574"/>
                    <a:pt x="727" y="87"/>
                  </a:cubicBezTo>
                  <a:cubicBezTo>
                    <a:pt x="664" y="26"/>
                    <a:pt x="595"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6287275" y="2073150"/>
              <a:ext cx="36350" cy="98575"/>
            </a:xfrm>
            <a:custGeom>
              <a:avLst/>
              <a:gdLst/>
              <a:ahLst/>
              <a:cxnLst/>
              <a:rect l="l" t="t" r="r" b="b"/>
              <a:pathLst>
                <a:path w="1454" h="3943" extrusionOk="0">
                  <a:moveTo>
                    <a:pt x="831" y="1"/>
                  </a:moveTo>
                  <a:cubicBezTo>
                    <a:pt x="762" y="1"/>
                    <a:pt x="696" y="28"/>
                    <a:pt x="645" y="85"/>
                  </a:cubicBezTo>
                  <a:cubicBezTo>
                    <a:pt x="622" y="112"/>
                    <a:pt x="615" y="144"/>
                    <a:pt x="603" y="174"/>
                  </a:cubicBezTo>
                  <a:cubicBezTo>
                    <a:pt x="593" y="186"/>
                    <a:pt x="580" y="201"/>
                    <a:pt x="560" y="228"/>
                  </a:cubicBezTo>
                  <a:cubicBezTo>
                    <a:pt x="509" y="298"/>
                    <a:pt x="459" y="364"/>
                    <a:pt x="445" y="452"/>
                  </a:cubicBezTo>
                  <a:cubicBezTo>
                    <a:pt x="395" y="762"/>
                    <a:pt x="428" y="1095"/>
                    <a:pt x="423" y="1408"/>
                  </a:cubicBezTo>
                  <a:cubicBezTo>
                    <a:pt x="420" y="1791"/>
                    <a:pt x="382" y="2170"/>
                    <a:pt x="302" y="2544"/>
                  </a:cubicBezTo>
                  <a:cubicBezTo>
                    <a:pt x="225" y="2895"/>
                    <a:pt x="0" y="3151"/>
                    <a:pt x="52" y="3528"/>
                  </a:cubicBezTo>
                  <a:cubicBezTo>
                    <a:pt x="83" y="3751"/>
                    <a:pt x="256" y="3942"/>
                    <a:pt x="486" y="3942"/>
                  </a:cubicBezTo>
                  <a:cubicBezTo>
                    <a:pt x="501" y="3942"/>
                    <a:pt x="516" y="3942"/>
                    <a:pt x="532" y="3940"/>
                  </a:cubicBezTo>
                  <a:cubicBezTo>
                    <a:pt x="1453" y="3848"/>
                    <a:pt x="1436" y="2555"/>
                    <a:pt x="1421" y="1860"/>
                  </a:cubicBezTo>
                  <a:cubicBezTo>
                    <a:pt x="1411" y="1498"/>
                    <a:pt x="1366" y="1138"/>
                    <a:pt x="1313" y="781"/>
                  </a:cubicBezTo>
                  <a:cubicBezTo>
                    <a:pt x="1288" y="622"/>
                    <a:pt x="1273" y="436"/>
                    <a:pt x="1180" y="299"/>
                  </a:cubicBezTo>
                  <a:cubicBezTo>
                    <a:pt x="1159" y="266"/>
                    <a:pt x="1122" y="229"/>
                    <a:pt x="1082" y="195"/>
                  </a:cubicBezTo>
                  <a:cubicBezTo>
                    <a:pt x="1056" y="121"/>
                    <a:pt x="1016" y="52"/>
                    <a:pt x="939" y="22"/>
                  </a:cubicBezTo>
                  <a:cubicBezTo>
                    <a:pt x="903" y="8"/>
                    <a:pt x="867" y="1"/>
                    <a:pt x="8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6085725" y="2162475"/>
              <a:ext cx="643725" cy="187200"/>
            </a:xfrm>
            <a:custGeom>
              <a:avLst/>
              <a:gdLst/>
              <a:ahLst/>
              <a:cxnLst/>
              <a:rect l="l" t="t" r="r" b="b"/>
              <a:pathLst>
                <a:path w="25749" h="7488" extrusionOk="0">
                  <a:moveTo>
                    <a:pt x="25065" y="0"/>
                  </a:moveTo>
                  <a:cubicBezTo>
                    <a:pt x="24464" y="0"/>
                    <a:pt x="24337" y="1457"/>
                    <a:pt x="24237" y="1826"/>
                  </a:cubicBezTo>
                  <a:cubicBezTo>
                    <a:pt x="23912" y="2993"/>
                    <a:pt x="22925" y="3865"/>
                    <a:pt x="21936" y="4509"/>
                  </a:cubicBezTo>
                  <a:cubicBezTo>
                    <a:pt x="19884" y="5848"/>
                    <a:pt x="17431" y="6508"/>
                    <a:pt x="14982" y="6594"/>
                  </a:cubicBezTo>
                  <a:cubicBezTo>
                    <a:pt x="14790" y="6600"/>
                    <a:pt x="14598" y="6604"/>
                    <a:pt x="14406" y="6604"/>
                  </a:cubicBezTo>
                  <a:cubicBezTo>
                    <a:pt x="12151" y="6604"/>
                    <a:pt x="9906" y="6148"/>
                    <a:pt x="7769" y="5426"/>
                  </a:cubicBezTo>
                  <a:cubicBezTo>
                    <a:pt x="6585" y="5026"/>
                    <a:pt x="5366" y="4493"/>
                    <a:pt x="4299" y="3788"/>
                  </a:cubicBezTo>
                  <a:cubicBezTo>
                    <a:pt x="3130" y="3016"/>
                    <a:pt x="2321" y="1943"/>
                    <a:pt x="1270" y="1050"/>
                  </a:cubicBezTo>
                  <a:cubicBezTo>
                    <a:pt x="1079" y="888"/>
                    <a:pt x="747" y="708"/>
                    <a:pt x="485" y="708"/>
                  </a:cubicBezTo>
                  <a:cubicBezTo>
                    <a:pt x="310" y="708"/>
                    <a:pt x="165" y="789"/>
                    <a:pt x="115" y="1011"/>
                  </a:cubicBezTo>
                  <a:cubicBezTo>
                    <a:pt x="1" y="1526"/>
                    <a:pt x="918" y="2263"/>
                    <a:pt x="1241" y="2534"/>
                  </a:cubicBezTo>
                  <a:cubicBezTo>
                    <a:pt x="4427" y="5201"/>
                    <a:pt x="8359" y="7060"/>
                    <a:pt x="12499" y="7424"/>
                  </a:cubicBezTo>
                  <a:cubicBezTo>
                    <a:pt x="12977" y="7466"/>
                    <a:pt x="13459" y="7487"/>
                    <a:pt x="13940" y="7487"/>
                  </a:cubicBezTo>
                  <a:cubicBezTo>
                    <a:pt x="17622" y="7487"/>
                    <a:pt x="21328" y="6256"/>
                    <a:pt x="24069" y="3809"/>
                  </a:cubicBezTo>
                  <a:cubicBezTo>
                    <a:pt x="24548" y="3380"/>
                    <a:pt x="25004" y="2912"/>
                    <a:pt x="25308" y="2344"/>
                  </a:cubicBezTo>
                  <a:cubicBezTo>
                    <a:pt x="25610" y="1779"/>
                    <a:pt x="25748" y="1100"/>
                    <a:pt x="25570" y="483"/>
                  </a:cubicBezTo>
                  <a:cubicBezTo>
                    <a:pt x="25555" y="448"/>
                    <a:pt x="25545" y="416"/>
                    <a:pt x="25535" y="383"/>
                  </a:cubicBezTo>
                  <a:cubicBezTo>
                    <a:pt x="25481" y="241"/>
                    <a:pt x="25397" y="107"/>
                    <a:pt x="25261" y="47"/>
                  </a:cubicBezTo>
                  <a:cubicBezTo>
                    <a:pt x="25191" y="15"/>
                    <a:pt x="25126" y="0"/>
                    <a:pt x="25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3"/>
          <p:cNvSpPr/>
          <p:nvPr/>
        </p:nvSpPr>
        <p:spPr>
          <a:xfrm rot="6478284">
            <a:off x="7005613" y="2109521"/>
            <a:ext cx="1584984" cy="381168"/>
          </a:xfrm>
          <a:custGeom>
            <a:avLst/>
            <a:gdLst/>
            <a:ahLst/>
            <a:cxnLst/>
            <a:rect l="l" t="t" r="r" b="b"/>
            <a:pathLst>
              <a:path w="88154" h="21199" extrusionOk="0">
                <a:moveTo>
                  <a:pt x="82977" y="6548"/>
                </a:moveTo>
                <a:lnTo>
                  <a:pt x="86660" y="11844"/>
                </a:lnTo>
                <a:lnTo>
                  <a:pt x="81757" y="16605"/>
                </a:lnTo>
                <a:lnTo>
                  <a:pt x="81757" y="16605"/>
                </a:lnTo>
                <a:lnTo>
                  <a:pt x="82071" y="13153"/>
                </a:lnTo>
                <a:cubicBezTo>
                  <a:pt x="82087" y="12981"/>
                  <a:pt x="82030" y="12810"/>
                  <a:pt x="81915" y="12682"/>
                </a:cubicBezTo>
                <a:cubicBezTo>
                  <a:pt x="81800" y="12554"/>
                  <a:pt x="81637" y="12479"/>
                  <a:pt x="81465" y="12476"/>
                </a:cubicBezTo>
                <a:cubicBezTo>
                  <a:pt x="79701" y="12442"/>
                  <a:pt x="77384" y="12430"/>
                  <a:pt x="74961" y="12430"/>
                </a:cubicBezTo>
                <a:cubicBezTo>
                  <a:pt x="68742" y="12430"/>
                  <a:pt x="61819" y="12510"/>
                  <a:pt x="61723" y="12512"/>
                </a:cubicBezTo>
                <a:cubicBezTo>
                  <a:pt x="61628" y="12514"/>
                  <a:pt x="61541" y="12537"/>
                  <a:pt x="61461" y="12574"/>
                </a:cubicBezTo>
                <a:cubicBezTo>
                  <a:pt x="61407" y="12173"/>
                  <a:pt x="61354" y="11760"/>
                  <a:pt x="61298" y="11343"/>
                </a:cubicBezTo>
                <a:cubicBezTo>
                  <a:pt x="61225" y="10784"/>
                  <a:pt x="61152" y="10240"/>
                  <a:pt x="61080" y="9712"/>
                </a:cubicBezTo>
                <a:lnTo>
                  <a:pt x="61080" y="9712"/>
                </a:lnTo>
                <a:cubicBezTo>
                  <a:pt x="63806" y="9826"/>
                  <a:pt x="67295" y="9881"/>
                  <a:pt x="70688" y="9934"/>
                </a:cubicBezTo>
                <a:cubicBezTo>
                  <a:pt x="74685" y="9997"/>
                  <a:pt x="78816" y="10063"/>
                  <a:pt x="81651" y="10222"/>
                </a:cubicBezTo>
                <a:cubicBezTo>
                  <a:pt x="81664" y="10223"/>
                  <a:pt x="81676" y="10224"/>
                  <a:pt x="81688" y="10224"/>
                </a:cubicBezTo>
                <a:cubicBezTo>
                  <a:pt x="81972" y="10224"/>
                  <a:pt x="82221" y="10030"/>
                  <a:pt x="82289" y="9751"/>
                </a:cubicBezTo>
                <a:cubicBezTo>
                  <a:pt x="82528" y="8786"/>
                  <a:pt x="82788" y="7519"/>
                  <a:pt x="82977" y="6548"/>
                </a:cubicBezTo>
                <a:close/>
                <a:moveTo>
                  <a:pt x="5178" y="6548"/>
                </a:moveTo>
                <a:cubicBezTo>
                  <a:pt x="5367" y="7519"/>
                  <a:pt x="5627" y="8785"/>
                  <a:pt x="5867" y="9752"/>
                </a:cubicBezTo>
                <a:cubicBezTo>
                  <a:pt x="5935" y="10029"/>
                  <a:pt x="6187" y="10225"/>
                  <a:pt x="6467" y="10225"/>
                </a:cubicBezTo>
                <a:cubicBezTo>
                  <a:pt x="6480" y="10225"/>
                  <a:pt x="6492" y="10224"/>
                  <a:pt x="6504" y="10223"/>
                </a:cubicBezTo>
                <a:cubicBezTo>
                  <a:pt x="9341" y="10062"/>
                  <a:pt x="12525" y="9998"/>
                  <a:pt x="15606" y="9935"/>
                </a:cubicBezTo>
                <a:cubicBezTo>
                  <a:pt x="18398" y="9879"/>
                  <a:pt x="21273" y="9818"/>
                  <a:pt x="23909" y="9689"/>
                </a:cubicBezTo>
                <a:cubicBezTo>
                  <a:pt x="24066" y="10612"/>
                  <a:pt x="24239" y="11551"/>
                  <a:pt x="24441" y="12492"/>
                </a:cubicBezTo>
                <a:cubicBezTo>
                  <a:pt x="21920" y="12466"/>
                  <a:pt x="17403" y="12429"/>
                  <a:pt x="13204" y="12429"/>
                </a:cubicBezTo>
                <a:cubicBezTo>
                  <a:pt x="10777" y="12429"/>
                  <a:pt x="8457" y="12442"/>
                  <a:pt x="6690" y="12476"/>
                </a:cubicBezTo>
                <a:cubicBezTo>
                  <a:pt x="6517" y="12479"/>
                  <a:pt x="6355" y="12554"/>
                  <a:pt x="6240" y="12682"/>
                </a:cubicBezTo>
                <a:cubicBezTo>
                  <a:pt x="6125" y="12810"/>
                  <a:pt x="6068" y="12981"/>
                  <a:pt x="6084" y="13153"/>
                </a:cubicBezTo>
                <a:lnTo>
                  <a:pt x="6398" y="16605"/>
                </a:lnTo>
                <a:lnTo>
                  <a:pt x="1495" y="11844"/>
                </a:lnTo>
                <a:lnTo>
                  <a:pt x="5178" y="6548"/>
                </a:lnTo>
                <a:close/>
                <a:moveTo>
                  <a:pt x="28311" y="1235"/>
                </a:moveTo>
                <a:cubicBezTo>
                  <a:pt x="29200" y="1235"/>
                  <a:pt x="30126" y="1309"/>
                  <a:pt x="30950" y="1376"/>
                </a:cubicBezTo>
                <a:cubicBezTo>
                  <a:pt x="31620" y="1431"/>
                  <a:pt x="32200" y="1478"/>
                  <a:pt x="32680" y="1479"/>
                </a:cubicBezTo>
                <a:cubicBezTo>
                  <a:pt x="34634" y="1484"/>
                  <a:pt x="36588" y="1487"/>
                  <a:pt x="38543" y="1487"/>
                </a:cubicBezTo>
                <a:cubicBezTo>
                  <a:pt x="38833" y="1487"/>
                  <a:pt x="39123" y="1487"/>
                  <a:pt x="39413" y="1486"/>
                </a:cubicBezTo>
                <a:cubicBezTo>
                  <a:pt x="45912" y="1482"/>
                  <a:pt x="52414" y="1456"/>
                  <a:pt x="57352" y="1432"/>
                </a:cubicBezTo>
                <a:lnTo>
                  <a:pt x="57353" y="1432"/>
                </a:lnTo>
                <a:cubicBezTo>
                  <a:pt x="57542" y="1432"/>
                  <a:pt x="58203" y="1653"/>
                  <a:pt x="58904" y="4464"/>
                </a:cubicBezTo>
                <a:cubicBezTo>
                  <a:pt x="59193" y="5626"/>
                  <a:pt x="59431" y="7003"/>
                  <a:pt x="59640" y="8409"/>
                </a:cubicBezTo>
                <a:cubicBezTo>
                  <a:pt x="59345" y="8446"/>
                  <a:pt x="59112" y="8685"/>
                  <a:pt x="59095" y="8989"/>
                </a:cubicBezTo>
                <a:cubicBezTo>
                  <a:pt x="59075" y="9332"/>
                  <a:pt x="59337" y="9625"/>
                  <a:pt x="59680" y="9644"/>
                </a:cubicBezTo>
                <a:cubicBezTo>
                  <a:pt x="59725" y="9646"/>
                  <a:pt x="59773" y="9649"/>
                  <a:pt x="59818" y="9651"/>
                </a:cubicBezTo>
                <a:cubicBezTo>
                  <a:pt x="59904" y="10279"/>
                  <a:pt x="59986" y="10902"/>
                  <a:pt x="60064" y="11505"/>
                </a:cubicBezTo>
                <a:cubicBezTo>
                  <a:pt x="60363" y="13781"/>
                  <a:pt x="60620" y="15746"/>
                  <a:pt x="60967" y="16906"/>
                </a:cubicBezTo>
                <a:cubicBezTo>
                  <a:pt x="61029" y="17112"/>
                  <a:pt x="61092" y="17322"/>
                  <a:pt x="61104" y="17506"/>
                </a:cubicBezTo>
                <a:cubicBezTo>
                  <a:pt x="59523" y="18379"/>
                  <a:pt x="47908" y="18960"/>
                  <a:pt x="40902" y="19311"/>
                </a:cubicBezTo>
                <a:cubicBezTo>
                  <a:pt x="36895" y="19511"/>
                  <a:pt x="33435" y="19684"/>
                  <a:pt x="31667" y="19873"/>
                </a:cubicBezTo>
                <a:cubicBezTo>
                  <a:pt x="31179" y="19925"/>
                  <a:pt x="30742" y="19956"/>
                  <a:pt x="30350" y="19956"/>
                </a:cubicBezTo>
                <a:cubicBezTo>
                  <a:pt x="29001" y="19956"/>
                  <a:pt x="28177" y="19583"/>
                  <a:pt x="27607" y="18366"/>
                </a:cubicBezTo>
                <a:cubicBezTo>
                  <a:pt x="26916" y="16898"/>
                  <a:pt x="26408" y="15342"/>
                  <a:pt x="26005" y="13749"/>
                </a:cubicBezTo>
                <a:lnTo>
                  <a:pt x="26005" y="13749"/>
                </a:lnTo>
                <a:cubicBezTo>
                  <a:pt x="26259" y="13751"/>
                  <a:pt x="26405" y="13752"/>
                  <a:pt x="26418" y="13753"/>
                </a:cubicBezTo>
                <a:lnTo>
                  <a:pt x="26426" y="13753"/>
                </a:lnTo>
                <a:cubicBezTo>
                  <a:pt x="26764" y="13753"/>
                  <a:pt x="27042" y="13479"/>
                  <a:pt x="27046" y="13139"/>
                </a:cubicBezTo>
                <a:cubicBezTo>
                  <a:pt x="27050" y="12796"/>
                  <a:pt x="26775" y="12515"/>
                  <a:pt x="26432" y="12510"/>
                </a:cubicBezTo>
                <a:cubicBezTo>
                  <a:pt x="26413" y="12510"/>
                  <a:pt x="26156" y="12508"/>
                  <a:pt x="25710" y="12503"/>
                </a:cubicBezTo>
                <a:cubicBezTo>
                  <a:pt x="25490" y="11500"/>
                  <a:pt x="25302" y="10489"/>
                  <a:pt x="25130" y="9478"/>
                </a:cubicBezTo>
                <a:cubicBezTo>
                  <a:pt x="25261" y="9356"/>
                  <a:pt x="25342" y="9182"/>
                  <a:pt x="25331" y="8989"/>
                </a:cubicBezTo>
                <a:cubicBezTo>
                  <a:pt x="25318" y="8748"/>
                  <a:pt x="25170" y="8550"/>
                  <a:pt x="24961" y="8459"/>
                </a:cubicBezTo>
                <a:cubicBezTo>
                  <a:pt x="24891" y="8020"/>
                  <a:pt x="24821" y="7581"/>
                  <a:pt x="24752" y="7145"/>
                </a:cubicBezTo>
                <a:cubicBezTo>
                  <a:pt x="24710" y="6883"/>
                  <a:pt x="24662" y="6614"/>
                  <a:pt x="24614" y="6342"/>
                </a:cubicBezTo>
                <a:cubicBezTo>
                  <a:pt x="24392" y="5119"/>
                  <a:pt x="24164" y="3854"/>
                  <a:pt x="24512" y="2780"/>
                </a:cubicBezTo>
                <a:cubicBezTo>
                  <a:pt x="24916" y="1532"/>
                  <a:pt x="26543" y="1235"/>
                  <a:pt x="28311" y="1235"/>
                </a:cubicBezTo>
                <a:close/>
                <a:moveTo>
                  <a:pt x="28387" y="0"/>
                </a:moveTo>
                <a:cubicBezTo>
                  <a:pt x="26186" y="0"/>
                  <a:pt x="23971" y="423"/>
                  <a:pt x="23329" y="2399"/>
                </a:cubicBezTo>
                <a:cubicBezTo>
                  <a:pt x="22886" y="3768"/>
                  <a:pt x="23153" y="5254"/>
                  <a:pt x="23390" y="6564"/>
                </a:cubicBezTo>
                <a:cubicBezTo>
                  <a:pt x="23437" y="6827"/>
                  <a:pt x="23484" y="7087"/>
                  <a:pt x="23525" y="7339"/>
                </a:cubicBezTo>
                <a:cubicBezTo>
                  <a:pt x="23583" y="7706"/>
                  <a:pt x="23643" y="8079"/>
                  <a:pt x="23703" y="8455"/>
                </a:cubicBezTo>
                <a:cubicBezTo>
                  <a:pt x="21123" y="8580"/>
                  <a:pt x="18310" y="8637"/>
                  <a:pt x="15580" y="8692"/>
                </a:cubicBezTo>
                <a:cubicBezTo>
                  <a:pt x="12674" y="8752"/>
                  <a:pt x="9676" y="8812"/>
                  <a:pt x="6952" y="8954"/>
                </a:cubicBezTo>
                <a:cubicBezTo>
                  <a:pt x="6553" y="7230"/>
                  <a:pt x="6127" y="4894"/>
                  <a:pt x="6124" y="4868"/>
                </a:cubicBezTo>
                <a:cubicBezTo>
                  <a:pt x="6079" y="4621"/>
                  <a:pt x="5889" y="4426"/>
                  <a:pt x="5644" y="4373"/>
                </a:cubicBezTo>
                <a:cubicBezTo>
                  <a:pt x="5599" y="4363"/>
                  <a:pt x="5554" y="4358"/>
                  <a:pt x="5510" y="4358"/>
                </a:cubicBezTo>
                <a:cubicBezTo>
                  <a:pt x="5310" y="4358"/>
                  <a:pt x="5120" y="4455"/>
                  <a:pt x="5003" y="4625"/>
                </a:cubicBezTo>
                <a:lnTo>
                  <a:pt x="174" y="11566"/>
                </a:lnTo>
                <a:cubicBezTo>
                  <a:pt x="0" y="11817"/>
                  <a:pt x="33" y="12154"/>
                  <a:pt x="251" y="12367"/>
                </a:cubicBezTo>
                <a:lnTo>
                  <a:pt x="6734" y="18664"/>
                </a:lnTo>
                <a:cubicBezTo>
                  <a:pt x="6854" y="18779"/>
                  <a:pt x="7010" y="18840"/>
                  <a:pt x="7168" y="18840"/>
                </a:cubicBezTo>
                <a:cubicBezTo>
                  <a:pt x="7258" y="18840"/>
                  <a:pt x="7350" y="18820"/>
                  <a:pt x="7435" y="18779"/>
                </a:cubicBezTo>
                <a:cubicBezTo>
                  <a:pt x="7670" y="18668"/>
                  <a:pt x="7810" y="18422"/>
                  <a:pt x="7786" y="18162"/>
                </a:cubicBezTo>
                <a:lnTo>
                  <a:pt x="7380" y="13704"/>
                </a:lnTo>
                <a:cubicBezTo>
                  <a:pt x="9020" y="13679"/>
                  <a:pt x="11035" y="13670"/>
                  <a:pt x="13135" y="13670"/>
                </a:cubicBezTo>
                <a:cubicBezTo>
                  <a:pt x="17518" y="13670"/>
                  <a:pt x="22266" y="13710"/>
                  <a:pt x="24726" y="13734"/>
                </a:cubicBezTo>
                <a:cubicBezTo>
                  <a:pt x="25159" y="15506"/>
                  <a:pt x="25715" y="17259"/>
                  <a:pt x="26482" y="18893"/>
                </a:cubicBezTo>
                <a:cubicBezTo>
                  <a:pt x="27360" y="20768"/>
                  <a:pt x="28806" y="21198"/>
                  <a:pt x="30362" y="21198"/>
                </a:cubicBezTo>
                <a:cubicBezTo>
                  <a:pt x="30834" y="21198"/>
                  <a:pt x="31318" y="21157"/>
                  <a:pt x="31798" y="21106"/>
                </a:cubicBezTo>
                <a:cubicBezTo>
                  <a:pt x="33531" y="20922"/>
                  <a:pt x="36975" y="20749"/>
                  <a:pt x="40963" y="20550"/>
                </a:cubicBezTo>
                <a:cubicBezTo>
                  <a:pt x="59341" y="19629"/>
                  <a:pt x="62167" y="19114"/>
                  <a:pt x="62333" y="17820"/>
                </a:cubicBezTo>
                <a:cubicBezTo>
                  <a:pt x="62395" y="17340"/>
                  <a:pt x="62264" y="16902"/>
                  <a:pt x="62157" y="16548"/>
                </a:cubicBezTo>
                <a:cubicBezTo>
                  <a:pt x="61964" y="15901"/>
                  <a:pt x="61791" y="14902"/>
                  <a:pt x="61622" y="13740"/>
                </a:cubicBezTo>
                <a:lnTo>
                  <a:pt x="61622" y="13740"/>
                </a:lnTo>
                <a:cubicBezTo>
                  <a:pt x="61657" y="13747"/>
                  <a:pt x="61691" y="13751"/>
                  <a:pt x="61728" y="13751"/>
                </a:cubicBezTo>
                <a:lnTo>
                  <a:pt x="61736" y="13751"/>
                </a:lnTo>
                <a:cubicBezTo>
                  <a:pt x="61833" y="13750"/>
                  <a:pt x="68790" y="13668"/>
                  <a:pt x="75013" y="13668"/>
                </a:cubicBezTo>
                <a:cubicBezTo>
                  <a:pt x="77114" y="13668"/>
                  <a:pt x="79132" y="13678"/>
                  <a:pt x="80773" y="13703"/>
                </a:cubicBezTo>
                <a:lnTo>
                  <a:pt x="80368" y="18161"/>
                </a:lnTo>
                <a:cubicBezTo>
                  <a:pt x="80344" y="18420"/>
                  <a:pt x="80484" y="18665"/>
                  <a:pt x="80719" y="18778"/>
                </a:cubicBezTo>
                <a:cubicBezTo>
                  <a:pt x="80804" y="18819"/>
                  <a:pt x="80896" y="18838"/>
                  <a:pt x="80986" y="18838"/>
                </a:cubicBezTo>
                <a:cubicBezTo>
                  <a:pt x="81144" y="18838"/>
                  <a:pt x="81300" y="18778"/>
                  <a:pt x="81420" y="18663"/>
                </a:cubicBezTo>
                <a:lnTo>
                  <a:pt x="87902" y="12366"/>
                </a:lnTo>
                <a:cubicBezTo>
                  <a:pt x="88121" y="12156"/>
                  <a:pt x="88154" y="11817"/>
                  <a:pt x="87980" y="11568"/>
                </a:cubicBezTo>
                <a:lnTo>
                  <a:pt x="83151" y="4626"/>
                </a:lnTo>
                <a:cubicBezTo>
                  <a:pt x="83034" y="4457"/>
                  <a:pt x="82843" y="4360"/>
                  <a:pt x="82642" y="4360"/>
                </a:cubicBezTo>
                <a:cubicBezTo>
                  <a:pt x="82598" y="4360"/>
                  <a:pt x="82554" y="4364"/>
                  <a:pt x="82510" y="4374"/>
                </a:cubicBezTo>
                <a:cubicBezTo>
                  <a:pt x="82265" y="4427"/>
                  <a:pt x="82075" y="4622"/>
                  <a:pt x="82030" y="4870"/>
                </a:cubicBezTo>
                <a:cubicBezTo>
                  <a:pt x="82027" y="4896"/>
                  <a:pt x="81600" y="7233"/>
                  <a:pt x="81202" y="8956"/>
                </a:cubicBezTo>
                <a:cubicBezTo>
                  <a:pt x="78373" y="8814"/>
                  <a:pt x="74479" y="8753"/>
                  <a:pt x="70706" y="8694"/>
                </a:cubicBezTo>
                <a:cubicBezTo>
                  <a:pt x="67225" y="8638"/>
                  <a:pt x="63640" y="8582"/>
                  <a:pt x="60900" y="8463"/>
                </a:cubicBezTo>
                <a:cubicBezTo>
                  <a:pt x="60153" y="3378"/>
                  <a:pt x="59315" y="193"/>
                  <a:pt x="57356" y="193"/>
                </a:cubicBezTo>
                <a:lnTo>
                  <a:pt x="57347" y="193"/>
                </a:lnTo>
                <a:cubicBezTo>
                  <a:pt x="52410" y="216"/>
                  <a:pt x="45909" y="243"/>
                  <a:pt x="39413" y="246"/>
                </a:cubicBezTo>
                <a:cubicBezTo>
                  <a:pt x="39039" y="246"/>
                  <a:pt x="38665" y="246"/>
                  <a:pt x="38291" y="246"/>
                </a:cubicBezTo>
                <a:cubicBezTo>
                  <a:pt x="36421" y="246"/>
                  <a:pt x="34551" y="244"/>
                  <a:pt x="32682" y="240"/>
                </a:cubicBezTo>
                <a:cubicBezTo>
                  <a:pt x="32252" y="238"/>
                  <a:pt x="31693" y="194"/>
                  <a:pt x="31049" y="141"/>
                </a:cubicBezTo>
                <a:cubicBezTo>
                  <a:pt x="30244" y="76"/>
                  <a:pt x="29317" y="0"/>
                  <a:pt x="28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3"/>
          <p:cNvGrpSpPr/>
          <p:nvPr/>
        </p:nvGrpSpPr>
        <p:grpSpPr>
          <a:xfrm>
            <a:off x="8060760" y="4031153"/>
            <a:ext cx="413216" cy="507825"/>
            <a:chOff x="7580885" y="1919328"/>
            <a:chExt cx="413216" cy="507825"/>
          </a:xfrm>
        </p:grpSpPr>
        <p:sp>
          <p:nvSpPr>
            <p:cNvPr id="102" name="Google Shape;102;p3"/>
            <p:cNvSpPr/>
            <p:nvPr/>
          </p:nvSpPr>
          <p:spPr>
            <a:xfrm rot="-10083582">
              <a:off x="7592715" y="2088993"/>
              <a:ext cx="165656" cy="131680"/>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083582">
              <a:off x="7630640" y="2296978"/>
              <a:ext cx="118279" cy="119229"/>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083582">
              <a:off x="7841521" y="1932265"/>
              <a:ext cx="139655" cy="139555"/>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pic>
        <p:nvPicPr>
          <p:cNvPr id="106" name="Google Shape;106;p4"/>
          <p:cNvPicPr preferRelativeResize="0"/>
          <p:nvPr/>
        </p:nvPicPr>
        <p:blipFill>
          <a:blip r:embed="rId2">
            <a:alphaModFix/>
          </a:blip>
          <a:stretch>
            <a:fillRect/>
          </a:stretch>
        </p:blipFill>
        <p:spPr>
          <a:xfrm>
            <a:off x="1" y="0"/>
            <a:ext cx="9144003" cy="5143501"/>
          </a:xfrm>
          <a:prstGeom prst="rect">
            <a:avLst/>
          </a:prstGeom>
          <a:noFill/>
          <a:ln>
            <a:noFill/>
          </a:ln>
        </p:spPr>
      </p:pic>
      <p:sp>
        <p:nvSpPr>
          <p:cNvPr id="107" name="Google Shape;107;p4"/>
          <p:cNvSpPr/>
          <p:nvPr/>
        </p:nvSpPr>
        <p:spPr>
          <a:xfrm>
            <a:off x="720000" y="540000"/>
            <a:ext cx="7704000" cy="564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200">
                <a:solidFill>
                  <a:srgbClr val="434343"/>
                </a:solidFill>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110" name="Google Shape;110;p4"/>
          <p:cNvGrpSpPr/>
          <p:nvPr/>
        </p:nvGrpSpPr>
        <p:grpSpPr>
          <a:xfrm>
            <a:off x="6943600" y="-261550"/>
            <a:ext cx="351750" cy="522100"/>
            <a:chOff x="10253025" y="702500"/>
            <a:chExt cx="351750" cy="522100"/>
          </a:xfrm>
        </p:grpSpPr>
        <p:sp>
          <p:nvSpPr>
            <p:cNvPr id="111" name="Google Shape;111;p4"/>
            <p:cNvSpPr/>
            <p:nvPr/>
          </p:nvSpPr>
          <p:spPr>
            <a:xfrm>
              <a:off x="10439125" y="89072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10407150" y="70250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0253025" y="108505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a:off x="6815286" y="-261543"/>
            <a:ext cx="1033225" cy="1258800"/>
          </a:xfrm>
          <a:custGeom>
            <a:avLst/>
            <a:gdLst/>
            <a:ahLst/>
            <a:cxnLst/>
            <a:rect l="l" t="t" r="r" b="b"/>
            <a:pathLst>
              <a:path w="41329" h="50352" extrusionOk="0">
                <a:moveTo>
                  <a:pt x="26233" y="1"/>
                </a:moveTo>
                <a:cubicBezTo>
                  <a:pt x="25283" y="1"/>
                  <a:pt x="24454" y="33"/>
                  <a:pt x="23789" y="98"/>
                </a:cubicBezTo>
                <a:cubicBezTo>
                  <a:pt x="23613" y="114"/>
                  <a:pt x="23452" y="207"/>
                  <a:pt x="23347" y="351"/>
                </a:cubicBezTo>
                <a:cubicBezTo>
                  <a:pt x="23243" y="495"/>
                  <a:pt x="23206" y="677"/>
                  <a:pt x="23244" y="850"/>
                </a:cubicBezTo>
                <a:cubicBezTo>
                  <a:pt x="23449" y="1776"/>
                  <a:pt x="24808" y="3731"/>
                  <a:pt x="25610" y="4829"/>
                </a:cubicBezTo>
                <a:cubicBezTo>
                  <a:pt x="16932" y="7867"/>
                  <a:pt x="9567" y="14227"/>
                  <a:pt x="5312" y="22387"/>
                </a:cubicBezTo>
                <a:cubicBezTo>
                  <a:pt x="924" y="30804"/>
                  <a:pt x="1" y="40836"/>
                  <a:pt x="2780" y="49912"/>
                </a:cubicBezTo>
                <a:cubicBezTo>
                  <a:pt x="2863" y="50179"/>
                  <a:pt x="3108" y="50352"/>
                  <a:pt x="3374" y="50352"/>
                </a:cubicBezTo>
                <a:cubicBezTo>
                  <a:pt x="3434" y="50352"/>
                  <a:pt x="3495" y="50343"/>
                  <a:pt x="3555" y="50325"/>
                </a:cubicBezTo>
                <a:cubicBezTo>
                  <a:pt x="3883" y="50223"/>
                  <a:pt x="4067" y="49876"/>
                  <a:pt x="3968" y="49550"/>
                </a:cubicBezTo>
                <a:cubicBezTo>
                  <a:pt x="1284" y="40783"/>
                  <a:pt x="2175" y="31093"/>
                  <a:pt x="6413" y="22963"/>
                </a:cubicBezTo>
                <a:cubicBezTo>
                  <a:pt x="10650" y="14832"/>
                  <a:pt x="18087" y="8553"/>
                  <a:pt x="26812" y="5735"/>
                </a:cubicBezTo>
                <a:cubicBezTo>
                  <a:pt x="27003" y="5673"/>
                  <a:pt x="27154" y="5521"/>
                  <a:pt x="27214" y="5328"/>
                </a:cubicBezTo>
                <a:cubicBezTo>
                  <a:pt x="27275" y="5137"/>
                  <a:pt x="27238" y="4927"/>
                  <a:pt x="27116" y="4767"/>
                </a:cubicBezTo>
                <a:cubicBezTo>
                  <a:pt x="26386" y="3811"/>
                  <a:pt x="25292" y="2259"/>
                  <a:pt x="24758" y="1273"/>
                </a:cubicBezTo>
                <a:cubicBezTo>
                  <a:pt x="25211" y="1251"/>
                  <a:pt x="25703" y="1241"/>
                  <a:pt x="26222" y="1241"/>
                </a:cubicBezTo>
                <a:cubicBezTo>
                  <a:pt x="30504" y="1241"/>
                  <a:pt x="36638" y="1934"/>
                  <a:pt x="37983" y="2368"/>
                </a:cubicBezTo>
                <a:cubicBezTo>
                  <a:pt x="37769" y="4049"/>
                  <a:pt x="35059" y="12083"/>
                  <a:pt x="34118" y="14552"/>
                </a:cubicBezTo>
                <a:cubicBezTo>
                  <a:pt x="33538" y="14018"/>
                  <a:pt x="32600" y="13098"/>
                  <a:pt x="31761" y="12246"/>
                </a:cubicBezTo>
                <a:cubicBezTo>
                  <a:pt x="31660" y="12143"/>
                  <a:pt x="31528" y="12079"/>
                  <a:pt x="31385" y="12064"/>
                </a:cubicBezTo>
                <a:cubicBezTo>
                  <a:pt x="31347" y="12061"/>
                  <a:pt x="31051" y="12031"/>
                  <a:pt x="30545" y="12031"/>
                </a:cubicBezTo>
                <a:cubicBezTo>
                  <a:pt x="29393" y="12031"/>
                  <a:pt x="27157" y="12185"/>
                  <a:pt x="24434" y="13153"/>
                </a:cubicBezTo>
                <a:cubicBezTo>
                  <a:pt x="20844" y="14429"/>
                  <a:pt x="15694" y="17426"/>
                  <a:pt x="11543" y="24466"/>
                </a:cubicBezTo>
                <a:cubicBezTo>
                  <a:pt x="7189" y="31852"/>
                  <a:pt x="5198" y="40490"/>
                  <a:pt x="5935" y="48788"/>
                </a:cubicBezTo>
                <a:cubicBezTo>
                  <a:pt x="5963" y="49111"/>
                  <a:pt x="6233" y="49354"/>
                  <a:pt x="6550" y="49354"/>
                </a:cubicBezTo>
                <a:cubicBezTo>
                  <a:pt x="6569" y="49354"/>
                  <a:pt x="6589" y="49353"/>
                  <a:pt x="6608" y="49352"/>
                </a:cubicBezTo>
                <a:cubicBezTo>
                  <a:pt x="6949" y="49321"/>
                  <a:pt x="7203" y="49018"/>
                  <a:pt x="7172" y="48678"/>
                </a:cubicBezTo>
                <a:cubicBezTo>
                  <a:pt x="6457" y="40637"/>
                  <a:pt x="8389" y="32262"/>
                  <a:pt x="12614" y="25097"/>
                </a:cubicBezTo>
                <a:cubicBezTo>
                  <a:pt x="19120" y="14059"/>
                  <a:pt x="28200" y="13280"/>
                  <a:pt x="30633" y="13280"/>
                </a:cubicBezTo>
                <a:cubicBezTo>
                  <a:pt x="30803" y="13280"/>
                  <a:pt x="30940" y="13284"/>
                  <a:pt x="31042" y="13288"/>
                </a:cubicBezTo>
                <a:cubicBezTo>
                  <a:pt x="33474" y="15748"/>
                  <a:pt x="34009" y="16184"/>
                  <a:pt x="34347" y="16184"/>
                </a:cubicBezTo>
                <a:cubicBezTo>
                  <a:pt x="34425" y="16184"/>
                  <a:pt x="34493" y="16160"/>
                  <a:pt x="34571" y="16133"/>
                </a:cubicBezTo>
                <a:cubicBezTo>
                  <a:pt x="34886" y="16024"/>
                  <a:pt x="35029" y="15975"/>
                  <a:pt x="37097" y="9791"/>
                </a:cubicBezTo>
                <a:cubicBezTo>
                  <a:pt x="38007" y="7068"/>
                  <a:pt x="38548" y="5292"/>
                  <a:pt x="38857" y="4116"/>
                </a:cubicBezTo>
                <a:lnTo>
                  <a:pt x="39863" y="6359"/>
                </a:lnTo>
                <a:cubicBezTo>
                  <a:pt x="39861" y="7543"/>
                  <a:pt x="36963" y="16146"/>
                  <a:pt x="35983" y="18720"/>
                </a:cubicBezTo>
                <a:cubicBezTo>
                  <a:pt x="35405" y="18186"/>
                  <a:pt x="34466" y="17265"/>
                  <a:pt x="33626" y="16412"/>
                </a:cubicBezTo>
                <a:cubicBezTo>
                  <a:pt x="33526" y="16310"/>
                  <a:pt x="33394" y="16245"/>
                  <a:pt x="33250" y="16232"/>
                </a:cubicBezTo>
                <a:cubicBezTo>
                  <a:pt x="33213" y="16228"/>
                  <a:pt x="32916" y="16198"/>
                  <a:pt x="32410" y="16198"/>
                </a:cubicBezTo>
                <a:cubicBezTo>
                  <a:pt x="31258" y="16198"/>
                  <a:pt x="29022" y="16353"/>
                  <a:pt x="26299" y="17319"/>
                </a:cubicBezTo>
                <a:cubicBezTo>
                  <a:pt x="22709" y="18595"/>
                  <a:pt x="17559" y="21592"/>
                  <a:pt x="13409" y="28632"/>
                </a:cubicBezTo>
                <a:cubicBezTo>
                  <a:pt x="9846" y="34677"/>
                  <a:pt x="7860" y="41516"/>
                  <a:pt x="7665" y="48408"/>
                </a:cubicBezTo>
                <a:cubicBezTo>
                  <a:pt x="7655" y="48750"/>
                  <a:pt x="7925" y="49036"/>
                  <a:pt x="8268" y="49045"/>
                </a:cubicBezTo>
                <a:lnTo>
                  <a:pt x="8286" y="49045"/>
                </a:lnTo>
                <a:cubicBezTo>
                  <a:pt x="8621" y="49045"/>
                  <a:pt x="8898" y="48777"/>
                  <a:pt x="8907" y="48441"/>
                </a:cubicBezTo>
                <a:cubicBezTo>
                  <a:pt x="9096" y="41759"/>
                  <a:pt x="11023" y="35126"/>
                  <a:pt x="14481" y="29261"/>
                </a:cubicBezTo>
                <a:cubicBezTo>
                  <a:pt x="20984" y="18229"/>
                  <a:pt x="30059" y="17444"/>
                  <a:pt x="32496" y="17444"/>
                </a:cubicBezTo>
                <a:cubicBezTo>
                  <a:pt x="32668" y="17444"/>
                  <a:pt x="32806" y="17448"/>
                  <a:pt x="32909" y="17452"/>
                </a:cubicBezTo>
                <a:cubicBezTo>
                  <a:pt x="35341" y="19912"/>
                  <a:pt x="35876" y="20348"/>
                  <a:pt x="36214" y="20348"/>
                </a:cubicBezTo>
                <a:cubicBezTo>
                  <a:pt x="36292" y="20348"/>
                  <a:pt x="36360" y="20324"/>
                  <a:pt x="36438" y="20297"/>
                </a:cubicBezTo>
                <a:cubicBezTo>
                  <a:pt x="36746" y="20192"/>
                  <a:pt x="36900" y="20137"/>
                  <a:pt x="38994" y="13865"/>
                </a:cubicBezTo>
                <a:cubicBezTo>
                  <a:pt x="41328" y="6878"/>
                  <a:pt x="41199" y="6176"/>
                  <a:pt x="40996" y="5850"/>
                </a:cubicBezTo>
                <a:lnTo>
                  <a:pt x="39196" y="1835"/>
                </a:lnTo>
                <a:cubicBezTo>
                  <a:pt x="39170" y="1746"/>
                  <a:pt x="39134" y="1691"/>
                  <a:pt x="39098" y="1638"/>
                </a:cubicBezTo>
                <a:cubicBezTo>
                  <a:pt x="38948" y="1415"/>
                  <a:pt x="38597" y="895"/>
                  <a:pt x="32707" y="342"/>
                </a:cubicBezTo>
                <a:cubicBezTo>
                  <a:pt x="30310" y="117"/>
                  <a:pt x="28050" y="1"/>
                  <a:pt x="26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4"/>
          <p:cNvGrpSpPr/>
          <p:nvPr/>
        </p:nvGrpSpPr>
        <p:grpSpPr>
          <a:xfrm>
            <a:off x="7802350" y="181300"/>
            <a:ext cx="1243304" cy="1215559"/>
            <a:chOff x="7802350" y="181300"/>
            <a:chExt cx="1243304" cy="1215559"/>
          </a:xfrm>
        </p:grpSpPr>
        <p:sp>
          <p:nvSpPr>
            <p:cNvPr id="116" name="Google Shape;116;p4"/>
            <p:cNvSpPr/>
            <p:nvPr/>
          </p:nvSpPr>
          <p:spPr>
            <a:xfrm>
              <a:off x="7802350" y="181300"/>
              <a:ext cx="1243304" cy="1215559"/>
            </a:xfrm>
            <a:custGeom>
              <a:avLst/>
              <a:gdLst/>
              <a:ahLst/>
              <a:cxnLst/>
              <a:rect l="l" t="t" r="r" b="b"/>
              <a:pathLst>
                <a:path w="36700" h="35881" extrusionOk="0">
                  <a:moveTo>
                    <a:pt x="18712" y="5737"/>
                  </a:moveTo>
                  <a:cubicBezTo>
                    <a:pt x="19370" y="5737"/>
                    <a:pt x="20038" y="5789"/>
                    <a:pt x="20711" y="5896"/>
                  </a:cubicBezTo>
                  <a:cubicBezTo>
                    <a:pt x="26894" y="6890"/>
                    <a:pt x="31202" y="12529"/>
                    <a:pt x="30792" y="18752"/>
                  </a:cubicBezTo>
                  <a:cubicBezTo>
                    <a:pt x="30777" y="18998"/>
                    <a:pt x="30751" y="19243"/>
                    <a:pt x="30716" y="19484"/>
                  </a:cubicBezTo>
                  <a:cubicBezTo>
                    <a:pt x="29935" y="25531"/>
                    <a:pt x="24431" y="29661"/>
                    <a:pt x="18499" y="29661"/>
                  </a:cubicBezTo>
                  <a:cubicBezTo>
                    <a:pt x="18125" y="29661"/>
                    <a:pt x="17749" y="29644"/>
                    <a:pt x="17372" y="29611"/>
                  </a:cubicBezTo>
                  <a:cubicBezTo>
                    <a:pt x="17359" y="29610"/>
                    <a:pt x="17346" y="29609"/>
                    <a:pt x="17334" y="29609"/>
                  </a:cubicBezTo>
                  <a:cubicBezTo>
                    <a:pt x="17172" y="29609"/>
                    <a:pt x="17071" y="29697"/>
                    <a:pt x="17024" y="29811"/>
                  </a:cubicBezTo>
                  <a:cubicBezTo>
                    <a:pt x="12005" y="29079"/>
                    <a:pt x="7973" y="25918"/>
                    <a:pt x="6687" y="21472"/>
                  </a:cubicBezTo>
                  <a:lnTo>
                    <a:pt x="6682" y="21472"/>
                  </a:lnTo>
                  <a:cubicBezTo>
                    <a:pt x="6165" y="19685"/>
                    <a:pt x="6088" y="17687"/>
                    <a:pt x="6569" y="15557"/>
                  </a:cubicBezTo>
                  <a:cubicBezTo>
                    <a:pt x="7879" y="9749"/>
                    <a:pt x="12934" y="5737"/>
                    <a:pt x="18712" y="5737"/>
                  </a:cubicBezTo>
                  <a:close/>
                  <a:moveTo>
                    <a:pt x="16427" y="0"/>
                  </a:moveTo>
                  <a:cubicBezTo>
                    <a:pt x="16284" y="0"/>
                    <a:pt x="16150" y="81"/>
                    <a:pt x="16113" y="271"/>
                  </a:cubicBezTo>
                  <a:cubicBezTo>
                    <a:pt x="15832" y="1721"/>
                    <a:pt x="15822" y="3627"/>
                    <a:pt x="16175" y="5076"/>
                  </a:cubicBezTo>
                  <a:cubicBezTo>
                    <a:pt x="15247" y="5240"/>
                    <a:pt x="14335" y="5501"/>
                    <a:pt x="13465" y="5860"/>
                  </a:cubicBezTo>
                  <a:cubicBezTo>
                    <a:pt x="12983" y="6059"/>
                    <a:pt x="12528" y="6289"/>
                    <a:pt x="12081" y="6540"/>
                  </a:cubicBezTo>
                  <a:cubicBezTo>
                    <a:pt x="11801" y="6203"/>
                    <a:pt x="11509" y="5876"/>
                    <a:pt x="11242" y="5517"/>
                  </a:cubicBezTo>
                  <a:cubicBezTo>
                    <a:pt x="10955" y="5133"/>
                    <a:pt x="10724" y="4708"/>
                    <a:pt x="10442" y="4323"/>
                  </a:cubicBezTo>
                  <a:cubicBezTo>
                    <a:pt x="10363" y="4217"/>
                    <a:pt x="10260" y="4172"/>
                    <a:pt x="10161" y="4172"/>
                  </a:cubicBezTo>
                  <a:cubicBezTo>
                    <a:pt x="9944" y="4172"/>
                    <a:pt x="9747" y="4388"/>
                    <a:pt x="9874" y="4655"/>
                  </a:cubicBezTo>
                  <a:cubicBezTo>
                    <a:pt x="10242" y="5439"/>
                    <a:pt x="10923" y="6243"/>
                    <a:pt x="11620" y="6817"/>
                  </a:cubicBezTo>
                  <a:cubicBezTo>
                    <a:pt x="10596" y="7467"/>
                    <a:pt x="9673" y="8267"/>
                    <a:pt x="8870" y="9168"/>
                  </a:cubicBezTo>
                  <a:cubicBezTo>
                    <a:pt x="7662" y="8379"/>
                    <a:pt x="6719" y="7395"/>
                    <a:pt x="5715" y="6361"/>
                  </a:cubicBezTo>
                  <a:cubicBezTo>
                    <a:pt x="5651" y="6296"/>
                    <a:pt x="5576" y="6268"/>
                    <a:pt x="5502" y="6268"/>
                  </a:cubicBezTo>
                  <a:cubicBezTo>
                    <a:pt x="5282" y="6268"/>
                    <a:pt x="5074" y="6516"/>
                    <a:pt x="5208" y="6751"/>
                  </a:cubicBezTo>
                  <a:cubicBezTo>
                    <a:pt x="5935" y="8011"/>
                    <a:pt x="7118" y="9023"/>
                    <a:pt x="8337" y="9818"/>
                  </a:cubicBezTo>
                  <a:cubicBezTo>
                    <a:pt x="7471" y="10919"/>
                    <a:pt x="6784" y="12163"/>
                    <a:pt x="6287" y="13480"/>
                  </a:cubicBezTo>
                  <a:cubicBezTo>
                    <a:pt x="5867" y="13327"/>
                    <a:pt x="5437" y="13197"/>
                    <a:pt x="5022" y="13029"/>
                  </a:cubicBezTo>
                  <a:cubicBezTo>
                    <a:pt x="4607" y="12861"/>
                    <a:pt x="4203" y="12579"/>
                    <a:pt x="3751" y="12543"/>
                  </a:cubicBezTo>
                  <a:cubicBezTo>
                    <a:pt x="3748" y="12542"/>
                    <a:pt x="3745" y="12542"/>
                    <a:pt x="3741" y="12542"/>
                  </a:cubicBezTo>
                  <a:cubicBezTo>
                    <a:pt x="3607" y="12542"/>
                    <a:pt x="3502" y="12720"/>
                    <a:pt x="3582" y="12835"/>
                  </a:cubicBezTo>
                  <a:cubicBezTo>
                    <a:pt x="3858" y="13220"/>
                    <a:pt x="4354" y="13410"/>
                    <a:pt x="4775" y="13604"/>
                  </a:cubicBezTo>
                  <a:cubicBezTo>
                    <a:pt x="5191" y="13800"/>
                    <a:pt x="5625" y="13983"/>
                    <a:pt x="6066" y="14101"/>
                  </a:cubicBezTo>
                  <a:cubicBezTo>
                    <a:pt x="5646" y="15403"/>
                    <a:pt x="5400" y="16760"/>
                    <a:pt x="5374" y="18127"/>
                  </a:cubicBezTo>
                  <a:cubicBezTo>
                    <a:pt x="4845" y="18116"/>
                    <a:pt x="4313" y="18109"/>
                    <a:pt x="3780" y="18109"/>
                  </a:cubicBezTo>
                  <a:cubicBezTo>
                    <a:pt x="2639" y="18109"/>
                    <a:pt x="1493" y="18142"/>
                    <a:pt x="369" y="18239"/>
                  </a:cubicBezTo>
                  <a:cubicBezTo>
                    <a:pt x="1" y="18276"/>
                    <a:pt x="1" y="18788"/>
                    <a:pt x="369" y="18819"/>
                  </a:cubicBezTo>
                  <a:cubicBezTo>
                    <a:pt x="1501" y="18917"/>
                    <a:pt x="2652" y="18950"/>
                    <a:pt x="3795" y="18950"/>
                  </a:cubicBezTo>
                  <a:cubicBezTo>
                    <a:pt x="4324" y="18950"/>
                    <a:pt x="4851" y="18943"/>
                    <a:pt x="5374" y="18932"/>
                  </a:cubicBezTo>
                  <a:cubicBezTo>
                    <a:pt x="5432" y="20211"/>
                    <a:pt x="5683" y="21410"/>
                    <a:pt x="6077" y="22527"/>
                  </a:cubicBezTo>
                  <a:cubicBezTo>
                    <a:pt x="5104" y="22803"/>
                    <a:pt x="4135" y="23222"/>
                    <a:pt x="3311" y="23802"/>
                  </a:cubicBezTo>
                  <a:cubicBezTo>
                    <a:pt x="3125" y="23928"/>
                    <a:pt x="3235" y="24172"/>
                    <a:pt x="3418" y="24172"/>
                  </a:cubicBezTo>
                  <a:cubicBezTo>
                    <a:pt x="3448" y="24172"/>
                    <a:pt x="3481" y="24165"/>
                    <a:pt x="3515" y="24150"/>
                  </a:cubicBezTo>
                  <a:cubicBezTo>
                    <a:pt x="4422" y="23729"/>
                    <a:pt x="5318" y="23350"/>
                    <a:pt x="6265" y="23043"/>
                  </a:cubicBezTo>
                  <a:cubicBezTo>
                    <a:pt x="6798" y="24349"/>
                    <a:pt x="7551" y="25517"/>
                    <a:pt x="8482" y="26521"/>
                  </a:cubicBezTo>
                  <a:cubicBezTo>
                    <a:pt x="8444" y="26509"/>
                    <a:pt x="8403" y="26503"/>
                    <a:pt x="8361" y="26503"/>
                  </a:cubicBezTo>
                  <a:cubicBezTo>
                    <a:pt x="8276" y="26503"/>
                    <a:pt x="8189" y="26529"/>
                    <a:pt x="8114" y="26587"/>
                  </a:cubicBezTo>
                  <a:cubicBezTo>
                    <a:pt x="7572" y="27028"/>
                    <a:pt x="7131" y="27624"/>
                    <a:pt x="6624" y="28109"/>
                  </a:cubicBezTo>
                  <a:cubicBezTo>
                    <a:pt x="6111" y="28596"/>
                    <a:pt x="5562" y="29047"/>
                    <a:pt x="5010" y="29488"/>
                  </a:cubicBezTo>
                  <a:cubicBezTo>
                    <a:pt x="4782" y="29668"/>
                    <a:pt x="4993" y="30013"/>
                    <a:pt x="5236" y="30013"/>
                  </a:cubicBezTo>
                  <a:cubicBezTo>
                    <a:pt x="5283" y="30013"/>
                    <a:pt x="5332" y="30000"/>
                    <a:pt x="5379" y="29970"/>
                  </a:cubicBezTo>
                  <a:cubicBezTo>
                    <a:pt x="6003" y="29570"/>
                    <a:pt x="6588" y="29120"/>
                    <a:pt x="7146" y="28634"/>
                  </a:cubicBezTo>
                  <a:cubicBezTo>
                    <a:pt x="7690" y="28162"/>
                    <a:pt x="8304" y="27649"/>
                    <a:pt x="8678" y="27024"/>
                  </a:cubicBezTo>
                  <a:cubicBezTo>
                    <a:pt x="8728" y="26942"/>
                    <a:pt x="8739" y="26866"/>
                    <a:pt x="8728" y="26793"/>
                  </a:cubicBezTo>
                  <a:lnTo>
                    <a:pt x="8728" y="26793"/>
                  </a:lnTo>
                  <a:cubicBezTo>
                    <a:pt x="9651" y="27731"/>
                    <a:pt x="10730" y="28500"/>
                    <a:pt x="11930" y="29094"/>
                  </a:cubicBezTo>
                  <a:cubicBezTo>
                    <a:pt x="11653" y="29488"/>
                    <a:pt x="11408" y="29897"/>
                    <a:pt x="11218" y="30349"/>
                  </a:cubicBezTo>
                  <a:cubicBezTo>
                    <a:pt x="11049" y="30744"/>
                    <a:pt x="10798" y="31246"/>
                    <a:pt x="10931" y="31675"/>
                  </a:cubicBezTo>
                  <a:cubicBezTo>
                    <a:pt x="10956" y="31762"/>
                    <a:pt x="11030" y="31811"/>
                    <a:pt x="11107" y="31811"/>
                  </a:cubicBezTo>
                  <a:cubicBezTo>
                    <a:pt x="11153" y="31811"/>
                    <a:pt x="11200" y="31794"/>
                    <a:pt x="11238" y="31758"/>
                  </a:cubicBezTo>
                  <a:cubicBezTo>
                    <a:pt x="11560" y="31460"/>
                    <a:pt x="11657" y="30912"/>
                    <a:pt x="11852" y="30527"/>
                  </a:cubicBezTo>
                  <a:cubicBezTo>
                    <a:pt x="12057" y="30121"/>
                    <a:pt x="12297" y="29743"/>
                    <a:pt x="12564" y="29384"/>
                  </a:cubicBezTo>
                  <a:cubicBezTo>
                    <a:pt x="13783" y="29901"/>
                    <a:pt x="15099" y="30250"/>
                    <a:pt x="16487" y="30378"/>
                  </a:cubicBezTo>
                  <a:cubicBezTo>
                    <a:pt x="16097" y="31985"/>
                    <a:pt x="15935" y="33937"/>
                    <a:pt x="16113" y="35546"/>
                  </a:cubicBezTo>
                  <a:cubicBezTo>
                    <a:pt x="16137" y="35744"/>
                    <a:pt x="16336" y="35881"/>
                    <a:pt x="16512" y="35881"/>
                  </a:cubicBezTo>
                  <a:cubicBezTo>
                    <a:pt x="16640" y="35881"/>
                    <a:pt x="16757" y="35808"/>
                    <a:pt x="16785" y="35632"/>
                  </a:cubicBezTo>
                  <a:cubicBezTo>
                    <a:pt x="17036" y="33982"/>
                    <a:pt x="17123" y="32103"/>
                    <a:pt x="17067" y="30418"/>
                  </a:cubicBezTo>
                  <a:lnTo>
                    <a:pt x="17067" y="30418"/>
                  </a:lnTo>
                  <a:cubicBezTo>
                    <a:pt x="17276" y="30429"/>
                    <a:pt x="17496" y="30434"/>
                    <a:pt x="17712" y="30434"/>
                  </a:cubicBezTo>
                  <a:cubicBezTo>
                    <a:pt x="17731" y="30434"/>
                    <a:pt x="17742" y="30429"/>
                    <a:pt x="17762" y="30424"/>
                  </a:cubicBezTo>
                  <a:cubicBezTo>
                    <a:pt x="18131" y="30459"/>
                    <a:pt x="18500" y="30476"/>
                    <a:pt x="18868" y="30476"/>
                  </a:cubicBezTo>
                  <a:cubicBezTo>
                    <a:pt x="19570" y="30476"/>
                    <a:pt x="20270" y="30414"/>
                    <a:pt x="20959" y="30301"/>
                  </a:cubicBezTo>
                  <a:cubicBezTo>
                    <a:pt x="21000" y="30568"/>
                    <a:pt x="21067" y="30833"/>
                    <a:pt x="21128" y="31090"/>
                  </a:cubicBezTo>
                  <a:cubicBezTo>
                    <a:pt x="21234" y="31577"/>
                    <a:pt x="21359" y="32058"/>
                    <a:pt x="21501" y="32534"/>
                  </a:cubicBezTo>
                  <a:cubicBezTo>
                    <a:pt x="21552" y="32708"/>
                    <a:pt x="21690" y="32783"/>
                    <a:pt x="21830" y="32783"/>
                  </a:cubicBezTo>
                  <a:cubicBezTo>
                    <a:pt x="22040" y="32783"/>
                    <a:pt x="22255" y="32612"/>
                    <a:pt x="22178" y="32350"/>
                  </a:cubicBezTo>
                  <a:cubicBezTo>
                    <a:pt x="22040" y="31875"/>
                    <a:pt x="21890" y="31398"/>
                    <a:pt x="21742" y="30921"/>
                  </a:cubicBezTo>
                  <a:cubicBezTo>
                    <a:pt x="21671" y="30686"/>
                    <a:pt x="21614" y="30440"/>
                    <a:pt x="21532" y="30205"/>
                  </a:cubicBezTo>
                  <a:cubicBezTo>
                    <a:pt x="22793" y="29938"/>
                    <a:pt x="24006" y="29486"/>
                    <a:pt x="25133" y="28872"/>
                  </a:cubicBezTo>
                  <a:cubicBezTo>
                    <a:pt x="25605" y="29603"/>
                    <a:pt x="26137" y="30306"/>
                    <a:pt x="26664" y="30997"/>
                  </a:cubicBezTo>
                  <a:cubicBezTo>
                    <a:pt x="27188" y="31684"/>
                    <a:pt x="27684" y="32442"/>
                    <a:pt x="28304" y="33047"/>
                  </a:cubicBezTo>
                  <a:cubicBezTo>
                    <a:pt x="28370" y="33113"/>
                    <a:pt x="28448" y="33141"/>
                    <a:pt x="28524" y="33141"/>
                  </a:cubicBezTo>
                  <a:cubicBezTo>
                    <a:pt x="28747" y="33141"/>
                    <a:pt x="28953" y="32898"/>
                    <a:pt x="28811" y="32657"/>
                  </a:cubicBezTo>
                  <a:cubicBezTo>
                    <a:pt x="28374" y="31909"/>
                    <a:pt x="27765" y="31237"/>
                    <a:pt x="27227" y="30557"/>
                  </a:cubicBezTo>
                  <a:cubicBezTo>
                    <a:pt x="26706" y="29896"/>
                    <a:pt x="26168" y="29230"/>
                    <a:pt x="25594" y="28605"/>
                  </a:cubicBezTo>
                  <a:cubicBezTo>
                    <a:pt x="26787" y="27899"/>
                    <a:pt x="27858" y="26996"/>
                    <a:pt x="28764" y="25942"/>
                  </a:cubicBezTo>
                  <a:cubicBezTo>
                    <a:pt x="28780" y="25947"/>
                    <a:pt x="28790" y="25961"/>
                    <a:pt x="28806" y="25967"/>
                  </a:cubicBezTo>
                  <a:cubicBezTo>
                    <a:pt x="29538" y="26275"/>
                    <a:pt x="30167" y="26669"/>
                    <a:pt x="30777" y="27171"/>
                  </a:cubicBezTo>
                  <a:cubicBezTo>
                    <a:pt x="30854" y="27233"/>
                    <a:pt x="30937" y="27259"/>
                    <a:pt x="31018" y="27259"/>
                  </a:cubicBezTo>
                  <a:cubicBezTo>
                    <a:pt x="31315" y="27259"/>
                    <a:pt x="31573" y="26900"/>
                    <a:pt x="31290" y="26659"/>
                  </a:cubicBezTo>
                  <a:cubicBezTo>
                    <a:pt x="30675" y="26126"/>
                    <a:pt x="29927" y="25721"/>
                    <a:pt x="29149" y="25481"/>
                  </a:cubicBezTo>
                  <a:cubicBezTo>
                    <a:pt x="29703" y="24775"/>
                    <a:pt x="30184" y="24006"/>
                    <a:pt x="30568" y="23172"/>
                  </a:cubicBezTo>
                  <a:cubicBezTo>
                    <a:pt x="30761" y="22762"/>
                    <a:pt x="30920" y="22335"/>
                    <a:pt x="31059" y="21906"/>
                  </a:cubicBezTo>
                  <a:cubicBezTo>
                    <a:pt x="31069" y="21906"/>
                    <a:pt x="31069" y="21911"/>
                    <a:pt x="31080" y="21911"/>
                  </a:cubicBezTo>
                  <a:cubicBezTo>
                    <a:pt x="32719" y="22388"/>
                    <a:pt x="34486" y="22809"/>
                    <a:pt x="36191" y="22931"/>
                  </a:cubicBezTo>
                  <a:cubicBezTo>
                    <a:pt x="36201" y="22932"/>
                    <a:pt x="36210" y="22932"/>
                    <a:pt x="36219" y="22932"/>
                  </a:cubicBezTo>
                  <a:cubicBezTo>
                    <a:pt x="36621" y="22932"/>
                    <a:pt x="36700" y="22274"/>
                    <a:pt x="36288" y="22184"/>
                  </a:cubicBezTo>
                  <a:cubicBezTo>
                    <a:pt x="34640" y="21815"/>
                    <a:pt x="32908" y="21611"/>
                    <a:pt x="31237" y="21373"/>
                  </a:cubicBezTo>
                  <a:cubicBezTo>
                    <a:pt x="31574" y="20165"/>
                    <a:pt x="31713" y="18905"/>
                    <a:pt x="31683" y="17650"/>
                  </a:cubicBezTo>
                  <a:lnTo>
                    <a:pt x="31683" y="17650"/>
                  </a:lnTo>
                  <a:cubicBezTo>
                    <a:pt x="32238" y="17716"/>
                    <a:pt x="32820" y="17760"/>
                    <a:pt x="33395" y="17760"/>
                  </a:cubicBezTo>
                  <a:cubicBezTo>
                    <a:pt x="33886" y="17760"/>
                    <a:pt x="34371" y="17728"/>
                    <a:pt x="34828" y="17650"/>
                  </a:cubicBezTo>
                  <a:cubicBezTo>
                    <a:pt x="35213" y="17588"/>
                    <a:pt x="35115" y="16983"/>
                    <a:pt x="34741" y="16983"/>
                  </a:cubicBezTo>
                  <a:cubicBezTo>
                    <a:pt x="33721" y="16989"/>
                    <a:pt x="32687" y="17085"/>
                    <a:pt x="31663" y="17132"/>
                  </a:cubicBezTo>
                  <a:cubicBezTo>
                    <a:pt x="31582" y="15872"/>
                    <a:pt x="31334" y="14622"/>
                    <a:pt x="30910" y="13428"/>
                  </a:cubicBezTo>
                  <a:cubicBezTo>
                    <a:pt x="32559" y="13054"/>
                    <a:pt x="34541" y="12460"/>
                    <a:pt x="35832" y="11415"/>
                  </a:cubicBezTo>
                  <a:cubicBezTo>
                    <a:pt x="36079" y="11214"/>
                    <a:pt x="35857" y="10841"/>
                    <a:pt x="35586" y="10841"/>
                  </a:cubicBezTo>
                  <a:cubicBezTo>
                    <a:pt x="35561" y="10841"/>
                    <a:pt x="35535" y="10845"/>
                    <a:pt x="35509" y="10852"/>
                  </a:cubicBezTo>
                  <a:cubicBezTo>
                    <a:pt x="34680" y="11088"/>
                    <a:pt x="33916" y="11559"/>
                    <a:pt x="33127" y="11892"/>
                  </a:cubicBezTo>
                  <a:cubicBezTo>
                    <a:pt x="32324" y="12235"/>
                    <a:pt x="31504" y="12517"/>
                    <a:pt x="30684" y="12814"/>
                  </a:cubicBezTo>
                  <a:cubicBezTo>
                    <a:pt x="30172" y="11564"/>
                    <a:pt x="29469" y="10396"/>
                    <a:pt x="28604" y="9362"/>
                  </a:cubicBezTo>
                  <a:cubicBezTo>
                    <a:pt x="29362" y="9107"/>
                    <a:pt x="30188" y="8706"/>
                    <a:pt x="30740" y="8215"/>
                  </a:cubicBezTo>
                  <a:cubicBezTo>
                    <a:pt x="30983" y="7997"/>
                    <a:pt x="30754" y="7680"/>
                    <a:pt x="30491" y="7680"/>
                  </a:cubicBezTo>
                  <a:cubicBezTo>
                    <a:pt x="30444" y="7680"/>
                    <a:pt x="30397" y="7691"/>
                    <a:pt x="30350" y="7713"/>
                  </a:cubicBezTo>
                  <a:cubicBezTo>
                    <a:pt x="29942" y="7902"/>
                    <a:pt x="29566" y="8199"/>
                    <a:pt x="29173" y="8424"/>
                  </a:cubicBezTo>
                  <a:cubicBezTo>
                    <a:pt x="28856" y="8604"/>
                    <a:pt x="28533" y="8762"/>
                    <a:pt x="28215" y="8932"/>
                  </a:cubicBezTo>
                  <a:cubicBezTo>
                    <a:pt x="28093" y="8794"/>
                    <a:pt x="27981" y="8656"/>
                    <a:pt x="27853" y="8527"/>
                  </a:cubicBezTo>
                  <a:cubicBezTo>
                    <a:pt x="27083" y="7770"/>
                    <a:pt x="26222" y="7129"/>
                    <a:pt x="25296" y="6606"/>
                  </a:cubicBezTo>
                  <a:cubicBezTo>
                    <a:pt x="26439" y="5515"/>
                    <a:pt x="27392" y="4163"/>
                    <a:pt x="28380" y="2939"/>
                  </a:cubicBezTo>
                  <a:cubicBezTo>
                    <a:pt x="28629" y="2624"/>
                    <a:pt x="28355" y="2208"/>
                    <a:pt x="28061" y="2208"/>
                  </a:cubicBezTo>
                  <a:cubicBezTo>
                    <a:pt x="27968" y="2208"/>
                    <a:pt x="27872" y="2250"/>
                    <a:pt x="27791" y="2350"/>
                  </a:cubicBezTo>
                  <a:cubicBezTo>
                    <a:pt x="26756" y="3616"/>
                    <a:pt x="25569" y="4887"/>
                    <a:pt x="24717" y="6284"/>
                  </a:cubicBezTo>
                  <a:cubicBezTo>
                    <a:pt x="23673" y="5763"/>
                    <a:pt x="22555" y="5393"/>
                    <a:pt x="21409" y="5158"/>
                  </a:cubicBezTo>
                  <a:cubicBezTo>
                    <a:pt x="21466" y="4343"/>
                    <a:pt x="21466" y="3549"/>
                    <a:pt x="21608" y="2740"/>
                  </a:cubicBezTo>
                  <a:cubicBezTo>
                    <a:pt x="21655" y="2469"/>
                    <a:pt x="21427" y="2290"/>
                    <a:pt x="21219" y="2290"/>
                  </a:cubicBezTo>
                  <a:cubicBezTo>
                    <a:pt x="21081" y="2290"/>
                    <a:pt x="20952" y="2369"/>
                    <a:pt x="20917" y="2550"/>
                  </a:cubicBezTo>
                  <a:cubicBezTo>
                    <a:pt x="20763" y="3350"/>
                    <a:pt x="20681" y="4226"/>
                    <a:pt x="20819" y="5040"/>
                  </a:cubicBezTo>
                  <a:cubicBezTo>
                    <a:pt x="20083" y="4923"/>
                    <a:pt x="19335" y="4864"/>
                    <a:pt x="18588" y="4864"/>
                  </a:cubicBezTo>
                  <a:cubicBezTo>
                    <a:pt x="17954" y="4864"/>
                    <a:pt x="17320" y="4906"/>
                    <a:pt x="16692" y="4994"/>
                  </a:cubicBezTo>
                  <a:cubicBezTo>
                    <a:pt x="16799" y="4307"/>
                    <a:pt x="16799" y="3601"/>
                    <a:pt x="16814" y="2904"/>
                  </a:cubicBezTo>
                  <a:cubicBezTo>
                    <a:pt x="16836" y="2069"/>
                    <a:pt x="16928" y="1209"/>
                    <a:pt x="16856" y="375"/>
                  </a:cubicBezTo>
                  <a:cubicBezTo>
                    <a:pt x="16835" y="148"/>
                    <a:pt x="16622" y="0"/>
                    <a:pt x="1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8507426" y="652557"/>
              <a:ext cx="64875" cy="103665"/>
            </a:xfrm>
            <a:custGeom>
              <a:avLst/>
              <a:gdLst/>
              <a:ahLst/>
              <a:cxnLst/>
              <a:rect l="l" t="t" r="r" b="b"/>
              <a:pathLst>
                <a:path w="1915" h="3060" extrusionOk="0">
                  <a:moveTo>
                    <a:pt x="348" y="0"/>
                  </a:moveTo>
                  <a:cubicBezTo>
                    <a:pt x="120" y="0"/>
                    <a:pt x="0" y="338"/>
                    <a:pt x="197" y="504"/>
                  </a:cubicBezTo>
                  <a:cubicBezTo>
                    <a:pt x="518" y="774"/>
                    <a:pt x="733" y="1119"/>
                    <a:pt x="815" y="1530"/>
                  </a:cubicBezTo>
                  <a:cubicBezTo>
                    <a:pt x="895" y="1936"/>
                    <a:pt x="644" y="2331"/>
                    <a:pt x="756" y="2721"/>
                  </a:cubicBezTo>
                  <a:cubicBezTo>
                    <a:pt x="815" y="2930"/>
                    <a:pt x="974" y="3060"/>
                    <a:pt x="1157" y="3060"/>
                  </a:cubicBezTo>
                  <a:cubicBezTo>
                    <a:pt x="1239" y="3060"/>
                    <a:pt x="1326" y="3034"/>
                    <a:pt x="1412" y="2976"/>
                  </a:cubicBezTo>
                  <a:cubicBezTo>
                    <a:pt x="1915" y="2638"/>
                    <a:pt x="1820" y="1787"/>
                    <a:pt x="1644" y="1288"/>
                  </a:cubicBezTo>
                  <a:cubicBezTo>
                    <a:pt x="1441" y="705"/>
                    <a:pt x="1020" y="280"/>
                    <a:pt x="462" y="26"/>
                  </a:cubicBezTo>
                  <a:cubicBezTo>
                    <a:pt x="422" y="8"/>
                    <a:pt x="384"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67104" y="718447"/>
              <a:ext cx="61657" cy="113964"/>
            </a:xfrm>
            <a:custGeom>
              <a:avLst/>
              <a:gdLst/>
              <a:ahLst/>
              <a:cxnLst/>
              <a:rect l="l" t="t" r="r" b="b"/>
              <a:pathLst>
                <a:path w="1820" h="3364" extrusionOk="0">
                  <a:moveTo>
                    <a:pt x="289" y="1"/>
                  </a:moveTo>
                  <a:cubicBezTo>
                    <a:pt x="193" y="1"/>
                    <a:pt x="111" y="46"/>
                    <a:pt x="73" y="137"/>
                  </a:cubicBezTo>
                  <a:cubicBezTo>
                    <a:pt x="61" y="165"/>
                    <a:pt x="66" y="193"/>
                    <a:pt x="65" y="223"/>
                  </a:cubicBezTo>
                  <a:cubicBezTo>
                    <a:pt x="60" y="236"/>
                    <a:pt x="53" y="252"/>
                    <a:pt x="45" y="278"/>
                  </a:cubicBezTo>
                  <a:cubicBezTo>
                    <a:pt x="22" y="351"/>
                    <a:pt x="1" y="418"/>
                    <a:pt x="15" y="496"/>
                  </a:cubicBezTo>
                  <a:cubicBezTo>
                    <a:pt x="64" y="764"/>
                    <a:pt x="183" y="1027"/>
                    <a:pt x="272" y="1286"/>
                  </a:cubicBezTo>
                  <a:cubicBezTo>
                    <a:pt x="380" y="1598"/>
                    <a:pt x="459" y="1921"/>
                    <a:pt x="499" y="2250"/>
                  </a:cubicBezTo>
                  <a:cubicBezTo>
                    <a:pt x="538" y="2560"/>
                    <a:pt x="427" y="2835"/>
                    <a:pt x="578" y="3129"/>
                  </a:cubicBezTo>
                  <a:cubicBezTo>
                    <a:pt x="649" y="3268"/>
                    <a:pt x="788" y="3363"/>
                    <a:pt x="938" y="3363"/>
                  </a:cubicBezTo>
                  <a:cubicBezTo>
                    <a:pt x="988" y="3363"/>
                    <a:pt x="1040" y="3352"/>
                    <a:pt x="1090" y="3329"/>
                  </a:cubicBezTo>
                  <a:cubicBezTo>
                    <a:pt x="1820" y="2989"/>
                    <a:pt x="1432" y="1935"/>
                    <a:pt x="1218" y="1369"/>
                  </a:cubicBezTo>
                  <a:cubicBezTo>
                    <a:pt x="1107" y="1075"/>
                    <a:pt x="967" y="794"/>
                    <a:pt x="819" y="517"/>
                  </a:cubicBezTo>
                  <a:cubicBezTo>
                    <a:pt x="754" y="394"/>
                    <a:pt x="689" y="245"/>
                    <a:pt x="572" y="159"/>
                  </a:cubicBezTo>
                  <a:cubicBezTo>
                    <a:pt x="546" y="138"/>
                    <a:pt x="504" y="118"/>
                    <a:pt x="463" y="101"/>
                  </a:cubicBezTo>
                  <a:cubicBezTo>
                    <a:pt x="418" y="48"/>
                    <a:pt x="367" y="4"/>
                    <a:pt x="296" y="1"/>
                  </a:cubicBezTo>
                  <a:cubicBezTo>
                    <a:pt x="293" y="1"/>
                    <a:pt x="291" y="1"/>
                    <a:pt x="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068418" y="658587"/>
              <a:ext cx="721557" cy="347007"/>
            </a:xfrm>
            <a:custGeom>
              <a:avLst/>
              <a:gdLst/>
              <a:ahLst/>
              <a:cxnLst/>
              <a:rect l="l" t="t" r="r" b="b"/>
              <a:pathLst>
                <a:path w="21299" h="10243" extrusionOk="0">
                  <a:moveTo>
                    <a:pt x="20510" y="1"/>
                  </a:moveTo>
                  <a:cubicBezTo>
                    <a:pt x="20376" y="1"/>
                    <a:pt x="20232" y="110"/>
                    <a:pt x="20085" y="388"/>
                  </a:cubicBezTo>
                  <a:cubicBezTo>
                    <a:pt x="19919" y="698"/>
                    <a:pt x="19963" y="1069"/>
                    <a:pt x="19968" y="1420"/>
                  </a:cubicBezTo>
                  <a:cubicBezTo>
                    <a:pt x="20005" y="3851"/>
                    <a:pt x="17997" y="5827"/>
                    <a:pt x="15900" y="7061"/>
                  </a:cubicBezTo>
                  <a:cubicBezTo>
                    <a:pt x="13392" y="8536"/>
                    <a:pt x="10555" y="9136"/>
                    <a:pt x="7693" y="9136"/>
                  </a:cubicBezTo>
                  <a:cubicBezTo>
                    <a:pt x="6188" y="9136"/>
                    <a:pt x="4676" y="8970"/>
                    <a:pt x="3201" y="8678"/>
                  </a:cubicBezTo>
                  <a:cubicBezTo>
                    <a:pt x="2538" y="8546"/>
                    <a:pt x="878" y="7102"/>
                    <a:pt x="370" y="7102"/>
                  </a:cubicBezTo>
                  <a:cubicBezTo>
                    <a:pt x="321" y="7102"/>
                    <a:pt x="283" y="7115"/>
                    <a:pt x="258" y="7144"/>
                  </a:cubicBezTo>
                  <a:cubicBezTo>
                    <a:pt x="0" y="7434"/>
                    <a:pt x="62" y="7907"/>
                    <a:pt x="299" y="8214"/>
                  </a:cubicBezTo>
                  <a:cubicBezTo>
                    <a:pt x="534" y="8522"/>
                    <a:pt x="898" y="8699"/>
                    <a:pt x="1255" y="8850"/>
                  </a:cubicBezTo>
                  <a:cubicBezTo>
                    <a:pt x="3415" y="9767"/>
                    <a:pt x="5785" y="10242"/>
                    <a:pt x="8135" y="10242"/>
                  </a:cubicBezTo>
                  <a:cubicBezTo>
                    <a:pt x="13121" y="10242"/>
                    <a:pt x="18015" y="8101"/>
                    <a:pt x="20608" y="3487"/>
                  </a:cubicBezTo>
                  <a:cubicBezTo>
                    <a:pt x="20961" y="2858"/>
                    <a:pt x="21299" y="2151"/>
                    <a:pt x="21257" y="1408"/>
                  </a:cubicBezTo>
                  <a:cubicBezTo>
                    <a:pt x="21243" y="1158"/>
                    <a:pt x="21083" y="560"/>
                    <a:pt x="20844" y="230"/>
                  </a:cubicBezTo>
                  <a:cubicBezTo>
                    <a:pt x="20744" y="92"/>
                    <a:pt x="20631" y="1"/>
                    <a:pt x="20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0"/>
        <p:cNvGrpSpPr/>
        <p:nvPr/>
      </p:nvGrpSpPr>
      <p:grpSpPr>
        <a:xfrm>
          <a:off x="0" y="0"/>
          <a:ext cx="0" cy="0"/>
          <a:chOff x="0" y="0"/>
          <a:chExt cx="0" cy="0"/>
        </a:xfrm>
      </p:grpSpPr>
      <p:pic>
        <p:nvPicPr>
          <p:cNvPr id="121" name="Google Shape;121;p5"/>
          <p:cNvPicPr preferRelativeResize="0"/>
          <p:nvPr/>
        </p:nvPicPr>
        <p:blipFill>
          <a:blip r:embed="rId2">
            <a:alphaModFix/>
          </a:blip>
          <a:stretch>
            <a:fillRect/>
          </a:stretch>
        </p:blipFill>
        <p:spPr>
          <a:xfrm>
            <a:off x="1" y="0"/>
            <a:ext cx="9144003" cy="5143501"/>
          </a:xfrm>
          <a:prstGeom prst="rect">
            <a:avLst/>
          </a:prstGeom>
          <a:noFill/>
          <a:ln>
            <a:noFill/>
          </a:ln>
        </p:spPr>
      </p:pic>
      <p:sp>
        <p:nvSpPr>
          <p:cNvPr id="122" name="Google Shape;122;p5"/>
          <p:cNvSpPr/>
          <p:nvPr/>
        </p:nvSpPr>
        <p:spPr>
          <a:xfrm>
            <a:off x="720000" y="540000"/>
            <a:ext cx="7704000" cy="5643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txBox="1">
            <a:spLocks noGrp="1"/>
          </p:cNvSpPr>
          <p:nvPr>
            <p:ph type="subTitle" idx="1"/>
          </p:nvPr>
        </p:nvSpPr>
        <p:spPr>
          <a:xfrm>
            <a:off x="1290775" y="3202975"/>
            <a:ext cx="2907600" cy="4650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2200"/>
              <a:buFont typeface="Jua"/>
              <a:buNone/>
              <a:defRPr sz="2200">
                <a:latin typeface="Jua"/>
                <a:ea typeface="Jua"/>
                <a:cs typeface="Jua"/>
                <a:sym typeface="Jua"/>
              </a:defRPr>
            </a:lvl1pPr>
            <a:lvl2pPr lvl="1" algn="ctr">
              <a:lnSpc>
                <a:spcPct val="80000"/>
              </a:lnSpc>
              <a:spcBef>
                <a:spcPts val="1600"/>
              </a:spcBef>
              <a:spcAft>
                <a:spcPts val="0"/>
              </a:spcAft>
              <a:buSzPts val="2200"/>
              <a:buFont typeface="Jua"/>
              <a:buNone/>
              <a:defRPr sz="2200">
                <a:latin typeface="Jua"/>
                <a:ea typeface="Jua"/>
                <a:cs typeface="Jua"/>
                <a:sym typeface="Jua"/>
              </a:defRPr>
            </a:lvl2pPr>
            <a:lvl3pPr lvl="2" algn="ctr">
              <a:lnSpc>
                <a:spcPct val="80000"/>
              </a:lnSpc>
              <a:spcBef>
                <a:spcPts val="1600"/>
              </a:spcBef>
              <a:spcAft>
                <a:spcPts val="0"/>
              </a:spcAft>
              <a:buSzPts val="2200"/>
              <a:buFont typeface="Jua"/>
              <a:buNone/>
              <a:defRPr sz="2200">
                <a:latin typeface="Jua"/>
                <a:ea typeface="Jua"/>
                <a:cs typeface="Jua"/>
                <a:sym typeface="Jua"/>
              </a:defRPr>
            </a:lvl3pPr>
            <a:lvl4pPr lvl="3" algn="ctr">
              <a:lnSpc>
                <a:spcPct val="80000"/>
              </a:lnSpc>
              <a:spcBef>
                <a:spcPts val="1600"/>
              </a:spcBef>
              <a:spcAft>
                <a:spcPts val="0"/>
              </a:spcAft>
              <a:buSzPts val="2200"/>
              <a:buFont typeface="Jua"/>
              <a:buNone/>
              <a:defRPr sz="2200">
                <a:latin typeface="Jua"/>
                <a:ea typeface="Jua"/>
                <a:cs typeface="Jua"/>
                <a:sym typeface="Jua"/>
              </a:defRPr>
            </a:lvl4pPr>
            <a:lvl5pPr lvl="4" algn="ctr">
              <a:lnSpc>
                <a:spcPct val="80000"/>
              </a:lnSpc>
              <a:spcBef>
                <a:spcPts val="1600"/>
              </a:spcBef>
              <a:spcAft>
                <a:spcPts val="0"/>
              </a:spcAft>
              <a:buSzPts val="2200"/>
              <a:buFont typeface="Jua"/>
              <a:buNone/>
              <a:defRPr sz="2200">
                <a:latin typeface="Jua"/>
                <a:ea typeface="Jua"/>
                <a:cs typeface="Jua"/>
                <a:sym typeface="Jua"/>
              </a:defRPr>
            </a:lvl5pPr>
            <a:lvl6pPr lvl="5" algn="ctr">
              <a:lnSpc>
                <a:spcPct val="80000"/>
              </a:lnSpc>
              <a:spcBef>
                <a:spcPts val="1600"/>
              </a:spcBef>
              <a:spcAft>
                <a:spcPts val="0"/>
              </a:spcAft>
              <a:buSzPts val="2200"/>
              <a:buFont typeface="Jua"/>
              <a:buNone/>
              <a:defRPr sz="2200">
                <a:latin typeface="Jua"/>
                <a:ea typeface="Jua"/>
                <a:cs typeface="Jua"/>
                <a:sym typeface="Jua"/>
              </a:defRPr>
            </a:lvl6pPr>
            <a:lvl7pPr lvl="6" algn="ctr">
              <a:lnSpc>
                <a:spcPct val="80000"/>
              </a:lnSpc>
              <a:spcBef>
                <a:spcPts val="1600"/>
              </a:spcBef>
              <a:spcAft>
                <a:spcPts val="0"/>
              </a:spcAft>
              <a:buSzPts val="2200"/>
              <a:buFont typeface="Jua"/>
              <a:buNone/>
              <a:defRPr sz="2200">
                <a:latin typeface="Jua"/>
                <a:ea typeface="Jua"/>
                <a:cs typeface="Jua"/>
                <a:sym typeface="Jua"/>
              </a:defRPr>
            </a:lvl7pPr>
            <a:lvl8pPr lvl="7" algn="ctr">
              <a:lnSpc>
                <a:spcPct val="80000"/>
              </a:lnSpc>
              <a:spcBef>
                <a:spcPts val="1600"/>
              </a:spcBef>
              <a:spcAft>
                <a:spcPts val="0"/>
              </a:spcAft>
              <a:buSzPts val="2200"/>
              <a:buFont typeface="Jua"/>
              <a:buNone/>
              <a:defRPr sz="2200">
                <a:latin typeface="Jua"/>
                <a:ea typeface="Jua"/>
                <a:cs typeface="Jua"/>
                <a:sym typeface="Jua"/>
              </a:defRPr>
            </a:lvl8pPr>
            <a:lvl9pPr lvl="8" algn="ctr">
              <a:lnSpc>
                <a:spcPct val="80000"/>
              </a:lnSpc>
              <a:spcBef>
                <a:spcPts val="1600"/>
              </a:spcBef>
              <a:spcAft>
                <a:spcPts val="1600"/>
              </a:spcAft>
              <a:buSzPts val="2200"/>
              <a:buFont typeface="Jua"/>
              <a:buNone/>
              <a:defRPr sz="2200">
                <a:latin typeface="Jua"/>
                <a:ea typeface="Jua"/>
                <a:cs typeface="Jua"/>
                <a:sym typeface="Jua"/>
              </a:defRPr>
            </a:lvl9pPr>
          </a:lstStyle>
          <a:p>
            <a:endParaRPr/>
          </a:p>
        </p:txBody>
      </p:sp>
      <p:sp>
        <p:nvSpPr>
          <p:cNvPr id="124" name="Google Shape;124;p5"/>
          <p:cNvSpPr txBox="1">
            <a:spLocks noGrp="1"/>
          </p:cNvSpPr>
          <p:nvPr>
            <p:ph type="subTitle" idx="2"/>
          </p:nvPr>
        </p:nvSpPr>
        <p:spPr>
          <a:xfrm>
            <a:off x="4945650" y="3202975"/>
            <a:ext cx="2907600" cy="465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200"/>
              <a:buFont typeface="Jua"/>
              <a:buNone/>
              <a:defRPr sz="2200">
                <a:latin typeface="Jua"/>
                <a:ea typeface="Jua"/>
                <a:cs typeface="Jua"/>
                <a:sym typeface="Jua"/>
              </a:defRPr>
            </a:lvl1pPr>
            <a:lvl2pPr lvl="1" algn="ctr" rtl="0">
              <a:lnSpc>
                <a:spcPct val="80000"/>
              </a:lnSpc>
              <a:spcBef>
                <a:spcPts val="1600"/>
              </a:spcBef>
              <a:spcAft>
                <a:spcPts val="0"/>
              </a:spcAft>
              <a:buSzPts val="2200"/>
              <a:buFont typeface="Jua"/>
              <a:buNone/>
              <a:defRPr sz="2200">
                <a:latin typeface="Jua"/>
                <a:ea typeface="Jua"/>
                <a:cs typeface="Jua"/>
                <a:sym typeface="Jua"/>
              </a:defRPr>
            </a:lvl2pPr>
            <a:lvl3pPr lvl="2" algn="ctr" rtl="0">
              <a:lnSpc>
                <a:spcPct val="80000"/>
              </a:lnSpc>
              <a:spcBef>
                <a:spcPts val="1600"/>
              </a:spcBef>
              <a:spcAft>
                <a:spcPts val="0"/>
              </a:spcAft>
              <a:buSzPts val="2200"/>
              <a:buFont typeface="Jua"/>
              <a:buNone/>
              <a:defRPr sz="2200">
                <a:latin typeface="Jua"/>
                <a:ea typeface="Jua"/>
                <a:cs typeface="Jua"/>
                <a:sym typeface="Jua"/>
              </a:defRPr>
            </a:lvl3pPr>
            <a:lvl4pPr lvl="3" algn="ctr" rtl="0">
              <a:lnSpc>
                <a:spcPct val="80000"/>
              </a:lnSpc>
              <a:spcBef>
                <a:spcPts val="1600"/>
              </a:spcBef>
              <a:spcAft>
                <a:spcPts val="0"/>
              </a:spcAft>
              <a:buSzPts val="2200"/>
              <a:buFont typeface="Jua"/>
              <a:buNone/>
              <a:defRPr sz="2200">
                <a:latin typeface="Jua"/>
                <a:ea typeface="Jua"/>
                <a:cs typeface="Jua"/>
                <a:sym typeface="Jua"/>
              </a:defRPr>
            </a:lvl4pPr>
            <a:lvl5pPr lvl="4" algn="ctr" rtl="0">
              <a:lnSpc>
                <a:spcPct val="80000"/>
              </a:lnSpc>
              <a:spcBef>
                <a:spcPts val="1600"/>
              </a:spcBef>
              <a:spcAft>
                <a:spcPts val="0"/>
              </a:spcAft>
              <a:buSzPts val="2200"/>
              <a:buFont typeface="Jua"/>
              <a:buNone/>
              <a:defRPr sz="2200">
                <a:latin typeface="Jua"/>
                <a:ea typeface="Jua"/>
                <a:cs typeface="Jua"/>
                <a:sym typeface="Jua"/>
              </a:defRPr>
            </a:lvl5pPr>
            <a:lvl6pPr lvl="5" algn="ctr" rtl="0">
              <a:lnSpc>
                <a:spcPct val="80000"/>
              </a:lnSpc>
              <a:spcBef>
                <a:spcPts val="1600"/>
              </a:spcBef>
              <a:spcAft>
                <a:spcPts val="0"/>
              </a:spcAft>
              <a:buSzPts val="2200"/>
              <a:buFont typeface="Jua"/>
              <a:buNone/>
              <a:defRPr sz="2200">
                <a:latin typeface="Jua"/>
                <a:ea typeface="Jua"/>
                <a:cs typeface="Jua"/>
                <a:sym typeface="Jua"/>
              </a:defRPr>
            </a:lvl6pPr>
            <a:lvl7pPr lvl="6" algn="ctr" rtl="0">
              <a:lnSpc>
                <a:spcPct val="80000"/>
              </a:lnSpc>
              <a:spcBef>
                <a:spcPts val="1600"/>
              </a:spcBef>
              <a:spcAft>
                <a:spcPts val="0"/>
              </a:spcAft>
              <a:buSzPts val="2200"/>
              <a:buFont typeface="Jua"/>
              <a:buNone/>
              <a:defRPr sz="2200">
                <a:latin typeface="Jua"/>
                <a:ea typeface="Jua"/>
                <a:cs typeface="Jua"/>
                <a:sym typeface="Jua"/>
              </a:defRPr>
            </a:lvl7pPr>
            <a:lvl8pPr lvl="7" algn="ctr" rtl="0">
              <a:lnSpc>
                <a:spcPct val="80000"/>
              </a:lnSpc>
              <a:spcBef>
                <a:spcPts val="1600"/>
              </a:spcBef>
              <a:spcAft>
                <a:spcPts val="0"/>
              </a:spcAft>
              <a:buSzPts val="2200"/>
              <a:buFont typeface="Jua"/>
              <a:buNone/>
              <a:defRPr sz="2200">
                <a:latin typeface="Jua"/>
                <a:ea typeface="Jua"/>
                <a:cs typeface="Jua"/>
                <a:sym typeface="Jua"/>
              </a:defRPr>
            </a:lvl8pPr>
            <a:lvl9pPr lvl="8" algn="ctr" rtl="0">
              <a:lnSpc>
                <a:spcPct val="80000"/>
              </a:lnSpc>
              <a:spcBef>
                <a:spcPts val="1600"/>
              </a:spcBef>
              <a:spcAft>
                <a:spcPts val="1600"/>
              </a:spcAft>
              <a:buSzPts val="2200"/>
              <a:buFont typeface="Jua"/>
              <a:buNone/>
              <a:defRPr sz="2200">
                <a:latin typeface="Jua"/>
                <a:ea typeface="Jua"/>
                <a:cs typeface="Jua"/>
                <a:sym typeface="Jua"/>
              </a:defRPr>
            </a:lvl9pPr>
          </a:lstStyle>
          <a:p>
            <a:endParaRPr/>
          </a:p>
        </p:txBody>
      </p:sp>
      <p:sp>
        <p:nvSpPr>
          <p:cNvPr id="125" name="Google Shape;125;p5"/>
          <p:cNvSpPr txBox="1">
            <a:spLocks noGrp="1"/>
          </p:cNvSpPr>
          <p:nvPr>
            <p:ph type="subTitle" idx="3"/>
          </p:nvPr>
        </p:nvSpPr>
        <p:spPr>
          <a:xfrm>
            <a:off x="1290775" y="3768750"/>
            <a:ext cx="2907600" cy="61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5"/>
          <p:cNvSpPr txBox="1">
            <a:spLocks noGrp="1"/>
          </p:cNvSpPr>
          <p:nvPr>
            <p:ph type="subTitle" idx="4"/>
          </p:nvPr>
        </p:nvSpPr>
        <p:spPr>
          <a:xfrm>
            <a:off x="4945650" y="3768750"/>
            <a:ext cx="2907600" cy="61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5"/>
          <p:cNvSpPr/>
          <p:nvPr/>
        </p:nvSpPr>
        <p:spPr>
          <a:xfrm rot="6105971">
            <a:off x="-7834" y="4232594"/>
            <a:ext cx="746183" cy="906469"/>
          </a:xfrm>
          <a:custGeom>
            <a:avLst/>
            <a:gdLst/>
            <a:ahLst/>
            <a:cxnLst/>
            <a:rect l="l" t="t" r="r" b="b"/>
            <a:pathLst>
              <a:path w="29850" h="36262" extrusionOk="0">
                <a:moveTo>
                  <a:pt x="1912" y="3640"/>
                </a:moveTo>
                <a:cubicBezTo>
                  <a:pt x="2153" y="4491"/>
                  <a:pt x="2520" y="5666"/>
                  <a:pt x="3073" y="7313"/>
                </a:cubicBezTo>
                <a:cubicBezTo>
                  <a:pt x="4547" y="11711"/>
                  <a:pt x="4626" y="11738"/>
                  <a:pt x="4953" y="11851"/>
                </a:cubicBezTo>
                <a:cubicBezTo>
                  <a:pt x="5037" y="11880"/>
                  <a:pt x="5108" y="11904"/>
                  <a:pt x="5187" y="11904"/>
                </a:cubicBezTo>
                <a:cubicBezTo>
                  <a:pt x="5285" y="11904"/>
                  <a:pt x="5396" y="11866"/>
                  <a:pt x="5560" y="11754"/>
                </a:cubicBezTo>
                <a:lnTo>
                  <a:pt x="5560" y="11754"/>
                </a:lnTo>
                <a:cubicBezTo>
                  <a:pt x="5560" y="11755"/>
                  <a:pt x="5559" y="11756"/>
                  <a:pt x="5558" y="11756"/>
                </a:cubicBezTo>
                <a:cubicBezTo>
                  <a:pt x="5059" y="12261"/>
                  <a:pt x="4489" y="12824"/>
                  <a:pt x="4077" y="13214"/>
                </a:cubicBezTo>
                <a:cubicBezTo>
                  <a:pt x="3324" y="11181"/>
                  <a:pt x="1477" y="5692"/>
                  <a:pt x="1418" y="4745"/>
                </a:cubicBezTo>
                <a:lnTo>
                  <a:pt x="1912" y="3640"/>
                </a:lnTo>
                <a:close/>
                <a:moveTo>
                  <a:pt x="10955" y="1"/>
                </a:moveTo>
                <a:cubicBezTo>
                  <a:pt x="9653" y="1"/>
                  <a:pt x="8036" y="84"/>
                  <a:pt x="6325" y="244"/>
                </a:cubicBezTo>
                <a:cubicBezTo>
                  <a:pt x="2040" y="647"/>
                  <a:pt x="1787" y="1023"/>
                  <a:pt x="1635" y="1246"/>
                </a:cubicBezTo>
                <a:cubicBezTo>
                  <a:pt x="1597" y="1302"/>
                  <a:pt x="1560" y="1358"/>
                  <a:pt x="1535" y="1444"/>
                </a:cubicBezTo>
                <a:lnTo>
                  <a:pt x="272" y="4263"/>
                </a:lnTo>
                <a:cubicBezTo>
                  <a:pt x="84" y="4563"/>
                  <a:pt x="0" y="5089"/>
                  <a:pt x="1742" y="10281"/>
                </a:cubicBezTo>
                <a:cubicBezTo>
                  <a:pt x="3216" y="14680"/>
                  <a:pt x="3294" y="14707"/>
                  <a:pt x="3622" y="14820"/>
                </a:cubicBezTo>
                <a:cubicBezTo>
                  <a:pt x="3707" y="14849"/>
                  <a:pt x="3778" y="14874"/>
                  <a:pt x="3857" y="14874"/>
                </a:cubicBezTo>
                <a:cubicBezTo>
                  <a:pt x="4154" y="14874"/>
                  <a:pt x="4565" y="14526"/>
                  <a:pt x="6275" y="12796"/>
                </a:cubicBezTo>
                <a:cubicBezTo>
                  <a:pt x="6344" y="12793"/>
                  <a:pt x="6431" y="12791"/>
                  <a:pt x="6532" y="12791"/>
                </a:cubicBezTo>
                <a:cubicBezTo>
                  <a:pt x="7263" y="12791"/>
                  <a:pt x="8781" y="12890"/>
                  <a:pt x="10616" y="13550"/>
                </a:cubicBezTo>
                <a:cubicBezTo>
                  <a:pt x="12991" y="14407"/>
                  <a:pt x="16406" y="16418"/>
                  <a:pt x="19186" y="21134"/>
                </a:cubicBezTo>
                <a:cubicBezTo>
                  <a:pt x="21636" y="25290"/>
                  <a:pt x="23003" y="29991"/>
                  <a:pt x="23136" y="34726"/>
                </a:cubicBezTo>
                <a:cubicBezTo>
                  <a:pt x="23145" y="35062"/>
                  <a:pt x="23422" y="35330"/>
                  <a:pt x="23757" y="35330"/>
                </a:cubicBezTo>
                <a:lnTo>
                  <a:pt x="23775" y="35330"/>
                </a:lnTo>
                <a:cubicBezTo>
                  <a:pt x="24118" y="35321"/>
                  <a:pt x="24387" y="35034"/>
                  <a:pt x="24378" y="34693"/>
                </a:cubicBezTo>
                <a:cubicBezTo>
                  <a:pt x="24239" y="29748"/>
                  <a:pt x="22814" y="24841"/>
                  <a:pt x="20258" y="20504"/>
                </a:cubicBezTo>
                <a:cubicBezTo>
                  <a:pt x="15388" y="12243"/>
                  <a:pt x="8712" y="11546"/>
                  <a:pt x="6596" y="11546"/>
                </a:cubicBezTo>
                <a:cubicBezTo>
                  <a:pt x="6220" y="11546"/>
                  <a:pt x="5988" y="11568"/>
                  <a:pt x="5935" y="11573"/>
                </a:cubicBezTo>
                <a:cubicBezTo>
                  <a:pt x="5851" y="11583"/>
                  <a:pt x="5773" y="11610"/>
                  <a:pt x="5701" y="11649"/>
                </a:cubicBezTo>
                <a:cubicBezTo>
                  <a:pt x="6049" y="11376"/>
                  <a:pt x="6603" y="10841"/>
                  <a:pt x="7610" y="9823"/>
                </a:cubicBezTo>
                <a:cubicBezTo>
                  <a:pt x="7698" y="9818"/>
                  <a:pt x="7812" y="9815"/>
                  <a:pt x="7947" y="9815"/>
                </a:cubicBezTo>
                <a:cubicBezTo>
                  <a:pt x="9816" y="9815"/>
                  <a:pt x="15966" y="10440"/>
                  <a:pt x="20519" y="18163"/>
                </a:cubicBezTo>
                <a:cubicBezTo>
                  <a:pt x="23513" y="23240"/>
                  <a:pt x="24883" y="29175"/>
                  <a:pt x="24376" y="34874"/>
                </a:cubicBezTo>
                <a:cubicBezTo>
                  <a:pt x="24346" y="35216"/>
                  <a:pt x="24598" y="35517"/>
                  <a:pt x="24941" y="35547"/>
                </a:cubicBezTo>
                <a:cubicBezTo>
                  <a:pt x="24958" y="35549"/>
                  <a:pt x="24975" y="35550"/>
                  <a:pt x="24993" y="35550"/>
                </a:cubicBezTo>
                <a:cubicBezTo>
                  <a:pt x="25309" y="35550"/>
                  <a:pt x="25584" y="35307"/>
                  <a:pt x="25613" y="34984"/>
                </a:cubicBezTo>
                <a:cubicBezTo>
                  <a:pt x="26142" y="29030"/>
                  <a:pt x="24713" y="22832"/>
                  <a:pt x="21589" y="17533"/>
                </a:cubicBezTo>
                <a:cubicBezTo>
                  <a:pt x="16720" y="9272"/>
                  <a:pt x="10046" y="8575"/>
                  <a:pt x="7928" y="8575"/>
                </a:cubicBezTo>
                <a:cubicBezTo>
                  <a:pt x="7552" y="8575"/>
                  <a:pt x="7319" y="8597"/>
                  <a:pt x="7267" y="8602"/>
                </a:cubicBezTo>
                <a:cubicBezTo>
                  <a:pt x="7124" y="8618"/>
                  <a:pt x="6992" y="8682"/>
                  <a:pt x="6892" y="8783"/>
                </a:cubicBezTo>
                <a:cubicBezTo>
                  <a:pt x="6392" y="9289"/>
                  <a:pt x="5823" y="9851"/>
                  <a:pt x="5411" y="10242"/>
                </a:cubicBezTo>
                <a:cubicBezTo>
                  <a:pt x="4703" y="8332"/>
                  <a:pt x="3031" y="3370"/>
                  <a:pt x="2782" y="1993"/>
                </a:cubicBezTo>
                <a:cubicBezTo>
                  <a:pt x="3949" y="1689"/>
                  <a:pt x="8055" y="1239"/>
                  <a:pt x="10957" y="1239"/>
                </a:cubicBezTo>
                <a:cubicBezTo>
                  <a:pt x="11220" y="1239"/>
                  <a:pt x="11473" y="1242"/>
                  <a:pt x="11713" y="1250"/>
                </a:cubicBezTo>
                <a:cubicBezTo>
                  <a:pt x="11345" y="1873"/>
                  <a:pt x="10741" y="2746"/>
                  <a:pt x="10191" y="3467"/>
                </a:cubicBezTo>
                <a:cubicBezTo>
                  <a:pt x="10069" y="3627"/>
                  <a:pt x="10032" y="3837"/>
                  <a:pt x="10093" y="4029"/>
                </a:cubicBezTo>
                <a:cubicBezTo>
                  <a:pt x="10153" y="4221"/>
                  <a:pt x="10303" y="4372"/>
                  <a:pt x="10495" y="4435"/>
                </a:cubicBezTo>
                <a:cubicBezTo>
                  <a:pt x="16673" y="6430"/>
                  <a:pt x="21937" y="10876"/>
                  <a:pt x="24938" y="16633"/>
                </a:cubicBezTo>
                <a:cubicBezTo>
                  <a:pt x="27940" y="22391"/>
                  <a:pt x="28572" y="29252"/>
                  <a:pt x="26670" y="35459"/>
                </a:cubicBezTo>
                <a:cubicBezTo>
                  <a:pt x="26569" y="35787"/>
                  <a:pt x="26754" y="36135"/>
                  <a:pt x="27083" y="36235"/>
                </a:cubicBezTo>
                <a:cubicBezTo>
                  <a:pt x="27143" y="36254"/>
                  <a:pt x="27204" y="36262"/>
                  <a:pt x="27264" y="36262"/>
                </a:cubicBezTo>
                <a:cubicBezTo>
                  <a:pt x="27530" y="36262"/>
                  <a:pt x="27776" y="36091"/>
                  <a:pt x="27857" y="35822"/>
                </a:cubicBezTo>
                <a:cubicBezTo>
                  <a:pt x="29850" y="29310"/>
                  <a:pt x="29186" y="22107"/>
                  <a:pt x="26036" y="16062"/>
                </a:cubicBezTo>
                <a:cubicBezTo>
                  <a:pt x="23018" y="10273"/>
                  <a:pt x="17819" y="5745"/>
                  <a:pt x="11686" y="3534"/>
                </a:cubicBezTo>
                <a:cubicBezTo>
                  <a:pt x="12272" y="2720"/>
                  <a:pt x="13124" y="1461"/>
                  <a:pt x="13263" y="824"/>
                </a:cubicBezTo>
                <a:cubicBezTo>
                  <a:pt x="13302" y="651"/>
                  <a:pt x="13265" y="469"/>
                  <a:pt x="13160" y="324"/>
                </a:cubicBezTo>
                <a:cubicBezTo>
                  <a:pt x="13056" y="181"/>
                  <a:pt x="12894" y="88"/>
                  <a:pt x="12717" y="71"/>
                </a:cubicBezTo>
                <a:cubicBezTo>
                  <a:pt x="12238" y="24"/>
                  <a:pt x="11640" y="1"/>
                  <a:pt x="10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251313">
            <a:off x="6749547" y="286762"/>
            <a:ext cx="2068299" cy="1494130"/>
          </a:xfrm>
          <a:custGeom>
            <a:avLst/>
            <a:gdLst/>
            <a:ahLst/>
            <a:cxnLst/>
            <a:rect l="l" t="t" r="r" b="b"/>
            <a:pathLst>
              <a:path w="67290" h="48610" extrusionOk="0">
                <a:moveTo>
                  <a:pt x="8161" y="14531"/>
                </a:moveTo>
                <a:cubicBezTo>
                  <a:pt x="8711" y="14531"/>
                  <a:pt x="9270" y="14686"/>
                  <a:pt x="9708" y="15003"/>
                </a:cubicBezTo>
                <a:cubicBezTo>
                  <a:pt x="10895" y="15867"/>
                  <a:pt x="11235" y="17320"/>
                  <a:pt x="11326" y="18705"/>
                </a:cubicBezTo>
                <a:cubicBezTo>
                  <a:pt x="11331" y="18826"/>
                  <a:pt x="11434" y="18892"/>
                  <a:pt x="11536" y="18892"/>
                </a:cubicBezTo>
                <a:cubicBezTo>
                  <a:pt x="11567" y="18892"/>
                  <a:pt x="11598" y="18885"/>
                  <a:pt x="11626" y="18873"/>
                </a:cubicBezTo>
                <a:lnTo>
                  <a:pt x="11626" y="18873"/>
                </a:lnTo>
                <a:cubicBezTo>
                  <a:pt x="11614" y="19063"/>
                  <a:pt x="11763" y="19159"/>
                  <a:pt x="11920" y="19159"/>
                </a:cubicBezTo>
                <a:cubicBezTo>
                  <a:pt x="12064" y="19159"/>
                  <a:pt x="12214" y="19078"/>
                  <a:pt x="12251" y="18916"/>
                </a:cubicBezTo>
                <a:cubicBezTo>
                  <a:pt x="12723" y="16826"/>
                  <a:pt x="14544" y="15657"/>
                  <a:pt x="16476" y="15657"/>
                </a:cubicBezTo>
                <a:cubicBezTo>
                  <a:pt x="17280" y="15657"/>
                  <a:pt x="18103" y="15860"/>
                  <a:pt x="18856" y="16283"/>
                </a:cubicBezTo>
                <a:cubicBezTo>
                  <a:pt x="19639" y="16720"/>
                  <a:pt x="20132" y="17293"/>
                  <a:pt x="20414" y="17943"/>
                </a:cubicBezTo>
                <a:cubicBezTo>
                  <a:pt x="20409" y="18020"/>
                  <a:pt x="20448" y="18091"/>
                  <a:pt x="20502" y="18142"/>
                </a:cubicBezTo>
                <a:cubicBezTo>
                  <a:pt x="21077" y="19729"/>
                  <a:pt x="20437" y="21705"/>
                  <a:pt x="19485" y="23206"/>
                </a:cubicBezTo>
                <a:cubicBezTo>
                  <a:pt x="19369" y="23397"/>
                  <a:pt x="19558" y="23593"/>
                  <a:pt x="19746" y="23593"/>
                </a:cubicBezTo>
                <a:cubicBezTo>
                  <a:pt x="19761" y="23593"/>
                  <a:pt x="19777" y="23592"/>
                  <a:pt x="19792" y="23589"/>
                </a:cubicBezTo>
                <a:cubicBezTo>
                  <a:pt x="19842" y="23653"/>
                  <a:pt x="19911" y="23698"/>
                  <a:pt x="19999" y="23698"/>
                </a:cubicBezTo>
                <a:cubicBezTo>
                  <a:pt x="20041" y="23698"/>
                  <a:pt x="20088" y="23688"/>
                  <a:pt x="20138" y="23665"/>
                </a:cubicBezTo>
                <a:cubicBezTo>
                  <a:pt x="20563" y="23477"/>
                  <a:pt x="20967" y="23393"/>
                  <a:pt x="21343" y="23393"/>
                </a:cubicBezTo>
                <a:cubicBezTo>
                  <a:pt x="23609" y="23393"/>
                  <a:pt x="24842" y="26454"/>
                  <a:pt x="23297" y="28431"/>
                </a:cubicBezTo>
                <a:cubicBezTo>
                  <a:pt x="22640" y="29272"/>
                  <a:pt x="21806" y="29624"/>
                  <a:pt x="20961" y="29624"/>
                </a:cubicBezTo>
                <a:cubicBezTo>
                  <a:pt x="19121" y="29624"/>
                  <a:pt x="17234" y="27952"/>
                  <a:pt x="17030" y="26008"/>
                </a:cubicBezTo>
                <a:cubicBezTo>
                  <a:pt x="17042" y="25962"/>
                  <a:pt x="17060" y="25925"/>
                  <a:pt x="17072" y="25880"/>
                </a:cubicBezTo>
                <a:cubicBezTo>
                  <a:pt x="17148" y="25615"/>
                  <a:pt x="16942" y="25459"/>
                  <a:pt x="16727" y="25459"/>
                </a:cubicBezTo>
                <a:cubicBezTo>
                  <a:pt x="16567" y="25459"/>
                  <a:pt x="16403" y="25544"/>
                  <a:pt x="16342" y="25732"/>
                </a:cubicBezTo>
                <a:cubicBezTo>
                  <a:pt x="16057" y="26634"/>
                  <a:pt x="15195" y="27431"/>
                  <a:pt x="14226" y="27431"/>
                </a:cubicBezTo>
                <a:cubicBezTo>
                  <a:pt x="14089" y="27431"/>
                  <a:pt x="13950" y="27415"/>
                  <a:pt x="13810" y="27382"/>
                </a:cubicBezTo>
                <a:cubicBezTo>
                  <a:pt x="12892" y="27164"/>
                  <a:pt x="12431" y="26313"/>
                  <a:pt x="12401" y="25446"/>
                </a:cubicBezTo>
                <a:cubicBezTo>
                  <a:pt x="12471" y="25308"/>
                  <a:pt x="12537" y="25164"/>
                  <a:pt x="12590" y="25014"/>
                </a:cubicBezTo>
                <a:cubicBezTo>
                  <a:pt x="12657" y="24818"/>
                  <a:pt x="12567" y="24646"/>
                  <a:pt x="12427" y="24560"/>
                </a:cubicBezTo>
                <a:cubicBezTo>
                  <a:pt x="12420" y="24550"/>
                  <a:pt x="12411" y="24545"/>
                  <a:pt x="12401" y="24541"/>
                </a:cubicBezTo>
                <a:cubicBezTo>
                  <a:pt x="12349" y="24512"/>
                  <a:pt x="12291" y="24496"/>
                  <a:pt x="12234" y="24496"/>
                </a:cubicBezTo>
                <a:cubicBezTo>
                  <a:pt x="12126" y="24496"/>
                  <a:pt x="12022" y="24554"/>
                  <a:pt x="11963" y="24694"/>
                </a:cubicBezTo>
                <a:cubicBezTo>
                  <a:pt x="11257" y="26354"/>
                  <a:pt x="10046" y="26997"/>
                  <a:pt x="8779" y="26997"/>
                </a:cubicBezTo>
                <a:cubicBezTo>
                  <a:pt x="5751" y="26997"/>
                  <a:pt x="2403" y="23328"/>
                  <a:pt x="4868" y="21097"/>
                </a:cubicBezTo>
                <a:cubicBezTo>
                  <a:pt x="4893" y="21093"/>
                  <a:pt x="4924" y="21091"/>
                  <a:pt x="4944" y="21084"/>
                </a:cubicBezTo>
                <a:cubicBezTo>
                  <a:pt x="5050" y="21057"/>
                  <a:pt x="5104" y="20982"/>
                  <a:pt x="5116" y="20889"/>
                </a:cubicBezTo>
                <a:lnTo>
                  <a:pt x="5144" y="20870"/>
                </a:lnTo>
                <a:cubicBezTo>
                  <a:pt x="5278" y="20773"/>
                  <a:pt x="5208" y="20555"/>
                  <a:pt x="5059" y="20555"/>
                </a:cubicBezTo>
                <a:cubicBezTo>
                  <a:pt x="5040" y="20555"/>
                  <a:pt x="5019" y="20558"/>
                  <a:pt x="4998" y="20566"/>
                </a:cubicBezTo>
                <a:cubicBezTo>
                  <a:pt x="4980" y="20569"/>
                  <a:pt x="4961" y="20582"/>
                  <a:pt x="4945" y="20592"/>
                </a:cubicBezTo>
                <a:cubicBezTo>
                  <a:pt x="4936" y="20588"/>
                  <a:pt x="4929" y="20578"/>
                  <a:pt x="4917" y="20578"/>
                </a:cubicBezTo>
                <a:cubicBezTo>
                  <a:pt x="4148" y="20410"/>
                  <a:pt x="3330" y="20534"/>
                  <a:pt x="2593" y="20221"/>
                </a:cubicBezTo>
                <a:cubicBezTo>
                  <a:pt x="1745" y="19867"/>
                  <a:pt x="1163" y="19025"/>
                  <a:pt x="1619" y="18126"/>
                </a:cubicBezTo>
                <a:cubicBezTo>
                  <a:pt x="2077" y="17232"/>
                  <a:pt x="2918" y="16905"/>
                  <a:pt x="3807" y="16905"/>
                </a:cubicBezTo>
                <a:cubicBezTo>
                  <a:pt x="4527" y="16905"/>
                  <a:pt x="5279" y="17119"/>
                  <a:pt x="5885" y="17420"/>
                </a:cubicBezTo>
                <a:cubicBezTo>
                  <a:pt x="5900" y="17427"/>
                  <a:pt x="5914" y="17431"/>
                  <a:pt x="5928" y="17431"/>
                </a:cubicBezTo>
                <a:cubicBezTo>
                  <a:pt x="5999" y="17431"/>
                  <a:pt x="6058" y="17349"/>
                  <a:pt x="6011" y="17282"/>
                </a:cubicBezTo>
                <a:cubicBezTo>
                  <a:pt x="5981" y="17239"/>
                  <a:pt x="5943" y="17202"/>
                  <a:pt x="5911" y="17164"/>
                </a:cubicBezTo>
                <a:cubicBezTo>
                  <a:pt x="6019" y="17097"/>
                  <a:pt x="6087" y="16971"/>
                  <a:pt x="6051" y="16804"/>
                </a:cubicBezTo>
                <a:cubicBezTo>
                  <a:pt x="5728" y="15317"/>
                  <a:pt x="6923" y="14531"/>
                  <a:pt x="8161" y="14531"/>
                </a:cubicBezTo>
                <a:close/>
                <a:moveTo>
                  <a:pt x="34485" y="5119"/>
                </a:moveTo>
                <a:cubicBezTo>
                  <a:pt x="37312" y="5119"/>
                  <a:pt x="40140" y="5646"/>
                  <a:pt x="42800" y="6688"/>
                </a:cubicBezTo>
                <a:cubicBezTo>
                  <a:pt x="52553" y="10504"/>
                  <a:pt x="58332" y="20516"/>
                  <a:pt x="57160" y="30847"/>
                </a:cubicBezTo>
                <a:cubicBezTo>
                  <a:pt x="56809" y="30850"/>
                  <a:pt x="56456" y="30879"/>
                  <a:pt x="56108" y="30934"/>
                </a:cubicBezTo>
                <a:cubicBezTo>
                  <a:pt x="56531" y="21597"/>
                  <a:pt x="51525" y="12464"/>
                  <a:pt x="42485" y="9205"/>
                </a:cubicBezTo>
                <a:cubicBezTo>
                  <a:pt x="40482" y="8482"/>
                  <a:pt x="38362" y="8129"/>
                  <a:pt x="36249" y="8129"/>
                </a:cubicBezTo>
                <a:cubicBezTo>
                  <a:pt x="29982" y="8129"/>
                  <a:pt x="23773" y="11234"/>
                  <a:pt x="20826" y="17003"/>
                </a:cubicBezTo>
                <a:cubicBezTo>
                  <a:pt x="20375" y="16290"/>
                  <a:pt x="19685" y="15688"/>
                  <a:pt x="18722" y="15280"/>
                </a:cubicBezTo>
                <a:cubicBezTo>
                  <a:pt x="18012" y="14980"/>
                  <a:pt x="17242" y="14834"/>
                  <a:pt x="16476" y="14834"/>
                </a:cubicBezTo>
                <a:cubicBezTo>
                  <a:pt x="16216" y="14834"/>
                  <a:pt x="15957" y="14851"/>
                  <a:pt x="15700" y="14884"/>
                </a:cubicBezTo>
                <a:cubicBezTo>
                  <a:pt x="18753" y="11177"/>
                  <a:pt x="22210" y="8147"/>
                  <a:pt x="26823" y="6464"/>
                </a:cubicBezTo>
                <a:cubicBezTo>
                  <a:pt x="29289" y="5564"/>
                  <a:pt x="31886" y="5119"/>
                  <a:pt x="34485" y="5119"/>
                </a:cubicBezTo>
                <a:close/>
                <a:moveTo>
                  <a:pt x="33451" y="655"/>
                </a:moveTo>
                <a:cubicBezTo>
                  <a:pt x="36251" y="655"/>
                  <a:pt x="39101" y="1109"/>
                  <a:pt x="41925" y="2073"/>
                </a:cubicBezTo>
                <a:cubicBezTo>
                  <a:pt x="53958" y="6184"/>
                  <a:pt x="61320" y="18449"/>
                  <a:pt x="58761" y="30979"/>
                </a:cubicBezTo>
                <a:cubicBezTo>
                  <a:pt x="58761" y="30979"/>
                  <a:pt x="58759" y="30982"/>
                  <a:pt x="58763" y="30985"/>
                </a:cubicBezTo>
                <a:cubicBezTo>
                  <a:pt x="58617" y="30958"/>
                  <a:pt x="58478" y="30928"/>
                  <a:pt x="58332" y="30911"/>
                </a:cubicBezTo>
                <a:cubicBezTo>
                  <a:pt x="58187" y="30890"/>
                  <a:pt x="58044" y="30877"/>
                  <a:pt x="57900" y="30868"/>
                </a:cubicBezTo>
                <a:cubicBezTo>
                  <a:pt x="59069" y="20111"/>
                  <a:pt x="52996" y="9687"/>
                  <a:pt x="42742" y="5878"/>
                </a:cubicBezTo>
                <a:cubicBezTo>
                  <a:pt x="40161" y="4919"/>
                  <a:pt x="37390" y="4451"/>
                  <a:pt x="34609" y="4451"/>
                </a:cubicBezTo>
                <a:cubicBezTo>
                  <a:pt x="26820" y="4451"/>
                  <a:pt x="18954" y="8127"/>
                  <a:pt x="14980" y="15028"/>
                </a:cubicBezTo>
                <a:cubicBezTo>
                  <a:pt x="13475" y="15425"/>
                  <a:pt x="12205" y="16438"/>
                  <a:pt x="11776" y="18005"/>
                </a:cubicBezTo>
                <a:cubicBezTo>
                  <a:pt x="11774" y="16430"/>
                  <a:pt x="11062" y="14819"/>
                  <a:pt x="9672" y="14118"/>
                </a:cubicBezTo>
                <a:cubicBezTo>
                  <a:pt x="9677" y="14110"/>
                  <a:pt x="9685" y="14107"/>
                  <a:pt x="9688" y="14098"/>
                </a:cubicBezTo>
                <a:cubicBezTo>
                  <a:pt x="15045" y="5872"/>
                  <a:pt x="23959" y="655"/>
                  <a:pt x="33451" y="655"/>
                </a:cubicBezTo>
                <a:close/>
                <a:moveTo>
                  <a:pt x="36286" y="8892"/>
                </a:moveTo>
                <a:cubicBezTo>
                  <a:pt x="38733" y="8892"/>
                  <a:pt x="41241" y="9421"/>
                  <a:pt x="43681" y="10538"/>
                </a:cubicBezTo>
                <a:cubicBezTo>
                  <a:pt x="51613" y="14165"/>
                  <a:pt x="55723" y="22527"/>
                  <a:pt x="55331" y="31011"/>
                </a:cubicBezTo>
                <a:cubicBezTo>
                  <a:pt x="55334" y="31040"/>
                  <a:pt x="55343" y="31056"/>
                  <a:pt x="55343" y="31078"/>
                </a:cubicBezTo>
                <a:cubicBezTo>
                  <a:pt x="54871" y="31198"/>
                  <a:pt x="54411" y="31374"/>
                  <a:pt x="53985" y="31603"/>
                </a:cubicBezTo>
                <a:cubicBezTo>
                  <a:pt x="54271" y="23376"/>
                  <a:pt x="51558" y="14812"/>
                  <a:pt x="42614" y="12701"/>
                </a:cubicBezTo>
                <a:cubicBezTo>
                  <a:pt x="41517" y="12443"/>
                  <a:pt x="40398" y="12319"/>
                  <a:pt x="39277" y="12319"/>
                </a:cubicBezTo>
                <a:cubicBezTo>
                  <a:pt x="32514" y="12319"/>
                  <a:pt x="25689" y="16819"/>
                  <a:pt x="23480" y="23305"/>
                </a:cubicBezTo>
                <a:cubicBezTo>
                  <a:pt x="22900" y="22808"/>
                  <a:pt x="22146" y="22503"/>
                  <a:pt x="21404" y="22503"/>
                </a:cubicBezTo>
                <a:cubicBezTo>
                  <a:pt x="21113" y="22503"/>
                  <a:pt x="20824" y="22550"/>
                  <a:pt x="20548" y="22650"/>
                </a:cubicBezTo>
                <a:cubicBezTo>
                  <a:pt x="21508" y="21097"/>
                  <a:pt x="21798" y="19226"/>
                  <a:pt x="21179" y="17690"/>
                </a:cubicBezTo>
                <a:cubicBezTo>
                  <a:pt x="24538" y="12132"/>
                  <a:pt x="30225" y="8892"/>
                  <a:pt x="36286" y="8892"/>
                </a:cubicBezTo>
                <a:close/>
                <a:moveTo>
                  <a:pt x="57327" y="31695"/>
                </a:moveTo>
                <a:cubicBezTo>
                  <a:pt x="58343" y="31695"/>
                  <a:pt x="59378" y="31891"/>
                  <a:pt x="60280" y="32347"/>
                </a:cubicBezTo>
                <a:cubicBezTo>
                  <a:pt x="62950" y="33705"/>
                  <a:pt x="63396" y="36810"/>
                  <a:pt x="61913" y="39200"/>
                </a:cubicBezTo>
                <a:cubicBezTo>
                  <a:pt x="61810" y="39361"/>
                  <a:pt x="61877" y="39525"/>
                  <a:pt x="61995" y="39643"/>
                </a:cubicBezTo>
                <a:cubicBezTo>
                  <a:pt x="62024" y="39780"/>
                  <a:pt x="62154" y="39901"/>
                  <a:pt x="62296" y="39901"/>
                </a:cubicBezTo>
                <a:cubicBezTo>
                  <a:pt x="62346" y="39901"/>
                  <a:pt x="62398" y="39886"/>
                  <a:pt x="62447" y="39851"/>
                </a:cubicBezTo>
                <a:cubicBezTo>
                  <a:pt x="62904" y="39506"/>
                  <a:pt x="63442" y="39334"/>
                  <a:pt x="63964" y="39334"/>
                </a:cubicBezTo>
                <a:cubicBezTo>
                  <a:pt x="64860" y="39334"/>
                  <a:pt x="65707" y="39840"/>
                  <a:pt x="66013" y="40850"/>
                </a:cubicBezTo>
                <a:cubicBezTo>
                  <a:pt x="66516" y="42524"/>
                  <a:pt x="65166" y="43309"/>
                  <a:pt x="63799" y="43662"/>
                </a:cubicBezTo>
                <a:cubicBezTo>
                  <a:pt x="63447" y="43748"/>
                  <a:pt x="63511" y="44272"/>
                  <a:pt x="63837" y="44340"/>
                </a:cubicBezTo>
                <a:cubicBezTo>
                  <a:pt x="63915" y="44356"/>
                  <a:pt x="63986" y="44362"/>
                  <a:pt x="64062" y="44372"/>
                </a:cubicBezTo>
                <a:cubicBezTo>
                  <a:pt x="64087" y="44401"/>
                  <a:pt x="64115" y="44426"/>
                  <a:pt x="64151" y="44444"/>
                </a:cubicBezTo>
                <a:cubicBezTo>
                  <a:pt x="65748" y="45261"/>
                  <a:pt x="65423" y="47603"/>
                  <a:pt x="63586" y="47817"/>
                </a:cubicBezTo>
                <a:cubicBezTo>
                  <a:pt x="63493" y="47828"/>
                  <a:pt x="63403" y="47833"/>
                  <a:pt x="63316" y="47833"/>
                </a:cubicBezTo>
                <a:cubicBezTo>
                  <a:pt x="62040" y="47833"/>
                  <a:pt x="61418" y="46708"/>
                  <a:pt x="61344" y="45553"/>
                </a:cubicBezTo>
                <a:cubicBezTo>
                  <a:pt x="61396" y="45379"/>
                  <a:pt x="61433" y="45191"/>
                  <a:pt x="61431" y="44967"/>
                </a:cubicBezTo>
                <a:cubicBezTo>
                  <a:pt x="61434" y="44855"/>
                  <a:pt x="61362" y="44795"/>
                  <a:pt x="61277" y="44781"/>
                </a:cubicBezTo>
                <a:cubicBezTo>
                  <a:pt x="61206" y="44692"/>
                  <a:pt x="61096" y="44633"/>
                  <a:pt x="60993" y="44633"/>
                </a:cubicBezTo>
                <a:cubicBezTo>
                  <a:pt x="60898" y="44633"/>
                  <a:pt x="60809" y="44684"/>
                  <a:pt x="60765" y="44811"/>
                </a:cubicBezTo>
                <a:cubicBezTo>
                  <a:pt x="60669" y="45083"/>
                  <a:pt x="60623" y="45358"/>
                  <a:pt x="60611" y="45633"/>
                </a:cubicBezTo>
                <a:cubicBezTo>
                  <a:pt x="60285" y="45944"/>
                  <a:pt x="59827" y="46062"/>
                  <a:pt x="59338" y="46062"/>
                </a:cubicBezTo>
                <a:cubicBezTo>
                  <a:pt x="58510" y="46062"/>
                  <a:pt x="57593" y="45725"/>
                  <a:pt x="57077" y="45416"/>
                </a:cubicBezTo>
                <a:cubicBezTo>
                  <a:pt x="55865" y="44690"/>
                  <a:pt x="55277" y="43290"/>
                  <a:pt x="55805" y="41961"/>
                </a:cubicBezTo>
                <a:cubicBezTo>
                  <a:pt x="55925" y="41658"/>
                  <a:pt x="55664" y="41399"/>
                  <a:pt x="55419" y="41399"/>
                </a:cubicBezTo>
                <a:cubicBezTo>
                  <a:pt x="55298" y="41399"/>
                  <a:pt x="55181" y="41463"/>
                  <a:pt x="55117" y="41617"/>
                </a:cubicBezTo>
                <a:cubicBezTo>
                  <a:pt x="55110" y="41634"/>
                  <a:pt x="55106" y="41650"/>
                  <a:pt x="55098" y="41670"/>
                </a:cubicBezTo>
                <a:cubicBezTo>
                  <a:pt x="54998" y="41682"/>
                  <a:pt x="54911" y="41736"/>
                  <a:pt x="54857" y="41852"/>
                </a:cubicBezTo>
                <a:cubicBezTo>
                  <a:pt x="54475" y="42713"/>
                  <a:pt x="53864" y="43051"/>
                  <a:pt x="53228" y="43051"/>
                </a:cubicBezTo>
                <a:cubicBezTo>
                  <a:pt x="51761" y="43051"/>
                  <a:pt x="50166" y="41253"/>
                  <a:pt x="50957" y="39951"/>
                </a:cubicBezTo>
                <a:cubicBezTo>
                  <a:pt x="51123" y="39850"/>
                  <a:pt x="51277" y="39744"/>
                  <a:pt x="51427" y="39619"/>
                </a:cubicBezTo>
                <a:cubicBezTo>
                  <a:pt x="51531" y="39539"/>
                  <a:pt x="51571" y="39433"/>
                  <a:pt x="51571" y="39331"/>
                </a:cubicBezTo>
                <a:cubicBezTo>
                  <a:pt x="51665" y="39211"/>
                  <a:pt x="51590" y="39029"/>
                  <a:pt x="51441" y="39007"/>
                </a:cubicBezTo>
                <a:cubicBezTo>
                  <a:pt x="51381" y="38951"/>
                  <a:pt x="51308" y="38916"/>
                  <a:pt x="51225" y="38916"/>
                </a:cubicBezTo>
                <a:cubicBezTo>
                  <a:pt x="51162" y="38916"/>
                  <a:pt x="51093" y="38937"/>
                  <a:pt x="51021" y="38986"/>
                </a:cubicBezTo>
                <a:cubicBezTo>
                  <a:pt x="50300" y="39497"/>
                  <a:pt x="49401" y="39744"/>
                  <a:pt x="48520" y="39744"/>
                </a:cubicBezTo>
                <a:cubicBezTo>
                  <a:pt x="46462" y="39744"/>
                  <a:pt x="44501" y="38396"/>
                  <a:pt x="45131" y="35911"/>
                </a:cubicBezTo>
                <a:cubicBezTo>
                  <a:pt x="45507" y="34444"/>
                  <a:pt x="46981" y="33478"/>
                  <a:pt x="48458" y="33478"/>
                </a:cubicBezTo>
                <a:cubicBezTo>
                  <a:pt x="48586" y="33478"/>
                  <a:pt x="48714" y="33485"/>
                  <a:pt x="48841" y="33500"/>
                </a:cubicBezTo>
                <a:cubicBezTo>
                  <a:pt x="50303" y="33670"/>
                  <a:pt x="51469" y="34752"/>
                  <a:pt x="52068" y="36049"/>
                </a:cubicBezTo>
                <a:cubicBezTo>
                  <a:pt x="52133" y="36192"/>
                  <a:pt x="52260" y="36255"/>
                  <a:pt x="52385" y="36255"/>
                </a:cubicBezTo>
                <a:cubicBezTo>
                  <a:pt x="52460" y="36255"/>
                  <a:pt x="52534" y="36232"/>
                  <a:pt x="52593" y="36192"/>
                </a:cubicBezTo>
                <a:cubicBezTo>
                  <a:pt x="52609" y="36196"/>
                  <a:pt x="52625" y="36197"/>
                  <a:pt x="52641" y="36197"/>
                </a:cubicBezTo>
                <a:cubicBezTo>
                  <a:pt x="52819" y="36197"/>
                  <a:pt x="52953" y="35960"/>
                  <a:pt x="52791" y="35820"/>
                </a:cubicBezTo>
                <a:cubicBezTo>
                  <a:pt x="52497" y="34230"/>
                  <a:pt x="52972" y="33099"/>
                  <a:pt x="54223" y="32418"/>
                </a:cubicBezTo>
                <a:cubicBezTo>
                  <a:pt x="54961" y="32021"/>
                  <a:pt x="55755" y="31787"/>
                  <a:pt x="56596" y="31728"/>
                </a:cubicBezTo>
                <a:cubicBezTo>
                  <a:pt x="56837" y="31706"/>
                  <a:pt x="57082" y="31695"/>
                  <a:pt x="57327" y="31695"/>
                </a:cubicBezTo>
                <a:close/>
                <a:moveTo>
                  <a:pt x="33593" y="1"/>
                </a:moveTo>
                <a:cubicBezTo>
                  <a:pt x="23747" y="1"/>
                  <a:pt x="13337" y="4880"/>
                  <a:pt x="9215" y="13863"/>
                </a:cubicBezTo>
                <a:cubicBezTo>
                  <a:pt x="9205" y="13886"/>
                  <a:pt x="9201" y="13902"/>
                  <a:pt x="9195" y="13928"/>
                </a:cubicBezTo>
                <a:cubicBezTo>
                  <a:pt x="9039" y="13871"/>
                  <a:pt x="8876" y="13829"/>
                  <a:pt x="8703" y="13800"/>
                </a:cubicBezTo>
                <a:cubicBezTo>
                  <a:pt x="8550" y="13775"/>
                  <a:pt x="8393" y="13763"/>
                  <a:pt x="8234" y="13763"/>
                </a:cubicBezTo>
                <a:cubicBezTo>
                  <a:pt x="6660" y="13763"/>
                  <a:pt x="4885" y="14962"/>
                  <a:pt x="5302" y="16611"/>
                </a:cubicBezTo>
                <a:cubicBezTo>
                  <a:pt x="4839" y="16316"/>
                  <a:pt x="4290" y="16177"/>
                  <a:pt x="3735" y="16177"/>
                </a:cubicBezTo>
                <a:cubicBezTo>
                  <a:pt x="2531" y="16177"/>
                  <a:pt x="1296" y="16833"/>
                  <a:pt x="828" y="17987"/>
                </a:cubicBezTo>
                <a:cubicBezTo>
                  <a:pt x="0" y="20029"/>
                  <a:pt x="2172" y="21174"/>
                  <a:pt x="3972" y="21192"/>
                </a:cubicBezTo>
                <a:cubicBezTo>
                  <a:pt x="2489" y="22645"/>
                  <a:pt x="3712" y="25388"/>
                  <a:pt x="5293" y="26586"/>
                </a:cubicBezTo>
                <a:cubicBezTo>
                  <a:pt x="6254" y="27313"/>
                  <a:pt x="7446" y="27699"/>
                  <a:pt x="8598" y="27699"/>
                </a:cubicBezTo>
                <a:cubicBezTo>
                  <a:pt x="9860" y="27699"/>
                  <a:pt x="11074" y="27236"/>
                  <a:pt x="11889" y="26249"/>
                </a:cubicBezTo>
                <a:cubicBezTo>
                  <a:pt x="12078" y="27030"/>
                  <a:pt x="12682" y="27745"/>
                  <a:pt x="13451" y="28016"/>
                </a:cubicBezTo>
                <a:cubicBezTo>
                  <a:pt x="13721" y="28113"/>
                  <a:pt x="13993" y="28158"/>
                  <a:pt x="14260" y="28158"/>
                </a:cubicBezTo>
                <a:cubicBezTo>
                  <a:pt x="15157" y="28158"/>
                  <a:pt x="16000" y="27652"/>
                  <a:pt x="16545" y="26923"/>
                </a:cubicBezTo>
                <a:cubicBezTo>
                  <a:pt x="16885" y="28951"/>
                  <a:pt x="18962" y="30343"/>
                  <a:pt x="20972" y="30343"/>
                </a:cubicBezTo>
                <a:cubicBezTo>
                  <a:pt x="22099" y="30343"/>
                  <a:pt x="23204" y="29906"/>
                  <a:pt x="23971" y="28899"/>
                </a:cubicBezTo>
                <a:cubicBezTo>
                  <a:pt x="25031" y="27516"/>
                  <a:pt x="25022" y="25324"/>
                  <a:pt x="24037" y="23904"/>
                </a:cubicBezTo>
                <a:cubicBezTo>
                  <a:pt x="23987" y="23834"/>
                  <a:pt x="23923" y="23766"/>
                  <a:pt x="23865" y="23698"/>
                </a:cubicBezTo>
                <a:cubicBezTo>
                  <a:pt x="25805" y="20385"/>
                  <a:pt x="27740" y="17401"/>
                  <a:pt x="31115" y="15327"/>
                </a:cubicBezTo>
                <a:cubicBezTo>
                  <a:pt x="33531" y="13844"/>
                  <a:pt x="36273" y="13056"/>
                  <a:pt x="39050" y="13056"/>
                </a:cubicBezTo>
                <a:cubicBezTo>
                  <a:pt x="40309" y="13056"/>
                  <a:pt x="41576" y="13218"/>
                  <a:pt x="42823" y="13551"/>
                </a:cubicBezTo>
                <a:cubicBezTo>
                  <a:pt x="51356" y="15830"/>
                  <a:pt x="53557" y="24319"/>
                  <a:pt x="53165" y="32165"/>
                </a:cubicBezTo>
                <a:cubicBezTo>
                  <a:pt x="52985" y="32317"/>
                  <a:pt x="52820" y="32487"/>
                  <a:pt x="52666" y="32667"/>
                </a:cubicBezTo>
                <a:cubicBezTo>
                  <a:pt x="52337" y="33074"/>
                  <a:pt x="52000" y="33747"/>
                  <a:pt x="51873" y="34412"/>
                </a:cubicBezTo>
                <a:cubicBezTo>
                  <a:pt x="50934" y="33287"/>
                  <a:pt x="49509" y="32650"/>
                  <a:pt x="48131" y="32650"/>
                </a:cubicBezTo>
                <a:cubicBezTo>
                  <a:pt x="46556" y="32650"/>
                  <a:pt x="45044" y="33482"/>
                  <a:pt x="44392" y="35364"/>
                </a:cubicBezTo>
                <a:cubicBezTo>
                  <a:pt x="43328" y="38427"/>
                  <a:pt x="45903" y="40617"/>
                  <a:pt x="48568" y="40617"/>
                </a:cubicBezTo>
                <a:cubicBezTo>
                  <a:pt x="49083" y="40617"/>
                  <a:pt x="49601" y="40535"/>
                  <a:pt x="50097" y="40362"/>
                </a:cubicBezTo>
                <a:lnTo>
                  <a:pt x="50097" y="40362"/>
                </a:lnTo>
                <a:cubicBezTo>
                  <a:pt x="49939" y="41274"/>
                  <a:pt x="50400" y="42381"/>
                  <a:pt x="51130" y="42992"/>
                </a:cubicBezTo>
                <a:cubicBezTo>
                  <a:pt x="51704" y="43475"/>
                  <a:pt x="52538" y="43767"/>
                  <a:pt x="53329" y="43767"/>
                </a:cubicBezTo>
                <a:cubicBezTo>
                  <a:pt x="53900" y="43767"/>
                  <a:pt x="54448" y="43614"/>
                  <a:pt x="54857" y="43272"/>
                </a:cubicBezTo>
                <a:cubicBezTo>
                  <a:pt x="54981" y="44628"/>
                  <a:pt x="55929" y="45824"/>
                  <a:pt x="57294" y="46392"/>
                </a:cubicBezTo>
                <a:cubicBezTo>
                  <a:pt x="57831" y="46614"/>
                  <a:pt x="58538" y="46772"/>
                  <a:pt x="59216" y="46772"/>
                </a:cubicBezTo>
                <a:cubicBezTo>
                  <a:pt x="59764" y="46772"/>
                  <a:pt x="60293" y="46669"/>
                  <a:pt x="60697" y="46413"/>
                </a:cubicBezTo>
                <a:cubicBezTo>
                  <a:pt x="61005" y="47635"/>
                  <a:pt x="62108" y="48609"/>
                  <a:pt x="63400" y="48609"/>
                </a:cubicBezTo>
                <a:cubicBezTo>
                  <a:pt x="63679" y="48609"/>
                  <a:pt x="63968" y="48563"/>
                  <a:pt x="64259" y="48464"/>
                </a:cubicBezTo>
                <a:cubicBezTo>
                  <a:pt x="66169" y="47822"/>
                  <a:pt x="66468" y="45360"/>
                  <a:pt x="65002" y="44282"/>
                </a:cubicBezTo>
                <a:cubicBezTo>
                  <a:pt x="66441" y="43811"/>
                  <a:pt x="67289" y="41897"/>
                  <a:pt x="66763" y="40461"/>
                </a:cubicBezTo>
                <a:cubicBezTo>
                  <a:pt x="66318" y="39248"/>
                  <a:pt x="65236" y="38618"/>
                  <a:pt x="64114" y="38618"/>
                </a:cubicBezTo>
                <a:cubicBezTo>
                  <a:pt x="63750" y="38618"/>
                  <a:pt x="63383" y="38684"/>
                  <a:pt x="63031" y="38818"/>
                </a:cubicBezTo>
                <a:cubicBezTo>
                  <a:pt x="64633" y="35638"/>
                  <a:pt x="62778" y="32183"/>
                  <a:pt x="59472" y="31166"/>
                </a:cubicBezTo>
                <a:cubicBezTo>
                  <a:pt x="59473" y="31150"/>
                  <a:pt x="59485" y="31139"/>
                  <a:pt x="59485" y="31126"/>
                </a:cubicBezTo>
                <a:cubicBezTo>
                  <a:pt x="62165" y="18278"/>
                  <a:pt x="54522" y="5557"/>
                  <a:pt x="42171" y="1358"/>
                </a:cubicBezTo>
                <a:cubicBezTo>
                  <a:pt x="39489" y="446"/>
                  <a:pt x="36567" y="1"/>
                  <a:pt x="33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3674154">
            <a:off x="7879970" y="7967"/>
            <a:ext cx="399171" cy="429046"/>
          </a:xfrm>
          <a:custGeom>
            <a:avLst/>
            <a:gdLst/>
            <a:ahLst/>
            <a:cxnLst/>
            <a:rect l="l" t="t" r="r" b="b"/>
            <a:pathLst>
              <a:path w="15967" h="17162" extrusionOk="0">
                <a:moveTo>
                  <a:pt x="6429" y="6614"/>
                </a:moveTo>
                <a:cubicBezTo>
                  <a:pt x="6948" y="6614"/>
                  <a:pt x="7474" y="6680"/>
                  <a:pt x="7936" y="6764"/>
                </a:cubicBezTo>
                <a:lnTo>
                  <a:pt x="7936" y="6764"/>
                </a:lnTo>
                <a:cubicBezTo>
                  <a:pt x="7915" y="7457"/>
                  <a:pt x="7702" y="8136"/>
                  <a:pt x="7258" y="8689"/>
                </a:cubicBezTo>
                <a:cubicBezTo>
                  <a:pt x="6810" y="9247"/>
                  <a:pt x="6123" y="9475"/>
                  <a:pt x="5433" y="9501"/>
                </a:cubicBezTo>
                <a:cubicBezTo>
                  <a:pt x="5416" y="9502"/>
                  <a:pt x="5399" y="9502"/>
                  <a:pt x="5383" y="9502"/>
                </a:cubicBezTo>
                <a:cubicBezTo>
                  <a:pt x="4179" y="9502"/>
                  <a:pt x="3468" y="7890"/>
                  <a:pt x="4501" y="7117"/>
                </a:cubicBezTo>
                <a:cubicBezTo>
                  <a:pt x="5006" y="6740"/>
                  <a:pt x="5711" y="6614"/>
                  <a:pt x="6429" y="6614"/>
                </a:cubicBezTo>
                <a:close/>
                <a:moveTo>
                  <a:pt x="736" y="1"/>
                </a:moveTo>
                <a:cubicBezTo>
                  <a:pt x="0" y="1"/>
                  <a:pt x="40" y="1211"/>
                  <a:pt x="832" y="1316"/>
                </a:cubicBezTo>
                <a:cubicBezTo>
                  <a:pt x="3446" y="1658"/>
                  <a:pt x="6543" y="2442"/>
                  <a:pt x="7639" y="5137"/>
                </a:cubicBezTo>
                <a:cubicBezTo>
                  <a:pt x="7685" y="5251"/>
                  <a:pt x="7726" y="5368"/>
                  <a:pt x="7762" y="5486"/>
                </a:cubicBezTo>
                <a:lnTo>
                  <a:pt x="7762" y="5486"/>
                </a:lnTo>
                <a:cubicBezTo>
                  <a:pt x="7320" y="5426"/>
                  <a:pt x="6870" y="5392"/>
                  <a:pt x="6432" y="5392"/>
                </a:cubicBezTo>
                <a:cubicBezTo>
                  <a:pt x="4232" y="5392"/>
                  <a:pt x="2297" y="6233"/>
                  <a:pt x="2772" y="8750"/>
                </a:cubicBezTo>
                <a:cubicBezTo>
                  <a:pt x="3035" y="10146"/>
                  <a:pt x="4318" y="10762"/>
                  <a:pt x="5586" y="10762"/>
                </a:cubicBezTo>
                <a:cubicBezTo>
                  <a:pt x="5967" y="10762"/>
                  <a:pt x="6347" y="10706"/>
                  <a:pt x="6698" y="10599"/>
                </a:cubicBezTo>
                <a:cubicBezTo>
                  <a:pt x="8253" y="10124"/>
                  <a:pt x="9047" y="8607"/>
                  <a:pt x="9212" y="7097"/>
                </a:cubicBezTo>
                <a:lnTo>
                  <a:pt x="9212" y="7097"/>
                </a:lnTo>
                <a:cubicBezTo>
                  <a:pt x="10176" y="7455"/>
                  <a:pt x="11046" y="8040"/>
                  <a:pt x="11792" y="8748"/>
                </a:cubicBezTo>
                <a:cubicBezTo>
                  <a:pt x="13832" y="10683"/>
                  <a:pt x="14239" y="13817"/>
                  <a:pt x="13306" y="16368"/>
                </a:cubicBezTo>
                <a:cubicBezTo>
                  <a:pt x="13131" y="16848"/>
                  <a:pt x="13523" y="17161"/>
                  <a:pt x="13925" y="17161"/>
                </a:cubicBezTo>
                <a:cubicBezTo>
                  <a:pt x="14188" y="17161"/>
                  <a:pt x="14454" y="17027"/>
                  <a:pt x="14568" y="16716"/>
                </a:cubicBezTo>
                <a:cubicBezTo>
                  <a:pt x="15967" y="12889"/>
                  <a:pt x="14500" y="8689"/>
                  <a:pt x="11057" y="6542"/>
                </a:cubicBezTo>
                <a:cubicBezTo>
                  <a:pt x="10590" y="6250"/>
                  <a:pt x="9938" y="5984"/>
                  <a:pt x="9201" y="5780"/>
                </a:cubicBezTo>
                <a:lnTo>
                  <a:pt x="9201" y="5780"/>
                </a:lnTo>
                <a:cubicBezTo>
                  <a:pt x="8713" y="1929"/>
                  <a:pt x="4203" y="447"/>
                  <a:pt x="832" y="7"/>
                </a:cubicBezTo>
                <a:cubicBezTo>
                  <a:pt x="799" y="3"/>
                  <a:pt x="767" y="1"/>
                  <a:pt x="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8"/>
        <p:cNvGrpSpPr/>
        <p:nvPr/>
      </p:nvGrpSpPr>
      <p:grpSpPr>
        <a:xfrm>
          <a:off x="0" y="0"/>
          <a:ext cx="0" cy="0"/>
          <a:chOff x="0" y="0"/>
          <a:chExt cx="0" cy="0"/>
        </a:xfrm>
      </p:grpSpPr>
      <p:pic>
        <p:nvPicPr>
          <p:cNvPr id="139" name="Google Shape;139;p7"/>
          <p:cNvPicPr preferRelativeResize="0"/>
          <p:nvPr/>
        </p:nvPicPr>
        <p:blipFill>
          <a:blip r:embed="rId2">
            <a:alphaModFix/>
          </a:blip>
          <a:stretch>
            <a:fillRect/>
          </a:stretch>
        </p:blipFill>
        <p:spPr>
          <a:xfrm>
            <a:off x="1" y="0"/>
            <a:ext cx="9144003" cy="5143501"/>
          </a:xfrm>
          <a:prstGeom prst="rect">
            <a:avLst/>
          </a:prstGeom>
          <a:noFill/>
          <a:ln>
            <a:noFill/>
          </a:ln>
        </p:spPr>
      </p:pic>
      <p:sp>
        <p:nvSpPr>
          <p:cNvPr id="140" name="Google Shape;140;p7"/>
          <p:cNvSpPr/>
          <p:nvPr/>
        </p:nvSpPr>
        <p:spPr>
          <a:xfrm>
            <a:off x="720000" y="540000"/>
            <a:ext cx="7704000" cy="564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7"/>
          <p:cNvSpPr txBox="1">
            <a:spLocks noGrp="1"/>
          </p:cNvSpPr>
          <p:nvPr>
            <p:ph type="subTitle" idx="1"/>
          </p:nvPr>
        </p:nvSpPr>
        <p:spPr>
          <a:xfrm>
            <a:off x="720000" y="2175925"/>
            <a:ext cx="3440100" cy="12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3" name="Google Shape;143;p7"/>
          <p:cNvGrpSpPr/>
          <p:nvPr/>
        </p:nvGrpSpPr>
        <p:grpSpPr>
          <a:xfrm>
            <a:off x="7221400" y="-145000"/>
            <a:ext cx="1243304" cy="1215559"/>
            <a:chOff x="7221400" y="-145000"/>
            <a:chExt cx="1243304" cy="1215559"/>
          </a:xfrm>
        </p:grpSpPr>
        <p:sp>
          <p:nvSpPr>
            <p:cNvPr id="144" name="Google Shape;144;p7"/>
            <p:cNvSpPr/>
            <p:nvPr/>
          </p:nvSpPr>
          <p:spPr>
            <a:xfrm>
              <a:off x="7221400" y="-145000"/>
              <a:ext cx="1243304" cy="1215559"/>
            </a:xfrm>
            <a:custGeom>
              <a:avLst/>
              <a:gdLst/>
              <a:ahLst/>
              <a:cxnLst/>
              <a:rect l="l" t="t" r="r" b="b"/>
              <a:pathLst>
                <a:path w="36700" h="35881" extrusionOk="0">
                  <a:moveTo>
                    <a:pt x="18712" y="5737"/>
                  </a:moveTo>
                  <a:cubicBezTo>
                    <a:pt x="19370" y="5737"/>
                    <a:pt x="20038" y="5789"/>
                    <a:pt x="20711" y="5896"/>
                  </a:cubicBezTo>
                  <a:cubicBezTo>
                    <a:pt x="26894" y="6890"/>
                    <a:pt x="31202" y="12529"/>
                    <a:pt x="30792" y="18752"/>
                  </a:cubicBezTo>
                  <a:cubicBezTo>
                    <a:pt x="30777" y="18998"/>
                    <a:pt x="30751" y="19243"/>
                    <a:pt x="30716" y="19484"/>
                  </a:cubicBezTo>
                  <a:cubicBezTo>
                    <a:pt x="29935" y="25531"/>
                    <a:pt x="24431" y="29661"/>
                    <a:pt x="18499" y="29661"/>
                  </a:cubicBezTo>
                  <a:cubicBezTo>
                    <a:pt x="18125" y="29661"/>
                    <a:pt x="17749" y="29644"/>
                    <a:pt x="17372" y="29611"/>
                  </a:cubicBezTo>
                  <a:cubicBezTo>
                    <a:pt x="17359" y="29610"/>
                    <a:pt x="17346" y="29609"/>
                    <a:pt x="17334" y="29609"/>
                  </a:cubicBezTo>
                  <a:cubicBezTo>
                    <a:pt x="17172" y="29609"/>
                    <a:pt x="17071" y="29697"/>
                    <a:pt x="17024" y="29811"/>
                  </a:cubicBezTo>
                  <a:cubicBezTo>
                    <a:pt x="12005" y="29079"/>
                    <a:pt x="7973" y="25918"/>
                    <a:pt x="6687" y="21472"/>
                  </a:cubicBezTo>
                  <a:lnTo>
                    <a:pt x="6682" y="21472"/>
                  </a:lnTo>
                  <a:cubicBezTo>
                    <a:pt x="6165" y="19685"/>
                    <a:pt x="6088" y="17687"/>
                    <a:pt x="6569" y="15557"/>
                  </a:cubicBezTo>
                  <a:cubicBezTo>
                    <a:pt x="7879" y="9749"/>
                    <a:pt x="12934" y="5737"/>
                    <a:pt x="18712" y="5737"/>
                  </a:cubicBezTo>
                  <a:close/>
                  <a:moveTo>
                    <a:pt x="16427" y="0"/>
                  </a:moveTo>
                  <a:cubicBezTo>
                    <a:pt x="16284" y="0"/>
                    <a:pt x="16150" y="81"/>
                    <a:pt x="16113" y="271"/>
                  </a:cubicBezTo>
                  <a:cubicBezTo>
                    <a:pt x="15832" y="1721"/>
                    <a:pt x="15822" y="3627"/>
                    <a:pt x="16175" y="5076"/>
                  </a:cubicBezTo>
                  <a:cubicBezTo>
                    <a:pt x="15247" y="5240"/>
                    <a:pt x="14335" y="5501"/>
                    <a:pt x="13465" y="5860"/>
                  </a:cubicBezTo>
                  <a:cubicBezTo>
                    <a:pt x="12983" y="6059"/>
                    <a:pt x="12528" y="6289"/>
                    <a:pt x="12081" y="6540"/>
                  </a:cubicBezTo>
                  <a:cubicBezTo>
                    <a:pt x="11801" y="6203"/>
                    <a:pt x="11509" y="5876"/>
                    <a:pt x="11242" y="5517"/>
                  </a:cubicBezTo>
                  <a:cubicBezTo>
                    <a:pt x="10955" y="5133"/>
                    <a:pt x="10724" y="4708"/>
                    <a:pt x="10442" y="4323"/>
                  </a:cubicBezTo>
                  <a:cubicBezTo>
                    <a:pt x="10363" y="4217"/>
                    <a:pt x="10260" y="4172"/>
                    <a:pt x="10161" y="4172"/>
                  </a:cubicBezTo>
                  <a:cubicBezTo>
                    <a:pt x="9944" y="4172"/>
                    <a:pt x="9747" y="4388"/>
                    <a:pt x="9874" y="4655"/>
                  </a:cubicBezTo>
                  <a:cubicBezTo>
                    <a:pt x="10242" y="5439"/>
                    <a:pt x="10923" y="6243"/>
                    <a:pt x="11620" y="6817"/>
                  </a:cubicBezTo>
                  <a:cubicBezTo>
                    <a:pt x="10596" y="7467"/>
                    <a:pt x="9673" y="8267"/>
                    <a:pt x="8870" y="9168"/>
                  </a:cubicBezTo>
                  <a:cubicBezTo>
                    <a:pt x="7662" y="8379"/>
                    <a:pt x="6719" y="7395"/>
                    <a:pt x="5715" y="6361"/>
                  </a:cubicBezTo>
                  <a:cubicBezTo>
                    <a:pt x="5651" y="6296"/>
                    <a:pt x="5576" y="6268"/>
                    <a:pt x="5502" y="6268"/>
                  </a:cubicBezTo>
                  <a:cubicBezTo>
                    <a:pt x="5282" y="6268"/>
                    <a:pt x="5074" y="6516"/>
                    <a:pt x="5208" y="6751"/>
                  </a:cubicBezTo>
                  <a:cubicBezTo>
                    <a:pt x="5935" y="8011"/>
                    <a:pt x="7118" y="9023"/>
                    <a:pt x="8337" y="9818"/>
                  </a:cubicBezTo>
                  <a:cubicBezTo>
                    <a:pt x="7471" y="10919"/>
                    <a:pt x="6784" y="12163"/>
                    <a:pt x="6287" y="13480"/>
                  </a:cubicBezTo>
                  <a:cubicBezTo>
                    <a:pt x="5867" y="13327"/>
                    <a:pt x="5437" y="13197"/>
                    <a:pt x="5022" y="13029"/>
                  </a:cubicBezTo>
                  <a:cubicBezTo>
                    <a:pt x="4607" y="12861"/>
                    <a:pt x="4203" y="12579"/>
                    <a:pt x="3751" y="12543"/>
                  </a:cubicBezTo>
                  <a:cubicBezTo>
                    <a:pt x="3748" y="12542"/>
                    <a:pt x="3745" y="12542"/>
                    <a:pt x="3741" y="12542"/>
                  </a:cubicBezTo>
                  <a:cubicBezTo>
                    <a:pt x="3607" y="12542"/>
                    <a:pt x="3502" y="12720"/>
                    <a:pt x="3582" y="12835"/>
                  </a:cubicBezTo>
                  <a:cubicBezTo>
                    <a:pt x="3858" y="13220"/>
                    <a:pt x="4354" y="13410"/>
                    <a:pt x="4775" y="13604"/>
                  </a:cubicBezTo>
                  <a:cubicBezTo>
                    <a:pt x="5191" y="13800"/>
                    <a:pt x="5625" y="13983"/>
                    <a:pt x="6066" y="14101"/>
                  </a:cubicBezTo>
                  <a:cubicBezTo>
                    <a:pt x="5646" y="15403"/>
                    <a:pt x="5400" y="16760"/>
                    <a:pt x="5374" y="18127"/>
                  </a:cubicBezTo>
                  <a:cubicBezTo>
                    <a:pt x="4845" y="18116"/>
                    <a:pt x="4313" y="18109"/>
                    <a:pt x="3780" y="18109"/>
                  </a:cubicBezTo>
                  <a:cubicBezTo>
                    <a:pt x="2639" y="18109"/>
                    <a:pt x="1493" y="18142"/>
                    <a:pt x="369" y="18239"/>
                  </a:cubicBezTo>
                  <a:cubicBezTo>
                    <a:pt x="1" y="18276"/>
                    <a:pt x="1" y="18788"/>
                    <a:pt x="369" y="18819"/>
                  </a:cubicBezTo>
                  <a:cubicBezTo>
                    <a:pt x="1501" y="18917"/>
                    <a:pt x="2652" y="18950"/>
                    <a:pt x="3795" y="18950"/>
                  </a:cubicBezTo>
                  <a:cubicBezTo>
                    <a:pt x="4324" y="18950"/>
                    <a:pt x="4851" y="18943"/>
                    <a:pt x="5374" y="18932"/>
                  </a:cubicBezTo>
                  <a:cubicBezTo>
                    <a:pt x="5432" y="20211"/>
                    <a:pt x="5683" y="21410"/>
                    <a:pt x="6077" y="22527"/>
                  </a:cubicBezTo>
                  <a:cubicBezTo>
                    <a:pt x="5104" y="22803"/>
                    <a:pt x="4135" y="23222"/>
                    <a:pt x="3311" y="23802"/>
                  </a:cubicBezTo>
                  <a:cubicBezTo>
                    <a:pt x="3125" y="23928"/>
                    <a:pt x="3235" y="24172"/>
                    <a:pt x="3418" y="24172"/>
                  </a:cubicBezTo>
                  <a:cubicBezTo>
                    <a:pt x="3448" y="24172"/>
                    <a:pt x="3481" y="24165"/>
                    <a:pt x="3515" y="24150"/>
                  </a:cubicBezTo>
                  <a:cubicBezTo>
                    <a:pt x="4422" y="23729"/>
                    <a:pt x="5318" y="23350"/>
                    <a:pt x="6265" y="23043"/>
                  </a:cubicBezTo>
                  <a:cubicBezTo>
                    <a:pt x="6798" y="24349"/>
                    <a:pt x="7551" y="25517"/>
                    <a:pt x="8482" y="26521"/>
                  </a:cubicBezTo>
                  <a:cubicBezTo>
                    <a:pt x="8444" y="26509"/>
                    <a:pt x="8403" y="26503"/>
                    <a:pt x="8361" y="26503"/>
                  </a:cubicBezTo>
                  <a:cubicBezTo>
                    <a:pt x="8276" y="26503"/>
                    <a:pt x="8189" y="26529"/>
                    <a:pt x="8114" y="26587"/>
                  </a:cubicBezTo>
                  <a:cubicBezTo>
                    <a:pt x="7572" y="27028"/>
                    <a:pt x="7131" y="27624"/>
                    <a:pt x="6624" y="28109"/>
                  </a:cubicBezTo>
                  <a:cubicBezTo>
                    <a:pt x="6111" y="28596"/>
                    <a:pt x="5562" y="29047"/>
                    <a:pt x="5010" y="29488"/>
                  </a:cubicBezTo>
                  <a:cubicBezTo>
                    <a:pt x="4782" y="29668"/>
                    <a:pt x="4993" y="30013"/>
                    <a:pt x="5236" y="30013"/>
                  </a:cubicBezTo>
                  <a:cubicBezTo>
                    <a:pt x="5283" y="30013"/>
                    <a:pt x="5332" y="30000"/>
                    <a:pt x="5379" y="29970"/>
                  </a:cubicBezTo>
                  <a:cubicBezTo>
                    <a:pt x="6003" y="29570"/>
                    <a:pt x="6588" y="29120"/>
                    <a:pt x="7146" y="28634"/>
                  </a:cubicBezTo>
                  <a:cubicBezTo>
                    <a:pt x="7690" y="28162"/>
                    <a:pt x="8304" y="27649"/>
                    <a:pt x="8678" y="27024"/>
                  </a:cubicBezTo>
                  <a:cubicBezTo>
                    <a:pt x="8728" y="26942"/>
                    <a:pt x="8739" y="26866"/>
                    <a:pt x="8728" y="26793"/>
                  </a:cubicBezTo>
                  <a:lnTo>
                    <a:pt x="8728" y="26793"/>
                  </a:lnTo>
                  <a:cubicBezTo>
                    <a:pt x="9651" y="27731"/>
                    <a:pt x="10730" y="28500"/>
                    <a:pt x="11930" y="29094"/>
                  </a:cubicBezTo>
                  <a:cubicBezTo>
                    <a:pt x="11653" y="29488"/>
                    <a:pt x="11408" y="29897"/>
                    <a:pt x="11218" y="30349"/>
                  </a:cubicBezTo>
                  <a:cubicBezTo>
                    <a:pt x="11049" y="30744"/>
                    <a:pt x="10798" y="31246"/>
                    <a:pt x="10931" y="31675"/>
                  </a:cubicBezTo>
                  <a:cubicBezTo>
                    <a:pt x="10956" y="31762"/>
                    <a:pt x="11030" y="31811"/>
                    <a:pt x="11107" y="31811"/>
                  </a:cubicBezTo>
                  <a:cubicBezTo>
                    <a:pt x="11153" y="31811"/>
                    <a:pt x="11200" y="31794"/>
                    <a:pt x="11238" y="31758"/>
                  </a:cubicBezTo>
                  <a:cubicBezTo>
                    <a:pt x="11560" y="31460"/>
                    <a:pt x="11657" y="30912"/>
                    <a:pt x="11852" y="30527"/>
                  </a:cubicBezTo>
                  <a:cubicBezTo>
                    <a:pt x="12057" y="30121"/>
                    <a:pt x="12297" y="29743"/>
                    <a:pt x="12564" y="29384"/>
                  </a:cubicBezTo>
                  <a:cubicBezTo>
                    <a:pt x="13783" y="29901"/>
                    <a:pt x="15099" y="30250"/>
                    <a:pt x="16487" y="30378"/>
                  </a:cubicBezTo>
                  <a:cubicBezTo>
                    <a:pt x="16097" y="31985"/>
                    <a:pt x="15935" y="33937"/>
                    <a:pt x="16113" y="35546"/>
                  </a:cubicBezTo>
                  <a:cubicBezTo>
                    <a:pt x="16137" y="35744"/>
                    <a:pt x="16336" y="35881"/>
                    <a:pt x="16512" y="35881"/>
                  </a:cubicBezTo>
                  <a:cubicBezTo>
                    <a:pt x="16640" y="35881"/>
                    <a:pt x="16757" y="35808"/>
                    <a:pt x="16785" y="35632"/>
                  </a:cubicBezTo>
                  <a:cubicBezTo>
                    <a:pt x="17036" y="33982"/>
                    <a:pt x="17123" y="32103"/>
                    <a:pt x="17067" y="30418"/>
                  </a:cubicBezTo>
                  <a:lnTo>
                    <a:pt x="17067" y="30418"/>
                  </a:lnTo>
                  <a:cubicBezTo>
                    <a:pt x="17276" y="30429"/>
                    <a:pt x="17496" y="30434"/>
                    <a:pt x="17712" y="30434"/>
                  </a:cubicBezTo>
                  <a:cubicBezTo>
                    <a:pt x="17731" y="30434"/>
                    <a:pt x="17742" y="30429"/>
                    <a:pt x="17762" y="30424"/>
                  </a:cubicBezTo>
                  <a:cubicBezTo>
                    <a:pt x="18131" y="30459"/>
                    <a:pt x="18500" y="30476"/>
                    <a:pt x="18868" y="30476"/>
                  </a:cubicBezTo>
                  <a:cubicBezTo>
                    <a:pt x="19570" y="30476"/>
                    <a:pt x="20270" y="30414"/>
                    <a:pt x="20959" y="30301"/>
                  </a:cubicBezTo>
                  <a:cubicBezTo>
                    <a:pt x="21000" y="30568"/>
                    <a:pt x="21067" y="30833"/>
                    <a:pt x="21128" y="31090"/>
                  </a:cubicBezTo>
                  <a:cubicBezTo>
                    <a:pt x="21234" y="31577"/>
                    <a:pt x="21359" y="32058"/>
                    <a:pt x="21501" y="32534"/>
                  </a:cubicBezTo>
                  <a:cubicBezTo>
                    <a:pt x="21552" y="32708"/>
                    <a:pt x="21690" y="32783"/>
                    <a:pt x="21830" y="32783"/>
                  </a:cubicBezTo>
                  <a:cubicBezTo>
                    <a:pt x="22040" y="32783"/>
                    <a:pt x="22255" y="32612"/>
                    <a:pt x="22178" y="32350"/>
                  </a:cubicBezTo>
                  <a:cubicBezTo>
                    <a:pt x="22040" y="31875"/>
                    <a:pt x="21890" y="31398"/>
                    <a:pt x="21742" y="30921"/>
                  </a:cubicBezTo>
                  <a:cubicBezTo>
                    <a:pt x="21671" y="30686"/>
                    <a:pt x="21614" y="30440"/>
                    <a:pt x="21532" y="30205"/>
                  </a:cubicBezTo>
                  <a:cubicBezTo>
                    <a:pt x="22793" y="29938"/>
                    <a:pt x="24006" y="29486"/>
                    <a:pt x="25133" y="28872"/>
                  </a:cubicBezTo>
                  <a:cubicBezTo>
                    <a:pt x="25605" y="29603"/>
                    <a:pt x="26137" y="30306"/>
                    <a:pt x="26664" y="30997"/>
                  </a:cubicBezTo>
                  <a:cubicBezTo>
                    <a:pt x="27188" y="31684"/>
                    <a:pt x="27684" y="32442"/>
                    <a:pt x="28304" y="33047"/>
                  </a:cubicBezTo>
                  <a:cubicBezTo>
                    <a:pt x="28370" y="33113"/>
                    <a:pt x="28448" y="33141"/>
                    <a:pt x="28524" y="33141"/>
                  </a:cubicBezTo>
                  <a:cubicBezTo>
                    <a:pt x="28747" y="33141"/>
                    <a:pt x="28953" y="32898"/>
                    <a:pt x="28811" y="32657"/>
                  </a:cubicBezTo>
                  <a:cubicBezTo>
                    <a:pt x="28374" y="31909"/>
                    <a:pt x="27765" y="31237"/>
                    <a:pt x="27227" y="30557"/>
                  </a:cubicBezTo>
                  <a:cubicBezTo>
                    <a:pt x="26706" y="29896"/>
                    <a:pt x="26168" y="29230"/>
                    <a:pt x="25594" y="28605"/>
                  </a:cubicBezTo>
                  <a:cubicBezTo>
                    <a:pt x="26787" y="27899"/>
                    <a:pt x="27858" y="26996"/>
                    <a:pt x="28764" y="25942"/>
                  </a:cubicBezTo>
                  <a:cubicBezTo>
                    <a:pt x="28780" y="25947"/>
                    <a:pt x="28790" y="25961"/>
                    <a:pt x="28806" y="25967"/>
                  </a:cubicBezTo>
                  <a:cubicBezTo>
                    <a:pt x="29538" y="26275"/>
                    <a:pt x="30167" y="26669"/>
                    <a:pt x="30777" y="27171"/>
                  </a:cubicBezTo>
                  <a:cubicBezTo>
                    <a:pt x="30854" y="27233"/>
                    <a:pt x="30937" y="27259"/>
                    <a:pt x="31018" y="27259"/>
                  </a:cubicBezTo>
                  <a:cubicBezTo>
                    <a:pt x="31315" y="27259"/>
                    <a:pt x="31573" y="26900"/>
                    <a:pt x="31290" y="26659"/>
                  </a:cubicBezTo>
                  <a:cubicBezTo>
                    <a:pt x="30675" y="26126"/>
                    <a:pt x="29927" y="25721"/>
                    <a:pt x="29149" y="25481"/>
                  </a:cubicBezTo>
                  <a:cubicBezTo>
                    <a:pt x="29703" y="24775"/>
                    <a:pt x="30184" y="24006"/>
                    <a:pt x="30568" y="23172"/>
                  </a:cubicBezTo>
                  <a:cubicBezTo>
                    <a:pt x="30761" y="22762"/>
                    <a:pt x="30920" y="22335"/>
                    <a:pt x="31059" y="21906"/>
                  </a:cubicBezTo>
                  <a:cubicBezTo>
                    <a:pt x="31069" y="21906"/>
                    <a:pt x="31069" y="21911"/>
                    <a:pt x="31080" y="21911"/>
                  </a:cubicBezTo>
                  <a:cubicBezTo>
                    <a:pt x="32719" y="22388"/>
                    <a:pt x="34486" y="22809"/>
                    <a:pt x="36191" y="22931"/>
                  </a:cubicBezTo>
                  <a:cubicBezTo>
                    <a:pt x="36201" y="22932"/>
                    <a:pt x="36210" y="22932"/>
                    <a:pt x="36219" y="22932"/>
                  </a:cubicBezTo>
                  <a:cubicBezTo>
                    <a:pt x="36621" y="22932"/>
                    <a:pt x="36700" y="22274"/>
                    <a:pt x="36288" y="22184"/>
                  </a:cubicBezTo>
                  <a:cubicBezTo>
                    <a:pt x="34640" y="21815"/>
                    <a:pt x="32908" y="21611"/>
                    <a:pt x="31237" y="21373"/>
                  </a:cubicBezTo>
                  <a:cubicBezTo>
                    <a:pt x="31574" y="20165"/>
                    <a:pt x="31713" y="18905"/>
                    <a:pt x="31683" y="17650"/>
                  </a:cubicBezTo>
                  <a:lnTo>
                    <a:pt x="31683" y="17650"/>
                  </a:lnTo>
                  <a:cubicBezTo>
                    <a:pt x="32238" y="17716"/>
                    <a:pt x="32820" y="17760"/>
                    <a:pt x="33395" y="17760"/>
                  </a:cubicBezTo>
                  <a:cubicBezTo>
                    <a:pt x="33886" y="17760"/>
                    <a:pt x="34371" y="17728"/>
                    <a:pt x="34828" y="17650"/>
                  </a:cubicBezTo>
                  <a:cubicBezTo>
                    <a:pt x="35213" y="17588"/>
                    <a:pt x="35115" y="16983"/>
                    <a:pt x="34741" y="16983"/>
                  </a:cubicBezTo>
                  <a:cubicBezTo>
                    <a:pt x="33721" y="16989"/>
                    <a:pt x="32687" y="17085"/>
                    <a:pt x="31663" y="17132"/>
                  </a:cubicBezTo>
                  <a:cubicBezTo>
                    <a:pt x="31582" y="15872"/>
                    <a:pt x="31334" y="14622"/>
                    <a:pt x="30910" y="13428"/>
                  </a:cubicBezTo>
                  <a:cubicBezTo>
                    <a:pt x="32559" y="13054"/>
                    <a:pt x="34541" y="12460"/>
                    <a:pt x="35832" y="11415"/>
                  </a:cubicBezTo>
                  <a:cubicBezTo>
                    <a:pt x="36079" y="11214"/>
                    <a:pt x="35857" y="10841"/>
                    <a:pt x="35586" y="10841"/>
                  </a:cubicBezTo>
                  <a:cubicBezTo>
                    <a:pt x="35561" y="10841"/>
                    <a:pt x="35535" y="10845"/>
                    <a:pt x="35509" y="10852"/>
                  </a:cubicBezTo>
                  <a:cubicBezTo>
                    <a:pt x="34680" y="11088"/>
                    <a:pt x="33916" y="11559"/>
                    <a:pt x="33127" y="11892"/>
                  </a:cubicBezTo>
                  <a:cubicBezTo>
                    <a:pt x="32324" y="12235"/>
                    <a:pt x="31504" y="12517"/>
                    <a:pt x="30684" y="12814"/>
                  </a:cubicBezTo>
                  <a:cubicBezTo>
                    <a:pt x="30172" y="11564"/>
                    <a:pt x="29469" y="10396"/>
                    <a:pt x="28604" y="9362"/>
                  </a:cubicBezTo>
                  <a:cubicBezTo>
                    <a:pt x="29362" y="9107"/>
                    <a:pt x="30188" y="8706"/>
                    <a:pt x="30740" y="8215"/>
                  </a:cubicBezTo>
                  <a:cubicBezTo>
                    <a:pt x="30983" y="7997"/>
                    <a:pt x="30754" y="7680"/>
                    <a:pt x="30491" y="7680"/>
                  </a:cubicBezTo>
                  <a:cubicBezTo>
                    <a:pt x="30444" y="7680"/>
                    <a:pt x="30397" y="7691"/>
                    <a:pt x="30350" y="7713"/>
                  </a:cubicBezTo>
                  <a:cubicBezTo>
                    <a:pt x="29942" y="7902"/>
                    <a:pt x="29566" y="8199"/>
                    <a:pt x="29173" y="8424"/>
                  </a:cubicBezTo>
                  <a:cubicBezTo>
                    <a:pt x="28856" y="8604"/>
                    <a:pt x="28533" y="8762"/>
                    <a:pt x="28215" y="8932"/>
                  </a:cubicBezTo>
                  <a:cubicBezTo>
                    <a:pt x="28093" y="8794"/>
                    <a:pt x="27981" y="8656"/>
                    <a:pt x="27853" y="8527"/>
                  </a:cubicBezTo>
                  <a:cubicBezTo>
                    <a:pt x="27083" y="7770"/>
                    <a:pt x="26222" y="7129"/>
                    <a:pt x="25296" y="6606"/>
                  </a:cubicBezTo>
                  <a:cubicBezTo>
                    <a:pt x="26439" y="5515"/>
                    <a:pt x="27392" y="4163"/>
                    <a:pt x="28380" y="2939"/>
                  </a:cubicBezTo>
                  <a:cubicBezTo>
                    <a:pt x="28629" y="2624"/>
                    <a:pt x="28355" y="2208"/>
                    <a:pt x="28061" y="2208"/>
                  </a:cubicBezTo>
                  <a:cubicBezTo>
                    <a:pt x="27968" y="2208"/>
                    <a:pt x="27872" y="2250"/>
                    <a:pt x="27791" y="2350"/>
                  </a:cubicBezTo>
                  <a:cubicBezTo>
                    <a:pt x="26756" y="3616"/>
                    <a:pt x="25569" y="4887"/>
                    <a:pt x="24717" y="6284"/>
                  </a:cubicBezTo>
                  <a:cubicBezTo>
                    <a:pt x="23673" y="5763"/>
                    <a:pt x="22555" y="5393"/>
                    <a:pt x="21409" y="5158"/>
                  </a:cubicBezTo>
                  <a:cubicBezTo>
                    <a:pt x="21466" y="4343"/>
                    <a:pt x="21466" y="3549"/>
                    <a:pt x="21608" y="2740"/>
                  </a:cubicBezTo>
                  <a:cubicBezTo>
                    <a:pt x="21655" y="2469"/>
                    <a:pt x="21427" y="2290"/>
                    <a:pt x="21219" y="2290"/>
                  </a:cubicBezTo>
                  <a:cubicBezTo>
                    <a:pt x="21081" y="2290"/>
                    <a:pt x="20952" y="2369"/>
                    <a:pt x="20917" y="2550"/>
                  </a:cubicBezTo>
                  <a:cubicBezTo>
                    <a:pt x="20763" y="3350"/>
                    <a:pt x="20681" y="4226"/>
                    <a:pt x="20819" y="5040"/>
                  </a:cubicBezTo>
                  <a:cubicBezTo>
                    <a:pt x="20083" y="4923"/>
                    <a:pt x="19335" y="4864"/>
                    <a:pt x="18588" y="4864"/>
                  </a:cubicBezTo>
                  <a:cubicBezTo>
                    <a:pt x="17954" y="4864"/>
                    <a:pt x="17320" y="4906"/>
                    <a:pt x="16692" y="4994"/>
                  </a:cubicBezTo>
                  <a:cubicBezTo>
                    <a:pt x="16799" y="4307"/>
                    <a:pt x="16799" y="3601"/>
                    <a:pt x="16814" y="2904"/>
                  </a:cubicBezTo>
                  <a:cubicBezTo>
                    <a:pt x="16836" y="2069"/>
                    <a:pt x="16928" y="1209"/>
                    <a:pt x="16856" y="375"/>
                  </a:cubicBezTo>
                  <a:cubicBezTo>
                    <a:pt x="16835" y="148"/>
                    <a:pt x="16622" y="0"/>
                    <a:pt x="1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7926476" y="326257"/>
              <a:ext cx="64875" cy="103665"/>
            </a:xfrm>
            <a:custGeom>
              <a:avLst/>
              <a:gdLst/>
              <a:ahLst/>
              <a:cxnLst/>
              <a:rect l="l" t="t" r="r" b="b"/>
              <a:pathLst>
                <a:path w="1915" h="3060" extrusionOk="0">
                  <a:moveTo>
                    <a:pt x="348" y="0"/>
                  </a:moveTo>
                  <a:cubicBezTo>
                    <a:pt x="120" y="0"/>
                    <a:pt x="0" y="338"/>
                    <a:pt x="197" y="504"/>
                  </a:cubicBezTo>
                  <a:cubicBezTo>
                    <a:pt x="518" y="774"/>
                    <a:pt x="733" y="1119"/>
                    <a:pt x="815" y="1530"/>
                  </a:cubicBezTo>
                  <a:cubicBezTo>
                    <a:pt x="895" y="1936"/>
                    <a:pt x="644" y="2331"/>
                    <a:pt x="756" y="2721"/>
                  </a:cubicBezTo>
                  <a:cubicBezTo>
                    <a:pt x="815" y="2930"/>
                    <a:pt x="974" y="3060"/>
                    <a:pt x="1157" y="3060"/>
                  </a:cubicBezTo>
                  <a:cubicBezTo>
                    <a:pt x="1239" y="3060"/>
                    <a:pt x="1326" y="3034"/>
                    <a:pt x="1412" y="2976"/>
                  </a:cubicBezTo>
                  <a:cubicBezTo>
                    <a:pt x="1915" y="2638"/>
                    <a:pt x="1820" y="1787"/>
                    <a:pt x="1644" y="1288"/>
                  </a:cubicBezTo>
                  <a:cubicBezTo>
                    <a:pt x="1441" y="705"/>
                    <a:pt x="1020" y="280"/>
                    <a:pt x="462" y="26"/>
                  </a:cubicBezTo>
                  <a:cubicBezTo>
                    <a:pt x="422" y="8"/>
                    <a:pt x="384"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7686154" y="392147"/>
              <a:ext cx="61657" cy="113964"/>
            </a:xfrm>
            <a:custGeom>
              <a:avLst/>
              <a:gdLst/>
              <a:ahLst/>
              <a:cxnLst/>
              <a:rect l="l" t="t" r="r" b="b"/>
              <a:pathLst>
                <a:path w="1820" h="3364" extrusionOk="0">
                  <a:moveTo>
                    <a:pt x="289" y="1"/>
                  </a:moveTo>
                  <a:cubicBezTo>
                    <a:pt x="193" y="1"/>
                    <a:pt x="111" y="46"/>
                    <a:pt x="73" y="137"/>
                  </a:cubicBezTo>
                  <a:cubicBezTo>
                    <a:pt x="61" y="165"/>
                    <a:pt x="66" y="193"/>
                    <a:pt x="65" y="223"/>
                  </a:cubicBezTo>
                  <a:cubicBezTo>
                    <a:pt x="60" y="236"/>
                    <a:pt x="53" y="252"/>
                    <a:pt x="45" y="278"/>
                  </a:cubicBezTo>
                  <a:cubicBezTo>
                    <a:pt x="22" y="351"/>
                    <a:pt x="1" y="418"/>
                    <a:pt x="15" y="496"/>
                  </a:cubicBezTo>
                  <a:cubicBezTo>
                    <a:pt x="64" y="764"/>
                    <a:pt x="183" y="1027"/>
                    <a:pt x="272" y="1286"/>
                  </a:cubicBezTo>
                  <a:cubicBezTo>
                    <a:pt x="380" y="1598"/>
                    <a:pt x="459" y="1921"/>
                    <a:pt x="499" y="2250"/>
                  </a:cubicBezTo>
                  <a:cubicBezTo>
                    <a:pt x="538" y="2560"/>
                    <a:pt x="427" y="2835"/>
                    <a:pt x="578" y="3129"/>
                  </a:cubicBezTo>
                  <a:cubicBezTo>
                    <a:pt x="649" y="3268"/>
                    <a:pt x="788" y="3363"/>
                    <a:pt x="938" y="3363"/>
                  </a:cubicBezTo>
                  <a:cubicBezTo>
                    <a:pt x="988" y="3363"/>
                    <a:pt x="1040" y="3352"/>
                    <a:pt x="1090" y="3329"/>
                  </a:cubicBezTo>
                  <a:cubicBezTo>
                    <a:pt x="1820" y="2989"/>
                    <a:pt x="1432" y="1935"/>
                    <a:pt x="1218" y="1369"/>
                  </a:cubicBezTo>
                  <a:cubicBezTo>
                    <a:pt x="1107" y="1075"/>
                    <a:pt x="967" y="794"/>
                    <a:pt x="819" y="517"/>
                  </a:cubicBezTo>
                  <a:cubicBezTo>
                    <a:pt x="754" y="394"/>
                    <a:pt x="689" y="245"/>
                    <a:pt x="572" y="159"/>
                  </a:cubicBezTo>
                  <a:cubicBezTo>
                    <a:pt x="546" y="138"/>
                    <a:pt x="504" y="118"/>
                    <a:pt x="463" y="101"/>
                  </a:cubicBezTo>
                  <a:cubicBezTo>
                    <a:pt x="418" y="48"/>
                    <a:pt x="367" y="4"/>
                    <a:pt x="296" y="1"/>
                  </a:cubicBezTo>
                  <a:cubicBezTo>
                    <a:pt x="293" y="1"/>
                    <a:pt x="291" y="1"/>
                    <a:pt x="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487468" y="332287"/>
              <a:ext cx="721557" cy="347007"/>
            </a:xfrm>
            <a:custGeom>
              <a:avLst/>
              <a:gdLst/>
              <a:ahLst/>
              <a:cxnLst/>
              <a:rect l="l" t="t" r="r" b="b"/>
              <a:pathLst>
                <a:path w="21299" h="10243" extrusionOk="0">
                  <a:moveTo>
                    <a:pt x="20510" y="1"/>
                  </a:moveTo>
                  <a:cubicBezTo>
                    <a:pt x="20376" y="1"/>
                    <a:pt x="20232" y="110"/>
                    <a:pt x="20085" y="388"/>
                  </a:cubicBezTo>
                  <a:cubicBezTo>
                    <a:pt x="19919" y="698"/>
                    <a:pt x="19963" y="1069"/>
                    <a:pt x="19968" y="1420"/>
                  </a:cubicBezTo>
                  <a:cubicBezTo>
                    <a:pt x="20005" y="3851"/>
                    <a:pt x="17997" y="5827"/>
                    <a:pt x="15900" y="7061"/>
                  </a:cubicBezTo>
                  <a:cubicBezTo>
                    <a:pt x="13392" y="8536"/>
                    <a:pt x="10555" y="9136"/>
                    <a:pt x="7693" y="9136"/>
                  </a:cubicBezTo>
                  <a:cubicBezTo>
                    <a:pt x="6188" y="9136"/>
                    <a:pt x="4676" y="8970"/>
                    <a:pt x="3201" y="8678"/>
                  </a:cubicBezTo>
                  <a:cubicBezTo>
                    <a:pt x="2538" y="8546"/>
                    <a:pt x="878" y="7102"/>
                    <a:pt x="370" y="7102"/>
                  </a:cubicBezTo>
                  <a:cubicBezTo>
                    <a:pt x="321" y="7102"/>
                    <a:pt x="283" y="7115"/>
                    <a:pt x="258" y="7144"/>
                  </a:cubicBezTo>
                  <a:cubicBezTo>
                    <a:pt x="0" y="7434"/>
                    <a:pt x="62" y="7907"/>
                    <a:pt x="299" y="8214"/>
                  </a:cubicBezTo>
                  <a:cubicBezTo>
                    <a:pt x="534" y="8522"/>
                    <a:pt x="898" y="8699"/>
                    <a:pt x="1255" y="8850"/>
                  </a:cubicBezTo>
                  <a:cubicBezTo>
                    <a:pt x="3415" y="9767"/>
                    <a:pt x="5785" y="10242"/>
                    <a:pt x="8135" y="10242"/>
                  </a:cubicBezTo>
                  <a:cubicBezTo>
                    <a:pt x="13121" y="10242"/>
                    <a:pt x="18015" y="8101"/>
                    <a:pt x="20608" y="3487"/>
                  </a:cubicBezTo>
                  <a:cubicBezTo>
                    <a:pt x="20961" y="2858"/>
                    <a:pt x="21299" y="2151"/>
                    <a:pt x="21257" y="1408"/>
                  </a:cubicBezTo>
                  <a:cubicBezTo>
                    <a:pt x="21243" y="1158"/>
                    <a:pt x="21083" y="560"/>
                    <a:pt x="20844" y="230"/>
                  </a:cubicBezTo>
                  <a:cubicBezTo>
                    <a:pt x="20744" y="92"/>
                    <a:pt x="20631" y="1"/>
                    <a:pt x="20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7"/>
          <p:cNvGrpSpPr/>
          <p:nvPr/>
        </p:nvGrpSpPr>
        <p:grpSpPr>
          <a:xfrm>
            <a:off x="6869650" y="-145000"/>
            <a:ext cx="351750" cy="522100"/>
            <a:chOff x="10179075" y="819050"/>
            <a:chExt cx="351750" cy="522100"/>
          </a:xfrm>
        </p:grpSpPr>
        <p:sp>
          <p:nvSpPr>
            <p:cNvPr id="149" name="Google Shape;149;p7"/>
            <p:cNvSpPr/>
            <p:nvPr/>
          </p:nvSpPr>
          <p:spPr>
            <a:xfrm>
              <a:off x="10365175" y="100727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0333200" y="81905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10179075" y="120160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txBox="1">
            <a:spLocks noGrp="1"/>
          </p:cNvSpPr>
          <p:nvPr>
            <p:ph type="subTitle" idx="2"/>
          </p:nvPr>
        </p:nvSpPr>
        <p:spPr>
          <a:xfrm>
            <a:off x="720000" y="4080900"/>
            <a:ext cx="3440100" cy="38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0"/>
        <p:cNvGrpSpPr/>
        <p:nvPr/>
      </p:nvGrpSpPr>
      <p:grpSpPr>
        <a:xfrm>
          <a:off x="0" y="0"/>
          <a:ext cx="0" cy="0"/>
          <a:chOff x="0" y="0"/>
          <a:chExt cx="0" cy="0"/>
        </a:xfrm>
      </p:grpSpPr>
      <p:pic>
        <p:nvPicPr>
          <p:cNvPr id="171" name="Google Shape;171;p9"/>
          <p:cNvPicPr preferRelativeResize="0"/>
          <p:nvPr/>
        </p:nvPicPr>
        <p:blipFill>
          <a:blip r:embed="rId2">
            <a:alphaModFix/>
          </a:blip>
          <a:stretch>
            <a:fillRect/>
          </a:stretch>
        </p:blipFill>
        <p:spPr>
          <a:xfrm>
            <a:off x="1" y="0"/>
            <a:ext cx="9144003" cy="5143501"/>
          </a:xfrm>
          <a:prstGeom prst="rect">
            <a:avLst/>
          </a:prstGeom>
          <a:noFill/>
          <a:ln>
            <a:noFill/>
          </a:ln>
        </p:spPr>
      </p:pic>
      <p:sp>
        <p:nvSpPr>
          <p:cNvPr id="172" name="Google Shape;172;p9"/>
          <p:cNvSpPr/>
          <p:nvPr/>
        </p:nvSpPr>
        <p:spPr>
          <a:xfrm>
            <a:off x="2646000" y="1256738"/>
            <a:ext cx="3852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txBox="1">
            <a:spLocks noGrp="1"/>
          </p:cNvSpPr>
          <p:nvPr>
            <p:ph type="subTitle" idx="1"/>
          </p:nvPr>
        </p:nvSpPr>
        <p:spPr>
          <a:xfrm>
            <a:off x="2729725" y="2434438"/>
            <a:ext cx="3684600" cy="145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9"/>
          <p:cNvSpPr txBox="1">
            <a:spLocks noGrp="1"/>
          </p:cNvSpPr>
          <p:nvPr>
            <p:ph type="title"/>
          </p:nvPr>
        </p:nvSpPr>
        <p:spPr>
          <a:xfrm>
            <a:off x="2646000" y="1256738"/>
            <a:ext cx="3852000" cy="705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5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9"/>
          <p:cNvSpPr/>
          <p:nvPr/>
        </p:nvSpPr>
        <p:spPr>
          <a:xfrm rot="-2700000">
            <a:off x="-30234" y="2164503"/>
            <a:ext cx="605580" cy="814497"/>
          </a:xfrm>
          <a:custGeom>
            <a:avLst/>
            <a:gdLst/>
            <a:ahLst/>
            <a:cxnLst/>
            <a:rect l="l" t="t" r="r" b="b"/>
            <a:pathLst>
              <a:path w="16305" h="21930" extrusionOk="0">
                <a:moveTo>
                  <a:pt x="6320" y="5625"/>
                </a:moveTo>
                <a:cubicBezTo>
                  <a:pt x="6954" y="5625"/>
                  <a:pt x="7602" y="5803"/>
                  <a:pt x="8200" y="6133"/>
                </a:cubicBezTo>
                <a:cubicBezTo>
                  <a:pt x="8225" y="6148"/>
                  <a:pt x="8253" y="6155"/>
                  <a:pt x="8279" y="6157"/>
                </a:cubicBezTo>
                <a:cubicBezTo>
                  <a:pt x="8276" y="6216"/>
                  <a:pt x="8273" y="6278"/>
                  <a:pt x="8268" y="6341"/>
                </a:cubicBezTo>
                <a:cubicBezTo>
                  <a:pt x="8136" y="7865"/>
                  <a:pt x="7247" y="9600"/>
                  <a:pt x="5634" y="9945"/>
                </a:cubicBezTo>
                <a:cubicBezTo>
                  <a:pt x="5482" y="9977"/>
                  <a:pt x="5329" y="9993"/>
                  <a:pt x="5176" y="9993"/>
                </a:cubicBezTo>
                <a:cubicBezTo>
                  <a:pt x="4492" y="9993"/>
                  <a:pt x="3829" y="9670"/>
                  <a:pt x="3473" y="9052"/>
                </a:cubicBezTo>
                <a:cubicBezTo>
                  <a:pt x="3019" y="8265"/>
                  <a:pt x="3403" y="7344"/>
                  <a:pt x="3950" y="6713"/>
                </a:cubicBezTo>
                <a:cubicBezTo>
                  <a:pt x="4600" y="5964"/>
                  <a:pt x="5447" y="5625"/>
                  <a:pt x="6320" y="5625"/>
                </a:cubicBezTo>
                <a:close/>
                <a:moveTo>
                  <a:pt x="3467" y="459"/>
                </a:moveTo>
                <a:cubicBezTo>
                  <a:pt x="5007" y="459"/>
                  <a:pt x="6589" y="1055"/>
                  <a:pt x="7763" y="1998"/>
                </a:cubicBezTo>
                <a:cubicBezTo>
                  <a:pt x="9046" y="3027"/>
                  <a:pt x="9981" y="4570"/>
                  <a:pt x="10168" y="6202"/>
                </a:cubicBezTo>
                <a:cubicBezTo>
                  <a:pt x="10147" y="6216"/>
                  <a:pt x="10127" y="6231"/>
                  <a:pt x="10108" y="6249"/>
                </a:cubicBezTo>
                <a:cubicBezTo>
                  <a:pt x="10013" y="6341"/>
                  <a:pt x="10091" y="6458"/>
                  <a:pt x="10193" y="6483"/>
                </a:cubicBezTo>
                <a:cubicBezTo>
                  <a:pt x="10225" y="7017"/>
                  <a:pt x="10178" y="7559"/>
                  <a:pt x="10033" y="8094"/>
                </a:cubicBezTo>
                <a:cubicBezTo>
                  <a:pt x="9525" y="9969"/>
                  <a:pt x="7853" y="11553"/>
                  <a:pt x="5894" y="11553"/>
                </a:cubicBezTo>
                <a:cubicBezTo>
                  <a:pt x="5674" y="11553"/>
                  <a:pt x="5451" y="11533"/>
                  <a:pt x="5225" y="11492"/>
                </a:cubicBezTo>
                <a:cubicBezTo>
                  <a:pt x="3034" y="11086"/>
                  <a:pt x="1518" y="8971"/>
                  <a:pt x="2350" y="6792"/>
                </a:cubicBezTo>
                <a:cubicBezTo>
                  <a:pt x="3001" y="5083"/>
                  <a:pt x="4603" y="4247"/>
                  <a:pt x="6278" y="4247"/>
                </a:cubicBezTo>
                <a:cubicBezTo>
                  <a:pt x="6797" y="4247"/>
                  <a:pt x="7322" y="4327"/>
                  <a:pt x="7828" y="4486"/>
                </a:cubicBezTo>
                <a:cubicBezTo>
                  <a:pt x="8049" y="4836"/>
                  <a:pt x="8201" y="5227"/>
                  <a:pt x="8257" y="5671"/>
                </a:cubicBezTo>
                <a:cubicBezTo>
                  <a:pt x="7692" y="5308"/>
                  <a:pt x="7053" y="5139"/>
                  <a:pt x="6415" y="5139"/>
                </a:cubicBezTo>
                <a:cubicBezTo>
                  <a:pt x="5120" y="5139"/>
                  <a:pt x="3829" y="5835"/>
                  <a:pt x="3170" y="7020"/>
                </a:cubicBezTo>
                <a:cubicBezTo>
                  <a:pt x="2745" y="7783"/>
                  <a:pt x="2651" y="8689"/>
                  <a:pt x="3170" y="9433"/>
                </a:cubicBezTo>
                <a:cubicBezTo>
                  <a:pt x="3623" y="10083"/>
                  <a:pt x="4367" y="10451"/>
                  <a:pt x="5153" y="10451"/>
                </a:cubicBezTo>
                <a:cubicBezTo>
                  <a:pt x="5180" y="10451"/>
                  <a:pt x="5208" y="10451"/>
                  <a:pt x="5236" y="10450"/>
                </a:cubicBezTo>
                <a:cubicBezTo>
                  <a:pt x="7268" y="10380"/>
                  <a:pt x="8505" y="8312"/>
                  <a:pt x="8697" y="6484"/>
                </a:cubicBezTo>
                <a:cubicBezTo>
                  <a:pt x="8771" y="5768"/>
                  <a:pt x="8674" y="5067"/>
                  <a:pt x="8354" y="4448"/>
                </a:cubicBezTo>
                <a:cubicBezTo>
                  <a:pt x="8411" y="4346"/>
                  <a:pt x="8396" y="4215"/>
                  <a:pt x="8255" y="4156"/>
                </a:cubicBezTo>
                <a:cubicBezTo>
                  <a:pt x="8222" y="4142"/>
                  <a:pt x="8191" y="4131"/>
                  <a:pt x="8158" y="4119"/>
                </a:cubicBezTo>
                <a:cubicBezTo>
                  <a:pt x="8102" y="4037"/>
                  <a:pt x="8043" y="3957"/>
                  <a:pt x="7980" y="3879"/>
                </a:cubicBezTo>
                <a:cubicBezTo>
                  <a:pt x="7319" y="3083"/>
                  <a:pt x="6350" y="2523"/>
                  <a:pt x="5460" y="2021"/>
                </a:cubicBezTo>
                <a:cubicBezTo>
                  <a:pt x="4555" y="1511"/>
                  <a:pt x="3587" y="1085"/>
                  <a:pt x="2563" y="881"/>
                </a:cubicBezTo>
                <a:cubicBezTo>
                  <a:pt x="2269" y="822"/>
                  <a:pt x="1958" y="777"/>
                  <a:pt x="1649" y="767"/>
                </a:cubicBezTo>
                <a:cubicBezTo>
                  <a:pt x="2228" y="557"/>
                  <a:pt x="2844" y="459"/>
                  <a:pt x="3467" y="459"/>
                </a:cubicBezTo>
                <a:close/>
                <a:moveTo>
                  <a:pt x="11295" y="12870"/>
                </a:moveTo>
                <a:cubicBezTo>
                  <a:pt x="11702" y="12870"/>
                  <a:pt x="12038" y="13345"/>
                  <a:pt x="12243" y="13635"/>
                </a:cubicBezTo>
                <a:cubicBezTo>
                  <a:pt x="12247" y="13640"/>
                  <a:pt x="12252" y="13645"/>
                  <a:pt x="12256" y="13650"/>
                </a:cubicBezTo>
                <a:cubicBezTo>
                  <a:pt x="12107" y="13810"/>
                  <a:pt x="11907" y="13923"/>
                  <a:pt x="11640" y="13956"/>
                </a:cubicBezTo>
                <a:cubicBezTo>
                  <a:pt x="11608" y="13960"/>
                  <a:pt x="11574" y="13962"/>
                  <a:pt x="11541" y="13962"/>
                </a:cubicBezTo>
                <a:cubicBezTo>
                  <a:pt x="11264" y="13962"/>
                  <a:pt x="10961" y="13824"/>
                  <a:pt x="10866" y="13548"/>
                </a:cubicBezTo>
                <a:cubicBezTo>
                  <a:pt x="10768" y="13265"/>
                  <a:pt x="10947" y="12886"/>
                  <a:pt x="11272" y="12870"/>
                </a:cubicBezTo>
                <a:cubicBezTo>
                  <a:pt x="11280" y="12870"/>
                  <a:pt x="11288" y="12870"/>
                  <a:pt x="11295" y="12870"/>
                </a:cubicBezTo>
                <a:close/>
                <a:moveTo>
                  <a:pt x="10249" y="4606"/>
                </a:moveTo>
                <a:lnTo>
                  <a:pt x="10249" y="4606"/>
                </a:lnTo>
                <a:cubicBezTo>
                  <a:pt x="11546" y="5765"/>
                  <a:pt x="12752" y="7036"/>
                  <a:pt x="13444" y="8659"/>
                </a:cubicBezTo>
                <a:cubicBezTo>
                  <a:pt x="14002" y="9970"/>
                  <a:pt x="14292" y="11564"/>
                  <a:pt x="13968" y="12991"/>
                </a:cubicBezTo>
                <a:cubicBezTo>
                  <a:pt x="13939" y="13021"/>
                  <a:pt x="13925" y="13062"/>
                  <a:pt x="13941" y="13104"/>
                </a:cubicBezTo>
                <a:cubicBezTo>
                  <a:pt x="13896" y="13284"/>
                  <a:pt x="13843" y="13460"/>
                  <a:pt x="13778" y="13633"/>
                </a:cubicBezTo>
                <a:cubicBezTo>
                  <a:pt x="13413" y="14588"/>
                  <a:pt x="12453" y="15211"/>
                  <a:pt x="11528" y="15211"/>
                </a:cubicBezTo>
                <a:cubicBezTo>
                  <a:pt x="10885" y="15211"/>
                  <a:pt x="10258" y="14910"/>
                  <a:pt x="9860" y="14210"/>
                </a:cubicBezTo>
                <a:cubicBezTo>
                  <a:pt x="9425" y="13444"/>
                  <a:pt x="9649" y="12404"/>
                  <a:pt x="10369" y="11890"/>
                </a:cubicBezTo>
                <a:cubicBezTo>
                  <a:pt x="10636" y="11700"/>
                  <a:pt x="10944" y="11611"/>
                  <a:pt x="11250" y="11611"/>
                </a:cubicBezTo>
                <a:cubicBezTo>
                  <a:pt x="11791" y="11611"/>
                  <a:pt x="12329" y="11887"/>
                  <a:pt x="12636" y="12359"/>
                </a:cubicBezTo>
                <a:cubicBezTo>
                  <a:pt x="12644" y="12370"/>
                  <a:pt x="12653" y="12381"/>
                  <a:pt x="12662" y="12391"/>
                </a:cubicBezTo>
                <a:cubicBezTo>
                  <a:pt x="12647" y="12684"/>
                  <a:pt x="12603" y="12982"/>
                  <a:pt x="12504" y="13238"/>
                </a:cubicBezTo>
                <a:cubicBezTo>
                  <a:pt x="12221" y="12858"/>
                  <a:pt x="11850" y="12470"/>
                  <a:pt x="11361" y="12425"/>
                </a:cubicBezTo>
                <a:cubicBezTo>
                  <a:pt x="11334" y="12422"/>
                  <a:pt x="11307" y="12421"/>
                  <a:pt x="11280" y="12421"/>
                </a:cubicBezTo>
                <a:cubicBezTo>
                  <a:pt x="10777" y="12421"/>
                  <a:pt x="10390" y="12851"/>
                  <a:pt x="10385" y="13358"/>
                </a:cubicBezTo>
                <a:cubicBezTo>
                  <a:pt x="10378" y="13898"/>
                  <a:pt x="10811" y="14312"/>
                  <a:pt x="11328" y="14398"/>
                </a:cubicBezTo>
                <a:cubicBezTo>
                  <a:pt x="11396" y="14409"/>
                  <a:pt x="11463" y="14415"/>
                  <a:pt x="11529" y="14415"/>
                </a:cubicBezTo>
                <a:cubicBezTo>
                  <a:pt x="12068" y="14415"/>
                  <a:pt x="12552" y="14060"/>
                  <a:pt x="12820" y="13596"/>
                </a:cubicBezTo>
                <a:cubicBezTo>
                  <a:pt x="13204" y="12932"/>
                  <a:pt x="13160" y="12094"/>
                  <a:pt x="13074" y="11362"/>
                </a:cubicBezTo>
                <a:cubicBezTo>
                  <a:pt x="12981" y="10573"/>
                  <a:pt x="12785" y="9797"/>
                  <a:pt x="12489" y="9060"/>
                </a:cubicBezTo>
                <a:cubicBezTo>
                  <a:pt x="12332" y="8667"/>
                  <a:pt x="11403" y="6674"/>
                  <a:pt x="10648" y="6227"/>
                </a:cubicBezTo>
                <a:cubicBezTo>
                  <a:pt x="10591" y="5672"/>
                  <a:pt x="10454" y="5128"/>
                  <a:pt x="10249" y="4606"/>
                </a:cubicBezTo>
                <a:close/>
                <a:moveTo>
                  <a:pt x="14273" y="13532"/>
                </a:moveTo>
                <a:cubicBezTo>
                  <a:pt x="15181" y="14730"/>
                  <a:pt x="15772" y="16100"/>
                  <a:pt x="15677" y="17649"/>
                </a:cubicBezTo>
                <a:cubicBezTo>
                  <a:pt x="15619" y="18594"/>
                  <a:pt x="15305" y="19556"/>
                  <a:pt x="14706" y="20300"/>
                </a:cubicBezTo>
                <a:cubicBezTo>
                  <a:pt x="14427" y="20643"/>
                  <a:pt x="14093" y="20940"/>
                  <a:pt x="13708" y="21160"/>
                </a:cubicBezTo>
                <a:cubicBezTo>
                  <a:pt x="13470" y="21296"/>
                  <a:pt x="13227" y="21376"/>
                  <a:pt x="12979" y="21442"/>
                </a:cubicBezTo>
                <a:cubicBezTo>
                  <a:pt x="13882" y="20747"/>
                  <a:pt x="14473" y="19387"/>
                  <a:pt x="14637" y="18367"/>
                </a:cubicBezTo>
                <a:cubicBezTo>
                  <a:pt x="14845" y="17067"/>
                  <a:pt x="14564" y="15617"/>
                  <a:pt x="13718" y="14586"/>
                </a:cubicBezTo>
                <a:cubicBezTo>
                  <a:pt x="13962" y="14274"/>
                  <a:pt x="14151" y="13914"/>
                  <a:pt x="14273" y="13532"/>
                </a:cubicBezTo>
                <a:close/>
                <a:moveTo>
                  <a:pt x="3466" y="1"/>
                </a:moveTo>
                <a:cubicBezTo>
                  <a:pt x="2328" y="1"/>
                  <a:pt x="1224" y="314"/>
                  <a:pt x="368" y="1070"/>
                </a:cubicBezTo>
                <a:cubicBezTo>
                  <a:pt x="253" y="1144"/>
                  <a:pt x="145" y="1232"/>
                  <a:pt x="46" y="1342"/>
                </a:cubicBezTo>
                <a:cubicBezTo>
                  <a:pt x="17" y="1372"/>
                  <a:pt x="15" y="1403"/>
                  <a:pt x="23" y="1431"/>
                </a:cubicBezTo>
                <a:cubicBezTo>
                  <a:pt x="0" y="1517"/>
                  <a:pt x="76" y="1617"/>
                  <a:pt x="159" y="1617"/>
                </a:cubicBezTo>
                <a:cubicBezTo>
                  <a:pt x="184" y="1617"/>
                  <a:pt x="209" y="1609"/>
                  <a:pt x="232" y="1588"/>
                </a:cubicBezTo>
                <a:cubicBezTo>
                  <a:pt x="351" y="1487"/>
                  <a:pt x="473" y="1394"/>
                  <a:pt x="600" y="1307"/>
                </a:cubicBezTo>
                <a:cubicBezTo>
                  <a:pt x="909" y="1201"/>
                  <a:pt x="1236" y="1156"/>
                  <a:pt x="1570" y="1156"/>
                </a:cubicBezTo>
                <a:cubicBezTo>
                  <a:pt x="2912" y="1156"/>
                  <a:pt x="4384" y="1896"/>
                  <a:pt x="5419" y="2498"/>
                </a:cubicBezTo>
                <a:cubicBezTo>
                  <a:pt x="6112" y="2900"/>
                  <a:pt x="6804" y="3335"/>
                  <a:pt x="7335" y="3878"/>
                </a:cubicBezTo>
                <a:cubicBezTo>
                  <a:pt x="6990" y="3807"/>
                  <a:pt x="6641" y="3772"/>
                  <a:pt x="6294" y="3772"/>
                </a:cubicBezTo>
                <a:cubicBezTo>
                  <a:pt x="4188" y="3772"/>
                  <a:pt x="2164" y="5049"/>
                  <a:pt x="1715" y="7299"/>
                </a:cubicBezTo>
                <a:cubicBezTo>
                  <a:pt x="1231" y="9721"/>
                  <a:pt x="3186" y="11808"/>
                  <a:pt x="5548" y="12010"/>
                </a:cubicBezTo>
                <a:cubicBezTo>
                  <a:pt x="5668" y="12021"/>
                  <a:pt x="5787" y="12026"/>
                  <a:pt x="5904" y="12026"/>
                </a:cubicBezTo>
                <a:cubicBezTo>
                  <a:pt x="8208" y="12026"/>
                  <a:pt x="10105" y="10093"/>
                  <a:pt x="10564" y="7893"/>
                </a:cubicBezTo>
                <a:cubicBezTo>
                  <a:pt x="10637" y="7538"/>
                  <a:pt x="10674" y="7183"/>
                  <a:pt x="10675" y="6829"/>
                </a:cubicBezTo>
                <a:cubicBezTo>
                  <a:pt x="10928" y="7157"/>
                  <a:pt x="11216" y="7596"/>
                  <a:pt x="11265" y="7671"/>
                </a:cubicBezTo>
                <a:cubicBezTo>
                  <a:pt x="11515" y="8053"/>
                  <a:pt x="11736" y="8454"/>
                  <a:pt x="11923" y="8872"/>
                </a:cubicBezTo>
                <a:cubicBezTo>
                  <a:pt x="12291" y="9697"/>
                  <a:pt x="12531" y="10579"/>
                  <a:pt x="12625" y="11478"/>
                </a:cubicBezTo>
                <a:cubicBezTo>
                  <a:pt x="12633" y="11539"/>
                  <a:pt x="12639" y="11604"/>
                  <a:pt x="12644" y="11672"/>
                </a:cubicBezTo>
                <a:cubicBezTo>
                  <a:pt x="12259" y="11333"/>
                  <a:pt x="11776" y="11169"/>
                  <a:pt x="11295" y="11169"/>
                </a:cubicBezTo>
                <a:cubicBezTo>
                  <a:pt x="10501" y="11169"/>
                  <a:pt x="9709" y="11614"/>
                  <a:pt x="9357" y="12454"/>
                </a:cubicBezTo>
                <a:cubicBezTo>
                  <a:pt x="8801" y="13783"/>
                  <a:pt x="9641" y="15249"/>
                  <a:pt x="11006" y="15604"/>
                </a:cubicBezTo>
                <a:cubicBezTo>
                  <a:pt x="11217" y="15659"/>
                  <a:pt x="11424" y="15684"/>
                  <a:pt x="11625" y="15684"/>
                </a:cubicBezTo>
                <a:cubicBezTo>
                  <a:pt x="12344" y="15684"/>
                  <a:pt x="12993" y="15357"/>
                  <a:pt x="13485" y="14851"/>
                </a:cubicBezTo>
                <a:cubicBezTo>
                  <a:pt x="14052" y="15943"/>
                  <a:pt x="14400" y="17106"/>
                  <a:pt x="14170" y="18357"/>
                </a:cubicBezTo>
                <a:cubicBezTo>
                  <a:pt x="14055" y="18982"/>
                  <a:pt x="13817" y="19578"/>
                  <a:pt x="13471" y="20113"/>
                </a:cubicBezTo>
                <a:cubicBezTo>
                  <a:pt x="13136" y="20634"/>
                  <a:pt x="12657" y="20971"/>
                  <a:pt x="12278" y="21439"/>
                </a:cubicBezTo>
                <a:cubicBezTo>
                  <a:pt x="12236" y="21491"/>
                  <a:pt x="12231" y="21560"/>
                  <a:pt x="12251" y="21622"/>
                </a:cubicBezTo>
                <a:cubicBezTo>
                  <a:pt x="12148" y="21694"/>
                  <a:pt x="12178" y="21891"/>
                  <a:pt x="12315" y="21911"/>
                </a:cubicBezTo>
                <a:cubicBezTo>
                  <a:pt x="12403" y="21923"/>
                  <a:pt x="12492" y="21929"/>
                  <a:pt x="12581" y="21929"/>
                </a:cubicBezTo>
                <a:cubicBezTo>
                  <a:pt x="13434" y="21929"/>
                  <a:pt x="14311" y="21381"/>
                  <a:pt x="14866" y="20784"/>
                </a:cubicBezTo>
                <a:cubicBezTo>
                  <a:pt x="15547" y="20049"/>
                  <a:pt x="15944" y="19063"/>
                  <a:pt x="16075" y="18075"/>
                </a:cubicBezTo>
                <a:cubicBezTo>
                  <a:pt x="16305" y="16329"/>
                  <a:pt x="15735" y="14317"/>
                  <a:pt x="14376" y="13138"/>
                </a:cubicBezTo>
                <a:cubicBezTo>
                  <a:pt x="15186" y="9642"/>
                  <a:pt x="12962" y="5914"/>
                  <a:pt x="10041" y="4119"/>
                </a:cubicBezTo>
                <a:cubicBezTo>
                  <a:pt x="10040" y="4118"/>
                  <a:pt x="10039" y="4118"/>
                  <a:pt x="10036" y="4118"/>
                </a:cubicBezTo>
                <a:cubicBezTo>
                  <a:pt x="9469" y="2952"/>
                  <a:pt x="8566" y="1935"/>
                  <a:pt x="7497" y="1231"/>
                </a:cubicBezTo>
                <a:cubicBezTo>
                  <a:pt x="6383" y="497"/>
                  <a:pt x="4897" y="1"/>
                  <a:pt x="34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9"/>
          <p:cNvGrpSpPr/>
          <p:nvPr/>
        </p:nvGrpSpPr>
        <p:grpSpPr>
          <a:xfrm>
            <a:off x="720000" y="579925"/>
            <a:ext cx="1208525" cy="1502425"/>
            <a:chOff x="720000" y="579925"/>
            <a:chExt cx="1208525" cy="1502425"/>
          </a:xfrm>
        </p:grpSpPr>
        <p:sp>
          <p:nvSpPr>
            <p:cNvPr id="177" name="Google Shape;177;p9"/>
            <p:cNvSpPr/>
            <p:nvPr/>
          </p:nvSpPr>
          <p:spPr>
            <a:xfrm>
              <a:off x="1723800" y="1951725"/>
              <a:ext cx="79225" cy="41600"/>
            </a:xfrm>
            <a:custGeom>
              <a:avLst/>
              <a:gdLst/>
              <a:ahLst/>
              <a:cxnLst/>
              <a:rect l="l" t="t" r="r" b="b"/>
              <a:pathLst>
                <a:path w="3169" h="1664" extrusionOk="0">
                  <a:moveTo>
                    <a:pt x="1797" y="0"/>
                  </a:moveTo>
                  <a:cubicBezTo>
                    <a:pt x="981" y="0"/>
                    <a:pt x="232" y="842"/>
                    <a:pt x="55" y="1545"/>
                  </a:cubicBezTo>
                  <a:cubicBezTo>
                    <a:pt x="45" y="1596"/>
                    <a:pt x="28" y="1628"/>
                    <a:pt x="1" y="1663"/>
                  </a:cubicBezTo>
                  <a:cubicBezTo>
                    <a:pt x="477" y="1663"/>
                    <a:pt x="955" y="1647"/>
                    <a:pt x="1405" y="1493"/>
                  </a:cubicBezTo>
                  <a:cubicBezTo>
                    <a:pt x="1817" y="1354"/>
                    <a:pt x="3169" y="498"/>
                    <a:pt x="2272" y="101"/>
                  </a:cubicBezTo>
                  <a:cubicBezTo>
                    <a:pt x="2113" y="31"/>
                    <a:pt x="1954" y="0"/>
                    <a:pt x="17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389750" y="2040800"/>
              <a:ext cx="85475" cy="25200"/>
            </a:xfrm>
            <a:custGeom>
              <a:avLst/>
              <a:gdLst/>
              <a:ahLst/>
              <a:cxnLst/>
              <a:rect l="l" t="t" r="r" b="b"/>
              <a:pathLst>
                <a:path w="3419" h="1008" extrusionOk="0">
                  <a:moveTo>
                    <a:pt x="1890" y="0"/>
                  </a:moveTo>
                  <a:cubicBezTo>
                    <a:pt x="1478" y="0"/>
                    <a:pt x="0" y="183"/>
                    <a:pt x="563" y="813"/>
                  </a:cubicBezTo>
                  <a:cubicBezTo>
                    <a:pt x="692" y="959"/>
                    <a:pt x="801" y="1007"/>
                    <a:pt x="919" y="1007"/>
                  </a:cubicBezTo>
                  <a:cubicBezTo>
                    <a:pt x="1048" y="1007"/>
                    <a:pt x="1188" y="950"/>
                    <a:pt x="1375" y="899"/>
                  </a:cubicBezTo>
                  <a:cubicBezTo>
                    <a:pt x="1603" y="834"/>
                    <a:pt x="1828" y="766"/>
                    <a:pt x="2057" y="707"/>
                  </a:cubicBezTo>
                  <a:cubicBezTo>
                    <a:pt x="2505" y="582"/>
                    <a:pt x="2960" y="460"/>
                    <a:pt x="3419" y="363"/>
                  </a:cubicBezTo>
                  <a:cubicBezTo>
                    <a:pt x="2932" y="152"/>
                    <a:pt x="2441" y="1"/>
                    <a:pt x="1901" y="0"/>
                  </a:cubicBezTo>
                  <a:cubicBezTo>
                    <a:pt x="1897" y="0"/>
                    <a:pt x="1894" y="0"/>
                    <a:pt x="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720000" y="579925"/>
              <a:ext cx="1208525" cy="1502425"/>
            </a:xfrm>
            <a:custGeom>
              <a:avLst/>
              <a:gdLst/>
              <a:ahLst/>
              <a:cxnLst/>
              <a:rect l="l" t="t" r="r" b="b"/>
              <a:pathLst>
                <a:path w="48341" h="60097" extrusionOk="0">
                  <a:moveTo>
                    <a:pt x="34844" y="7577"/>
                  </a:moveTo>
                  <a:cubicBezTo>
                    <a:pt x="34980" y="7577"/>
                    <a:pt x="35108" y="7650"/>
                    <a:pt x="35218" y="7830"/>
                  </a:cubicBezTo>
                  <a:cubicBezTo>
                    <a:pt x="35348" y="8048"/>
                    <a:pt x="35298" y="8619"/>
                    <a:pt x="35323" y="8880"/>
                  </a:cubicBezTo>
                  <a:cubicBezTo>
                    <a:pt x="35351" y="9149"/>
                    <a:pt x="35385" y="9423"/>
                    <a:pt x="35414" y="9692"/>
                  </a:cubicBezTo>
                  <a:cubicBezTo>
                    <a:pt x="34834" y="9371"/>
                    <a:pt x="34224" y="9090"/>
                    <a:pt x="33596" y="8858"/>
                  </a:cubicBezTo>
                  <a:cubicBezTo>
                    <a:pt x="33759" y="8536"/>
                    <a:pt x="34352" y="7577"/>
                    <a:pt x="34844" y="7577"/>
                  </a:cubicBezTo>
                  <a:close/>
                  <a:moveTo>
                    <a:pt x="36335" y="9734"/>
                  </a:moveTo>
                  <a:cubicBezTo>
                    <a:pt x="36483" y="9734"/>
                    <a:pt x="36611" y="9953"/>
                    <a:pt x="36719" y="10393"/>
                  </a:cubicBezTo>
                  <a:cubicBezTo>
                    <a:pt x="36701" y="10436"/>
                    <a:pt x="36693" y="10482"/>
                    <a:pt x="36693" y="10519"/>
                  </a:cubicBezTo>
                  <a:cubicBezTo>
                    <a:pt x="36466" y="10353"/>
                    <a:pt x="36236" y="10198"/>
                    <a:pt x="36003" y="10044"/>
                  </a:cubicBezTo>
                  <a:cubicBezTo>
                    <a:pt x="36123" y="9837"/>
                    <a:pt x="36234" y="9734"/>
                    <a:pt x="36335" y="9734"/>
                  </a:cubicBezTo>
                  <a:close/>
                  <a:moveTo>
                    <a:pt x="38705" y="10129"/>
                  </a:moveTo>
                  <a:cubicBezTo>
                    <a:pt x="38823" y="10129"/>
                    <a:pt x="38942" y="10139"/>
                    <a:pt x="39062" y="10158"/>
                  </a:cubicBezTo>
                  <a:cubicBezTo>
                    <a:pt x="38736" y="10686"/>
                    <a:pt x="38364" y="11189"/>
                    <a:pt x="38080" y="11731"/>
                  </a:cubicBezTo>
                  <a:cubicBezTo>
                    <a:pt x="37759" y="11401"/>
                    <a:pt x="37419" y="11092"/>
                    <a:pt x="37065" y="10809"/>
                  </a:cubicBezTo>
                  <a:lnTo>
                    <a:pt x="37065" y="10809"/>
                  </a:lnTo>
                  <a:cubicBezTo>
                    <a:pt x="37066" y="10809"/>
                    <a:pt x="37068" y="10809"/>
                    <a:pt x="37069" y="10809"/>
                  </a:cubicBezTo>
                  <a:cubicBezTo>
                    <a:pt x="37116" y="10809"/>
                    <a:pt x="37168" y="10787"/>
                    <a:pt x="37217" y="10746"/>
                  </a:cubicBezTo>
                  <a:cubicBezTo>
                    <a:pt x="37647" y="10337"/>
                    <a:pt x="38161" y="10129"/>
                    <a:pt x="38705" y="10129"/>
                  </a:cubicBezTo>
                  <a:close/>
                  <a:moveTo>
                    <a:pt x="10752" y="14029"/>
                  </a:moveTo>
                  <a:cubicBezTo>
                    <a:pt x="11123" y="14029"/>
                    <a:pt x="11553" y="14347"/>
                    <a:pt x="11859" y="14502"/>
                  </a:cubicBezTo>
                  <a:cubicBezTo>
                    <a:pt x="12175" y="14662"/>
                    <a:pt x="12491" y="14823"/>
                    <a:pt x="12812" y="14982"/>
                  </a:cubicBezTo>
                  <a:cubicBezTo>
                    <a:pt x="12534" y="15297"/>
                    <a:pt x="12268" y="15619"/>
                    <a:pt x="12021" y="15956"/>
                  </a:cubicBezTo>
                  <a:cubicBezTo>
                    <a:pt x="12010" y="15938"/>
                    <a:pt x="11990" y="15929"/>
                    <a:pt x="11972" y="15918"/>
                  </a:cubicBezTo>
                  <a:cubicBezTo>
                    <a:pt x="11579" y="15754"/>
                    <a:pt x="11220" y="15578"/>
                    <a:pt x="10914" y="15271"/>
                  </a:cubicBezTo>
                  <a:cubicBezTo>
                    <a:pt x="10705" y="15060"/>
                    <a:pt x="9972" y="14112"/>
                    <a:pt x="10687" y="14033"/>
                  </a:cubicBezTo>
                  <a:cubicBezTo>
                    <a:pt x="10709" y="14031"/>
                    <a:pt x="10730" y="14029"/>
                    <a:pt x="10752" y="14029"/>
                  </a:cubicBezTo>
                  <a:close/>
                  <a:moveTo>
                    <a:pt x="41343" y="700"/>
                  </a:moveTo>
                  <a:cubicBezTo>
                    <a:pt x="41641" y="700"/>
                    <a:pt x="41945" y="744"/>
                    <a:pt x="42252" y="837"/>
                  </a:cubicBezTo>
                  <a:cubicBezTo>
                    <a:pt x="43810" y="1317"/>
                    <a:pt x="44444" y="3227"/>
                    <a:pt x="43417" y="4498"/>
                  </a:cubicBezTo>
                  <a:cubicBezTo>
                    <a:pt x="43390" y="4534"/>
                    <a:pt x="43379" y="4569"/>
                    <a:pt x="43362" y="4601"/>
                  </a:cubicBezTo>
                  <a:cubicBezTo>
                    <a:pt x="43355" y="4603"/>
                    <a:pt x="43347" y="4605"/>
                    <a:pt x="43339" y="4605"/>
                  </a:cubicBezTo>
                  <a:cubicBezTo>
                    <a:pt x="43336" y="4605"/>
                    <a:pt x="43334" y="4605"/>
                    <a:pt x="43331" y="4604"/>
                  </a:cubicBezTo>
                  <a:lnTo>
                    <a:pt x="43331" y="4604"/>
                  </a:lnTo>
                  <a:cubicBezTo>
                    <a:pt x="43051" y="4652"/>
                    <a:pt x="43132" y="5104"/>
                    <a:pt x="43405" y="5104"/>
                  </a:cubicBezTo>
                  <a:cubicBezTo>
                    <a:pt x="43408" y="5104"/>
                    <a:pt x="43412" y="5104"/>
                    <a:pt x="43415" y="5104"/>
                  </a:cubicBezTo>
                  <a:cubicBezTo>
                    <a:pt x="43440" y="5103"/>
                    <a:pt x="43466" y="5103"/>
                    <a:pt x="43491" y="5103"/>
                  </a:cubicBezTo>
                  <a:cubicBezTo>
                    <a:pt x="44916" y="5103"/>
                    <a:pt x="46746" y="6489"/>
                    <a:pt x="47031" y="7844"/>
                  </a:cubicBezTo>
                  <a:cubicBezTo>
                    <a:pt x="47411" y="9623"/>
                    <a:pt x="45707" y="10831"/>
                    <a:pt x="44158" y="11205"/>
                  </a:cubicBezTo>
                  <a:cubicBezTo>
                    <a:pt x="44058" y="11230"/>
                    <a:pt x="43997" y="11292"/>
                    <a:pt x="43960" y="11367"/>
                  </a:cubicBezTo>
                  <a:cubicBezTo>
                    <a:pt x="43921" y="11341"/>
                    <a:pt x="43883" y="11329"/>
                    <a:pt x="43847" y="11329"/>
                  </a:cubicBezTo>
                  <a:cubicBezTo>
                    <a:pt x="43671" y="11329"/>
                    <a:pt x="43552" y="11601"/>
                    <a:pt x="43691" y="11748"/>
                  </a:cubicBezTo>
                  <a:cubicBezTo>
                    <a:pt x="44521" y="12633"/>
                    <a:pt x="44342" y="14014"/>
                    <a:pt x="43539" y="14857"/>
                  </a:cubicBezTo>
                  <a:cubicBezTo>
                    <a:pt x="42770" y="15658"/>
                    <a:pt x="41682" y="16011"/>
                    <a:pt x="40636" y="16303"/>
                  </a:cubicBezTo>
                  <a:cubicBezTo>
                    <a:pt x="40588" y="16184"/>
                    <a:pt x="40546" y="16057"/>
                    <a:pt x="40501" y="15931"/>
                  </a:cubicBezTo>
                  <a:cubicBezTo>
                    <a:pt x="40483" y="15885"/>
                    <a:pt x="40454" y="15844"/>
                    <a:pt x="40422" y="15811"/>
                  </a:cubicBezTo>
                  <a:cubicBezTo>
                    <a:pt x="40542" y="15727"/>
                    <a:pt x="40613" y="15598"/>
                    <a:pt x="40547" y="15447"/>
                  </a:cubicBezTo>
                  <a:cubicBezTo>
                    <a:pt x="39986" y="14165"/>
                    <a:pt x="39277" y="13065"/>
                    <a:pt x="38448" y="12133"/>
                  </a:cubicBezTo>
                  <a:cubicBezTo>
                    <a:pt x="38471" y="12121"/>
                    <a:pt x="38491" y="12115"/>
                    <a:pt x="38506" y="12094"/>
                  </a:cubicBezTo>
                  <a:cubicBezTo>
                    <a:pt x="39045" y="11544"/>
                    <a:pt x="39433" y="10780"/>
                    <a:pt x="39802" y="10105"/>
                  </a:cubicBezTo>
                  <a:cubicBezTo>
                    <a:pt x="39902" y="9925"/>
                    <a:pt x="39784" y="9731"/>
                    <a:pt x="39606" y="9672"/>
                  </a:cubicBezTo>
                  <a:cubicBezTo>
                    <a:pt x="39348" y="9583"/>
                    <a:pt x="39079" y="9540"/>
                    <a:pt x="38811" y="9540"/>
                  </a:cubicBezTo>
                  <a:cubicBezTo>
                    <a:pt x="38282" y="9540"/>
                    <a:pt x="37756" y="9708"/>
                    <a:pt x="37329" y="10022"/>
                  </a:cubicBezTo>
                  <a:cubicBezTo>
                    <a:pt x="37273" y="9530"/>
                    <a:pt x="36818" y="9181"/>
                    <a:pt x="36349" y="9181"/>
                  </a:cubicBezTo>
                  <a:cubicBezTo>
                    <a:pt x="36223" y="9181"/>
                    <a:pt x="36096" y="9206"/>
                    <a:pt x="35975" y="9261"/>
                  </a:cubicBezTo>
                  <a:cubicBezTo>
                    <a:pt x="35937" y="8748"/>
                    <a:pt x="35897" y="8230"/>
                    <a:pt x="35811" y="7721"/>
                  </a:cubicBezTo>
                  <a:cubicBezTo>
                    <a:pt x="35745" y="7346"/>
                    <a:pt x="35615" y="6989"/>
                    <a:pt x="35203" y="6900"/>
                  </a:cubicBezTo>
                  <a:cubicBezTo>
                    <a:pt x="35137" y="6886"/>
                    <a:pt x="35072" y="6879"/>
                    <a:pt x="35008" y="6879"/>
                  </a:cubicBezTo>
                  <a:cubicBezTo>
                    <a:pt x="34153" y="6879"/>
                    <a:pt x="33469" y="8062"/>
                    <a:pt x="33268" y="8746"/>
                  </a:cubicBezTo>
                  <a:cubicBezTo>
                    <a:pt x="33270" y="8750"/>
                    <a:pt x="33270" y="8750"/>
                    <a:pt x="33271" y="8756"/>
                  </a:cubicBezTo>
                  <a:cubicBezTo>
                    <a:pt x="32096" y="8363"/>
                    <a:pt x="30860" y="8133"/>
                    <a:pt x="29590" y="8042"/>
                  </a:cubicBezTo>
                  <a:cubicBezTo>
                    <a:pt x="29207" y="6443"/>
                    <a:pt x="30324" y="4914"/>
                    <a:pt x="32003" y="4914"/>
                  </a:cubicBezTo>
                  <a:cubicBezTo>
                    <a:pt x="32147" y="4914"/>
                    <a:pt x="32295" y="4925"/>
                    <a:pt x="32446" y="4948"/>
                  </a:cubicBezTo>
                  <a:cubicBezTo>
                    <a:pt x="32466" y="4951"/>
                    <a:pt x="32485" y="4953"/>
                    <a:pt x="32504" y="4953"/>
                  </a:cubicBezTo>
                  <a:cubicBezTo>
                    <a:pt x="32870" y="4953"/>
                    <a:pt x="32993" y="4396"/>
                    <a:pt x="32596" y="4314"/>
                  </a:cubicBezTo>
                  <a:cubicBezTo>
                    <a:pt x="32494" y="4297"/>
                    <a:pt x="32394" y="4283"/>
                    <a:pt x="32293" y="4271"/>
                  </a:cubicBezTo>
                  <a:cubicBezTo>
                    <a:pt x="32215" y="3957"/>
                    <a:pt x="32562" y="2460"/>
                    <a:pt x="32643" y="2318"/>
                  </a:cubicBezTo>
                  <a:cubicBezTo>
                    <a:pt x="33001" y="1667"/>
                    <a:pt x="33604" y="1111"/>
                    <a:pt x="34322" y="903"/>
                  </a:cubicBezTo>
                  <a:cubicBezTo>
                    <a:pt x="34571" y="830"/>
                    <a:pt x="34819" y="795"/>
                    <a:pt x="35062" y="795"/>
                  </a:cubicBezTo>
                  <a:cubicBezTo>
                    <a:pt x="36230" y="795"/>
                    <a:pt x="37275" y="1584"/>
                    <a:pt x="37801" y="2629"/>
                  </a:cubicBezTo>
                  <a:cubicBezTo>
                    <a:pt x="37859" y="2742"/>
                    <a:pt x="37962" y="2790"/>
                    <a:pt x="38071" y="2790"/>
                  </a:cubicBezTo>
                  <a:cubicBezTo>
                    <a:pt x="38295" y="2790"/>
                    <a:pt x="38540" y="2586"/>
                    <a:pt x="38437" y="2339"/>
                  </a:cubicBezTo>
                  <a:cubicBezTo>
                    <a:pt x="38433" y="2329"/>
                    <a:pt x="38427" y="2326"/>
                    <a:pt x="38424" y="2317"/>
                  </a:cubicBezTo>
                  <a:cubicBezTo>
                    <a:pt x="39119" y="1364"/>
                    <a:pt x="40182" y="700"/>
                    <a:pt x="41343" y="700"/>
                  </a:cubicBezTo>
                  <a:close/>
                  <a:moveTo>
                    <a:pt x="11221" y="16472"/>
                  </a:moveTo>
                  <a:cubicBezTo>
                    <a:pt x="11360" y="16472"/>
                    <a:pt x="11497" y="16479"/>
                    <a:pt x="11634" y="16490"/>
                  </a:cubicBezTo>
                  <a:cubicBezTo>
                    <a:pt x="11427" y="16800"/>
                    <a:pt x="11230" y="17116"/>
                    <a:pt x="11048" y="17435"/>
                  </a:cubicBezTo>
                  <a:cubicBezTo>
                    <a:pt x="11011" y="17382"/>
                    <a:pt x="10957" y="17345"/>
                    <a:pt x="10868" y="17334"/>
                  </a:cubicBezTo>
                  <a:cubicBezTo>
                    <a:pt x="10377" y="17007"/>
                    <a:pt x="10494" y="16720"/>
                    <a:pt x="11221" y="16472"/>
                  </a:cubicBezTo>
                  <a:close/>
                  <a:moveTo>
                    <a:pt x="10767" y="17942"/>
                  </a:moveTo>
                  <a:lnTo>
                    <a:pt x="10767" y="17942"/>
                  </a:lnTo>
                  <a:cubicBezTo>
                    <a:pt x="10585" y="18291"/>
                    <a:pt x="10423" y="18642"/>
                    <a:pt x="10271" y="19004"/>
                  </a:cubicBezTo>
                  <a:cubicBezTo>
                    <a:pt x="10121" y="19022"/>
                    <a:pt x="9953" y="19047"/>
                    <a:pt x="9952" y="19047"/>
                  </a:cubicBezTo>
                  <a:cubicBezTo>
                    <a:pt x="9874" y="19071"/>
                    <a:pt x="9794" y="19090"/>
                    <a:pt x="9714" y="19108"/>
                  </a:cubicBezTo>
                  <a:cubicBezTo>
                    <a:pt x="9099" y="18829"/>
                    <a:pt x="8971" y="18637"/>
                    <a:pt x="9329" y="18545"/>
                  </a:cubicBezTo>
                  <a:cubicBezTo>
                    <a:pt x="9608" y="18268"/>
                    <a:pt x="10338" y="18094"/>
                    <a:pt x="10767" y="17942"/>
                  </a:cubicBezTo>
                  <a:close/>
                  <a:moveTo>
                    <a:pt x="41671" y="20030"/>
                  </a:moveTo>
                  <a:lnTo>
                    <a:pt x="41671" y="20030"/>
                  </a:lnTo>
                  <a:cubicBezTo>
                    <a:pt x="42803" y="20210"/>
                    <a:pt x="43752" y="21275"/>
                    <a:pt x="42834" y="22374"/>
                  </a:cubicBezTo>
                  <a:cubicBezTo>
                    <a:pt x="42632" y="22611"/>
                    <a:pt x="42240" y="22747"/>
                    <a:pt x="41959" y="22951"/>
                  </a:cubicBezTo>
                  <a:cubicBezTo>
                    <a:pt x="41953" y="21979"/>
                    <a:pt x="41852" y="20998"/>
                    <a:pt x="41671" y="20030"/>
                  </a:cubicBezTo>
                  <a:close/>
                  <a:moveTo>
                    <a:pt x="27915" y="9039"/>
                  </a:moveTo>
                  <a:cubicBezTo>
                    <a:pt x="32689" y="9039"/>
                    <a:pt x="37300" y="10863"/>
                    <a:pt x="39719" y="15365"/>
                  </a:cubicBezTo>
                  <a:cubicBezTo>
                    <a:pt x="38707" y="15962"/>
                    <a:pt x="37631" y="16278"/>
                    <a:pt x="36569" y="16278"/>
                  </a:cubicBezTo>
                  <a:cubicBezTo>
                    <a:pt x="35350" y="16278"/>
                    <a:pt x="34150" y="15861"/>
                    <a:pt x="33084" y="14973"/>
                  </a:cubicBezTo>
                  <a:cubicBezTo>
                    <a:pt x="33005" y="14909"/>
                    <a:pt x="32922" y="14881"/>
                    <a:pt x="32844" y="14881"/>
                  </a:cubicBezTo>
                  <a:cubicBezTo>
                    <a:pt x="32747" y="14881"/>
                    <a:pt x="32657" y="14924"/>
                    <a:pt x="32590" y="14989"/>
                  </a:cubicBezTo>
                  <a:cubicBezTo>
                    <a:pt x="32556" y="14981"/>
                    <a:pt x="32522" y="14977"/>
                    <a:pt x="32488" y="14977"/>
                  </a:cubicBezTo>
                  <a:cubicBezTo>
                    <a:pt x="32301" y="14977"/>
                    <a:pt x="32126" y="15096"/>
                    <a:pt x="32154" y="15336"/>
                  </a:cubicBezTo>
                  <a:cubicBezTo>
                    <a:pt x="32356" y="16983"/>
                    <a:pt x="31425" y="18042"/>
                    <a:pt x="29879" y="18486"/>
                  </a:cubicBezTo>
                  <a:cubicBezTo>
                    <a:pt x="29423" y="18613"/>
                    <a:pt x="28919" y="18700"/>
                    <a:pt x="28423" y="18700"/>
                  </a:cubicBezTo>
                  <a:cubicBezTo>
                    <a:pt x="27654" y="18700"/>
                    <a:pt x="26905" y="18492"/>
                    <a:pt x="26389" y="17907"/>
                  </a:cubicBezTo>
                  <a:cubicBezTo>
                    <a:pt x="26381" y="17846"/>
                    <a:pt x="26380" y="17787"/>
                    <a:pt x="26365" y="17722"/>
                  </a:cubicBezTo>
                  <a:cubicBezTo>
                    <a:pt x="26311" y="17524"/>
                    <a:pt x="26168" y="17439"/>
                    <a:pt x="26019" y="17439"/>
                  </a:cubicBezTo>
                  <a:cubicBezTo>
                    <a:pt x="25784" y="17439"/>
                    <a:pt x="25534" y="17650"/>
                    <a:pt x="25590" y="17957"/>
                  </a:cubicBezTo>
                  <a:cubicBezTo>
                    <a:pt x="25820" y="19189"/>
                    <a:pt x="24483" y="19927"/>
                    <a:pt x="23246" y="19927"/>
                  </a:cubicBezTo>
                  <a:cubicBezTo>
                    <a:pt x="22419" y="19927"/>
                    <a:pt x="21636" y="19596"/>
                    <a:pt x="21399" y="18860"/>
                  </a:cubicBezTo>
                  <a:cubicBezTo>
                    <a:pt x="21347" y="18696"/>
                    <a:pt x="21229" y="18626"/>
                    <a:pt x="21107" y="18626"/>
                  </a:cubicBezTo>
                  <a:cubicBezTo>
                    <a:pt x="20976" y="18626"/>
                    <a:pt x="20842" y="18707"/>
                    <a:pt x="20783" y="18839"/>
                  </a:cubicBezTo>
                  <a:cubicBezTo>
                    <a:pt x="20627" y="18854"/>
                    <a:pt x="20483" y="18946"/>
                    <a:pt x="20457" y="19124"/>
                  </a:cubicBezTo>
                  <a:cubicBezTo>
                    <a:pt x="20264" y="20356"/>
                    <a:pt x="19666" y="21399"/>
                    <a:pt x="18599" y="22082"/>
                  </a:cubicBezTo>
                  <a:cubicBezTo>
                    <a:pt x="18056" y="22429"/>
                    <a:pt x="17191" y="22708"/>
                    <a:pt x="16385" y="22708"/>
                  </a:cubicBezTo>
                  <a:cubicBezTo>
                    <a:pt x="15434" y="22708"/>
                    <a:pt x="14564" y="22321"/>
                    <a:pt x="14392" y="21204"/>
                  </a:cubicBezTo>
                  <a:cubicBezTo>
                    <a:pt x="14364" y="21019"/>
                    <a:pt x="14221" y="20924"/>
                    <a:pt x="14081" y="20924"/>
                  </a:cubicBezTo>
                  <a:cubicBezTo>
                    <a:pt x="13985" y="20924"/>
                    <a:pt x="13890" y="20968"/>
                    <a:pt x="13835" y="21057"/>
                  </a:cubicBezTo>
                  <a:cubicBezTo>
                    <a:pt x="13831" y="21065"/>
                    <a:pt x="13822" y="21067"/>
                    <a:pt x="13819" y="21073"/>
                  </a:cubicBezTo>
                  <a:cubicBezTo>
                    <a:pt x="13308" y="21759"/>
                    <a:pt x="13092" y="22579"/>
                    <a:pt x="12437" y="23170"/>
                  </a:cubicBezTo>
                  <a:cubicBezTo>
                    <a:pt x="12067" y="23501"/>
                    <a:pt x="11571" y="23699"/>
                    <a:pt x="11094" y="23699"/>
                  </a:cubicBezTo>
                  <a:cubicBezTo>
                    <a:pt x="10646" y="23699"/>
                    <a:pt x="10214" y="23524"/>
                    <a:pt x="9921" y="23121"/>
                  </a:cubicBezTo>
                  <a:cubicBezTo>
                    <a:pt x="10962" y="16497"/>
                    <a:pt x="15754" y="11780"/>
                    <a:pt x="22094" y="9902"/>
                  </a:cubicBezTo>
                  <a:cubicBezTo>
                    <a:pt x="23968" y="9346"/>
                    <a:pt x="25955" y="9039"/>
                    <a:pt x="27915" y="9039"/>
                  </a:cubicBezTo>
                  <a:close/>
                  <a:moveTo>
                    <a:pt x="45336" y="24475"/>
                  </a:moveTo>
                  <a:cubicBezTo>
                    <a:pt x="45376" y="24475"/>
                    <a:pt x="45415" y="24476"/>
                    <a:pt x="45455" y="24479"/>
                  </a:cubicBezTo>
                  <a:cubicBezTo>
                    <a:pt x="46252" y="24537"/>
                    <a:pt x="47064" y="25286"/>
                    <a:pt x="46684" y="26113"/>
                  </a:cubicBezTo>
                  <a:cubicBezTo>
                    <a:pt x="46418" y="26685"/>
                    <a:pt x="45727" y="26776"/>
                    <a:pt x="45110" y="26776"/>
                  </a:cubicBezTo>
                  <a:cubicBezTo>
                    <a:pt x="44953" y="26776"/>
                    <a:pt x="44800" y="26770"/>
                    <a:pt x="44661" y="26765"/>
                  </a:cubicBezTo>
                  <a:cubicBezTo>
                    <a:pt x="44606" y="26741"/>
                    <a:pt x="44547" y="26729"/>
                    <a:pt x="44489" y="26729"/>
                  </a:cubicBezTo>
                  <a:cubicBezTo>
                    <a:pt x="44431" y="26729"/>
                    <a:pt x="44373" y="26741"/>
                    <a:pt x="44319" y="26768"/>
                  </a:cubicBezTo>
                  <a:cubicBezTo>
                    <a:pt x="43902" y="26487"/>
                    <a:pt x="43676" y="25940"/>
                    <a:pt x="43831" y="25444"/>
                  </a:cubicBezTo>
                  <a:cubicBezTo>
                    <a:pt x="44031" y="24825"/>
                    <a:pt x="44714" y="24475"/>
                    <a:pt x="45336" y="24475"/>
                  </a:cubicBezTo>
                  <a:close/>
                  <a:moveTo>
                    <a:pt x="9220" y="8217"/>
                  </a:moveTo>
                  <a:cubicBezTo>
                    <a:pt x="10524" y="8217"/>
                    <a:pt x="11536" y="9072"/>
                    <a:pt x="12188" y="10182"/>
                  </a:cubicBezTo>
                  <a:cubicBezTo>
                    <a:pt x="12192" y="10230"/>
                    <a:pt x="12195" y="10270"/>
                    <a:pt x="12204" y="10322"/>
                  </a:cubicBezTo>
                  <a:cubicBezTo>
                    <a:pt x="12234" y="10471"/>
                    <a:pt x="12359" y="10540"/>
                    <a:pt x="12489" y="10540"/>
                  </a:cubicBezTo>
                  <a:cubicBezTo>
                    <a:pt x="12633" y="10540"/>
                    <a:pt x="12782" y="10455"/>
                    <a:pt x="12815" y="10302"/>
                  </a:cubicBezTo>
                  <a:cubicBezTo>
                    <a:pt x="13013" y="9331"/>
                    <a:pt x="13931" y="8890"/>
                    <a:pt x="14894" y="8890"/>
                  </a:cubicBezTo>
                  <a:cubicBezTo>
                    <a:pt x="16195" y="8890"/>
                    <a:pt x="17580" y="9694"/>
                    <a:pt x="17392" y="11080"/>
                  </a:cubicBezTo>
                  <a:cubicBezTo>
                    <a:pt x="17387" y="11113"/>
                    <a:pt x="17389" y="11139"/>
                    <a:pt x="17393" y="11164"/>
                  </a:cubicBezTo>
                  <a:cubicBezTo>
                    <a:pt x="15849" y="12105"/>
                    <a:pt x="14428" y="13227"/>
                    <a:pt x="13233" y="14510"/>
                  </a:cubicBezTo>
                  <a:cubicBezTo>
                    <a:pt x="12578" y="14153"/>
                    <a:pt x="11892" y="13746"/>
                    <a:pt x="11194" y="13529"/>
                  </a:cubicBezTo>
                  <a:cubicBezTo>
                    <a:pt x="11021" y="13475"/>
                    <a:pt x="10819" y="13435"/>
                    <a:pt x="10621" y="13435"/>
                  </a:cubicBezTo>
                  <a:cubicBezTo>
                    <a:pt x="10312" y="13435"/>
                    <a:pt x="10014" y="13532"/>
                    <a:pt x="9853" y="13819"/>
                  </a:cubicBezTo>
                  <a:cubicBezTo>
                    <a:pt x="9580" y="14311"/>
                    <a:pt x="9955" y="14950"/>
                    <a:pt x="10268" y="15326"/>
                  </a:cubicBezTo>
                  <a:cubicBezTo>
                    <a:pt x="10473" y="15579"/>
                    <a:pt x="10719" y="15790"/>
                    <a:pt x="10991" y="15947"/>
                  </a:cubicBezTo>
                  <a:cubicBezTo>
                    <a:pt x="10576" y="16005"/>
                    <a:pt x="10206" y="16197"/>
                    <a:pt x="10052" y="16640"/>
                  </a:cubicBezTo>
                  <a:cubicBezTo>
                    <a:pt x="9948" y="16950"/>
                    <a:pt x="9992" y="17290"/>
                    <a:pt x="10159" y="17544"/>
                  </a:cubicBezTo>
                  <a:cubicBezTo>
                    <a:pt x="9666" y="17716"/>
                    <a:pt x="9140" y="17886"/>
                    <a:pt x="8741" y="18158"/>
                  </a:cubicBezTo>
                  <a:cubicBezTo>
                    <a:pt x="8458" y="18351"/>
                    <a:pt x="8221" y="18595"/>
                    <a:pt x="8285" y="18965"/>
                  </a:cubicBezTo>
                  <a:cubicBezTo>
                    <a:pt x="8374" y="19500"/>
                    <a:pt x="8725" y="19665"/>
                    <a:pt x="9140" y="19665"/>
                  </a:cubicBezTo>
                  <a:cubicBezTo>
                    <a:pt x="9446" y="19665"/>
                    <a:pt x="9788" y="19575"/>
                    <a:pt x="10085" y="19478"/>
                  </a:cubicBezTo>
                  <a:lnTo>
                    <a:pt x="10085" y="19478"/>
                  </a:lnTo>
                  <a:cubicBezTo>
                    <a:pt x="9667" y="20591"/>
                    <a:pt x="9404" y="21752"/>
                    <a:pt x="9318" y="22962"/>
                  </a:cubicBezTo>
                  <a:cubicBezTo>
                    <a:pt x="9268" y="23030"/>
                    <a:pt x="9240" y="23113"/>
                    <a:pt x="9276" y="23215"/>
                  </a:cubicBezTo>
                  <a:cubicBezTo>
                    <a:pt x="9451" y="23687"/>
                    <a:pt x="9784" y="24019"/>
                    <a:pt x="10183" y="24224"/>
                  </a:cubicBezTo>
                  <a:cubicBezTo>
                    <a:pt x="10180" y="24235"/>
                    <a:pt x="10173" y="24249"/>
                    <a:pt x="10173" y="24265"/>
                  </a:cubicBezTo>
                  <a:cubicBezTo>
                    <a:pt x="10205" y="24988"/>
                    <a:pt x="10269" y="25713"/>
                    <a:pt x="10372" y="26437"/>
                  </a:cubicBezTo>
                  <a:cubicBezTo>
                    <a:pt x="10007" y="26698"/>
                    <a:pt x="9635" y="26902"/>
                    <a:pt x="9166" y="26980"/>
                  </a:cubicBezTo>
                  <a:cubicBezTo>
                    <a:pt x="9037" y="27000"/>
                    <a:pt x="8882" y="27014"/>
                    <a:pt x="8716" y="27014"/>
                  </a:cubicBezTo>
                  <a:cubicBezTo>
                    <a:pt x="8109" y="27014"/>
                    <a:pt x="7368" y="26834"/>
                    <a:pt x="7316" y="26178"/>
                  </a:cubicBezTo>
                  <a:cubicBezTo>
                    <a:pt x="7310" y="26107"/>
                    <a:pt x="7242" y="26054"/>
                    <a:pt x="7175" y="26054"/>
                  </a:cubicBezTo>
                  <a:cubicBezTo>
                    <a:pt x="7152" y="26054"/>
                    <a:pt x="7129" y="26060"/>
                    <a:pt x="7108" y="26075"/>
                  </a:cubicBezTo>
                  <a:cubicBezTo>
                    <a:pt x="7049" y="25993"/>
                    <a:pt x="6953" y="25929"/>
                    <a:pt x="6845" y="25929"/>
                  </a:cubicBezTo>
                  <a:cubicBezTo>
                    <a:pt x="6829" y="25929"/>
                    <a:pt x="6813" y="25930"/>
                    <a:pt x="6797" y="25933"/>
                  </a:cubicBezTo>
                  <a:cubicBezTo>
                    <a:pt x="6479" y="25993"/>
                    <a:pt x="6160" y="26030"/>
                    <a:pt x="5847" y="26030"/>
                  </a:cubicBezTo>
                  <a:cubicBezTo>
                    <a:pt x="5057" y="26030"/>
                    <a:pt x="4314" y="25793"/>
                    <a:pt x="3764" y="25093"/>
                  </a:cubicBezTo>
                  <a:cubicBezTo>
                    <a:pt x="3024" y="24156"/>
                    <a:pt x="3088" y="22975"/>
                    <a:pt x="3534" y="21924"/>
                  </a:cubicBezTo>
                  <a:cubicBezTo>
                    <a:pt x="3594" y="21772"/>
                    <a:pt x="3476" y="21611"/>
                    <a:pt x="3343" y="21597"/>
                  </a:cubicBezTo>
                  <a:cubicBezTo>
                    <a:pt x="3307" y="21581"/>
                    <a:pt x="3268" y="21566"/>
                    <a:pt x="3222" y="21566"/>
                  </a:cubicBezTo>
                  <a:cubicBezTo>
                    <a:pt x="3213" y="21566"/>
                    <a:pt x="3204" y="21567"/>
                    <a:pt x="3195" y="21568"/>
                  </a:cubicBezTo>
                  <a:cubicBezTo>
                    <a:pt x="3143" y="21571"/>
                    <a:pt x="3091" y="21572"/>
                    <a:pt x="3040" y="21572"/>
                  </a:cubicBezTo>
                  <a:cubicBezTo>
                    <a:pt x="1522" y="21572"/>
                    <a:pt x="561" y="20339"/>
                    <a:pt x="883" y="18823"/>
                  </a:cubicBezTo>
                  <a:cubicBezTo>
                    <a:pt x="1120" y="17712"/>
                    <a:pt x="1911" y="16937"/>
                    <a:pt x="2794" y="16304"/>
                  </a:cubicBezTo>
                  <a:cubicBezTo>
                    <a:pt x="2818" y="16308"/>
                    <a:pt x="2835" y="16313"/>
                    <a:pt x="2864" y="16320"/>
                  </a:cubicBezTo>
                  <a:cubicBezTo>
                    <a:pt x="2876" y="16321"/>
                    <a:pt x="2888" y="16322"/>
                    <a:pt x="2900" y="16322"/>
                  </a:cubicBezTo>
                  <a:cubicBezTo>
                    <a:pt x="3066" y="16322"/>
                    <a:pt x="3194" y="16165"/>
                    <a:pt x="3186" y="16024"/>
                  </a:cubicBezTo>
                  <a:cubicBezTo>
                    <a:pt x="3336" y="15903"/>
                    <a:pt x="3253" y="15628"/>
                    <a:pt x="3078" y="15628"/>
                  </a:cubicBezTo>
                  <a:cubicBezTo>
                    <a:pt x="3052" y="15628"/>
                    <a:pt x="3025" y="15634"/>
                    <a:pt x="2996" y="15647"/>
                  </a:cubicBezTo>
                  <a:cubicBezTo>
                    <a:pt x="2943" y="15668"/>
                    <a:pt x="2893" y="15694"/>
                    <a:pt x="2841" y="15720"/>
                  </a:cubicBezTo>
                  <a:cubicBezTo>
                    <a:pt x="372" y="14369"/>
                    <a:pt x="2395" y="10994"/>
                    <a:pt x="4757" y="10994"/>
                  </a:cubicBezTo>
                  <a:cubicBezTo>
                    <a:pt x="5042" y="10994"/>
                    <a:pt x="5331" y="11043"/>
                    <a:pt x="5618" y="11150"/>
                  </a:cubicBezTo>
                  <a:cubicBezTo>
                    <a:pt x="5620" y="11176"/>
                    <a:pt x="5618" y="11204"/>
                    <a:pt x="5626" y="11228"/>
                  </a:cubicBezTo>
                  <a:cubicBezTo>
                    <a:pt x="5644" y="11384"/>
                    <a:pt x="5780" y="11479"/>
                    <a:pt x="5909" y="11479"/>
                  </a:cubicBezTo>
                  <a:cubicBezTo>
                    <a:pt x="6011" y="11479"/>
                    <a:pt x="6109" y="11420"/>
                    <a:pt x="6142" y="11285"/>
                  </a:cubicBezTo>
                  <a:cubicBezTo>
                    <a:pt x="6466" y="9854"/>
                    <a:pt x="7169" y="8467"/>
                    <a:pt x="8795" y="8246"/>
                  </a:cubicBezTo>
                  <a:cubicBezTo>
                    <a:pt x="8940" y="8226"/>
                    <a:pt x="9081" y="8217"/>
                    <a:pt x="9220" y="8217"/>
                  </a:cubicBezTo>
                  <a:close/>
                  <a:moveTo>
                    <a:pt x="10789" y="28601"/>
                  </a:moveTo>
                  <a:cubicBezTo>
                    <a:pt x="11024" y="29477"/>
                    <a:pt x="11323" y="30322"/>
                    <a:pt x="11716" y="31118"/>
                  </a:cubicBezTo>
                  <a:cubicBezTo>
                    <a:pt x="11672" y="31132"/>
                    <a:pt x="11629" y="31150"/>
                    <a:pt x="11579" y="31165"/>
                  </a:cubicBezTo>
                  <a:cubicBezTo>
                    <a:pt x="11543" y="31116"/>
                    <a:pt x="11490" y="31085"/>
                    <a:pt x="11428" y="31085"/>
                  </a:cubicBezTo>
                  <a:cubicBezTo>
                    <a:pt x="11395" y="31085"/>
                    <a:pt x="11359" y="31094"/>
                    <a:pt x="11323" y="31114"/>
                  </a:cubicBezTo>
                  <a:cubicBezTo>
                    <a:pt x="11110" y="31230"/>
                    <a:pt x="10886" y="31285"/>
                    <a:pt x="10671" y="31285"/>
                  </a:cubicBezTo>
                  <a:cubicBezTo>
                    <a:pt x="10082" y="31285"/>
                    <a:pt x="9560" y="30873"/>
                    <a:pt x="9528" y="30177"/>
                  </a:cubicBezTo>
                  <a:cubicBezTo>
                    <a:pt x="9486" y="29318"/>
                    <a:pt x="10107" y="28892"/>
                    <a:pt x="10789" y="28601"/>
                  </a:cubicBezTo>
                  <a:close/>
                  <a:moveTo>
                    <a:pt x="33039" y="15918"/>
                  </a:moveTo>
                  <a:lnTo>
                    <a:pt x="33039" y="15918"/>
                  </a:lnTo>
                  <a:cubicBezTo>
                    <a:pt x="34077" y="16767"/>
                    <a:pt x="35426" y="17214"/>
                    <a:pt x="36767" y="17214"/>
                  </a:cubicBezTo>
                  <a:cubicBezTo>
                    <a:pt x="37836" y="17214"/>
                    <a:pt x="38900" y="16930"/>
                    <a:pt x="39801" y="16341"/>
                  </a:cubicBezTo>
                  <a:cubicBezTo>
                    <a:pt x="40691" y="18742"/>
                    <a:pt x="41313" y="21352"/>
                    <a:pt x="41145" y="23882"/>
                  </a:cubicBezTo>
                  <a:cubicBezTo>
                    <a:pt x="41035" y="25495"/>
                    <a:pt x="40611" y="27075"/>
                    <a:pt x="39737" y="28546"/>
                  </a:cubicBezTo>
                  <a:cubicBezTo>
                    <a:pt x="37717" y="31934"/>
                    <a:pt x="33901" y="33881"/>
                    <a:pt x="30253" y="34983"/>
                  </a:cubicBezTo>
                  <a:cubicBezTo>
                    <a:pt x="28379" y="35547"/>
                    <a:pt x="26397" y="35978"/>
                    <a:pt x="24404" y="36151"/>
                  </a:cubicBezTo>
                  <a:cubicBezTo>
                    <a:pt x="24383" y="36148"/>
                    <a:pt x="24363" y="36146"/>
                    <a:pt x="24343" y="36146"/>
                  </a:cubicBezTo>
                  <a:cubicBezTo>
                    <a:pt x="24314" y="36146"/>
                    <a:pt x="24287" y="36150"/>
                    <a:pt x="24262" y="36162"/>
                  </a:cubicBezTo>
                  <a:cubicBezTo>
                    <a:pt x="23716" y="36205"/>
                    <a:pt x="23170" y="36228"/>
                    <a:pt x="22625" y="36228"/>
                  </a:cubicBezTo>
                  <a:cubicBezTo>
                    <a:pt x="20970" y="36228"/>
                    <a:pt x="19327" y="36015"/>
                    <a:pt x="17752" y="35511"/>
                  </a:cubicBezTo>
                  <a:cubicBezTo>
                    <a:pt x="14722" y="34541"/>
                    <a:pt x="13165" y="32643"/>
                    <a:pt x="12200" y="30314"/>
                  </a:cubicBezTo>
                  <a:cubicBezTo>
                    <a:pt x="11707" y="29136"/>
                    <a:pt x="11373" y="27839"/>
                    <a:pt x="11074" y="26502"/>
                  </a:cubicBezTo>
                  <a:cubicBezTo>
                    <a:pt x="11082" y="26430"/>
                    <a:pt x="11066" y="26359"/>
                    <a:pt x="11028" y="26301"/>
                  </a:cubicBezTo>
                  <a:cubicBezTo>
                    <a:pt x="10890" y="25674"/>
                    <a:pt x="10760" y="25034"/>
                    <a:pt x="10625" y="24395"/>
                  </a:cubicBezTo>
                  <a:lnTo>
                    <a:pt x="10625" y="24395"/>
                  </a:lnTo>
                  <a:cubicBezTo>
                    <a:pt x="10813" y="24442"/>
                    <a:pt x="11008" y="24466"/>
                    <a:pt x="11205" y="24466"/>
                  </a:cubicBezTo>
                  <a:cubicBezTo>
                    <a:pt x="11434" y="24466"/>
                    <a:pt x="11667" y="24434"/>
                    <a:pt x="11896" y="24367"/>
                  </a:cubicBezTo>
                  <a:cubicBezTo>
                    <a:pt x="12801" y="24102"/>
                    <a:pt x="13606" y="23231"/>
                    <a:pt x="14049" y="22310"/>
                  </a:cubicBezTo>
                  <a:cubicBezTo>
                    <a:pt x="14539" y="23120"/>
                    <a:pt x="15629" y="23478"/>
                    <a:pt x="16661" y="23478"/>
                  </a:cubicBezTo>
                  <a:cubicBezTo>
                    <a:pt x="17062" y="23478"/>
                    <a:pt x="17454" y="23424"/>
                    <a:pt x="17799" y="23322"/>
                  </a:cubicBezTo>
                  <a:cubicBezTo>
                    <a:pt x="19445" y="22837"/>
                    <a:pt x="20700" y="21509"/>
                    <a:pt x="21116" y="19883"/>
                  </a:cubicBezTo>
                  <a:cubicBezTo>
                    <a:pt x="21570" y="20470"/>
                    <a:pt x="22360" y="20738"/>
                    <a:pt x="23194" y="20738"/>
                  </a:cubicBezTo>
                  <a:cubicBezTo>
                    <a:pt x="24554" y="20738"/>
                    <a:pt x="26033" y="20024"/>
                    <a:pt x="26364" y="18808"/>
                  </a:cubicBezTo>
                  <a:cubicBezTo>
                    <a:pt x="26891" y="19321"/>
                    <a:pt x="27659" y="19548"/>
                    <a:pt x="28487" y="19548"/>
                  </a:cubicBezTo>
                  <a:cubicBezTo>
                    <a:pt x="30654" y="19548"/>
                    <a:pt x="33237" y="17994"/>
                    <a:pt x="33039" y="15918"/>
                  </a:cubicBezTo>
                  <a:close/>
                  <a:moveTo>
                    <a:pt x="21096" y="44112"/>
                  </a:moveTo>
                  <a:cubicBezTo>
                    <a:pt x="21351" y="44112"/>
                    <a:pt x="21602" y="44235"/>
                    <a:pt x="21760" y="44495"/>
                  </a:cubicBezTo>
                  <a:cubicBezTo>
                    <a:pt x="22140" y="45125"/>
                    <a:pt x="21736" y="45966"/>
                    <a:pt x="21184" y="46331"/>
                  </a:cubicBezTo>
                  <a:cubicBezTo>
                    <a:pt x="20959" y="46479"/>
                    <a:pt x="20691" y="46556"/>
                    <a:pt x="20430" y="46556"/>
                  </a:cubicBezTo>
                  <a:cubicBezTo>
                    <a:pt x="19985" y="46556"/>
                    <a:pt x="19559" y="46332"/>
                    <a:pt x="19400" y="45850"/>
                  </a:cubicBezTo>
                  <a:cubicBezTo>
                    <a:pt x="19185" y="45217"/>
                    <a:pt x="19771" y="44734"/>
                    <a:pt x="20354" y="44734"/>
                  </a:cubicBezTo>
                  <a:cubicBezTo>
                    <a:pt x="20356" y="44734"/>
                    <a:pt x="20359" y="44734"/>
                    <a:pt x="20361" y="44734"/>
                  </a:cubicBezTo>
                  <a:cubicBezTo>
                    <a:pt x="20362" y="44734"/>
                    <a:pt x="20362" y="44734"/>
                    <a:pt x="20362" y="44734"/>
                  </a:cubicBezTo>
                  <a:cubicBezTo>
                    <a:pt x="20533" y="44734"/>
                    <a:pt x="20624" y="44488"/>
                    <a:pt x="20500" y="44381"/>
                  </a:cubicBezTo>
                  <a:cubicBezTo>
                    <a:pt x="20514" y="44360"/>
                    <a:pt x="20530" y="44344"/>
                    <a:pt x="20541" y="44324"/>
                  </a:cubicBezTo>
                  <a:cubicBezTo>
                    <a:pt x="20701" y="44185"/>
                    <a:pt x="20900" y="44112"/>
                    <a:pt x="21096" y="44112"/>
                  </a:cubicBezTo>
                  <a:close/>
                  <a:moveTo>
                    <a:pt x="35176" y="33749"/>
                  </a:moveTo>
                  <a:cubicBezTo>
                    <a:pt x="37169" y="39021"/>
                    <a:pt x="39655" y="44578"/>
                    <a:pt x="43320" y="48903"/>
                  </a:cubicBezTo>
                  <a:cubicBezTo>
                    <a:pt x="42832" y="49313"/>
                    <a:pt x="42304" y="49504"/>
                    <a:pt x="41783" y="49504"/>
                  </a:cubicBezTo>
                  <a:cubicBezTo>
                    <a:pt x="41098" y="49504"/>
                    <a:pt x="40427" y="49173"/>
                    <a:pt x="39880" y="48573"/>
                  </a:cubicBezTo>
                  <a:cubicBezTo>
                    <a:pt x="39870" y="48543"/>
                    <a:pt x="39873" y="48515"/>
                    <a:pt x="39874" y="48489"/>
                  </a:cubicBezTo>
                  <a:cubicBezTo>
                    <a:pt x="39828" y="48319"/>
                    <a:pt x="39696" y="48246"/>
                    <a:pt x="39555" y="48246"/>
                  </a:cubicBezTo>
                  <a:cubicBezTo>
                    <a:pt x="39553" y="48246"/>
                    <a:pt x="39551" y="48246"/>
                    <a:pt x="39548" y="48246"/>
                  </a:cubicBezTo>
                  <a:cubicBezTo>
                    <a:pt x="39521" y="48238"/>
                    <a:pt x="39494" y="48235"/>
                    <a:pt x="39466" y="48235"/>
                  </a:cubicBezTo>
                  <a:cubicBezTo>
                    <a:pt x="39357" y="48235"/>
                    <a:pt x="39256" y="48296"/>
                    <a:pt x="39233" y="48406"/>
                  </a:cubicBezTo>
                  <a:cubicBezTo>
                    <a:pt x="39196" y="48461"/>
                    <a:pt x="39166" y="48522"/>
                    <a:pt x="39169" y="48602"/>
                  </a:cubicBezTo>
                  <a:cubicBezTo>
                    <a:pt x="39182" y="49299"/>
                    <a:pt x="38882" y="50022"/>
                    <a:pt x="38107" y="50145"/>
                  </a:cubicBezTo>
                  <a:cubicBezTo>
                    <a:pt x="38039" y="50157"/>
                    <a:pt x="37972" y="50162"/>
                    <a:pt x="37907" y="50162"/>
                  </a:cubicBezTo>
                  <a:cubicBezTo>
                    <a:pt x="37347" y="50162"/>
                    <a:pt x="36900" y="49762"/>
                    <a:pt x="36642" y="49274"/>
                  </a:cubicBezTo>
                  <a:cubicBezTo>
                    <a:pt x="36646" y="49198"/>
                    <a:pt x="36644" y="49123"/>
                    <a:pt x="36636" y="49045"/>
                  </a:cubicBezTo>
                  <a:cubicBezTo>
                    <a:pt x="36617" y="48839"/>
                    <a:pt x="36459" y="48727"/>
                    <a:pt x="36298" y="48727"/>
                  </a:cubicBezTo>
                  <a:cubicBezTo>
                    <a:pt x="36163" y="48727"/>
                    <a:pt x="36027" y="48806"/>
                    <a:pt x="35973" y="48975"/>
                  </a:cubicBezTo>
                  <a:cubicBezTo>
                    <a:pt x="35694" y="49889"/>
                    <a:pt x="35372" y="50560"/>
                    <a:pt x="34498" y="51046"/>
                  </a:cubicBezTo>
                  <a:cubicBezTo>
                    <a:pt x="34114" y="51256"/>
                    <a:pt x="33567" y="51402"/>
                    <a:pt x="33050" y="51402"/>
                  </a:cubicBezTo>
                  <a:cubicBezTo>
                    <a:pt x="32269" y="51402"/>
                    <a:pt x="31556" y="51070"/>
                    <a:pt x="31580" y="50128"/>
                  </a:cubicBezTo>
                  <a:cubicBezTo>
                    <a:pt x="31583" y="49977"/>
                    <a:pt x="31478" y="49915"/>
                    <a:pt x="31365" y="49915"/>
                  </a:cubicBezTo>
                  <a:cubicBezTo>
                    <a:pt x="31358" y="49915"/>
                    <a:pt x="31350" y="49915"/>
                    <a:pt x="31343" y="49916"/>
                  </a:cubicBezTo>
                  <a:cubicBezTo>
                    <a:pt x="31265" y="49828"/>
                    <a:pt x="31149" y="49785"/>
                    <a:pt x="31036" y="49785"/>
                  </a:cubicBezTo>
                  <a:cubicBezTo>
                    <a:pt x="30843" y="49785"/>
                    <a:pt x="30656" y="49911"/>
                    <a:pt x="30674" y="50161"/>
                  </a:cubicBezTo>
                  <a:cubicBezTo>
                    <a:pt x="30766" y="51395"/>
                    <a:pt x="29390" y="52240"/>
                    <a:pt x="28238" y="52240"/>
                  </a:cubicBezTo>
                  <a:cubicBezTo>
                    <a:pt x="27542" y="52240"/>
                    <a:pt x="26929" y="51931"/>
                    <a:pt x="26771" y="51213"/>
                  </a:cubicBezTo>
                  <a:cubicBezTo>
                    <a:pt x="26809" y="51111"/>
                    <a:pt x="26838" y="51010"/>
                    <a:pt x="26856" y="50914"/>
                  </a:cubicBezTo>
                  <a:cubicBezTo>
                    <a:pt x="26904" y="50649"/>
                    <a:pt x="26701" y="50487"/>
                    <a:pt x="26500" y="50487"/>
                  </a:cubicBezTo>
                  <a:cubicBezTo>
                    <a:pt x="26358" y="50487"/>
                    <a:pt x="26216" y="50568"/>
                    <a:pt x="26163" y="50751"/>
                  </a:cubicBezTo>
                  <a:cubicBezTo>
                    <a:pt x="25989" y="51339"/>
                    <a:pt x="25668" y="51784"/>
                    <a:pt x="25135" y="52091"/>
                  </a:cubicBezTo>
                  <a:cubicBezTo>
                    <a:pt x="24811" y="52275"/>
                    <a:pt x="24484" y="52311"/>
                    <a:pt x="24153" y="52348"/>
                  </a:cubicBezTo>
                  <a:cubicBezTo>
                    <a:pt x="24116" y="52283"/>
                    <a:pt x="24057" y="52226"/>
                    <a:pt x="23983" y="52195"/>
                  </a:cubicBezTo>
                  <a:cubicBezTo>
                    <a:pt x="25442" y="47345"/>
                    <a:pt x="25413" y="41803"/>
                    <a:pt x="24687" y="36825"/>
                  </a:cubicBezTo>
                  <a:cubicBezTo>
                    <a:pt x="26540" y="36652"/>
                    <a:pt x="28378" y="36270"/>
                    <a:pt x="30093" y="35786"/>
                  </a:cubicBezTo>
                  <a:cubicBezTo>
                    <a:pt x="31823" y="35297"/>
                    <a:pt x="33567" y="34638"/>
                    <a:pt x="35176" y="33749"/>
                  </a:cubicBezTo>
                  <a:close/>
                  <a:moveTo>
                    <a:pt x="41949" y="54872"/>
                  </a:moveTo>
                  <a:cubicBezTo>
                    <a:pt x="42106" y="54872"/>
                    <a:pt x="42265" y="54903"/>
                    <a:pt x="42424" y="54973"/>
                  </a:cubicBezTo>
                  <a:cubicBezTo>
                    <a:pt x="43321" y="55370"/>
                    <a:pt x="41970" y="56224"/>
                    <a:pt x="41557" y="56365"/>
                  </a:cubicBezTo>
                  <a:cubicBezTo>
                    <a:pt x="41107" y="56519"/>
                    <a:pt x="40628" y="56536"/>
                    <a:pt x="40153" y="56536"/>
                  </a:cubicBezTo>
                  <a:cubicBezTo>
                    <a:pt x="40180" y="56502"/>
                    <a:pt x="40197" y="56469"/>
                    <a:pt x="40207" y="56418"/>
                  </a:cubicBezTo>
                  <a:cubicBezTo>
                    <a:pt x="40384" y="55714"/>
                    <a:pt x="41133" y="54872"/>
                    <a:pt x="41949" y="54872"/>
                  </a:cubicBezTo>
                  <a:close/>
                  <a:moveTo>
                    <a:pt x="28678" y="58435"/>
                  </a:moveTo>
                  <a:cubicBezTo>
                    <a:pt x="28682" y="58435"/>
                    <a:pt x="28685" y="58435"/>
                    <a:pt x="28689" y="58435"/>
                  </a:cubicBezTo>
                  <a:cubicBezTo>
                    <a:pt x="29230" y="58436"/>
                    <a:pt x="29719" y="58587"/>
                    <a:pt x="30207" y="58798"/>
                  </a:cubicBezTo>
                  <a:cubicBezTo>
                    <a:pt x="29749" y="58895"/>
                    <a:pt x="29294" y="59017"/>
                    <a:pt x="28846" y="59142"/>
                  </a:cubicBezTo>
                  <a:cubicBezTo>
                    <a:pt x="28617" y="59201"/>
                    <a:pt x="28392" y="59269"/>
                    <a:pt x="28164" y="59334"/>
                  </a:cubicBezTo>
                  <a:cubicBezTo>
                    <a:pt x="27977" y="59385"/>
                    <a:pt x="27837" y="59442"/>
                    <a:pt x="27708" y="59442"/>
                  </a:cubicBezTo>
                  <a:cubicBezTo>
                    <a:pt x="27589" y="59442"/>
                    <a:pt x="27480" y="59393"/>
                    <a:pt x="27352" y="59248"/>
                  </a:cubicBezTo>
                  <a:cubicBezTo>
                    <a:pt x="26789" y="58618"/>
                    <a:pt x="28267" y="58435"/>
                    <a:pt x="28678" y="58435"/>
                  </a:cubicBezTo>
                  <a:close/>
                  <a:moveTo>
                    <a:pt x="41400" y="1"/>
                  </a:moveTo>
                  <a:cubicBezTo>
                    <a:pt x="40102" y="1"/>
                    <a:pt x="38852" y="706"/>
                    <a:pt x="38170" y="1837"/>
                  </a:cubicBezTo>
                  <a:cubicBezTo>
                    <a:pt x="37502" y="776"/>
                    <a:pt x="36310" y="90"/>
                    <a:pt x="35082" y="90"/>
                  </a:cubicBezTo>
                  <a:cubicBezTo>
                    <a:pt x="34573" y="90"/>
                    <a:pt x="34058" y="208"/>
                    <a:pt x="33572" y="466"/>
                  </a:cubicBezTo>
                  <a:cubicBezTo>
                    <a:pt x="32705" y="928"/>
                    <a:pt x="32057" y="1756"/>
                    <a:pt x="31806" y="2710"/>
                  </a:cubicBezTo>
                  <a:cubicBezTo>
                    <a:pt x="31693" y="3147"/>
                    <a:pt x="31598" y="3786"/>
                    <a:pt x="31777" y="4251"/>
                  </a:cubicBezTo>
                  <a:cubicBezTo>
                    <a:pt x="29906" y="4364"/>
                    <a:pt x="28571" y="6210"/>
                    <a:pt x="29099" y="8015"/>
                  </a:cubicBezTo>
                  <a:cubicBezTo>
                    <a:pt x="28850" y="8004"/>
                    <a:pt x="28599" y="7999"/>
                    <a:pt x="28348" y="7999"/>
                  </a:cubicBezTo>
                  <a:cubicBezTo>
                    <a:pt x="24816" y="7999"/>
                    <a:pt x="21113" y="9041"/>
                    <a:pt x="17920" y="10866"/>
                  </a:cubicBezTo>
                  <a:cubicBezTo>
                    <a:pt x="18330" y="9125"/>
                    <a:pt x="16483" y="8208"/>
                    <a:pt x="14775" y="8208"/>
                  </a:cubicBezTo>
                  <a:cubicBezTo>
                    <a:pt x="13700" y="8208"/>
                    <a:pt x="12681" y="8571"/>
                    <a:pt x="12315" y="9320"/>
                  </a:cubicBezTo>
                  <a:cubicBezTo>
                    <a:pt x="11716" y="8140"/>
                    <a:pt x="10492" y="7595"/>
                    <a:pt x="9251" y="7595"/>
                  </a:cubicBezTo>
                  <a:cubicBezTo>
                    <a:pt x="7482" y="7595"/>
                    <a:pt x="5679" y="8703"/>
                    <a:pt x="5606" y="10658"/>
                  </a:cubicBezTo>
                  <a:cubicBezTo>
                    <a:pt x="5268" y="10492"/>
                    <a:pt x="4909" y="10417"/>
                    <a:pt x="4547" y="10417"/>
                  </a:cubicBezTo>
                  <a:cubicBezTo>
                    <a:pt x="3392" y="10417"/>
                    <a:pt x="2208" y="11180"/>
                    <a:pt x="1570" y="12140"/>
                  </a:cubicBezTo>
                  <a:cubicBezTo>
                    <a:pt x="769" y="13347"/>
                    <a:pt x="842" y="15381"/>
                    <a:pt x="2172" y="16091"/>
                  </a:cubicBezTo>
                  <a:cubicBezTo>
                    <a:pt x="924" y="16887"/>
                    <a:pt x="0" y="18164"/>
                    <a:pt x="135" y="19734"/>
                  </a:cubicBezTo>
                  <a:cubicBezTo>
                    <a:pt x="252" y="21086"/>
                    <a:pt x="1368" y="22258"/>
                    <a:pt x="2700" y="22258"/>
                  </a:cubicBezTo>
                  <a:cubicBezTo>
                    <a:pt x="2746" y="22258"/>
                    <a:pt x="2792" y="22256"/>
                    <a:pt x="2839" y="22254"/>
                  </a:cubicBezTo>
                  <a:lnTo>
                    <a:pt x="2839" y="22254"/>
                  </a:lnTo>
                  <a:cubicBezTo>
                    <a:pt x="1899" y="24274"/>
                    <a:pt x="3632" y="26734"/>
                    <a:pt x="5753" y="26734"/>
                  </a:cubicBezTo>
                  <a:cubicBezTo>
                    <a:pt x="6133" y="26734"/>
                    <a:pt x="6525" y="26655"/>
                    <a:pt x="6917" y="26481"/>
                  </a:cubicBezTo>
                  <a:lnTo>
                    <a:pt x="6917" y="26481"/>
                  </a:lnTo>
                  <a:cubicBezTo>
                    <a:pt x="6874" y="27045"/>
                    <a:pt x="7721" y="27469"/>
                    <a:pt x="8240" y="27556"/>
                  </a:cubicBezTo>
                  <a:cubicBezTo>
                    <a:pt x="8411" y="27585"/>
                    <a:pt x="8588" y="27600"/>
                    <a:pt x="8768" y="27600"/>
                  </a:cubicBezTo>
                  <a:cubicBezTo>
                    <a:pt x="9361" y="27600"/>
                    <a:pt x="9980" y="27442"/>
                    <a:pt x="10473" y="27118"/>
                  </a:cubicBezTo>
                  <a:cubicBezTo>
                    <a:pt x="10520" y="27378"/>
                    <a:pt x="10567" y="27636"/>
                    <a:pt x="10623" y="27893"/>
                  </a:cubicBezTo>
                  <a:cubicBezTo>
                    <a:pt x="9456" y="28190"/>
                    <a:pt x="8570" y="29416"/>
                    <a:pt x="8886" y="30632"/>
                  </a:cubicBezTo>
                  <a:cubicBezTo>
                    <a:pt x="9076" y="31376"/>
                    <a:pt x="9821" y="31941"/>
                    <a:pt x="10544" y="31941"/>
                  </a:cubicBezTo>
                  <a:cubicBezTo>
                    <a:pt x="10875" y="31941"/>
                    <a:pt x="11200" y="31823"/>
                    <a:pt x="11467" y="31551"/>
                  </a:cubicBezTo>
                  <a:cubicBezTo>
                    <a:pt x="11595" y="31517"/>
                    <a:pt x="11732" y="31486"/>
                    <a:pt x="11865" y="31450"/>
                  </a:cubicBezTo>
                  <a:cubicBezTo>
                    <a:pt x="11870" y="31449"/>
                    <a:pt x="11873" y="31443"/>
                    <a:pt x="11878" y="31442"/>
                  </a:cubicBezTo>
                  <a:cubicBezTo>
                    <a:pt x="12793" y="33183"/>
                    <a:pt x="14144" y="34651"/>
                    <a:pt x="16089" y="35575"/>
                  </a:cubicBezTo>
                  <a:cubicBezTo>
                    <a:pt x="18132" y="36542"/>
                    <a:pt x="20375" y="36922"/>
                    <a:pt x="22645" y="36922"/>
                  </a:cubicBezTo>
                  <a:cubicBezTo>
                    <a:pt x="23128" y="36922"/>
                    <a:pt x="23612" y="36905"/>
                    <a:pt x="24096" y="36873"/>
                  </a:cubicBezTo>
                  <a:lnTo>
                    <a:pt x="24096" y="36873"/>
                  </a:lnTo>
                  <a:cubicBezTo>
                    <a:pt x="24078" y="37376"/>
                    <a:pt x="24069" y="37877"/>
                    <a:pt x="24067" y="38380"/>
                  </a:cubicBezTo>
                  <a:cubicBezTo>
                    <a:pt x="24043" y="38367"/>
                    <a:pt x="24021" y="38359"/>
                    <a:pt x="23999" y="38359"/>
                  </a:cubicBezTo>
                  <a:cubicBezTo>
                    <a:pt x="23997" y="38359"/>
                    <a:pt x="23994" y="38359"/>
                    <a:pt x="23992" y="38360"/>
                  </a:cubicBezTo>
                  <a:cubicBezTo>
                    <a:pt x="22662" y="38475"/>
                    <a:pt x="21436" y="39779"/>
                    <a:pt x="20751" y="40837"/>
                  </a:cubicBezTo>
                  <a:cubicBezTo>
                    <a:pt x="20261" y="41585"/>
                    <a:pt x="19351" y="43238"/>
                    <a:pt x="19870" y="44173"/>
                  </a:cubicBezTo>
                  <a:cubicBezTo>
                    <a:pt x="19866" y="44211"/>
                    <a:pt x="19874" y="44251"/>
                    <a:pt x="19888" y="44285"/>
                  </a:cubicBezTo>
                  <a:cubicBezTo>
                    <a:pt x="19191" y="44363"/>
                    <a:pt x="18625" y="45039"/>
                    <a:pt x="18696" y="45788"/>
                  </a:cubicBezTo>
                  <a:cubicBezTo>
                    <a:pt x="18785" y="46728"/>
                    <a:pt x="19623" y="47252"/>
                    <a:pt x="20472" y="47252"/>
                  </a:cubicBezTo>
                  <a:cubicBezTo>
                    <a:pt x="20774" y="47252"/>
                    <a:pt x="21078" y="47185"/>
                    <a:pt x="21349" y="47048"/>
                  </a:cubicBezTo>
                  <a:cubicBezTo>
                    <a:pt x="22398" y="46519"/>
                    <a:pt x="23022" y="45083"/>
                    <a:pt x="22309" y="44041"/>
                  </a:cubicBezTo>
                  <a:cubicBezTo>
                    <a:pt x="22026" y="43627"/>
                    <a:pt x="21536" y="43403"/>
                    <a:pt x="21057" y="43403"/>
                  </a:cubicBezTo>
                  <a:cubicBezTo>
                    <a:pt x="20849" y="43403"/>
                    <a:pt x="20643" y="43446"/>
                    <a:pt x="20457" y="43533"/>
                  </a:cubicBezTo>
                  <a:cubicBezTo>
                    <a:pt x="20440" y="42579"/>
                    <a:pt x="21333" y="41217"/>
                    <a:pt x="21781" y="40646"/>
                  </a:cubicBezTo>
                  <a:cubicBezTo>
                    <a:pt x="22433" y="39822"/>
                    <a:pt x="23320" y="39370"/>
                    <a:pt x="24062" y="38679"/>
                  </a:cubicBezTo>
                  <a:lnTo>
                    <a:pt x="24062" y="38679"/>
                  </a:lnTo>
                  <a:cubicBezTo>
                    <a:pt x="24051" y="43366"/>
                    <a:pt x="24507" y="47896"/>
                    <a:pt x="23012" y="52542"/>
                  </a:cubicBezTo>
                  <a:cubicBezTo>
                    <a:pt x="22937" y="52790"/>
                    <a:pt x="23169" y="53054"/>
                    <a:pt x="23413" y="53054"/>
                  </a:cubicBezTo>
                  <a:cubicBezTo>
                    <a:pt x="23454" y="53054"/>
                    <a:pt x="23495" y="53047"/>
                    <a:pt x="23535" y="53031"/>
                  </a:cubicBezTo>
                  <a:lnTo>
                    <a:pt x="23805" y="52927"/>
                  </a:lnTo>
                  <a:cubicBezTo>
                    <a:pt x="23994" y="53015"/>
                    <a:pt x="24192" y="53055"/>
                    <a:pt x="24394" y="53055"/>
                  </a:cubicBezTo>
                  <a:cubicBezTo>
                    <a:pt x="25109" y="53055"/>
                    <a:pt x="25862" y="52557"/>
                    <a:pt x="26348" y="51942"/>
                  </a:cubicBezTo>
                  <a:cubicBezTo>
                    <a:pt x="26651" y="52606"/>
                    <a:pt x="27412" y="52916"/>
                    <a:pt x="28258" y="52916"/>
                  </a:cubicBezTo>
                  <a:cubicBezTo>
                    <a:pt x="28631" y="52916"/>
                    <a:pt x="29021" y="52855"/>
                    <a:pt x="29396" y="52738"/>
                  </a:cubicBezTo>
                  <a:cubicBezTo>
                    <a:pt x="29686" y="54523"/>
                    <a:pt x="29912" y="56355"/>
                    <a:pt x="30258" y="58129"/>
                  </a:cubicBezTo>
                  <a:cubicBezTo>
                    <a:pt x="29749" y="57924"/>
                    <a:pt x="29051" y="57767"/>
                    <a:pt x="28393" y="57767"/>
                  </a:cubicBezTo>
                  <a:cubicBezTo>
                    <a:pt x="27445" y="57767"/>
                    <a:pt x="26581" y="58091"/>
                    <a:pt x="26488" y="59061"/>
                  </a:cubicBezTo>
                  <a:cubicBezTo>
                    <a:pt x="26412" y="59839"/>
                    <a:pt x="26865" y="60096"/>
                    <a:pt x="27500" y="60096"/>
                  </a:cubicBezTo>
                  <a:cubicBezTo>
                    <a:pt x="28555" y="60096"/>
                    <a:pt x="30115" y="59387"/>
                    <a:pt x="30603" y="59175"/>
                  </a:cubicBezTo>
                  <a:cubicBezTo>
                    <a:pt x="30636" y="59187"/>
                    <a:pt x="30671" y="59193"/>
                    <a:pt x="30707" y="59193"/>
                  </a:cubicBezTo>
                  <a:cubicBezTo>
                    <a:pt x="30882" y="59193"/>
                    <a:pt x="31075" y="59060"/>
                    <a:pt x="31086" y="58852"/>
                  </a:cubicBezTo>
                  <a:cubicBezTo>
                    <a:pt x="31211" y="56828"/>
                    <a:pt x="30670" y="54433"/>
                    <a:pt x="29958" y="52509"/>
                  </a:cubicBezTo>
                  <a:cubicBezTo>
                    <a:pt x="30499" y="52231"/>
                    <a:pt x="30969" y="51821"/>
                    <a:pt x="31223" y="51283"/>
                  </a:cubicBezTo>
                  <a:cubicBezTo>
                    <a:pt x="31615" y="51856"/>
                    <a:pt x="32502" y="52129"/>
                    <a:pt x="33272" y="52129"/>
                  </a:cubicBezTo>
                  <a:cubicBezTo>
                    <a:pt x="33467" y="52129"/>
                    <a:pt x="33655" y="52112"/>
                    <a:pt x="33825" y="52077"/>
                  </a:cubicBezTo>
                  <a:cubicBezTo>
                    <a:pt x="34843" y="51869"/>
                    <a:pt x="36008" y="51125"/>
                    <a:pt x="36455" y="50111"/>
                  </a:cubicBezTo>
                  <a:cubicBezTo>
                    <a:pt x="36713" y="50446"/>
                    <a:pt x="37077" y="50693"/>
                    <a:pt x="37488" y="50815"/>
                  </a:cubicBezTo>
                  <a:cubicBezTo>
                    <a:pt x="37865" y="52794"/>
                    <a:pt x="38499" y="54774"/>
                    <a:pt x="39137" y="56679"/>
                  </a:cubicBezTo>
                  <a:cubicBezTo>
                    <a:pt x="39195" y="56854"/>
                    <a:pt x="39332" y="56929"/>
                    <a:pt x="39471" y="56929"/>
                  </a:cubicBezTo>
                  <a:cubicBezTo>
                    <a:pt x="39510" y="56929"/>
                    <a:pt x="39550" y="56923"/>
                    <a:pt x="39588" y="56911"/>
                  </a:cubicBezTo>
                  <a:cubicBezTo>
                    <a:pt x="39602" y="56923"/>
                    <a:pt x="39620" y="56929"/>
                    <a:pt x="39638" y="56935"/>
                  </a:cubicBezTo>
                  <a:cubicBezTo>
                    <a:pt x="39968" y="56978"/>
                    <a:pt x="40310" y="57009"/>
                    <a:pt x="40652" y="57009"/>
                  </a:cubicBezTo>
                  <a:cubicBezTo>
                    <a:pt x="41333" y="57009"/>
                    <a:pt x="42010" y="56884"/>
                    <a:pt x="42570" y="56471"/>
                  </a:cubicBezTo>
                  <a:cubicBezTo>
                    <a:pt x="43058" y="56108"/>
                    <a:pt x="43739" y="55158"/>
                    <a:pt x="43105" y="54622"/>
                  </a:cubicBezTo>
                  <a:cubicBezTo>
                    <a:pt x="42797" y="54362"/>
                    <a:pt x="42436" y="54251"/>
                    <a:pt x="42064" y="54251"/>
                  </a:cubicBezTo>
                  <a:cubicBezTo>
                    <a:pt x="41090" y="54251"/>
                    <a:pt x="40041" y="55018"/>
                    <a:pt x="39678" y="55888"/>
                  </a:cubicBezTo>
                  <a:cubicBezTo>
                    <a:pt x="39209" y="54204"/>
                    <a:pt x="38691" y="52499"/>
                    <a:pt x="38029" y="50885"/>
                  </a:cubicBezTo>
                  <a:cubicBezTo>
                    <a:pt x="38093" y="50882"/>
                    <a:pt x="38157" y="50884"/>
                    <a:pt x="38224" y="50875"/>
                  </a:cubicBezTo>
                  <a:cubicBezTo>
                    <a:pt x="38976" y="50775"/>
                    <a:pt x="39587" y="50182"/>
                    <a:pt x="39817" y="49476"/>
                  </a:cubicBezTo>
                  <a:cubicBezTo>
                    <a:pt x="40338" y="50008"/>
                    <a:pt x="41071" y="50278"/>
                    <a:pt x="41812" y="50278"/>
                  </a:cubicBezTo>
                  <a:cubicBezTo>
                    <a:pt x="42626" y="50278"/>
                    <a:pt x="43449" y="49951"/>
                    <a:pt x="44010" y="49287"/>
                  </a:cubicBezTo>
                  <a:cubicBezTo>
                    <a:pt x="44215" y="49166"/>
                    <a:pt x="44339" y="48851"/>
                    <a:pt x="44137" y="48612"/>
                  </a:cubicBezTo>
                  <a:cubicBezTo>
                    <a:pt x="41113" y="45007"/>
                    <a:pt x="39291" y="40785"/>
                    <a:pt x="37230" y="36646"/>
                  </a:cubicBezTo>
                  <a:cubicBezTo>
                    <a:pt x="41838" y="35883"/>
                    <a:pt x="44930" y="31913"/>
                    <a:pt x="44858" y="27272"/>
                  </a:cubicBezTo>
                  <a:lnTo>
                    <a:pt x="44858" y="27272"/>
                  </a:lnTo>
                  <a:cubicBezTo>
                    <a:pt x="45040" y="27290"/>
                    <a:pt x="45229" y="27301"/>
                    <a:pt x="45420" y="27301"/>
                  </a:cubicBezTo>
                  <a:cubicBezTo>
                    <a:pt x="46304" y="27301"/>
                    <a:pt x="47209" y="27059"/>
                    <a:pt x="47468" y="26099"/>
                  </a:cubicBezTo>
                  <a:cubicBezTo>
                    <a:pt x="47787" y="24909"/>
                    <a:pt x="46780" y="23904"/>
                    <a:pt x="45664" y="23755"/>
                  </a:cubicBezTo>
                  <a:cubicBezTo>
                    <a:pt x="45561" y="23741"/>
                    <a:pt x="45457" y="23734"/>
                    <a:pt x="45353" y="23734"/>
                  </a:cubicBezTo>
                  <a:cubicBezTo>
                    <a:pt x="44396" y="23734"/>
                    <a:pt x="43393" y="24317"/>
                    <a:pt x="43139" y="25277"/>
                  </a:cubicBezTo>
                  <a:cubicBezTo>
                    <a:pt x="42907" y="26135"/>
                    <a:pt x="43329" y="27082"/>
                    <a:pt x="44116" y="27454"/>
                  </a:cubicBezTo>
                  <a:cubicBezTo>
                    <a:pt x="44070" y="31831"/>
                    <a:pt x="41205" y="35121"/>
                    <a:pt x="37009" y="36198"/>
                  </a:cubicBezTo>
                  <a:cubicBezTo>
                    <a:pt x="36553" y="35293"/>
                    <a:pt x="36087" y="34396"/>
                    <a:pt x="35587" y="33510"/>
                  </a:cubicBezTo>
                  <a:cubicBezTo>
                    <a:pt x="37536" y="32366"/>
                    <a:pt x="39249" y="30870"/>
                    <a:pt x="40426" y="28912"/>
                  </a:cubicBezTo>
                  <a:cubicBezTo>
                    <a:pt x="41158" y="27694"/>
                    <a:pt x="41595" y="26400"/>
                    <a:pt x="41806" y="25067"/>
                  </a:cubicBezTo>
                  <a:cubicBezTo>
                    <a:pt x="41874" y="24622"/>
                    <a:pt x="41919" y="24175"/>
                    <a:pt x="41943" y="23724"/>
                  </a:cubicBezTo>
                  <a:cubicBezTo>
                    <a:pt x="42006" y="23700"/>
                    <a:pt x="42060" y="23651"/>
                    <a:pt x="42091" y="23577"/>
                  </a:cubicBezTo>
                  <a:cubicBezTo>
                    <a:pt x="42166" y="23366"/>
                    <a:pt x="42646" y="23286"/>
                    <a:pt x="42837" y="23174"/>
                  </a:cubicBezTo>
                  <a:cubicBezTo>
                    <a:pt x="43068" y="23035"/>
                    <a:pt x="43265" y="22856"/>
                    <a:pt x="43422" y="22637"/>
                  </a:cubicBezTo>
                  <a:cubicBezTo>
                    <a:pt x="43739" y="22215"/>
                    <a:pt x="43890" y="21672"/>
                    <a:pt x="43826" y="21145"/>
                  </a:cubicBezTo>
                  <a:cubicBezTo>
                    <a:pt x="43704" y="20206"/>
                    <a:pt x="42821" y="19373"/>
                    <a:pt x="41866" y="19373"/>
                  </a:cubicBezTo>
                  <a:cubicBezTo>
                    <a:pt x="41792" y="19373"/>
                    <a:pt x="41718" y="19378"/>
                    <a:pt x="41643" y="19388"/>
                  </a:cubicBezTo>
                  <a:cubicBezTo>
                    <a:pt x="41607" y="19393"/>
                    <a:pt x="41580" y="19407"/>
                    <a:pt x="41547" y="19422"/>
                  </a:cubicBezTo>
                  <a:cubicBezTo>
                    <a:pt x="41366" y="18600"/>
                    <a:pt x="41134" y="17782"/>
                    <a:pt x="40872" y="16988"/>
                  </a:cubicBezTo>
                  <a:cubicBezTo>
                    <a:pt x="42315" y="16577"/>
                    <a:pt x="43918" y="15983"/>
                    <a:pt x="44606" y="14548"/>
                  </a:cubicBezTo>
                  <a:cubicBezTo>
                    <a:pt x="45032" y="13659"/>
                    <a:pt x="45007" y="12594"/>
                    <a:pt x="44435" y="11838"/>
                  </a:cubicBezTo>
                  <a:cubicBezTo>
                    <a:pt x="46260" y="11487"/>
                    <a:pt x="48340" y="9682"/>
                    <a:pt x="47867" y="7631"/>
                  </a:cubicBezTo>
                  <a:cubicBezTo>
                    <a:pt x="47536" y="6212"/>
                    <a:pt x="45760" y="4839"/>
                    <a:pt x="44201" y="4608"/>
                  </a:cubicBezTo>
                  <a:cubicBezTo>
                    <a:pt x="45135" y="3156"/>
                    <a:pt x="44520" y="1111"/>
                    <a:pt x="42936" y="351"/>
                  </a:cubicBezTo>
                  <a:cubicBezTo>
                    <a:pt x="42438" y="112"/>
                    <a:pt x="41915" y="1"/>
                    <a:pt x="414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401775" y="1524500"/>
              <a:ext cx="243825" cy="180075"/>
            </a:xfrm>
            <a:custGeom>
              <a:avLst/>
              <a:gdLst/>
              <a:ahLst/>
              <a:cxnLst/>
              <a:rect l="l" t="t" r="r" b="b"/>
              <a:pathLst>
                <a:path w="9753" h="7203" extrusionOk="0">
                  <a:moveTo>
                    <a:pt x="7215" y="627"/>
                  </a:moveTo>
                  <a:cubicBezTo>
                    <a:pt x="7218" y="627"/>
                    <a:pt x="7220" y="627"/>
                    <a:pt x="7222" y="627"/>
                  </a:cubicBezTo>
                  <a:cubicBezTo>
                    <a:pt x="8565" y="637"/>
                    <a:pt x="8955" y="2028"/>
                    <a:pt x="8411" y="3038"/>
                  </a:cubicBezTo>
                  <a:cubicBezTo>
                    <a:pt x="7618" y="4516"/>
                    <a:pt x="6178" y="5393"/>
                    <a:pt x="4923" y="6417"/>
                  </a:cubicBezTo>
                  <a:cubicBezTo>
                    <a:pt x="4839" y="6490"/>
                    <a:pt x="4797" y="6604"/>
                    <a:pt x="4793" y="6712"/>
                  </a:cubicBezTo>
                  <a:cubicBezTo>
                    <a:pt x="3386" y="6396"/>
                    <a:pt x="1743" y="5397"/>
                    <a:pt x="1128" y="4041"/>
                  </a:cubicBezTo>
                  <a:cubicBezTo>
                    <a:pt x="624" y="2926"/>
                    <a:pt x="1118" y="1732"/>
                    <a:pt x="2436" y="1664"/>
                  </a:cubicBezTo>
                  <a:cubicBezTo>
                    <a:pt x="2475" y="1662"/>
                    <a:pt x="2515" y="1661"/>
                    <a:pt x="2554" y="1661"/>
                  </a:cubicBezTo>
                  <a:cubicBezTo>
                    <a:pt x="3430" y="1661"/>
                    <a:pt x="4074" y="2179"/>
                    <a:pt x="4725" y="2734"/>
                  </a:cubicBezTo>
                  <a:cubicBezTo>
                    <a:pt x="4792" y="2791"/>
                    <a:pt x="4862" y="2815"/>
                    <a:pt x="4929" y="2815"/>
                  </a:cubicBezTo>
                  <a:cubicBezTo>
                    <a:pt x="5092" y="2815"/>
                    <a:pt x="5231" y="2669"/>
                    <a:pt x="5234" y="2504"/>
                  </a:cubicBezTo>
                  <a:cubicBezTo>
                    <a:pt x="5311" y="2493"/>
                    <a:pt x="5380" y="2439"/>
                    <a:pt x="5400" y="2347"/>
                  </a:cubicBezTo>
                  <a:cubicBezTo>
                    <a:pt x="5580" y="1496"/>
                    <a:pt x="6265" y="627"/>
                    <a:pt x="7215" y="627"/>
                  </a:cubicBezTo>
                  <a:close/>
                  <a:moveTo>
                    <a:pt x="7365" y="0"/>
                  </a:moveTo>
                  <a:cubicBezTo>
                    <a:pt x="6282" y="0"/>
                    <a:pt x="5197" y="879"/>
                    <a:pt x="4984" y="2125"/>
                  </a:cubicBezTo>
                  <a:cubicBezTo>
                    <a:pt x="4312" y="1459"/>
                    <a:pt x="3432" y="945"/>
                    <a:pt x="2473" y="945"/>
                  </a:cubicBezTo>
                  <a:cubicBezTo>
                    <a:pt x="2383" y="945"/>
                    <a:pt x="2291" y="949"/>
                    <a:pt x="2200" y="959"/>
                  </a:cubicBezTo>
                  <a:cubicBezTo>
                    <a:pt x="1153" y="1073"/>
                    <a:pt x="317" y="1814"/>
                    <a:pt x="211" y="2875"/>
                  </a:cubicBezTo>
                  <a:cubicBezTo>
                    <a:pt x="1" y="5039"/>
                    <a:pt x="2775" y="7202"/>
                    <a:pt x="4796" y="7202"/>
                  </a:cubicBezTo>
                  <a:cubicBezTo>
                    <a:pt x="4830" y="7202"/>
                    <a:pt x="4864" y="7202"/>
                    <a:pt x="4898" y="7200"/>
                  </a:cubicBezTo>
                  <a:cubicBezTo>
                    <a:pt x="4989" y="7198"/>
                    <a:pt x="5053" y="7143"/>
                    <a:pt x="5085" y="7073"/>
                  </a:cubicBezTo>
                  <a:cubicBezTo>
                    <a:pt x="5128" y="7070"/>
                    <a:pt x="5169" y="7064"/>
                    <a:pt x="5217" y="7043"/>
                  </a:cubicBezTo>
                  <a:cubicBezTo>
                    <a:pt x="6586" y="6461"/>
                    <a:pt x="7770" y="5229"/>
                    <a:pt x="8614" y="4025"/>
                  </a:cubicBezTo>
                  <a:cubicBezTo>
                    <a:pt x="9240" y="3145"/>
                    <a:pt x="9753" y="2101"/>
                    <a:pt x="9129" y="1070"/>
                  </a:cubicBezTo>
                  <a:cubicBezTo>
                    <a:pt x="8670" y="319"/>
                    <a:pt x="8018" y="0"/>
                    <a:pt x="7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1451775" y="1139975"/>
              <a:ext cx="47875" cy="76525"/>
            </a:xfrm>
            <a:custGeom>
              <a:avLst/>
              <a:gdLst/>
              <a:ahLst/>
              <a:cxnLst/>
              <a:rect l="l" t="t" r="r" b="b"/>
              <a:pathLst>
                <a:path w="1915" h="3061" extrusionOk="0">
                  <a:moveTo>
                    <a:pt x="349" y="1"/>
                  </a:moveTo>
                  <a:cubicBezTo>
                    <a:pt x="121" y="1"/>
                    <a:pt x="0" y="338"/>
                    <a:pt x="197" y="505"/>
                  </a:cubicBezTo>
                  <a:cubicBezTo>
                    <a:pt x="518" y="774"/>
                    <a:pt x="734" y="1120"/>
                    <a:pt x="815" y="1532"/>
                  </a:cubicBezTo>
                  <a:cubicBezTo>
                    <a:pt x="895" y="1937"/>
                    <a:pt x="644" y="2333"/>
                    <a:pt x="756" y="2722"/>
                  </a:cubicBezTo>
                  <a:cubicBezTo>
                    <a:pt x="816" y="2931"/>
                    <a:pt x="975" y="3061"/>
                    <a:pt x="1158" y="3061"/>
                  </a:cubicBezTo>
                  <a:cubicBezTo>
                    <a:pt x="1240" y="3061"/>
                    <a:pt x="1326" y="3035"/>
                    <a:pt x="1411" y="2978"/>
                  </a:cubicBezTo>
                  <a:cubicBezTo>
                    <a:pt x="1915" y="2639"/>
                    <a:pt x="1820" y="1788"/>
                    <a:pt x="1645" y="1288"/>
                  </a:cubicBezTo>
                  <a:cubicBezTo>
                    <a:pt x="1442" y="705"/>
                    <a:pt x="1020" y="281"/>
                    <a:pt x="462" y="27"/>
                  </a:cubicBezTo>
                  <a:cubicBezTo>
                    <a:pt x="422" y="9"/>
                    <a:pt x="384"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1274450" y="1188650"/>
              <a:ext cx="45500" cy="84100"/>
            </a:xfrm>
            <a:custGeom>
              <a:avLst/>
              <a:gdLst/>
              <a:ahLst/>
              <a:cxnLst/>
              <a:rect l="l" t="t" r="r" b="b"/>
              <a:pathLst>
                <a:path w="1820" h="3364" extrusionOk="0">
                  <a:moveTo>
                    <a:pt x="285" y="1"/>
                  </a:moveTo>
                  <a:cubicBezTo>
                    <a:pt x="191" y="1"/>
                    <a:pt x="110" y="47"/>
                    <a:pt x="73" y="137"/>
                  </a:cubicBezTo>
                  <a:cubicBezTo>
                    <a:pt x="60" y="166"/>
                    <a:pt x="65" y="193"/>
                    <a:pt x="64" y="222"/>
                  </a:cubicBezTo>
                  <a:cubicBezTo>
                    <a:pt x="59" y="236"/>
                    <a:pt x="52" y="252"/>
                    <a:pt x="44" y="279"/>
                  </a:cubicBezTo>
                  <a:cubicBezTo>
                    <a:pt x="21" y="350"/>
                    <a:pt x="0" y="419"/>
                    <a:pt x="14" y="496"/>
                  </a:cubicBezTo>
                  <a:cubicBezTo>
                    <a:pt x="63" y="765"/>
                    <a:pt x="183" y="1028"/>
                    <a:pt x="271" y="1285"/>
                  </a:cubicBezTo>
                  <a:cubicBezTo>
                    <a:pt x="379" y="1599"/>
                    <a:pt x="458" y="1920"/>
                    <a:pt x="498" y="2250"/>
                  </a:cubicBezTo>
                  <a:cubicBezTo>
                    <a:pt x="537" y="2560"/>
                    <a:pt x="426" y="2836"/>
                    <a:pt x="577" y="3129"/>
                  </a:cubicBezTo>
                  <a:cubicBezTo>
                    <a:pt x="648" y="3268"/>
                    <a:pt x="788" y="3364"/>
                    <a:pt x="938" y="3364"/>
                  </a:cubicBezTo>
                  <a:cubicBezTo>
                    <a:pt x="988" y="3364"/>
                    <a:pt x="1039" y="3353"/>
                    <a:pt x="1089" y="3329"/>
                  </a:cubicBezTo>
                  <a:cubicBezTo>
                    <a:pt x="1820" y="2987"/>
                    <a:pt x="1432" y="1934"/>
                    <a:pt x="1218" y="1369"/>
                  </a:cubicBezTo>
                  <a:cubicBezTo>
                    <a:pt x="1106" y="1076"/>
                    <a:pt x="967" y="794"/>
                    <a:pt x="818" y="516"/>
                  </a:cubicBezTo>
                  <a:cubicBezTo>
                    <a:pt x="753" y="393"/>
                    <a:pt x="688" y="246"/>
                    <a:pt x="571" y="158"/>
                  </a:cubicBezTo>
                  <a:cubicBezTo>
                    <a:pt x="545" y="139"/>
                    <a:pt x="503" y="119"/>
                    <a:pt x="462" y="100"/>
                  </a:cubicBezTo>
                  <a:cubicBezTo>
                    <a:pt x="418" y="47"/>
                    <a:pt x="366" y="3"/>
                    <a:pt x="295" y="1"/>
                  </a:cubicBezTo>
                  <a:cubicBezTo>
                    <a:pt x="292" y="1"/>
                    <a:pt x="288" y="1"/>
                    <a:pt x="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1127800" y="1144475"/>
              <a:ext cx="532500" cy="256050"/>
            </a:xfrm>
            <a:custGeom>
              <a:avLst/>
              <a:gdLst/>
              <a:ahLst/>
              <a:cxnLst/>
              <a:rect l="l" t="t" r="r" b="b"/>
              <a:pathLst>
                <a:path w="21300" h="10242" extrusionOk="0">
                  <a:moveTo>
                    <a:pt x="20510" y="0"/>
                  </a:moveTo>
                  <a:cubicBezTo>
                    <a:pt x="20376" y="0"/>
                    <a:pt x="20233" y="109"/>
                    <a:pt x="20085" y="386"/>
                  </a:cubicBezTo>
                  <a:cubicBezTo>
                    <a:pt x="19919" y="696"/>
                    <a:pt x="19963" y="1069"/>
                    <a:pt x="19968" y="1418"/>
                  </a:cubicBezTo>
                  <a:cubicBezTo>
                    <a:pt x="20006" y="3851"/>
                    <a:pt x="17997" y="5827"/>
                    <a:pt x="15900" y="7060"/>
                  </a:cubicBezTo>
                  <a:cubicBezTo>
                    <a:pt x="13392" y="8535"/>
                    <a:pt x="10554" y="9135"/>
                    <a:pt x="7692" y="9135"/>
                  </a:cubicBezTo>
                  <a:cubicBezTo>
                    <a:pt x="6187" y="9135"/>
                    <a:pt x="4675" y="8969"/>
                    <a:pt x="3201" y="8677"/>
                  </a:cubicBezTo>
                  <a:cubicBezTo>
                    <a:pt x="2538" y="8546"/>
                    <a:pt x="877" y="7101"/>
                    <a:pt x="370" y="7101"/>
                  </a:cubicBezTo>
                  <a:cubicBezTo>
                    <a:pt x="321" y="7101"/>
                    <a:pt x="283" y="7114"/>
                    <a:pt x="258" y="7142"/>
                  </a:cubicBezTo>
                  <a:cubicBezTo>
                    <a:pt x="0" y="7433"/>
                    <a:pt x="62" y="7905"/>
                    <a:pt x="299" y="8214"/>
                  </a:cubicBezTo>
                  <a:cubicBezTo>
                    <a:pt x="534" y="8520"/>
                    <a:pt x="899" y="8699"/>
                    <a:pt x="1255" y="8849"/>
                  </a:cubicBezTo>
                  <a:cubicBezTo>
                    <a:pt x="3415" y="9766"/>
                    <a:pt x="5785" y="10242"/>
                    <a:pt x="8135" y="10242"/>
                  </a:cubicBezTo>
                  <a:cubicBezTo>
                    <a:pt x="13121" y="10242"/>
                    <a:pt x="18015" y="8100"/>
                    <a:pt x="20608" y="3487"/>
                  </a:cubicBezTo>
                  <a:cubicBezTo>
                    <a:pt x="20962" y="2858"/>
                    <a:pt x="21299" y="2149"/>
                    <a:pt x="21257" y="1406"/>
                  </a:cubicBezTo>
                  <a:cubicBezTo>
                    <a:pt x="21244" y="1156"/>
                    <a:pt x="21083" y="558"/>
                    <a:pt x="20844" y="229"/>
                  </a:cubicBezTo>
                  <a:cubicBezTo>
                    <a:pt x="20745" y="91"/>
                    <a:pt x="20632" y="0"/>
                    <a:pt x="20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9"/>
          <p:cNvGrpSpPr/>
          <p:nvPr/>
        </p:nvGrpSpPr>
        <p:grpSpPr>
          <a:xfrm>
            <a:off x="685288" y="3337600"/>
            <a:ext cx="1658325" cy="1167350"/>
            <a:chOff x="685288" y="3337600"/>
            <a:chExt cx="1658325" cy="1167350"/>
          </a:xfrm>
        </p:grpSpPr>
        <p:sp>
          <p:nvSpPr>
            <p:cNvPr id="185" name="Google Shape;185;p9"/>
            <p:cNvSpPr/>
            <p:nvPr/>
          </p:nvSpPr>
          <p:spPr>
            <a:xfrm>
              <a:off x="685288" y="3337600"/>
              <a:ext cx="1658325" cy="1167350"/>
            </a:xfrm>
            <a:custGeom>
              <a:avLst/>
              <a:gdLst/>
              <a:ahLst/>
              <a:cxnLst/>
              <a:rect l="l" t="t" r="r" b="b"/>
              <a:pathLst>
                <a:path w="66333" h="46694" extrusionOk="0">
                  <a:moveTo>
                    <a:pt x="21577" y="10987"/>
                  </a:moveTo>
                  <a:cubicBezTo>
                    <a:pt x="21712" y="10987"/>
                    <a:pt x="22050" y="11147"/>
                    <a:pt x="22132" y="11171"/>
                  </a:cubicBezTo>
                  <a:cubicBezTo>
                    <a:pt x="22450" y="11265"/>
                    <a:pt x="22767" y="11359"/>
                    <a:pt x="23084" y="11453"/>
                  </a:cubicBezTo>
                  <a:cubicBezTo>
                    <a:pt x="23553" y="11593"/>
                    <a:pt x="23578" y="11616"/>
                    <a:pt x="23382" y="12081"/>
                  </a:cubicBezTo>
                  <a:cubicBezTo>
                    <a:pt x="23177" y="12567"/>
                    <a:pt x="22953" y="13048"/>
                    <a:pt x="22754" y="13537"/>
                  </a:cubicBezTo>
                  <a:cubicBezTo>
                    <a:pt x="22505" y="13055"/>
                    <a:pt x="22192" y="12603"/>
                    <a:pt x="21957" y="12113"/>
                  </a:cubicBezTo>
                  <a:cubicBezTo>
                    <a:pt x="21836" y="11860"/>
                    <a:pt x="21486" y="11344"/>
                    <a:pt x="21517" y="11072"/>
                  </a:cubicBezTo>
                  <a:cubicBezTo>
                    <a:pt x="21520" y="11039"/>
                    <a:pt x="21520" y="11016"/>
                    <a:pt x="21519" y="10999"/>
                  </a:cubicBezTo>
                  <a:cubicBezTo>
                    <a:pt x="21524" y="10998"/>
                    <a:pt x="21529" y="10998"/>
                    <a:pt x="21538" y="10994"/>
                  </a:cubicBezTo>
                  <a:cubicBezTo>
                    <a:pt x="21547" y="10989"/>
                    <a:pt x="21561" y="10987"/>
                    <a:pt x="21577" y="10987"/>
                  </a:cubicBezTo>
                  <a:close/>
                  <a:moveTo>
                    <a:pt x="30387" y="4060"/>
                  </a:moveTo>
                  <a:cubicBezTo>
                    <a:pt x="30974" y="4819"/>
                    <a:pt x="31583" y="5566"/>
                    <a:pt x="32200" y="6303"/>
                  </a:cubicBezTo>
                  <a:cubicBezTo>
                    <a:pt x="32188" y="6318"/>
                    <a:pt x="32177" y="6333"/>
                    <a:pt x="32167" y="6345"/>
                  </a:cubicBezTo>
                  <a:cubicBezTo>
                    <a:pt x="32082" y="6449"/>
                    <a:pt x="32167" y="6585"/>
                    <a:pt x="32269" y="6585"/>
                  </a:cubicBezTo>
                  <a:cubicBezTo>
                    <a:pt x="32300" y="6585"/>
                    <a:pt x="32333" y="6572"/>
                    <a:pt x="32363" y="6542"/>
                  </a:cubicBezTo>
                  <a:lnTo>
                    <a:pt x="32383" y="6522"/>
                  </a:lnTo>
                  <a:cubicBezTo>
                    <a:pt x="32603" y="6783"/>
                    <a:pt x="32824" y="7044"/>
                    <a:pt x="33044" y="7302"/>
                  </a:cubicBezTo>
                  <a:cubicBezTo>
                    <a:pt x="34004" y="8428"/>
                    <a:pt x="34943" y="9819"/>
                    <a:pt x="36103" y="10748"/>
                  </a:cubicBezTo>
                  <a:cubicBezTo>
                    <a:pt x="36063" y="10811"/>
                    <a:pt x="36034" y="10884"/>
                    <a:pt x="36027" y="10974"/>
                  </a:cubicBezTo>
                  <a:cubicBezTo>
                    <a:pt x="35834" y="13410"/>
                    <a:pt x="34516" y="15449"/>
                    <a:pt x="32693" y="16938"/>
                  </a:cubicBezTo>
                  <a:cubicBezTo>
                    <a:pt x="32794" y="16298"/>
                    <a:pt x="32645" y="15492"/>
                    <a:pt x="32645" y="14980"/>
                  </a:cubicBezTo>
                  <a:cubicBezTo>
                    <a:pt x="32646" y="14284"/>
                    <a:pt x="32646" y="13591"/>
                    <a:pt x="32648" y="12895"/>
                  </a:cubicBezTo>
                  <a:cubicBezTo>
                    <a:pt x="32650" y="12461"/>
                    <a:pt x="32753" y="11918"/>
                    <a:pt x="32554" y="11508"/>
                  </a:cubicBezTo>
                  <a:cubicBezTo>
                    <a:pt x="32371" y="11132"/>
                    <a:pt x="32045" y="11000"/>
                    <a:pt x="31689" y="11000"/>
                  </a:cubicBezTo>
                  <a:cubicBezTo>
                    <a:pt x="31515" y="11000"/>
                    <a:pt x="31334" y="11032"/>
                    <a:pt x="31160" y="11082"/>
                  </a:cubicBezTo>
                  <a:cubicBezTo>
                    <a:pt x="30077" y="11395"/>
                    <a:pt x="29008" y="11913"/>
                    <a:pt x="27959" y="12381"/>
                  </a:cubicBezTo>
                  <a:cubicBezTo>
                    <a:pt x="28049" y="11726"/>
                    <a:pt x="28116" y="11068"/>
                    <a:pt x="28146" y="10408"/>
                  </a:cubicBezTo>
                  <a:cubicBezTo>
                    <a:pt x="28181" y="9624"/>
                    <a:pt x="28300" y="8708"/>
                    <a:pt x="27889" y="8012"/>
                  </a:cubicBezTo>
                  <a:cubicBezTo>
                    <a:pt x="29142" y="6997"/>
                    <a:pt x="30096" y="5676"/>
                    <a:pt x="30387" y="4060"/>
                  </a:cubicBezTo>
                  <a:close/>
                  <a:moveTo>
                    <a:pt x="27517" y="8300"/>
                  </a:moveTo>
                  <a:lnTo>
                    <a:pt x="27517" y="8300"/>
                  </a:lnTo>
                  <a:cubicBezTo>
                    <a:pt x="27329" y="8839"/>
                    <a:pt x="27365" y="9444"/>
                    <a:pt x="27315" y="10017"/>
                  </a:cubicBezTo>
                  <a:cubicBezTo>
                    <a:pt x="27229" y="11021"/>
                    <a:pt x="27101" y="12018"/>
                    <a:pt x="26931" y="13010"/>
                  </a:cubicBezTo>
                  <a:cubicBezTo>
                    <a:pt x="26887" y="13270"/>
                    <a:pt x="27071" y="13612"/>
                    <a:pt x="27351" y="13612"/>
                  </a:cubicBezTo>
                  <a:cubicBezTo>
                    <a:pt x="27399" y="13612"/>
                    <a:pt x="27449" y="13602"/>
                    <a:pt x="27501" y="13580"/>
                  </a:cubicBezTo>
                  <a:cubicBezTo>
                    <a:pt x="28256" y="13269"/>
                    <a:pt x="29011" y="12959"/>
                    <a:pt x="29767" y="12648"/>
                  </a:cubicBezTo>
                  <a:cubicBezTo>
                    <a:pt x="30145" y="12493"/>
                    <a:pt x="30520" y="12332"/>
                    <a:pt x="30899" y="12180"/>
                  </a:cubicBezTo>
                  <a:cubicBezTo>
                    <a:pt x="31149" y="12080"/>
                    <a:pt x="31329" y="11967"/>
                    <a:pt x="31465" y="11967"/>
                  </a:cubicBezTo>
                  <a:cubicBezTo>
                    <a:pt x="31578" y="11967"/>
                    <a:pt x="31662" y="12044"/>
                    <a:pt x="31732" y="12269"/>
                  </a:cubicBezTo>
                  <a:cubicBezTo>
                    <a:pt x="31937" y="12925"/>
                    <a:pt x="31732" y="14079"/>
                    <a:pt x="31731" y="14771"/>
                  </a:cubicBezTo>
                  <a:cubicBezTo>
                    <a:pt x="31730" y="15179"/>
                    <a:pt x="31889" y="16280"/>
                    <a:pt x="31787" y="16859"/>
                  </a:cubicBezTo>
                  <a:cubicBezTo>
                    <a:pt x="31759" y="16873"/>
                    <a:pt x="31733" y="16889"/>
                    <a:pt x="31710" y="16912"/>
                  </a:cubicBezTo>
                  <a:lnTo>
                    <a:pt x="31659" y="16959"/>
                  </a:lnTo>
                  <a:cubicBezTo>
                    <a:pt x="31560" y="17050"/>
                    <a:pt x="31512" y="17217"/>
                    <a:pt x="31556" y="17347"/>
                  </a:cubicBezTo>
                  <a:cubicBezTo>
                    <a:pt x="31602" y="17479"/>
                    <a:pt x="31654" y="17568"/>
                    <a:pt x="31737" y="17635"/>
                  </a:cubicBezTo>
                  <a:cubicBezTo>
                    <a:pt x="31213" y="17979"/>
                    <a:pt x="30661" y="18284"/>
                    <a:pt x="30091" y="18544"/>
                  </a:cubicBezTo>
                  <a:cubicBezTo>
                    <a:pt x="29979" y="18595"/>
                    <a:pt x="29864" y="18640"/>
                    <a:pt x="29751" y="18690"/>
                  </a:cubicBezTo>
                  <a:cubicBezTo>
                    <a:pt x="30019" y="17453"/>
                    <a:pt x="30202" y="16208"/>
                    <a:pt x="30293" y="14942"/>
                  </a:cubicBezTo>
                  <a:cubicBezTo>
                    <a:pt x="30311" y="14680"/>
                    <a:pt x="30069" y="14508"/>
                    <a:pt x="29834" y="14508"/>
                  </a:cubicBezTo>
                  <a:cubicBezTo>
                    <a:pt x="29801" y="14508"/>
                    <a:pt x="29768" y="14512"/>
                    <a:pt x="29736" y="14519"/>
                  </a:cubicBezTo>
                  <a:cubicBezTo>
                    <a:pt x="28829" y="14716"/>
                    <a:pt x="27922" y="14915"/>
                    <a:pt x="27014" y="15114"/>
                  </a:cubicBezTo>
                  <a:cubicBezTo>
                    <a:pt x="26561" y="15213"/>
                    <a:pt x="26100" y="15293"/>
                    <a:pt x="25652" y="15411"/>
                  </a:cubicBezTo>
                  <a:cubicBezTo>
                    <a:pt x="25468" y="15442"/>
                    <a:pt x="25290" y="15497"/>
                    <a:pt x="25119" y="15575"/>
                  </a:cubicBezTo>
                  <a:cubicBezTo>
                    <a:pt x="25144" y="15309"/>
                    <a:pt x="25168" y="15042"/>
                    <a:pt x="25190" y="14774"/>
                  </a:cubicBezTo>
                  <a:cubicBezTo>
                    <a:pt x="25331" y="13014"/>
                    <a:pt x="25483" y="11236"/>
                    <a:pt x="25473" y="9468"/>
                  </a:cubicBezTo>
                  <a:cubicBezTo>
                    <a:pt x="26190" y="9151"/>
                    <a:pt x="26884" y="8762"/>
                    <a:pt x="27517" y="8300"/>
                  </a:cubicBezTo>
                  <a:close/>
                  <a:moveTo>
                    <a:pt x="27144" y="17717"/>
                  </a:moveTo>
                  <a:lnTo>
                    <a:pt x="27144" y="17717"/>
                  </a:lnTo>
                  <a:cubicBezTo>
                    <a:pt x="26913" y="18177"/>
                    <a:pt x="26637" y="18609"/>
                    <a:pt x="26318" y="19015"/>
                  </a:cubicBezTo>
                  <a:lnTo>
                    <a:pt x="25339" y="17792"/>
                  </a:lnTo>
                  <a:cubicBezTo>
                    <a:pt x="25941" y="17769"/>
                    <a:pt x="26542" y="17740"/>
                    <a:pt x="27144" y="17717"/>
                  </a:cubicBezTo>
                  <a:close/>
                  <a:moveTo>
                    <a:pt x="24916" y="9707"/>
                  </a:moveTo>
                  <a:cubicBezTo>
                    <a:pt x="24747" y="10721"/>
                    <a:pt x="24630" y="11748"/>
                    <a:pt x="24521" y="12770"/>
                  </a:cubicBezTo>
                  <a:cubicBezTo>
                    <a:pt x="24448" y="13437"/>
                    <a:pt x="24388" y="14109"/>
                    <a:pt x="24326" y="14778"/>
                  </a:cubicBezTo>
                  <a:cubicBezTo>
                    <a:pt x="24290" y="15156"/>
                    <a:pt x="24144" y="15646"/>
                    <a:pt x="24323" y="16009"/>
                  </a:cubicBezTo>
                  <a:cubicBezTo>
                    <a:pt x="24474" y="16314"/>
                    <a:pt x="24731" y="16405"/>
                    <a:pt x="25015" y="16405"/>
                  </a:cubicBezTo>
                  <a:cubicBezTo>
                    <a:pt x="25304" y="16405"/>
                    <a:pt x="25620" y="16312"/>
                    <a:pt x="25884" y="16255"/>
                  </a:cubicBezTo>
                  <a:cubicBezTo>
                    <a:pt x="27044" y="16004"/>
                    <a:pt x="28205" y="15754"/>
                    <a:pt x="29364" y="15503"/>
                  </a:cubicBezTo>
                  <a:lnTo>
                    <a:pt x="29364" y="15503"/>
                  </a:lnTo>
                  <a:cubicBezTo>
                    <a:pt x="29252" y="16710"/>
                    <a:pt x="29057" y="17898"/>
                    <a:pt x="28772" y="19080"/>
                  </a:cubicBezTo>
                  <a:cubicBezTo>
                    <a:pt x="28135" y="19305"/>
                    <a:pt x="27486" y="19491"/>
                    <a:pt x="26831" y="19650"/>
                  </a:cubicBezTo>
                  <a:cubicBezTo>
                    <a:pt x="27367" y="18972"/>
                    <a:pt x="27789" y="18233"/>
                    <a:pt x="28111" y="17421"/>
                  </a:cubicBezTo>
                  <a:cubicBezTo>
                    <a:pt x="28221" y="17139"/>
                    <a:pt x="27941" y="16947"/>
                    <a:pt x="27699" y="16947"/>
                  </a:cubicBezTo>
                  <a:cubicBezTo>
                    <a:pt x="27680" y="16947"/>
                    <a:pt x="27660" y="16949"/>
                    <a:pt x="27641" y="16951"/>
                  </a:cubicBezTo>
                  <a:cubicBezTo>
                    <a:pt x="26678" y="17087"/>
                    <a:pt x="25709" y="17191"/>
                    <a:pt x="24744" y="17322"/>
                  </a:cubicBezTo>
                  <a:cubicBezTo>
                    <a:pt x="24514" y="17353"/>
                    <a:pt x="24521" y="17665"/>
                    <a:pt x="24682" y="17775"/>
                  </a:cubicBezTo>
                  <a:cubicBezTo>
                    <a:pt x="24590" y="17919"/>
                    <a:pt x="24569" y="18114"/>
                    <a:pt x="24703" y="18280"/>
                  </a:cubicBezTo>
                  <a:lnTo>
                    <a:pt x="25962" y="19845"/>
                  </a:lnTo>
                  <a:cubicBezTo>
                    <a:pt x="23546" y="20343"/>
                    <a:pt x="21044" y="20531"/>
                    <a:pt x="18625" y="20891"/>
                  </a:cubicBezTo>
                  <a:cubicBezTo>
                    <a:pt x="15292" y="21385"/>
                    <a:pt x="11835" y="22231"/>
                    <a:pt x="9206" y="24460"/>
                  </a:cubicBezTo>
                  <a:cubicBezTo>
                    <a:pt x="7051" y="26288"/>
                    <a:pt x="5597" y="28890"/>
                    <a:pt x="5921" y="31728"/>
                  </a:cubicBezTo>
                  <a:cubicBezTo>
                    <a:pt x="3854" y="30663"/>
                    <a:pt x="2343" y="28811"/>
                    <a:pt x="1862" y="26347"/>
                  </a:cubicBezTo>
                  <a:cubicBezTo>
                    <a:pt x="534" y="19543"/>
                    <a:pt x="6190" y="12997"/>
                    <a:pt x="12529" y="11423"/>
                  </a:cubicBezTo>
                  <a:cubicBezTo>
                    <a:pt x="15200" y="10760"/>
                    <a:pt x="18013" y="10883"/>
                    <a:pt x="20749" y="10611"/>
                  </a:cubicBezTo>
                  <a:lnTo>
                    <a:pt x="20749" y="10611"/>
                  </a:lnTo>
                  <a:cubicBezTo>
                    <a:pt x="20677" y="10791"/>
                    <a:pt x="20671" y="11020"/>
                    <a:pt x="20748" y="11286"/>
                  </a:cubicBezTo>
                  <a:cubicBezTo>
                    <a:pt x="21038" y="12292"/>
                    <a:pt x="21628" y="13518"/>
                    <a:pt x="22353" y="14269"/>
                  </a:cubicBezTo>
                  <a:cubicBezTo>
                    <a:pt x="22429" y="14347"/>
                    <a:pt x="22511" y="14380"/>
                    <a:pt x="22590" y="14380"/>
                  </a:cubicBezTo>
                  <a:cubicBezTo>
                    <a:pt x="22708" y="14380"/>
                    <a:pt x="22817" y="14305"/>
                    <a:pt x="22880" y="14198"/>
                  </a:cubicBezTo>
                  <a:cubicBezTo>
                    <a:pt x="22881" y="14198"/>
                    <a:pt x="22882" y="14198"/>
                    <a:pt x="22883" y="14198"/>
                  </a:cubicBezTo>
                  <a:cubicBezTo>
                    <a:pt x="22970" y="14198"/>
                    <a:pt x="23056" y="14162"/>
                    <a:pt x="23108" y="14075"/>
                  </a:cubicBezTo>
                  <a:cubicBezTo>
                    <a:pt x="23444" y="13508"/>
                    <a:pt x="23741" y="12912"/>
                    <a:pt x="24043" y="12325"/>
                  </a:cubicBezTo>
                  <a:cubicBezTo>
                    <a:pt x="24200" y="12017"/>
                    <a:pt x="24414" y="11684"/>
                    <a:pt x="24279" y="11327"/>
                  </a:cubicBezTo>
                  <a:cubicBezTo>
                    <a:pt x="24140" y="10952"/>
                    <a:pt x="23744" y="10859"/>
                    <a:pt x="23406" y="10752"/>
                  </a:cubicBezTo>
                  <a:cubicBezTo>
                    <a:pt x="23047" y="10638"/>
                    <a:pt x="22686" y="10513"/>
                    <a:pt x="22323" y="10402"/>
                  </a:cubicBezTo>
                  <a:cubicBezTo>
                    <a:pt x="23202" y="10249"/>
                    <a:pt x="24069" y="10031"/>
                    <a:pt x="24914" y="9707"/>
                  </a:cubicBezTo>
                  <a:close/>
                  <a:moveTo>
                    <a:pt x="48310" y="44214"/>
                  </a:moveTo>
                  <a:cubicBezTo>
                    <a:pt x="48624" y="44535"/>
                    <a:pt x="48904" y="44881"/>
                    <a:pt x="49161" y="45250"/>
                  </a:cubicBezTo>
                  <a:cubicBezTo>
                    <a:pt x="48858" y="45187"/>
                    <a:pt x="48558" y="45119"/>
                    <a:pt x="48256" y="45045"/>
                  </a:cubicBezTo>
                  <a:cubicBezTo>
                    <a:pt x="48283" y="44769"/>
                    <a:pt x="48297" y="44492"/>
                    <a:pt x="48310" y="44214"/>
                  </a:cubicBezTo>
                  <a:close/>
                  <a:moveTo>
                    <a:pt x="59614" y="32323"/>
                  </a:moveTo>
                  <a:cubicBezTo>
                    <a:pt x="59736" y="32817"/>
                    <a:pt x="60137" y="33281"/>
                    <a:pt x="60363" y="33730"/>
                  </a:cubicBezTo>
                  <a:cubicBezTo>
                    <a:pt x="60871" y="34731"/>
                    <a:pt x="61269" y="35781"/>
                    <a:pt x="61559" y="36865"/>
                  </a:cubicBezTo>
                  <a:cubicBezTo>
                    <a:pt x="61622" y="37100"/>
                    <a:pt x="61676" y="37337"/>
                    <a:pt x="61726" y="37574"/>
                  </a:cubicBezTo>
                  <a:cubicBezTo>
                    <a:pt x="61722" y="37610"/>
                    <a:pt x="61731" y="37646"/>
                    <a:pt x="61748" y="37678"/>
                  </a:cubicBezTo>
                  <a:cubicBezTo>
                    <a:pt x="61907" y="38452"/>
                    <a:pt x="62005" y="39234"/>
                    <a:pt x="62064" y="40026"/>
                  </a:cubicBezTo>
                  <a:cubicBezTo>
                    <a:pt x="62124" y="40823"/>
                    <a:pt x="62101" y="41689"/>
                    <a:pt x="62356" y="42458"/>
                  </a:cubicBezTo>
                  <a:cubicBezTo>
                    <a:pt x="62284" y="42553"/>
                    <a:pt x="62276" y="42703"/>
                    <a:pt x="62387" y="42804"/>
                  </a:cubicBezTo>
                  <a:cubicBezTo>
                    <a:pt x="60470" y="44557"/>
                    <a:pt x="58076" y="45406"/>
                    <a:pt x="55576" y="45669"/>
                  </a:cubicBezTo>
                  <a:cubicBezTo>
                    <a:pt x="54907" y="44806"/>
                    <a:pt x="54210" y="43961"/>
                    <a:pt x="53493" y="43138"/>
                  </a:cubicBezTo>
                  <a:cubicBezTo>
                    <a:pt x="54806" y="41974"/>
                    <a:pt x="55951" y="40668"/>
                    <a:pt x="56933" y="39211"/>
                  </a:cubicBezTo>
                  <a:cubicBezTo>
                    <a:pt x="57030" y="39066"/>
                    <a:pt x="57003" y="38810"/>
                    <a:pt x="56866" y="38695"/>
                  </a:cubicBezTo>
                  <a:cubicBezTo>
                    <a:pt x="55894" y="37873"/>
                    <a:pt x="54923" y="37051"/>
                    <a:pt x="53950" y="36229"/>
                  </a:cubicBezTo>
                  <a:cubicBezTo>
                    <a:pt x="54296" y="35920"/>
                    <a:pt x="54677" y="35719"/>
                    <a:pt x="55101" y="35466"/>
                  </a:cubicBezTo>
                  <a:cubicBezTo>
                    <a:pt x="55271" y="35363"/>
                    <a:pt x="55299" y="35121"/>
                    <a:pt x="55207" y="34964"/>
                  </a:cubicBezTo>
                  <a:cubicBezTo>
                    <a:pt x="56894" y="34500"/>
                    <a:pt x="58449" y="33648"/>
                    <a:pt x="59614" y="32323"/>
                  </a:cubicBezTo>
                  <a:close/>
                  <a:moveTo>
                    <a:pt x="1566" y="28465"/>
                  </a:moveTo>
                  <a:cubicBezTo>
                    <a:pt x="2395" y="30329"/>
                    <a:pt x="3839" y="31858"/>
                    <a:pt x="5786" y="32735"/>
                  </a:cubicBezTo>
                  <a:cubicBezTo>
                    <a:pt x="7363" y="33444"/>
                    <a:pt x="9080" y="33726"/>
                    <a:pt x="10805" y="33726"/>
                  </a:cubicBezTo>
                  <a:cubicBezTo>
                    <a:pt x="12087" y="33726"/>
                    <a:pt x="13373" y="33571"/>
                    <a:pt x="14610" y="33320"/>
                  </a:cubicBezTo>
                  <a:cubicBezTo>
                    <a:pt x="18344" y="32565"/>
                    <a:pt x="21767" y="30765"/>
                    <a:pt x="25424" y="29737"/>
                  </a:cubicBezTo>
                  <a:cubicBezTo>
                    <a:pt x="27026" y="29287"/>
                    <a:pt x="28666" y="28993"/>
                    <a:pt x="30324" y="28993"/>
                  </a:cubicBezTo>
                  <a:cubicBezTo>
                    <a:pt x="30718" y="28993"/>
                    <a:pt x="31113" y="29010"/>
                    <a:pt x="31509" y="29045"/>
                  </a:cubicBezTo>
                  <a:cubicBezTo>
                    <a:pt x="33634" y="29233"/>
                    <a:pt x="35691" y="29904"/>
                    <a:pt x="37658" y="30702"/>
                  </a:cubicBezTo>
                  <a:cubicBezTo>
                    <a:pt x="41821" y="32393"/>
                    <a:pt x="45785" y="34792"/>
                    <a:pt x="50329" y="35316"/>
                  </a:cubicBezTo>
                  <a:cubicBezTo>
                    <a:pt x="50385" y="35322"/>
                    <a:pt x="50441" y="35325"/>
                    <a:pt x="50496" y="35331"/>
                  </a:cubicBezTo>
                  <a:cubicBezTo>
                    <a:pt x="49882" y="35468"/>
                    <a:pt x="49366" y="35829"/>
                    <a:pt x="48899" y="36305"/>
                  </a:cubicBezTo>
                  <a:cubicBezTo>
                    <a:pt x="48705" y="36503"/>
                    <a:pt x="48771" y="36784"/>
                    <a:pt x="48979" y="36933"/>
                  </a:cubicBezTo>
                  <a:lnTo>
                    <a:pt x="52219" y="39259"/>
                  </a:lnTo>
                  <a:cubicBezTo>
                    <a:pt x="51080" y="40131"/>
                    <a:pt x="49946" y="41006"/>
                    <a:pt x="48820" y="41893"/>
                  </a:cubicBezTo>
                  <a:cubicBezTo>
                    <a:pt x="48659" y="42020"/>
                    <a:pt x="48700" y="42278"/>
                    <a:pt x="48820" y="42411"/>
                  </a:cubicBezTo>
                  <a:cubicBezTo>
                    <a:pt x="49824" y="43506"/>
                    <a:pt x="50823" y="44609"/>
                    <a:pt x="51864" y="45670"/>
                  </a:cubicBezTo>
                  <a:cubicBezTo>
                    <a:pt x="51280" y="45615"/>
                    <a:pt x="50703" y="45537"/>
                    <a:pt x="50135" y="45439"/>
                  </a:cubicBezTo>
                  <a:cubicBezTo>
                    <a:pt x="50130" y="45438"/>
                    <a:pt x="50123" y="45436"/>
                    <a:pt x="50118" y="45436"/>
                  </a:cubicBezTo>
                  <a:cubicBezTo>
                    <a:pt x="49647" y="44593"/>
                    <a:pt x="48993" y="43846"/>
                    <a:pt x="48251" y="43233"/>
                  </a:cubicBezTo>
                  <a:cubicBezTo>
                    <a:pt x="48182" y="43175"/>
                    <a:pt x="48093" y="43147"/>
                    <a:pt x="48006" y="43147"/>
                  </a:cubicBezTo>
                  <a:cubicBezTo>
                    <a:pt x="47830" y="43147"/>
                    <a:pt x="47662" y="43260"/>
                    <a:pt x="47672" y="43472"/>
                  </a:cubicBezTo>
                  <a:cubicBezTo>
                    <a:pt x="47693" y="43948"/>
                    <a:pt x="47686" y="44430"/>
                    <a:pt x="47713" y="44907"/>
                  </a:cubicBezTo>
                  <a:cubicBezTo>
                    <a:pt x="43770" y="43886"/>
                    <a:pt x="40000" y="42208"/>
                    <a:pt x="35999" y="41389"/>
                  </a:cubicBezTo>
                  <a:cubicBezTo>
                    <a:pt x="34613" y="41106"/>
                    <a:pt x="33258" y="40981"/>
                    <a:pt x="31920" y="40981"/>
                  </a:cubicBezTo>
                  <a:cubicBezTo>
                    <a:pt x="28503" y="40981"/>
                    <a:pt x="25203" y="41794"/>
                    <a:pt x="21817" y="42855"/>
                  </a:cubicBezTo>
                  <a:cubicBezTo>
                    <a:pt x="18482" y="43900"/>
                    <a:pt x="14846" y="45096"/>
                    <a:pt x="11275" y="45096"/>
                  </a:cubicBezTo>
                  <a:cubicBezTo>
                    <a:pt x="9673" y="45096"/>
                    <a:pt x="8084" y="44855"/>
                    <a:pt x="6541" y="44253"/>
                  </a:cubicBezTo>
                  <a:cubicBezTo>
                    <a:pt x="4975" y="43641"/>
                    <a:pt x="4303" y="42648"/>
                    <a:pt x="3994" y="41039"/>
                  </a:cubicBezTo>
                  <a:cubicBezTo>
                    <a:pt x="3712" y="39567"/>
                    <a:pt x="3451" y="38091"/>
                    <a:pt x="3180" y="36617"/>
                  </a:cubicBezTo>
                  <a:cubicBezTo>
                    <a:pt x="2680" y="33894"/>
                    <a:pt x="2218" y="31155"/>
                    <a:pt x="1566" y="28465"/>
                  </a:cubicBezTo>
                  <a:close/>
                  <a:moveTo>
                    <a:pt x="53783" y="35262"/>
                  </a:moveTo>
                  <a:cubicBezTo>
                    <a:pt x="53509" y="35452"/>
                    <a:pt x="53262" y="35690"/>
                    <a:pt x="53037" y="35960"/>
                  </a:cubicBezTo>
                  <a:cubicBezTo>
                    <a:pt x="52901" y="36124"/>
                    <a:pt x="52852" y="36398"/>
                    <a:pt x="53037" y="36556"/>
                  </a:cubicBezTo>
                  <a:cubicBezTo>
                    <a:pt x="54024" y="37395"/>
                    <a:pt x="55012" y="38232"/>
                    <a:pt x="55998" y="39069"/>
                  </a:cubicBezTo>
                  <a:cubicBezTo>
                    <a:pt x="55025" y="40456"/>
                    <a:pt x="53903" y="41697"/>
                    <a:pt x="52617" y="42805"/>
                  </a:cubicBezTo>
                  <a:cubicBezTo>
                    <a:pt x="52441" y="42957"/>
                    <a:pt x="52473" y="43237"/>
                    <a:pt x="52617" y="43393"/>
                  </a:cubicBezTo>
                  <a:cubicBezTo>
                    <a:pt x="53347" y="44191"/>
                    <a:pt x="54102" y="44970"/>
                    <a:pt x="54877" y="45727"/>
                  </a:cubicBezTo>
                  <a:cubicBezTo>
                    <a:pt x="54498" y="45751"/>
                    <a:pt x="54118" y="45762"/>
                    <a:pt x="53737" y="45762"/>
                  </a:cubicBezTo>
                  <a:cubicBezTo>
                    <a:pt x="53370" y="45762"/>
                    <a:pt x="53002" y="45752"/>
                    <a:pt x="52634" y="45730"/>
                  </a:cubicBezTo>
                  <a:cubicBezTo>
                    <a:pt x="51666" y="44524"/>
                    <a:pt x="50637" y="43365"/>
                    <a:pt x="49612" y="42206"/>
                  </a:cubicBezTo>
                  <a:cubicBezTo>
                    <a:pt x="50774" y="41341"/>
                    <a:pt x="51931" y="40470"/>
                    <a:pt x="53082" y="39591"/>
                  </a:cubicBezTo>
                  <a:cubicBezTo>
                    <a:pt x="53330" y="39401"/>
                    <a:pt x="53341" y="39090"/>
                    <a:pt x="53082" y="38902"/>
                  </a:cubicBezTo>
                  <a:cubicBezTo>
                    <a:pt x="51994" y="38120"/>
                    <a:pt x="50907" y="37339"/>
                    <a:pt x="49820" y="36558"/>
                  </a:cubicBezTo>
                  <a:cubicBezTo>
                    <a:pt x="50251" y="36230"/>
                    <a:pt x="50735" y="36017"/>
                    <a:pt x="51252" y="35798"/>
                  </a:cubicBezTo>
                  <a:cubicBezTo>
                    <a:pt x="51432" y="35722"/>
                    <a:pt x="51423" y="35521"/>
                    <a:pt x="51322" y="35390"/>
                  </a:cubicBezTo>
                  <a:lnTo>
                    <a:pt x="51322" y="35390"/>
                  </a:lnTo>
                  <a:cubicBezTo>
                    <a:pt x="51505" y="35398"/>
                    <a:pt x="51690" y="35402"/>
                    <a:pt x="51874" y="35402"/>
                  </a:cubicBezTo>
                  <a:cubicBezTo>
                    <a:pt x="52509" y="35402"/>
                    <a:pt x="53149" y="35356"/>
                    <a:pt x="53783" y="35262"/>
                  </a:cubicBezTo>
                  <a:close/>
                  <a:moveTo>
                    <a:pt x="31778" y="1"/>
                  </a:moveTo>
                  <a:cubicBezTo>
                    <a:pt x="31665" y="1"/>
                    <a:pt x="31551" y="57"/>
                    <a:pt x="31502" y="190"/>
                  </a:cubicBezTo>
                  <a:cubicBezTo>
                    <a:pt x="31140" y="1158"/>
                    <a:pt x="30659" y="2048"/>
                    <a:pt x="30172" y="2954"/>
                  </a:cubicBezTo>
                  <a:cubicBezTo>
                    <a:pt x="30091" y="2968"/>
                    <a:pt x="30019" y="3020"/>
                    <a:pt x="30002" y="3123"/>
                  </a:cubicBezTo>
                  <a:cubicBezTo>
                    <a:pt x="29404" y="6607"/>
                    <a:pt x="26032" y="8682"/>
                    <a:pt x="22799" y="9353"/>
                  </a:cubicBezTo>
                  <a:cubicBezTo>
                    <a:pt x="18827" y="10178"/>
                    <a:pt x="14658" y="9557"/>
                    <a:pt x="10790" y="10971"/>
                  </a:cubicBezTo>
                  <a:cubicBezTo>
                    <a:pt x="4852" y="13142"/>
                    <a:pt x="0" y="19317"/>
                    <a:pt x="836" y="25851"/>
                  </a:cubicBezTo>
                  <a:cubicBezTo>
                    <a:pt x="899" y="26340"/>
                    <a:pt x="1000" y="26816"/>
                    <a:pt x="1134" y="27278"/>
                  </a:cubicBezTo>
                  <a:cubicBezTo>
                    <a:pt x="1120" y="27276"/>
                    <a:pt x="1107" y="27275"/>
                    <a:pt x="1093" y="27275"/>
                  </a:cubicBezTo>
                  <a:cubicBezTo>
                    <a:pt x="983" y="27275"/>
                    <a:pt x="876" y="27346"/>
                    <a:pt x="889" y="27477"/>
                  </a:cubicBezTo>
                  <a:cubicBezTo>
                    <a:pt x="1176" y="30351"/>
                    <a:pt x="1714" y="33197"/>
                    <a:pt x="2229" y="36036"/>
                  </a:cubicBezTo>
                  <a:cubicBezTo>
                    <a:pt x="2473" y="37377"/>
                    <a:pt x="2716" y="38719"/>
                    <a:pt x="2961" y="40059"/>
                  </a:cubicBezTo>
                  <a:cubicBezTo>
                    <a:pt x="3173" y="41221"/>
                    <a:pt x="3269" y="42553"/>
                    <a:pt x="4007" y="43529"/>
                  </a:cubicBezTo>
                  <a:cubicBezTo>
                    <a:pt x="5308" y="45247"/>
                    <a:pt x="8038" y="45723"/>
                    <a:pt x="10041" y="45882"/>
                  </a:cubicBezTo>
                  <a:cubicBezTo>
                    <a:pt x="10465" y="45916"/>
                    <a:pt x="10891" y="45931"/>
                    <a:pt x="11316" y="45931"/>
                  </a:cubicBezTo>
                  <a:cubicBezTo>
                    <a:pt x="13442" y="45931"/>
                    <a:pt x="15569" y="45539"/>
                    <a:pt x="17618" y="45011"/>
                  </a:cubicBezTo>
                  <a:cubicBezTo>
                    <a:pt x="22371" y="43784"/>
                    <a:pt x="26940" y="41813"/>
                    <a:pt x="31843" y="41813"/>
                  </a:cubicBezTo>
                  <a:cubicBezTo>
                    <a:pt x="32643" y="41813"/>
                    <a:pt x="33452" y="41865"/>
                    <a:pt x="34272" y="41982"/>
                  </a:cubicBezTo>
                  <a:cubicBezTo>
                    <a:pt x="39554" y="42734"/>
                    <a:pt x="44345" y="45325"/>
                    <a:pt x="49571" y="46286"/>
                  </a:cubicBezTo>
                  <a:cubicBezTo>
                    <a:pt x="50949" y="46539"/>
                    <a:pt x="52385" y="46693"/>
                    <a:pt x="53817" y="46693"/>
                  </a:cubicBezTo>
                  <a:cubicBezTo>
                    <a:pt x="57210" y="46693"/>
                    <a:pt x="60573" y="45825"/>
                    <a:pt x="63046" y="43344"/>
                  </a:cubicBezTo>
                  <a:cubicBezTo>
                    <a:pt x="63091" y="43300"/>
                    <a:pt x="63122" y="43253"/>
                    <a:pt x="63141" y="43205"/>
                  </a:cubicBezTo>
                  <a:cubicBezTo>
                    <a:pt x="63501" y="43333"/>
                    <a:pt x="63897" y="43403"/>
                    <a:pt x="64288" y="43403"/>
                  </a:cubicBezTo>
                  <a:cubicBezTo>
                    <a:pt x="65020" y="43403"/>
                    <a:pt x="65736" y="43157"/>
                    <a:pt x="66171" y="42584"/>
                  </a:cubicBezTo>
                  <a:cubicBezTo>
                    <a:pt x="66333" y="42374"/>
                    <a:pt x="66110" y="42181"/>
                    <a:pt x="65906" y="42181"/>
                  </a:cubicBezTo>
                  <a:cubicBezTo>
                    <a:pt x="65867" y="42181"/>
                    <a:pt x="65828" y="42188"/>
                    <a:pt x="65794" y="42203"/>
                  </a:cubicBezTo>
                  <a:cubicBezTo>
                    <a:pt x="65267" y="42434"/>
                    <a:pt x="64863" y="42731"/>
                    <a:pt x="64263" y="42773"/>
                  </a:cubicBezTo>
                  <a:cubicBezTo>
                    <a:pt x="64204" y="42777"/>
                    <a:pt x="64144" y="42779"/>
                    <a:pt x="64085" y="42779"/>
                  </a:cubicBezTo>
                  <a:cubicBezTo>
                    <a:pt x="63755" y="42779"/>
                    <a:pt x="63429" y="42716"/>
                    <a:pt x="63119" y="42604"/>
                  </a:cubicBezTo>
                  <a:cubicBezTo>
                    <a:pt x="63133" y="42344"/>
                    <a:pt x="63131" y="42077"/>
                    <a:pt x="63119" y="41806"/>
                  </a:cubicBezTo>
                  <a:cubicBezTo>
                    <a:pt x="64017" y="41413"/>
                    <a:pt x="65026" y="41051"/>
                    <a:pt x="65804" y="40493"/>
                  </a:cubicBezTo>
                  <a:cubicBezTo>
                    <a:pt x="65950" y="40388"/>
                    <a:pt x="65892" y="40141"/>
                    <a:pt x="65720" y="40141"/>
                  </a:cubicBezTo>
                  <a:cubicBezTo>
                    <a:pt x="65701" y="40141"/>
                    <a:pt x="65681" y="40144"/>
                    <a:pt x="65660" y="40151"/>
                  </a:cubicBezTo>
                  <a:cubicBezTo>
                    <a:pt x="64782" y="40414"/>
                    <a:pt x="63919" y="40951"/>
                    <a:pt x="63096" y="41412"/>
                  </a:cubicBezTo>
                  <a:cubicBezTo>
                    <a:pt x="63057" y="40902"/>
                    <a:pt x="62992" y="40384"/>
                    <a:pt x="62931" y="39882"/>
                  </a:cubicBezTo>
                  <a:cubicBezTo>
                    <a:pt x="63930" y="39764"/>
                    <a:pt x="65090" y="39430"/>
                    <a:pt x="65826" y="38744"/>
                  </a:cubicBezTo>
                  <a:cubicBezTo>
                    <a:pt x="65944" y="38632"/>
                    <a:pt x="65849" y="38405"/>
                    <a:pt x="65698" y="38405"/>
                  </a:cubicBezTo>
                  <a:cubicBezTo>
                    <a:pt x="65678" y="38405"/>
                    <a:pt x="65657" y="38409"/>
                    <a:pt x="65636" y="38418"/>
                  </a:cubicBezTo>
                  <a:cubicBezTo>
                    <a:pt x="65151" y="38616"/>
                    <a:pt x="64708" y="38899"/>
                    <a:pt x="64216" y="39088"/>
                  </a:cubicBezTo>
                  <a:cubicBezTo>
                    <a:pt x="63782" y="39255"/>
                    <a:pt x="63335" y="39362"/>
                    <a:pt x="62882" y="39451"/>
                  </a:cubicBezTo>
                  <a:cubicBezTo>
                    <a:pt x="62875" y="39388"/>
                    <a:pt x="62867" y="39326"/>
                    <a:pt x="62861" y="39264"/>
                  </a:cubicBezTo>
                  <a:cubicBezTo>
                    <a:pt x="62809" y="38749"/>
                    <a:pt x="62733" y="38238"/>
                    <a:pt x="62637" y="37730"/>
                  </a:cubicBezTo>
                  <a:cubicBezTo>
                    <a:pt x="63509" y="37618"/>
                    <a:pt x="64359" y="37246"/>
                    <a:pt x="64991" y="36648"/>
                  </a:cubicBezTo>
                  <a:cubicBezTo>
                    <a:pt x="65129" y="36518"/>
                    <a:pt x="65004" y="36300"/>
                    <a:pt x="64846" y="36300"/>
                  </a:cubicBezTo>
                  <a:cubicBezTo>
                    <a:pt x="64814" y="36300"/>
                    <a:pt x="64780" y="36309"/>
                    <a:pt x="64747" y="36330"/>
                  </a:cubicBezTo>
                  <a:cubicBezTo>
                    <a:pt x="64029" y="36786"/>
                    <a:pt x="63333" y="37105"/>
                    <a:pt x="62542" y="37285"/>
                  </a:cubicBezTo>
                  <a:cubicBezTo>
                    <a:pt x="62454" y="36889"/>
                    <a:pt x="62357" y="36496"/>
                    <a:pt x="62240" y="36108"/>
                  </a:cubicBezTo>
                  <a:cubicBezTo>
                    <a:pt x="62157" y="35837"/>
                    <a:pt x="62064" y="35566"/>
                    <a:pt x="61967" y="35298"/>
                  </a:cubicBezTo>
                  <a:lnTo>
                    <a:pt x="61967" y="35298"/>
                  </a:lnTo>
                  <a:cubicBezTo>
                    <a:pt x="61978" y="35298"/>
                    <a:pt x="61990" y="35298"/>
                    <a:pt x="62001" y="35298"/>
                  </a:cubicBezTo>
                  <a:cubicBezTo>
                    <a:pt x="63159" y="35298"/>
                    <a:pt x="64367" y="34935"/>
                    <a:pt x="65179" y="34093"/>
                  </a:cubicBezTo>
                  <a:cubicBezTo>
                    <a:pt x="65300" y="33967"/>
                    <a:pt x="65192" y="33773"/>
                    <a:pt x="65045" y="33773"/>
                  </a:cubicBezTo>
                  <a:cubicBezTo>
                    <a:pt x="65015" y="33773"/>
                    <a:pt x="64984" y="33781"/>
                    <a:pt x="64953" y="33799"/>
                  </a:cubicBezTo>
                  <a:cubicBezTo>
                    <a:pt x="63930" y="34395"/>
                    <a:pt x="62990" y="34844"/>
                    <a:pt x="61828" y="34937"/>
                  </a:cubicBezTo>
                  <a:cubicBezTo>
                    <a:pt x="61612" y="34385"/>
                    <a:pt x="61371" y="33844"/>
                    <a:pt x="61097" y="33321"/>
                  </a:cubicBezTo>
                  <a:cubicBezTo>
                    <a:pt x="62109" y="33198"/>
                    <a:pt x="63162" y="32874"/>
                    <a:pt x="63929" y="32208"/>
                  </a:cubicBezTo>
                  <a:cubicBezTo>
                    <a:pt x="64086" y="32072"/>
                    <a:pt x="63939" y="31868"/>
                    <a:pt x="63771" y="31868"/>
                  </a:cubicBezTo>
                  <a:cubicBezTo>
                    <a:pt x="63742" y="31868"/>
                    <a:pt x="63711" y="31874"/>
                    <a:pt x="63682" y="31888"/>
                  </a:cubicBezTo>
                  <a:cubicBezTo>
                    <a:pt x="62751" y="32334"/>
                    <a:pt x="61912" y="32756"/>
                    <a:pt x="60902" y="32931"/>
                  </a:cubicBezTo>
                  <a:cubicBezTo>
                    <a:pt x="60676" y="32472"/>
                    <a:pt x="60417" y="31986"/>
                    <a:pt x="59985" y="31789"/>
                  </a:cubicBezTo>
                  <a:cubicBezTo>
                    <a:pt x="61158" y="31584"/>
                    <a:pt x="62480" y="31183"/>
                    <a:pt x="63350" y="30387"/>
                  </a:cubicBezTo>
                  <a:cubicBezTo>
                    <a:pt x="63492" y="30257"/>
                    <a:pt x="63378" y="29995"/>
                    <a:pt x="63201" y="29995"/>
                  </a:cubicBezTo>
                  <a:cubicBezTo>
                    <a:pt x="63179" y="29995"/>
                    <a:pt x="63155" y="30000"/>
                    <a:pt x="63131" y="30009"/>
                  </a:cubicBezTo>
                  <a:cubicBezTo>
                    <a:pt x="62581" y="30221"/>
                    <a:pt x="62079" y="30538"/>
                    <a:pt x="61536" y="30774"/>
                  </a:cubicBezTo>
                  <a:cubicBezTo>
                    <a:pt x="60971" y="31018"/>
                    <a:pt x="60387" y="31211"/>
                    <a:pt x="59792" y="31368"/>
                  </a:cubicBezTo>
                  <a:cubicBezTo>
                    <a:pt x="59731" y="31324"/>
                    <a:pt x="59660" y="31297"/>
                    <a:pt x="59586" y="31297"/>
                  </a:cubicBezTo>
                  <a:cubicBezTo>
                    <a:pt x="59496" y="31297"/>
                    <a:pt x="59402" y="31336"/>
                    <a:pt x="59316" y="31429"/>
                  </a:cubicBezTo>
                  <a:cubicBezTo>
                    <a:pt x="57262" y="33656"/>
                    <a:pt x="54837" y="34465"/>
                    <a:pt x="52290" y="34465"/>
                  </a:cubicBezTo>
                  <a:cubicBezTo>
                    <a:pt x="47823" y="34465"/>
                    <a:pt x="42979" y="31977"/>
                    <a:pt x="39085" y="30289"/>
                  </a:cubicBezTo>
                  <a:cubicBezTo>
                    <a:pt x="36207" y="29042"/>
                    <a:pt x="33228" y="28064"/>
                    <a:pt x="30113" y="28064"/>
                  </a:cubicBezTo>
                  <a:cubicBezTo>
                    <a:pt x="29530" y="28064"/>
                    <a:pt x="28942" y="28098"/>
                    <a:pt x="28348" y="28171"/>
                  </a:cubicBezTo>
                  <a:cubicBezTo>
                    <a:pt x="24718" y="28619"/>
                    <a:pt x="21371" y="30180"/>
                    <a:pt x="17952" y="31380"/>
                  </a:cubicBezTo>
                  <a:cubicBezTo>
                    <a:pt x="15673" y="32180"/>
                    <a:pt x="13255" y="32793"/>
                    <a:pt x="10828" y="32793"/>
                  </a:cubicBezTo>
                  <a:cubicBezTo>
                    <a:pt x="10043" y="32793"/>
                    <a:pt x="9256" y="32729"/>
                    <a:pt x="8473" y="32586"/>
                  </a:cubicBezTo>
                  <a:cubicBezTo>
                    <a:pt x="7739" y="32452"/>
                    <a:pt x="7041" y="32235"/>
                    <a:pt x="6390" y="31948"/>
                  </a:cubicBezTo>
                  <a:cubicBezTo>
                    <a:pt x="6349" y="28403"/>
                    <a:pt x="8737" y="25327"/>
                    <a:pt x="11793" y="23734"/>
                  </a:cubicBezTo>
                  <a:cubicBezTo>
                    <a:pt x="15241" y="21938"/>
                    <a:pt x="19224" y="21718"/>
                    <a:pt x="23006" y="21231"/>
                  </a:cubicBezTo>
                  <a:cubicBezTo>
                    <a:pt x="26405" y="20793"/>
                    <a:pt x="29955" y="20131"/>
                    <a:pt x="32779" y="18060"/>
                  </a:cubicBezTo>
                  <a:cubicBezTo>
                    <a:pt x="35064" y="16383"/>
                    <a:pt x="36840" y="13882"/>
                    <a:pt x="36939" y="10974"/>
                  </a:cubicBezTo>
                  <a:cubicBezTo>
                    <a:pt x="36939" y="10969"/>
                    <a:pt x="36937" y="10967"/>
                    <a:pt x="36937" y="10962"/>
                  </a:cubicBezTo>
                  <a:cubicBezTo>
                    <a:pt x="37329" y="10554"/>
                    <a:pt x="37676" y="10099"/>
                    <a:pt x="37992" y="9630"/>
                  </a:cubicBezTo>
                  <a:cubicBezTo>
                    <a:pt x="38342" y="9116"/>
                    <a:pt x="38792" y="8516"/>
                    <a:pt x="38901" y="7894"/>
                  </a:cubicBezTo>
                  <a:cubicBezTo>
                    <a:pt x="38924" y="7765"/>
                    <a:pt x="38813" y="7632"/>
                    <a:pt x="38695" y="7632"/>
                  </a:cubicBezTo>
                  <a:cubicBezTo>
                    <a:pt x="38650" y="7632"/>
                    <a:pt x="38604" y="7652"/>
                    <a:pt x="38563" y="7699"/>
                  </a:cubicBezTo>
                  <a:cubicBezTo>
                    <a:pt x="38168" y="8156"/>
                    <a:pt x="37949" y="8773"/>
                    <a:pt x="37630" y="9289"/>
                  </a:cubicBezTo>
                  <a:cubicBezTo>
                    <a:pt x="37352" y="9739"/>
                    <a:pt x="37036" y="10162"/>
                    <a:pt x="36723" y="10586"/>
                  </a:cubicBezTo>
                  <a:cubicBezTo>
                    <a:pt x="36720" y="10585"/>
                    <a:pt x="36716" y="10581"/>
                    <a:pt x="36712" y="10580"/>
                  </a:cubicBezTo>
                  <a:cubicBezTo>
                    <a:pt x="36715" y="10527"/>
                    <a:pt x="36705" y="10471"/>
                    <a:pt x="36679" y="10422"/>
                  </a:cubicBezTo>
                  <a:cubicBezTo>
                    <a:pt x="36414" y="9938"/>
                    <a:pt x="36073" y="9481"/>
                    <a:pt x="35700" y="9036"/>
                  </a:cubicBezTo>
                  <a:cubicBezTo>
                    <a:pt x="36076" y="8725"/>
                    <a:pt x="36398" y="8200"/>
                    <a:pt x="36659" y="7850"/>
                  </a:cubicBezTo>
                  <a:cubicBezTo>
                    <a:pt x="37098" y="7261"/>
                    <a:pt x="37528" y="6654"/>
                    <a:pt x="37782" y="5961"/>
                  </a:cubicBezTo>
                  <a:cubicBezTo>
                    <a:pt x="37831" y="5829"/>
                    <a:pt x="37697" y="5702"/>
                    <a:pt x="37572" y="5702"/>
                  </a:cubicBezTo>
                  <a:cubicBezTo>
                    <a:pt x="37525" y="5702"/>
                    <a:pt x="37478" y="5721"/>
                    <a:pt x="37444" y="5765"/>
                  </a:cubicBezTo>
                  <a:cubicBezTo>
                    <a:pt x="37087" y="6228"/>
                    <a:pt x="36801" y="6736"/>
                    <a:pt x="36475" y="7222"/>
                  </a:cubicBezTo>
                  <a:cubicBezTo>
                    <a:pt x="36306" y="7471"/>
                    <a:pt x="36130" y="7715"/>
                    <a:pt x="35948" y="7956"/>
                  </a:cubicBezTo>
                  <a:cubicBezTo>
                    <a:pt x="35842" y="8096"/>
                    <a:pt x="35622" y="8466"/>
                    <a:pt x="35407" y="8698"/>
                  </a:cubicBezTo>
                  <a:cubicBezTo>
                    <a:pt x="35034" y="8279"/>
                    <a:pt x="34641" y="7872"/>
                    <a:pt x="34268" y="7471"/>
                  </a:cubicBezTo>
                  <a:cubicBezTo>
                    <a:pt x="35208" y="6602"/>
                    <a:pt x="36020" y="5564"/>
                    <a:pt x="36442" y="4349"/>
                  </a:cubicBezTo>
                  <a:cubicBezTo>
                    <a:pt x="36486" y="4222"/>
                    <a:pt x="36373" y="4128"/>
                    <a:pt x="36262" y="4128"/>
                  </a:cubicBezTo>
                  <a:cubicBezTo>
                    <a:pt x="36206" y="4128"/>
                    <a:pt x="36149" y="4153"/>
                    <a:pt x="36116" y="4212"/>
                  </a:cubicBezTo>
                  <a:cubicBezTo>
                    <a:pt x="35504" y="5294"/>
                    <a:pt x="34879" y="6313"/>
                    <a:pt x="34022" y="7204"/>
                  </a:cubicBezTo>
                  <a:cubicBezTo>
                    <a:pt x="33927" y="7099"/>
                    <a:pt x="33833" y="6995"/>
                    <a:pt x="33742" y="6890"/>
                  </a:cubicBezTo>
                  <a:cubicBezTo>
                    <a:pt x="33470" y="6578"/>
                    <a:pt x="33195" y="6267"/>
                    <a:pt x="32919" y="5957"/>
                  </a:cubicBezTo>
                  <a:cubicBezTo>
                    <a:pt x="33749" y="5043"/>
                    <a:pt x="34504" y="3992"/>
                    <a:pt x="34915" y="2852"/>
                  </a:cubicBezTo>
                  <a:cubicBezTo>
                    <a:pt x="34963" y="2719"/>
                    <a:pt x="34851" y="2628"/>
                    <a:pt x="34737" y="2628"/>
                  </a:cubicBezTo>
                  <a:cubicBezTo>
                    <a:pt x="34677" y="2628"/>
                    <a:pt x="34617" y="2653"/>
                    <a:pt x="34581" y="2711"/>
                  </a:cubicBezTo>
                  <a:cubicBezTo>
                    <a:pt x="33935" y="3711"/>
                    <a:pt x="33364" y="4723"/>
                    <a:pt x="32674" y="5679"/>
                  </a:cubicBezTo>
                  <a:cubicBezTo>
                    <a:pt x="32303" y="5263"/>
                    <a:pt x="31927" y="4850"/>
                    <a:pt x="31549" y="4442"/>
                  </a:cubicBezTo>
                  <a:cubicBezTo>
                    <a:pt x="32372" y="3353"/>
                    <a:pt x="33227" y="2214"/>
                    <a:pt x="33847" y="1010"/>
                  </a:cubicBezTo>
                  <a:cubicBezTo>
                    <a:pt x="33899" y="910"/>
                    <a:pt x="33813" y="797"/>
                    <a:pt x="33721" y="797"/>
                  </a:cubicBezTo>
                  <a:cubicBezTo>
                    <a:pt x="33689" y="797"/>
                    <a:pt x="33657" y="810"/>
                    <a:pt x="33629" y="842"/>
                  </a:cubicBezTo>
                  <a:cubicBezTo>
                    <a:pt x="32743" y="1842"/>
                    <a:pt x="32003" y="3020"/>
                    <a:pt x="31295" y="4168"/>
                  </a:cubicBezTo>
                  <a:cubicBezTo>
                    <a:pt x="31022" y="3877"/>
                    <a:pt x="30746" y="3589"/>
                    <a:pt x="30467" y="3307"/>
                  </a:cubicBezTo>
                  <a:cubicBezTo>
                    <a:pt x="30468" y="3266"/>
                    <a:pt x="30473" y="3227"/>
                    <a:pt x="30474" y="3187"/>
                  </a:cubicBezTo>
                  <a:cubicBezTo>
                    <a:pt x="30474" y="3181"/>
                    <a:pt x="30472" y="3177"/>
                    <a:pt x="30472" y="3172"/>
                  </a:cubicBezTo>
                  <a:cubicBezTo>
                    <a:pt x="31135" y="2313"/>
                    <a:pt x="31624" y="1339"/>
                    <a:pt x="32044" y="341"/>
                  </a:cubicBezTo>
                  <a:cubicBezTo>
                    <a:pt x="32129" y="140"/>
                    <a:pt x="31955" y="1"/>
                    <a:pt x="31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1872163" y="4273125"/>
              <a:ext cx="77825" cy="85400"/>
            </a:xfrm>
            <a:custGeom>
              <a:avLst/>
              <a:gdLst/>
              <a:ahLst/>
              <a:cxnLst/>
              <a:rect l="l" t="t" r="r" b="b"/>
              <a:pathLst>
                <a:path w="3113" h="3416" extrusionOk="0">
                  <a:moveTo>
                    <a:pt x="1120" y="1074"/>
                  </a:moveTo>
                  <a:cubicBezTo>
                    <a:pt x="1233" y="1159"/>
                    <a:pt x="1346" y="1243"/>
                    <a:pt x="1460" y="1328"/>
                  </a:cubicBezTo>
                  <a:cubicBezTo>
                    <a:pt x="1661" y="1478"/>
                    <a:pt x="2259" y="1788"/>
                    <a:pt x="2193" y="2019"/>
                  </a:cubicBezTo>
                  <a:cubicBezTo>
                    <a:pt x="2123" y="2265"/>
                    <a:pt x="1647" y="2468"/>
                    <a:pt x="1431" y="2571"/>
                  </a:cubicBezTo>
                  <a:cubicBezTo>
                    <a:pt x="1235" y="2665"/>
                    <a:pt x="1031" y="2733"/>
                    <a:pt x="823" y="2789"/>
                  </a:cubicBezTo>
                  <a:cubicBezTo>
                    <a:pt x="890" y="2516"/>
                    <a:pt x="918" y="2229"/>
                    <a:pt x="968" y="1956"/>
                  </a:cubicBezTo>
                  <a:cubicBezTo>
                    <a:pt x="1018" y="1661"/>
                    <a:pt x="1069" y="1368"/>
                    <a:pt x="1120" y="1074"/>
                  </a:cubicBezTo>
                  <a:close/>
                  <a:moveTo>
                    <a:pt x="863" y="1"/>
                  </a:moveTo>
                  <a:cubicBezTo>
                    <a:pt x="691" y="1"/>
                    <a:pt x="505" y="123"/>
                    <a:pt x="476" y="289"/>
                  </a:cubicBezTo>
                  <a:cubicBezTo>
                    <a:pt x="384" y="811"/>
                    <a:pt x="291" y="1331"/>
                    <a:pt x="200" y="1853"/>
                  </a:cubicBezTo>
                  <a:cubicBezTo>
                    <a:pt x="122" y="2302"/>
                    <a:pt x="0" y="2737"/>
                    <a:pt x="66" y="3190"/>
                  </a:cubicBezTo>
                  <a:cubicBezTo>
                    <a:pt x="88" y="3341"/>
                    <a:pt x="224" y="3416"/>
                    <a:pt x="362" y="3416"/>
                  </a:cubicBezTo>
                  <a:cubicBezTo>
                    <a:pt x="421" y="3416"/>
                    <a:pt x="479" y="3403"/>
                    <a:pt x="530" y="3376"/>
                  </a:cubicBezTo>
                  <a:cubicBezTo>
                    <a:pt x="1300" y="3375"/>
                    <a:pt x="2726" y="3023"/>
                    <a:pt x="2988" y="2176"/>
                  </a:cubicBezTo>
                  <a:cubicBezTo>
                    <a:pt x="3113" y="1774"/>
                    <a:pt x="2867" y="1452"/>
                    <a:pt x="2571" y="1208"/>
                  </a:cubicBezTo>
                  <a:cubicBezTo>
                    <a:pt x="2083" y="802"/>
                    <a:pt x="1553" y="437"/>
                    <a:pt x="1044" y="58"/>
                  </a:cubicBezTo>
                  <a:cubicBezTo>
                    <a:pt x="992" y="18"/>
                    <a:pt x="929" y="1"/>
                    <a:pt x="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9"/>
          <p:cNvGrpSpPr/>
          <p:nvPr/>
        </p:nvGrpSpPr>
        <p:grpSpPr>
          <a:xfrm>
            <a:off x="1783775" y="3337600"/>
            <a:ext cx="351750" cy="522100"/>
            <a:chOff x="5093200" y="4301650"/>
            <a:chExt cx="351750" cy="522100"/>
          </a:xfrm>
        </p:grpSpPr>
        <p:sp>
          <p:nvSpPr>
            <p:cNvPr id="188" name="Google Shape;188;p9"/>
            <p:cNvSpPr/>
            <p:nvPr/>
          </p:nvSpPr>
          <p:spPr>
            <a:xfrm>
              <a:off x="5279300" y="448987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5247325" y="430165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5093200" y="468420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9"/>
          <p:cNvGrpSpPr/>
          <p:nvPr/>
        </p:nvGrpSpPr>
        <p:grpSpPr>
          <a:xfrm>
            <a:off x="6911137" y="2897167"/>
            <a:ext cx="1281862" cy="1519218"/>
            <a:chOff x="6911137" y="2897167"/>
            <a:chExt cx="1281862" cy="1519218"/>
          </a:xfrm>
        </p:grpSpPr>
        <p:sp>
          <p:nvSpPr>
            <p:cNvPr id="192" name="Google Shape;192;p9"/>
            <p:cNvSpPr/>
            <p:nvPr/>
          </p:nvSpPr>
          <p:spPr>
            <a:xfrm rot="-1056521">
              <a:off x="6995732" y="3048326"/>
              <a:ext cx="1112673" cy="731616"/>
            </a:xfrm>
            <a:custGeom>
              <a:avLst/>
              <a:gdLst/>
              <a:ahLst/>
              <a:cxnLst/>
              <a:rect l="l" t="t" r="r" b="b"/>
              <a:pathLst>
                <a:path w="44509" h="29266" extrusionOk="0">
                  <a:moveTo>
                    <a:pt x="15715" y="887"/>
                  </a:moveTo>
                  <a:cubicBezTo>
                    <a:pt x="17499" y="887"/>
                    <a:pt x="19054" y="2231"/>
                    <a:pt x="19498" y="3946"/>
                  </a:cubicBezTo>
                  <a:cubicBezTo>
                    <a:pt x="19553" y="4155"/>
                    <a:pt x="19735" y="4262"/>
                    <a:pt x="19920" y="4262"/>
                  </a:cubicBezTo>
                  <a:cubicBezTo>
                    <a:pt x="20069" y="4262"/>
                    <a:pt x="20219" y="4193"/>
                    <a:pt x="20307" y="4051"/>
                  </a:cubicBezTo>
                  <a:cubicBezTo>
                    <a:pt x="21168" y="2663"/>
                    <a:pt x="22524" y="2023"/>
                    <a:pt x="23869" y="2023"/>
                  </a:cubicBezTo>
                  <a:cubicBezTo>
                    <a:pt x="25766" y="2023"/>
                    <a:pt x="27639" y="3296"/>
                    <a:pt x="28068" y="5533"/>
                  </a:cubicBezTo>
                  <a:cubicBezTo>
                    <a:pt x="28107" y="5734"/>
                    <a:pt x="28313" y="5850"/>
                    <a:pt x="28511" y="5850"/>
                  </a:cubicBezTo>
                  <a:cubicBezTo>
                    <a:pt x="28660" y="5850"/>
                    <a:pt x="28804" y="5784"/>
                    <a:pt x="28868" y="5638"/>
                  </a:cubicBezTo>
                  <a:cubicBezTo>
                    <a:pt x="29597" y="3980"/>
                    <a:pt x="31320" y="3133"/>
                    <a:pt x="33057" y="3133"/>
                  </a:cubicBezTo>
                  <a:cubicBezTo>
                    <a:pt x="34089" y="3133"/>
                    <a:pt x="35126" y="3432"/>
                    <a:pt x="35963" y="4038"/>
                  </a:cubicBezTo>
                  <a:cubicBezTo>
                    <a:pt x="38794" y="6088"/>
                    <a:pt x="38495" y="10376"/>
                    <a:pt x="36722" y="12983"/>
                  </a:cubicBezTo>
                  <a:cubicBezTo>
                    <a:pt x="36506" y="13299"/>
                    <a:pt x="36807" y="13616"/>
                    <a:pt x="37118" y="13616"/>
                  </a:cubicBezTo>
                  <a:cubicBezTo>
                    <a:pt x="37183" y="13616"/>
                    <a:pt x="37248" y="13603"/>
                    <a:pt x="37310" y="13572"/>
                  </a:cubicBezTo>
                  <a:cubicBezTo>
                    <a:pt x="37837" y="13308"/>
                    <a:pt x="38413" y="13186"/>
                    <a:pt x="38993" y="13186"/>
                  </a:cubicBezTo>
                  <a:cubicBezTo>
                    <a:pt x="41122" y="13186"/>
                    <a:pt x="43308" y="14823"/>
                    <a:pt x="43397" y="17050"/>
                  </a:cubicBezTo>
                  <a:cubicBezTo>
                    <a:pt x="43496" y="19438"/>
                    <a:pt x="41212" y="21229"/>
                    <a:pt x="38973" y="21229"/>
                  </a:cubicBezTo>
                  <a:cubicBezTo>
                    <a:pt x="38465" y="21229"/>
                    <a:pt x="37959" y="21137"/>
                    <a:pt x="37484" y="20939"/>
                  </a:cubicBezTo>
                  <a:cubicBezTo>
                    <a:pt x="37435" y="20918"/>
                    <a:pt x="37389" y="20909"/>
                    <a:pt x="37344" y="20909"/>
                  </a:cubicBezTo>
                  <a:cubicBezTo>
                    <a:pt x="37052" y="20909"/>
                    <a:pt x="36869" y="21309"/>
                    <a:pt x="37004" y="21563"/>
                  </a:cubicBezTo>
                  <a:cubicBezTo>
                    <a:pt x="38521" y="24427"/>
                    <a:pt x="35095" y="27076"/>
                    <a:pt x="32552" y="27377"/>
                  </a:cubicBezTo>
                  <a:cubicBezTo>
                    <a:pt x="32256" y="27412"/>
                    <a:pt x="31958" y="27430"/>
                    <a:pt x="31662" y="27430"/>
                  </a:cubicBezTo>
                  <a:cubicBezTo>
                    <a:pt x="29166" y="27430"/>
                    <a:pt x="26724" y="26209"/>
                    <a:pt x="25264" y="24165"/>
                  </a:cubicBezTo>
                  <a:cubicBezTo>
                    <a:pt x="25167" y="24030"/>
                    <a:pt x="25035" y="23966"/>
                    <a:pt x="24905" y="23966"/>
                  </a:cubicBezTo>
                  <a:cubicBezTo>
                    <a:pt x="24738" y="23966"/>
                    <a:pt x="24574" y="24072"/>
                    <a:pt x="24496" y="24266"/>
                  </a:cubicBezTo>
                  <a:cubicBezTo>
                    <a:pt x="23893" y="25751"/>
                    <a:pt x="22576" y="26488"/>
                    <a:pt x="21245" y="26488"/>
                  </a:cubicBezTo>
                  <a:cubicBezTo>
                    <a:pt x="19982" y="26488"/>
                    <a:pt x="18706" y="25825"/>
                    <a:pt x="18016" y="24505"/>
                  </a:cubicBezTo>
                  <a:cubicBezTo>
                    <a:pt x="17943" y="24364"/>
                    <a:pt x="17810" y="24301"/>
                    <a:pt x="17675" y="24301"/>
                  </a:cubicBezTo>
                  <a:cubicBezTo>
                    <a:pt x="17493" y="24301"/>
                    <a:pt x="17306" y="24415"/>
                    <a:pt x="17249" y="24606"/>
                  </a:cubicBezTo>
                  <a:cubicBezTo>
                    <a:pt x="16565" y="26910"/>
                    <a:pt x="14231" y="28427"/>
                    <a:pt x="11879" y="28427"/>
                  </a:cubicBezTo>
                  <a:cubicBezTo>
                    <a:pt x="11331" y="28427"/>
                    <a:pt x="10782" y="28345"/>
                    <a:pt x="10253" y="28171"/>
                  </a:cubicBezTo>
                  <a:cubicBezTo>
                    <a:pt x="7210" y="27170"/>
                    <a:pt x="5663" y="23614"/>
                    <a:pt x="6335" y="20620"/>
                  </a:cubicBezTo>
                  <a:cubicBezTo>
                    <a:pt x="6406" y="20307"/>
                    <a:pt x="6176" y="20102"/>
                    <a:pt x="5931" y="20102"/>
                  </a:cubicBezTo>
                  <a:cubicBezTo>
                    <a:pt x="5799" y="20102"/>
                    <a:pt x="5662" y="20161"/>
                    <a:pt x="5567" y="20296"/>
                  </a:cubicBezTo>
                  <a:cubicBezTo>
                    <a:pt x="5255" y="20729"/>
                    <a:pt x="4787" y="20913"/>
                    <a:pt x="4297" y="20913"/>
                  </a:cubicBezTo>
                  <a:cubicBezTo>
                    <a:pt x="3520" y="20913"/>
                    <a:pt x="2688" y="20450"/>
                    <a:pt x="2340" y="19781"/>
                  </a:cubicBezTo>
                  <a:cubicBezTo>
                    <a:pt x="1561" y="18286"/>
                    <a:pt x="2644" y="16559"/>
                    <a:pt x="3760" y="15602"/>
                  </a:cubicBezTo>
                  <a:cubicBezTo>
                    <a:pt x="3957" y="15432"/>
                    <a:pt x="3909" y="15049"/>
                    <a:pt x="3673" y="14936"/>
                  </a:cubicBezTo>
                  <a:cubicBezTo>
                    <a:pt x="1886" y="14071"/>
                    <a:pt x="866" y="11872"/>
                    <a:pt x="1647" y="9978"/>
                  </a:cubicBezTo>
                  <a:cubicBezTo>
                    <a:pt x="2252" y="8512"/>
                    <a:pt x="3756" y="7677"/>
                    <a:pt x="5274" y="7677"/>
                  </a:cubicBezTo>
                  <a:cubicBezTo>
                    <a:pt x="5717" y="7677"/>
                    <a:pt x="6161" y="7748"/>
                    <a:pt x="6584" y="7895"/>
                  </a:cubicBezTo>
                  <a:cubicBezTo>
                    <a:pt x="6630" y="7911"/>
                    <a:pt x="6674" y="7918"/>
                    <a:pt x="6715" y="7918"/>
                  </a:cubicBezTo>
                  <a:cubicBezTo>
                    <a:pt x="7013" y="7918"/>
                    <a:pt x="7191" y="7543"/>
                    <a:pt x="7059" y="7277"/>
                  </a:cubicBezTo>
                  <a:cubicBezTo>
                    <a:pt x="6132" y="5406"/>
                    <a:pt x="7599" y="3858"/>
                    <a:pt x="9253" y="3858"/>
                  </a:cubicBezTo>
                  <a:cubicBezTo>
                    <a:pt x="9791" y="3858"/>
                    <a:pt x="10350" y="4022"/>
                    <a:pt x="10852" y="4393"/>
                  </a:cubicBezTo>
                  <a:cubicBezTo>
                    <a:pt x="10898" y="4427"/>
                    <a:pt x="10946" y="4442"/>
                    <a:pt x="10991" y="4442"/>
                  </a:cubicBezTo>
                  <a:cubicBezTo>
                    <a:pt x="11029" y="4442"/>
                    <a:pt x="11066" y="4432"/>
                    <a:pt x="11099" y="4414"/>
                  </a:cubicBezTo>
                  <a:cubicBezTo>
                    <a:pt x="11192" y="4555"/>
                    <a:pt x="11359" y="4638"/>
                    <a:pt x="11515" y="4638"/>
                  </a:cubicBezTo>
                  <a:cubicBezTo>
                    <a:pt x="11681" y="4638"/>
                    <a:pt x="11833" y="4544"/>
                    <a:pt x="11869" y="4325"/>
                  </a:cubicBezTo>
                  <a:cubicBezTo>
                    <a:pt x="12154" y="2587"/>
                    <a:pt x="13510" y="1118"/>
                    <a:pt x="15302" y="911"/>
                  </a:cubicBezTo>
                  <a:cubicBezTo>
                    <a:pt x="15441" y="894"/>
                    <a:pt x="15578" y="887"/>
                    <a:pt x="15715" y="887"/>
                  </a:cubicBezTo>
                  <a:close/>
                  <a:moveTo>
                    <a:pt x="15724" y="0"/>
                  </a:moveTo>
                  <a:cubicBezTo>
                    <a:pt x="15612" y="0"/>
                    <a:pt x="15500" y="4"/>
                    <a:pt x="15387" y="13"/>
                  </a:cubicBezTo>
                  <a:cubicBezTo>
                    <a:pt x="13280" y="175"/>
                    <a:pt x="11521" y="1826"/>
                    <a:pt x="11084" y="3859"/>
                  </a:cubicBezTo>
                  <a:cubicBezTo>
                    <a:pt x="10490" y="3318"/>
                    <a:pt x="9726" y="3029"/>
                    <a:pt x="8959" y="3029"/>
                  </a:cubicBezTo>
                  <a:cubicBezTo>
                    <a:pt x="8328" y="3029"/>
                    <a:pt x="7695" y="3225"/>
                    <a:pt x="7151" y="3636"/>
                  </a:cubicBezTo>
                  <a:cubicBezTo>
                    <a:pt x="6131" y="4408"/>
                    <a:pt x="5789" y="5707"/>
                    <a:pt x="6052" y="6894"/>
                  </a:cubicBezTo>
                  <a:cubicBezTo>
                    <a:pt x="5794" y="6851"/>
                    <a:pt x="5534" y="6831"/>
                    <a:pt x="5274" y="6831"/>
                  </a:cubicBezTo>
                  <a:cubicBezTo>
                    <a:pt x="3428" y="6831"/>
                    <a:pt x="1597" y="7882"/>
                    <a:pt x="864" y="9646"/>
                  </a:cubicBezTo>
                  <a:cubicBezTo>
                    <a:pt x="0" y="11726"/>
                    <a:pt x="918" y="14196"/>
                    <a:pt x="2757" y="15388"/>
                  </a:cubicBezTo>
                  <a:cubicBezTo>
                    <a:pt x="1441" y="16772"/>
                    <a:pt x="553" y="19052"/>
                    <a:pt x="1936" y="20671"/>
                  </a:cubicBezTo>
                  <a:cubicBezTo>
                    <a:pt x="2520" y="21355"/>
                    <a:pt x="3395" y="21737"/>
                    <a:pt x="4249" y="21737"/>
                  </a:cubicBezTo>
                  <a:cubicBezTo>
                    <a:pt x="4637" y="21737"/>
                    <a:pt x="5021" y="21658"/>
                    <a:pt x="5371" y="21492"/>
                  </a:cubicBezTo>
                  <a:lnTo>
                    <a:pt x="5371" y="21492"/>
                  </a:lnTo>
                  <a:cubicBezTo>
                    <a:pt x="5152" y="24649"/>
                    <a:pt x="6906" y="27960"/>
                    <a:pt x="10035" y="28977"/>
                  </a:cubicBezTo>
                  <a:cubicBezTo>
                    <a:pt x="10637" y="29173"/>
                    <a:pt x="11258" y="29266"/>
                    <a:pt x="11878" y="29266"/>
                  </a:cubicBezTo>
                  <a:cubicBezTo>
                    <a:pt x="14308" y="29266"/>
                    <a:pt x="16707" y="27841"/>
                    <a:pt x="17751" y="25636"/>
                  </a:cubicBezTo>
                  <a:cubicBezTo>
                    <a:pt x="18626" y="26767"/>
                    <a:pt x="19897" y="27315"/>
                    <a:pt x="21168" y="27315"/>
                  </a:cubicBezTo>
                  <a:cubicBezTo>
                    <a:pt x="22648" y="27315"/>
                    <a:pt x="24126" y="26574"/>
                    <a:pt x="24979" y="25150"/>
                  </a:cubicBezTo>
                  <a:cubicBezTo>
                    <a:pt x="26636" y="27105"/>
                    <a:pt x="29122" y="28273"/>
                    <a:pt x="31671" y="28273"/>
                  </a:cubicBezTo>
                  <a:cubicBezTo>
                    <a:pt x="32291" y="28273"/>
                    <a:pt x="32915" y="28204"/>
                    <a:pt x="33532" y="28060"/>
                  </a:cubicBezTo>
                  <a:cubicBezTo>
                    <a:pt x="36153" y="27450"/>
                    <a:pt x="38797" y="24759"/>
                    <a:pt x="38081" y="22005"/>
                  </a:cubicBezTo>
                  <a:lnTo>
                    <a:pt x="38081" y="22005"/>
                  </a:lnTo>
                  <a:cubicBezTo>
                    <a:pt x="38378" y="22063"/>
                    <a:pt x="38678" y="22092"/>
                    <a:pt x="38978" y="22092"/>
                  </a:cubicBezTo>
                  <a:cubicBezTo>
                    <a:pt x="41738" y="22092"/>
                    <a:pt x="44509" y="19710"/>
                    <a:pt x="44235" y="16795"/>
                  </a:cubicBezTo>
                  <a:cubicBezTo>
                    <a:pt x="43988" y="14172"/>
                    <a:pt x="41479" y="12343"/>
                    <a:pt x="38985" y="12343"/>
                  </a:cubicBezTo>
                  <a:cubicBezTo>
                    <a:pt x="38667" y="12343"/>
                    <a:pt x="38349" y="12373"/>
                    <a:pt x="38035" y="12435"/>
                  </a:cubicBezTo>
                  <a:cubicBezTo>
                    <a:pt x="39504" y="9442"/>
                    <a:pt x="39310" y="5328"/>
                    <a:pt x="36404" y="3287"/>
                  </a:cubicBezTo>
                  <a:cubicBezTo>
                    <a:pt x="35437" y="2607"/>
                    <a:pt x="34240" y="2270"/>
                    <a:pt x="33046" y="2270"/>
                  </a:cubicBezTo>
                  <a:cubicBezTo>
                    <a:pt x="31338" y="2270"/>
                    <a:pt x="29636" y="2960"/>
                    <a:pt x="28626" y="4323"/>
                  </a:cubicBezTo>
                  <a:cubicBezTo>
                    <a:pt x="27968" y="2696"/>
                    <a:pt x="26519" y="1420"/>
                    <a:pt x="24744" y="1137"/>
                  </a:cubicBezTo>
                  <a:cubicBezTo>
                    <a:pt x="24488" y="1097"/>
                    <a:pt x="24233" y="1077"/>
                    <a:pt x="23980" y="1077"/>
                  </a:cubicBezTo>
                  <a:cubicBezTo>
                    <a:pt x="22476" y="1077"/>
                    <a:pt x="21052" y="1774"/>
                    <a:pt x="20067" y="2904"/>
                  </a:cubicBezTo>
                  <a:cubicBezTo>
                    <a:pt x="19300" y="1221"/>
                    <a:pt x="17608" y="0"/>
                    <a:pt x="15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rot="-1056521">
              <a:off x="7504874" y="3827557"/>
              <a:ext cx="101145" cy="144518"/>
            </a:xfrm>
            <a:custGeom>
              <a:avLst/>
              <a:gdLst/>
              <a:ahLst/>
              <a:cxnLst/>
              <a:rect l="l" t="t" r="r" b="b"/>
              <a:pathLst>
                <a:path w="4046" h="5781" extrusionOk="0">
                  <a:moveTo>
                    <a:pt x="2932" y="1173"/>
                  </a:moveTo>
                  <a:cubicBezTo>
                    <a:pt x="3053" y="1741"/>
                    <a:pt x="3096" y="2320"/>
                    <a:pt x="3034" y="2907"/>
                  </a:cubicBezTo>
                  <a:cubicBezTo>
                    <a:pt x="2984" y="3368"/>
                    <a:pt x="2883" y="3806"/>
                    <a:pt x="2636" y="4204"/>
                  </a:cubicBezTo>
                  <a:cubicBezTo>
                    <a:pt x="2421" y="4549"/>
                    <a:pt x="1967" y="4932"/>
                    <a:pt x="1568" y="4932"/>
                  </a:cubicBezTo>
                  <a:cubicBezTo>
                    <a:pt x="1328" y="4932"/>
                    <a:pt x="1107" y="4794"/>
                    <a:pt x="971" y="4423"/>
                  </a:cubicBezTo>
                  <a:cubicBezTo>
                    <a:pt x="509" y="3172"/>
                    <a:pt x="2139" y="2094"/>
                    <a:pt x="2932" y="1173"/>
                  </a:cubicBezTo>
                  <a:close/>
                  <a:moveTo>
                    <a:pt x="2975" y="1"/>
                  </a:moveTo>
                  <a:cubicBezTo>
                    <a:pt x="2811" y="1"/>
                    <a:pt x="2633" y="145"/>
                    <a:pt x="2693" y="331"/>
                  </a:cubicBezTo>
                  <a:cubicBezTo>
                    <a:pt x="2599" y="351"/>
                    <a:pt x="2511" y="403"/>
                    <a:pt x="2443" y="501"/>
                  </a:cubicBezTo>
                  <a:cubicBezTo>
                    <a:pt x="1680" y="1606"/>
                    <a:pt x="329" y="2286"/>
                    <a:pt x="125" y="3719"/>
                  </a:cubicBezTo>
                  <a:cubicBezTo>
                    <a:pt x="1" y="4588"/>
                    <a:pt x="370" y="5576"/>
                    <a:pt x="1322" y="5755"/>
                  </a:cubicBezTo>
                  <a:cubicBezTo>
                    <a:pt x="1415" y="5772"/>
                    <a:pt x="1507" y="5781"/>
                    <a:pt x="1596" y="5781"/>
                  </a:cubicBezTo>
                  <a:cubicBezTo>
                    <a:pt x="2467" y="5781"/>
                    <a:pt x="3156" y="4991"/>
                    <a:pt x="3481" y="4233"/>
                  </a:cubicBezTo>
                  <a:cubicBezTo>
                    <a:pt x="4046" y="2915"/>
                    <a:pt x="3774" y="1385"/>
                    <a:pt x="3185" y="132"/>
                  </a:cubicBezTo>
                  <a:cubicBezTo>
                    <a:pt x="3142" y="40"/>
                    <a:pt x="3060"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rot="-1056521">
              <a:off x="7760678" y="3747996"/>
              <a:ext cx="94671" cy="129569"/>
            </a:xfrm>
            <a:custGeom>
              <a:avLst/>
              <a:gdLst/>
              <a:ahLst/>
              <a:cxnLst/>
              <a:rect l="l" t="t" r="r" b="b"/>
              <a:pathLst>
                <a:path w="3787" h="5183" extrusionOk="0">
                  <a:moveTo>
                    <a:pt x="2204" y="1267"/>
                  </a:moveTo>
                  <a:cubicBezTo>
                    <a:pt x="2543" y="1795"/>
                    <a:pt x="2810" y="2366"/>
                    <a:pt x="2809" y="2992"/>
                  </a:cubicBezTo>
                  <a:cubicBezTo>
                    <a:pt x="2807" y="3540"/>
                    <a:pt x="2556" y="4198"/>
                    <a:pt x="1975" y="4348"/>
                  </a:cubicBezTo>
                  <a:cubicBezTo>
                    <a:pt x="1898" y="4368"/>
                    <a:pt x="1820" y="4377"/>
                    <a:pt x="1743" y="4377"/>
                  </a:cubicBezTo>
                  <a:cubicBezTo>
                    <a:pt x="1306" y="4377"/>
                    <a:pt x="905" y="4067"/>
                    <a:pt x="971" y="3587"/>
                  </a:cubicBezTo>
                  <a:cubicBezTo>
                    <a:pt x="1096" y="2693"/>
                    <a:pt x="1970" y="2087"/>
                    <a:pt x="2204" y="1267"/>
                  </a:cubicBezTo>
                  <a:close/>
                  <a:moveTo>
                    <a:pt x="1797" y="1"/>
                  </a:moveTo>
                  <a:cubicBezTo>
                    <a:pt x="1684" y="1"/>
                    <a:pt x="1570" y="81"/>
                    <a:pt x="1535" y="184"/>
                  </a:cubicBezTo>
                  <a:cubicBezTo>
                    <a:pt x="1429" y="268"/>
                    <a:pt x="1369" y="403"/>
                    <a:pt x="1418" y="576"/>
                  </a:cubicBezTo>
                  <a:cubicBezTo>
                    <a:pt x="1698" y="1579"/>
                    <a:pt x="336" y="2453"/>
                    <a:pt x="163" y="3422"/>
                  </a:cubicBezTo>
                  <a:cubicBezTo>
                    <a:pt x="1" y="4329"/>
                    <a:pt x="636" y="5069"/>
                    <a:pt x="1526" y="5171"/>
                  </a:cubicBezTo>
                  <a:cubicBezTo>
                    <a:pt x="1596" y="5179"/>
                    <a:pt x="1665" y="5183"/>
                    <a:pt x="1733" y="5183"/>
                  </a:cubicBezTo>
                  <a:cubicBezTo>
                    <a:pt x="2670" y="5183"/>
                    <a:pt x="3370" y="4449"/>
                    <a:pt x="3534" y="3530"/>
                  </a:cubicBezTo>
                  <a:cubicBezTo>
                    <a:pt x="3787" y="2133"/>
                    <a:pt x="2853" y="1017"/>
                    <a:pt x="1957" y="70"/>
                  </a:cubicBezTo>
                  <a:cubicBezTo>
                    <a:pt x="1911" y="22"/>
                    <a:pt x="1854" y="1"/>
                    <a:pt x="1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rot="-1056521">
              <a:off x="8032726" y="3629726"/>
              <a:ext cx="109520" cy="143168"/>
            </a:xfrm>
            <a:custGeom>
              <a:avLst/>
              <a:gdLst/>
              <a:ahLst/>
              <a:cxnLst/>
              <a:rect l="l" t="t" r="r" b="b"/>
              <a:pathLst>
                <a:path w="4381" h="5727" extrusionOk="0">
                  <a:moveTo>
                    <a:pt x="2219" y="0"/>
                  </a:moveTo>
                  <a:cubicBezTo>
                    <a:pt x="2023" y="0"/>
                    <a:pt x="1824" y="217"/>
                    <a:pt x="1937" y="455"/>
                  </a:cubicBezTo>
                  <a:cubicBezTo>
                    <a:pt x="2338" y="1302"/>
                    <a:pt x="2657" y="2275"/>
                    <a:pt x="2644" y="3226"/>
                  </a:cubicBezTo>
                  <a:cubicBezTo>
                    <a:pt x="2639" y="3602"/>
                    <a:pt x="2603" y="4015"/>
                    <a:pt x="2410" y="4348"/>
                  </a:cubicBezTo>
                  <a:cubicBezTo>
                    <a:pt x="2244" y="4635"/>
                    <a:pt x="1824" y="4941"/>
                    <a:pt x="1450" y="4941"/>
                  </a:cubicBezTo>
                  <a:cubicBezTo>
                    <a:pt x="1212" y="4941"/>
                    <a:pt x="994" y="4817"/>
                    <a:pt x="871" y="4486"/>
                  </a:cubicBezTo>
                  <a:cubicBezTo>
                    <a:pt x="411" y="3244"/>
                    <a:pt x="2504" y="2219"/>
                    <a:pt x="2084" y="865"/>
                  </a:cubicBezTo>
                  <a:cubicBezTo>
                    <a:pt x="2040" y="721"/>
                    <a:pt x="1920" y="652"/>
                    <a:pt x="1800" y="652"/>
                  </a:cubicBezTo>
                  <a:cubicBezTo>
                    <a:pt x="1677" y="652"/>
                    <a:pt x="1553" y="724"/>
                    <a:pt x="1505" y="865"/>
                  </a:cubicBezTo>
                  <a:cubicBezTo>
                    <a:pt x="1250" y="1623"/>
                    <a:pt x="898" y="2166"/>
                    <a:pt x="491" y="2847"/>
                  </a:cubicBezTo>
                  <a:cubicBezTo>
                    <a:pt x="224" y="3293"/>
                    <a:pt x="0" y="3832"/>
                    <a:pt x="39" y="4362"/>
                  </a:cubicBezTo>
                  <a:cubicBezTo>
                    <a:pt x="96" y="5171"/>
                    <a:pt x="708" y="5727"/>
                    <a:pt x="1484" y="5727"/>
                  </a:cubicBezTo>
                  <a:cubicBezTo>
                    <a:pt x="1544" y="5727"/>
                    <a:pt x="1605" y="5723"/>
                    <a:pt x="1666" y="5717"/>
                  </a:cubicBezTo>
                  <a:cubicBezTo>
                    <a:pt x="4380" y="5422"/>
                    <a:pt x="3247" y="1612"/>
                    <a:pt x="2455" y="152"/>
                  </a:cubicBezTo>
                  <a:cubicBezTo>
                    <a:pt x="2396" y="45"/>
                    <a:pt x="2308" y="0"/>
                    <a:pt x="2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rot="-1056521">
              <a:off x="7243715" y="3899785"/>
              <a:ext cx="109895" cy="145993"/>
            </a:xfrm>
            <a:custGeom>
              <a:avLst/>
              <a:gdLst/>
              <a:ahLst/>
              <a:cxnLst/>
              <a:rect l="l" t="t" r="r" b="b"/>
              <a:pathLst>
                <a:path w="4396" h="5840" extrusionOk="0">
                  <a:moveTo>
                    <a:pt x="3181" y="1093"/>
                  </a:moveTo>
                  <a:lnTo>
                    <a:pt x="3181" y="1093"/>
                  </a:lnTo>
                  <a:cubicBezTo>
                    <a:pt x="3353" y="1865"/>
                    <a:pt x="3371" y="2647"/>
                    <a:pt x="3136" y="3437"/>
                  </a:cubicBezTo>
                  <a:cubicBezTo>
                    <a:pt x="2985" y="3949"/>
                    <a:pt x="2743" y="4564"/>
                    <a:pt x="2249" y="4842"/>
                  </a:cubicBezTo>
                  <a:cubicBezTo>
                    <a:pt x="2040" y="4961"/>
                    <a:pt x="1857" y="5012"/>
                    <a:pt x="1702" y="5012"/>
                  </a:cubicBezTo>
                  <a:cubicBezTo>
                    <a:pt x="1152" y="5012"/>
                    <a:pt x="959" y="4363"/>
                    <a:pt x="1183" y="3788"/>
                  </a:cubicBezTo>
                  <a:cubicBezTo>
                    <a:pt x="1617" y="2669"/>
                    <a:pt x="2768" y="2162"/>
                    <a:pt x="3181" y="1093"/>
                  </a:cubicBezTo>
                  <a:close/>
                  <a:moveTo>
                    <a:pt x="3213" y="0"/>
                  </a:moveTo>
                  <a:cubicBezTo>
                    <a:pt x="3164" y="0"/>
                    <a:pt x="3115" y="14"/>
                    <a:pt x="3071" y="38"/>
                  </a:cubicBezTo>
                  <a:cubicBezTo>
                    <a:pt x="3027" y="24"/>
                    <a:pt x="2981" y="17"/>
                    <a:pt x="2933" y="17"/>
                  </a:cubicBezTo>
                  <a:cubicBezTo>
                    <a:pt x="2724" y="17"/>
                    <a:pt x="2508" y="151"/>
                    <a:pt x="2491" y="419"/>
                  </a:cubicBezTo>
                  <a:cubicBezTo>
                    <a:pt x="2403" y="1799"/>
                    <a:pt x="630" y="2437"/>
                    <a:pt x="269" y="3775"/>
                  </a:cubicBezTo>
                  <a:cubicBezTo>
                    <a:pt x="1" y="4765"/>
                    <a:pt x="513" y="5753"/>
                    <a:pt x="1598" y="5833"/>
                  </a:cubicBezTo>
                  <a:cubicBezTo>
                    <a:pt x="1663" y="5837"/>
                    <a:pt x="1726" y="5840"/>
                    <a:pt x="1788" y="5840"/>
                  </a:cubicBezTo>
                  <a:cubicBezTo>
                    <a:pt x="4396" y="5840"/>
                    <a:pt x="4279" y="1687"/>
                    <a:pt x="3418" y="120"/>
                  </a:cubicBezTo>
                  <a:cubicBezTo>
                    <a:pt x="3372" y="36"/>
                    <a:pt x="3293" y="0"/>
                    <a:pt x="3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rot="-1056521">
              <a:off x="7453638" y="4074085"/>
              <a:ext cx="87171" cy="157818"/>
            </a:xfrm>
            <a:custGeom>
              <a:avLst/>
              <a:gdLst/>
              <a:ahLst/>
              <a:cxnLst/>
              <a:rect l="l" t="t" r="r" b="b"/>
              <a:pathLst>
                <a:path w="3487" h="6313" extrusionOk="0">
                  <a:moveTo>
                    <a:pt x="1823" y="1"/>
                  </a:moveTo>
                  <a:cubicBezTo>
                    <a:pt x="1645" y="1"/>
                    <a:pt x="1465" y="219"/>
                    <a:pt x="1577" y="408"/>
                  </a:cubicBezTo>
                  <a:cubicBezTo>
                    <a:pt x="2097" y="1291"/>
                    <a:pt x="2484" y="2244"/>
                    <a:pt x="2569" y="3274"/>
                  </a:cubicBezTo>
                  <a:cubicBezTo>
                    <a:pt x="2602" y="3672"/>
                    <a:pt x="2620" y="4164"/>
                    <a:pt x="2503" y="4544"/>
                  </a:cubicBezTo>
                  <a:cubicBezTo>
                    <a:pt x="2351" y="5036"/>
                    <a:pt x="1899" y="5348"/>
                    <a:pt x="1507" y="5348"/>
                  </a:cubicBezTo>
                  <a:cubicBezTo>
                    <a:pt x="1195" y="5348"/>
                    <a:pt x="920" y="5151"/>
                    <a:pt x="863" y="4690"/>
                  </a:cubicBezTo>
                  <a:cubicBezTo>
                    <a:pt x="699" y="3351"/>
                    <a:pt x="2259" y="2317"/>
                    <a:pt x="1840" y="981"/>
                  </a:cubicBezTo>
                  <a:cubicBezTo>
                    <a:pt x="1798" y="849"/>
                    <a:pt x="1649" y="758"/>
                    <a:pt x="1512" y="758"/>
                  </a:cubicBezTo>
                  <a:cubicBezTo>
                    <a:pt x="1416" y="758"/>
                    <a:pt x="1326" y="802"/>
                    <a:pt x="1281" y="908"/>
                  </a:cubicBezTo>
                  <a:cubicBezTo>
                    <a:pt x="982" y="1611"/>
                    <a:pt x="735" y="2313"/>
                    <a:pt x="401" y="3007"/>
                  </a:cubicBezTo>
                  <a:cubicBezTo>
                    <a:pt x="173" y="3479"/>
                    <a:pt x="0" y="3972"/>
                    <a:pt x="0" y="4503"/>
                  </a:cubicBezTo>
                  <a:cubicBezTo>
                    <a:pt x="0" y="5412"/>
                    <a:pt x="524" y="6313"/>
                    <a:pt x="1509" y="6313"/>
                  </a:cubicBezTo>
                  <a:cubicBezTo>
                    <a:pt x="1527" y="6313"/>
                    <a:pt x="1546" y="6313"/>
                    <a:pt x="1565" y="6312"/>
                  </a:cubicBezTo>
                  <a:cubicBezTo>
                    <a:pt x="2720" y="6274"/>
                    <a:pt x="3308" y="5176"/>
                    <a:pt x="3381" y="4148"/>
                  </a:cubicBezTo>
                  <a:cubicBezTo>
                    <a:pt x="3487" y="2667"/>
                    <a:pt x="2908" y="1223"/>
                    <a:pt x="1992" y="87"/>
                  </a:cubicBezTo>
                  <a:cubicBezTo>
                    <a:pt x="1944" y="26"/>
                    <a:pt x="1884" y="1"/>
                    <a:pt x="1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1056521">
              <a:off x="7717494" y="3988126"/>
              <a:ext cx="104695" cy="153268"/>
            </a:xfrm>
            <a:custGeom>
              <a:avLst/>
              <a:gdLst/>
              <a:ahLst/>
              <a:cxnLst/>
              <a:rect l="l" t="t" r="r" b="b"/>
              <a:pathLst>
                <a:path w="4188" h="6131" extrusionOk="0">
                  <a:moveTo>
                    <a:pt x="1662" y="1052"/>
                  </a:moveTo>
                  <a:cubicBezTo>
                    <a:pt x="2154" y="1492"/>
                    <a:pt x="2616" y="1975"/>
                    <a:pt x="2912" y="2551"/>
                  </a:cubicBezTo>
                  <a:cubicBezTo>
                    <a:pt x="3376" y="3464"/>
                    <a:pt x="3351" y="5294"/>
                    <a:pt x="2008" y="5294"/>
                  </a:cubicBezTo>
                  <a:cubicBezTo>
                    <a:pt x="1950" y="5294"/>
                    <a:pt x="1890" y="5290"/>
                    <a:pt x="1826" y="5283"/>
                  </a:cubicBezTo>
                  <a:cubicBezTo>
                    <a:pt x="357" y="5119"/>
                    <a:pt x="1270" y="3645"/>
                    <a:pt x="1542" y="2841"/>
                  </a:cubicBezTo>
                  <a:cubicBezTo>
                    <a:pt x="1733" y="2276"/>
                    <a:pt x="1819" y="1630"/>
                    <a:pt x="1662" y="1052"/>
                  </a:cubicBezTo>
                  <a:close/>
                  <a:moveTo>
                    <a:pt x="1201" y="0"/>
                  </a:moveTo>
                  <a:cubicBezTo>
                    <a:pt x="1001" y="0"/>
                    <a:pt x="826" y="260"/>
                    <a:pt x="953" y="434"/>
                  </a:cubicBezTo>
                  <a:cubicBezTo>
                    <a:pt x="891" y="486"/>
                    <a:pt x="849" y="560"/>
                    <a:pt x="846" y="659"/>
                  </a:cubicBezTo>
                  <a:cubicBezTo>
                    <a:pt x="833" y="1209"/>
                    <a:pt x="963" y="1731"/>
                    <a:pt x="837" y="2281"/>
                  </a:cubicBezTo>
                  <a:cubicBezTo>
                    <a:pt x="743" y="2697"/>
                    <a:pt x="521" y="3064"/>
                    <a:pt x="362" y="3453"/>
                  </a:cubicBezTo>
                  <a:cubicBezTo>
                    <a:pt x="143" y="3989"/>
                    <a:pt x="0" y="4566"/>
                    <a:pt x="242" y="5121"/>
                  </a:cubicBezTo>
                  <a:cubicBezTo>
                    <a:pt x="534" y="5788"/>
                    <a:pt x="1259" y="6130"/>
                    <a:pt x="1970" y="6130"/>
                  </a:cubicBezTo>
                  <a:cubicBezTo>
                    <a:pt x="2238" y="6130"/>
                    <a:pt x="2504" y="6082"/>
                    <a:pt x="2744" y="5984"/>
                  </a:cubicBezTo>
                  <a:cubicBezTo>
                    <a:pt x="3827" y="5541"/>
                    <a:pt x="4188" y="4257"/>
                    <a:pt x="3982" y="3188"/>
                  </a:cubicBezTo>
                  <a:cubicBezTo>
                    <a:pt x="3704" y="1736"/>
                    <a:pt x="2494" y="814"/>
                    <a:pt x="1335" y="42"/>
                  </a:cubicBezTo>
                  <a:cubicBezTo>
                    <a:pt x="1291" y="13"/>
                    <a:pt x="1245" y="0"/>
                    <a:pt x="1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rot="-1056521">
              <a:off x="7971421" y="3921723"/>
              <a:ext cx="102345" cy="145643"/>
            </a:xfrm>
            <a:custGeom>
              <a:avLst/>
              <a:gdLst/>
              <a:ahLst/>
              <a:cxnLst/>
              <a:rect l="l" t="t" r="r" b="b"/>
              <a:pathLst>
                <a:path w="4094" h="5826" extrusionOk="0">
                  <a:moveTo>
                    <a:pt x="1718" y="918"/>
                  </a:moveTo>
                  <a:cubicBezTo>
                    <a:pt x="2132" y="1349"/>
                    <a:pt x="2490" y="1825"/>
                    <a:pt x="2766" y="2364"/>
                  </a:cubicBezTo>
                  <a:cubicBezTo>
                    <a:pt x="2990" y="2809"/>
                    <a:pt x="3209" y="3320"/>
                    <a:pt x="3179" y="3833"/>
                  </a:cubicBezTo>
                  <a:cubicBezTo>
                    <a:pt x="3148" y="4349"/>
                    <a:pt x="2815" y="5014"/>
                    <a:pt x="2252" y="5014"/>
                  </a:cubicBezTo>
                  <a:cubicBezTo>
                    <a:pt x="2135" y="5014"/>
                    <a:pt x="2008" y="4985"/>
                    <a:pt x="1871" y="4921"/>
                  </a:cubicBezTo>
                  <a:cubicBezTo>
                    <a:pt x="486" y="4262"/>
                    <a:pt x="1454" y="2170"/>
                    <a:pt x="1718" y="918"/>
                  </a:cubicBezTo>
                  <a:close/>
                  <a:moveTo>
                    <a:pt x="1512" y="0"/>
                  </a:moveTo>
                  <a:cubicBezTo>
                    <a:pt x="1395" y="0"/>
                    <a:pt x="1286" y="94"/>
                    <a:pt x="1240" y="208"/>
                  </a:cubicBezTo>
                  <a:cubicBezTo>
                    <a:pt x="1156" y="248"/>
                    <a:pt x="1088" y="319"/>
                    <a:pt x="1060" y="424"/>
                  </a:cubicBezTo>
                  <a:cubicBezTo>
                    <a:pt x="709" y="1719"/>
                    <a:pt x="0" y="3230"/>
                    <a:pt x="571" y="4561"/>
                  </a:cubicBezTo>
                  <a:cubicBezTo>
                    <a:pt x="867" y="5251"/>
                    <a:pt x="1496" y="5825"/>
                    <a:pt x="2239" y="5825"/>
                  </a:cubicBezTo>
                  <a:cubicBezTo>
                    <a:pt x="2388" y="5825"/>
                    <a:pt x="2542" y="5802"/>
                    <a:pt x="2699" y="5752"/>
                  </a:cubicBezTo>
                  <a:cubicBezTo>
                    <a:pt x="3666" y="5441"/>
                    <a:pt x="4094" y="4354"/>
                    <a:pt x="3949" y="3414"/>
                  </a:cubicBezTo>
                  <a:cubicBezTo>
                    <a:pt x="3739" y="2042"/>
                    <a:pt x="2715" y="869"/>
                    <a:pt x="1656" y="52"/>
                  </a:cubicBezTo>
                  <a:cubicBezTo>
                    <a:pt x="1609" y="16"/>
                    <a:pt x="1560" y="0"/>
                    <a:pt x="1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56521">
              <a:off x="7650920" y="4254994"/>
              <a:ext cx="91646" cy="151068"/>
            </a:xfrm>
            <a:custGeom>
              <a:avLst/>
              <a:gdLst/>
              <a:ahLst/>
              <a:cxnLst/>
              <a:rect l="l" t="t" r="r" b="b"/>
              <a:pathLst>
                <a:path w="3666" h="6043" extrusionOk="0">
                  <a:moveTo>
                    <a:pt x="2405" y="1290"/>
                  </a:moveTo>
                  <a:cubicBezTo>
                    <a:pt x="2708" y="1853"/>
                    <a:pt x="2888" y="2472"/>
                    <a:pt x="2892" y="3133"/>
                  </a:cubicBezTo>
                  <a:cubicBezTo>
                    <a:pt x="2893" y="3640"/>
                    <a:pt x="2811" y="4271"/>
                    <a:pt x="2511" y="4701"/>
                  </a:cubicBezTo>
                  <a:cubicBezTo>
                    <a:pt x="2280" y="5045"/>
                    <a:pt x="2048" y="5216"/>
                    <a:pt x="1813" y="5216"/>
                  </a:cubicBezTo>
                  <a:cubicBezTo>
                    <a:pt x="1546" y="5216"/>
                    <a:pt x="1276" y="4995"/>
                    <a:pt x="1004" y="4554"/>
                  </a:cubicBezTo>
                  <a:cubicBezTo>
                    <a:pt x="1014" y="4320"/>
                    <a:pt x="1067" y="4100"/>
                    <a:pt x="1168" y="3891"/>
                  </a:cubicBezTo>
                  <a:cubicBezTo>
                    <a:pt x="1509" y="2986"/>
                    <a:pt x="2317" y="2203"/>
                    <a:pt x="2405" y="1290"/>
                  </a:cubicBezTo>
                  <a:close/>
                  <a:moveTo>
                    <a:pt x="1941" y="1"/>
                  </a:moveTo>
                  <a:cubicBezTo>
                    <a:pt x="1852" y="1"/>
                    <a:pt x="1772" y="56"/>
                    <a:pt x="1736" y="133"/>
                  </a:cubicBezTo>
                  <a:cubicBezTo>
                    <a:pt x="1561" y="194"/>
                    <a:pt x="1427" y="361"/>
                    <a:pt x="1509" y="566"/>
                  </a:cubicBezTo>
                  <a:cubicBezTo>
                    <a:pt x="2100" y="2056"/>
                    <a:pt x="1" y="3226"/>
                    <a:pt x="222" y="4811"/>
                  </a:cubicBezTo>
                  <a:cubicBezTo>
                    <a:pt x="328" y="5562"/>
                    <a:pt x="948" y="6043"/>
                    <a:pt x="1651" y="6043"/>
                  </a:cubicBezTo>
                  <a:cubicBezTo>
                    <a:pt x="1794" y="6043"/>
                    <a:pt x="1941" y="6023"/>
                    <a:pt x="2087" y="5981"/>
                  </a:cubicBezTo>
                  <a:cubicBezTo>
                    <a:pt x="3166" y="5675"/>
                    <a:pt x="3594" y="4449"/>
                    <a:pt x="3625" y="3432"/>
                  </a:cubicBezTo>
                  <a:cubicBezTo>
                    <a:pt x="3665" y="2129"/>
                    <a:pt x="3098" y="885"/>
                    <a:pt x="2099" y="62"/>
                  </a:cubicBezTo>
                  <a:cubicBezTo>
                    <a:pt x="2047" y="19"/>
                    <a:pt x="1993" y="1"/>
                    <a:pt x="1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56521">
              <a:off x="7916258" y="4163568"/>
              <a:ext cx="144268" cy="158043"/>
            </a:xfrm>
            <a:custGeom>
              <a:avLst/>
              <a:gdLst/>
              <a:ahLst/>
              <a:cxnLst/>
              <a:rect l="l" t="t" r="r" b="b"/>
              <a:pathLst>
                <a:path w="5771" h="6322" extrusionOk="0">
                  <a:moveTo>
                    <a:pt x="2131" y="1105"/>
                  </a:moveTo>
                  <a:cubicBezTo>
                    <a:pt x="2409" y="1471"/>
                    <a:pt x="2700" y="1832"/>
                    <a:pt x="2927" y="2237"/>
                  </a:cubicBezTo>
                  <a:cubicBezTo>
                    <a:pt x="3383" y="3049"/>
                    <a:pt x="4143" y="5067"/>
                    <a:pt x="2667" y="5421"/>
                  </a:cubicBezTo>
                  <a:cubicBezTo>
                    <a:pt x="2573" y="5444"/>
                    <a:pt x="2487" y="5454"/>
                    <a:pt x="2409" y="5454"/>
                  </a:cubicBezTo>
                  <a:cubicBezTo>
                    <a:pt x="1110" y="5454"/>
                    <a:pt x="1845" y="2493"/>
                    <a:pt x="2131" y="1105"/>
                  </a:cubicBezTo>
                  <a:close/>
                  <a:moveTo>
                    <a:pt x="1780" y="0"/>
                  </a:moveTo>
                  <a:cubicBezTo>
                    <a:pt x="1630" y="0"/>
                    <a:pt x="1503" y="165"/>
                    <a:pt x="1591" y="318"/>
                  </a:cubicBezTo>
                  <a:cubicBezTo>
                    <a:pt x="1598" y="330"/>
                    <a:pt x="1605" y="340"/>
                    <a:pt x="1612" y="351"/>
                  </a:cubicBezTo>
                  <a:cubicBezTo>
                    <a:pt x="1597" y="374"/>
                    <a:pt x="1582" y="398"/>
                    <a:pt x="1572" y="426"/>
                  </a:cubicBezTo>
                  <a:cubicBezTo>
                    <a:pt x="1171" y="1490"/>
                    <a:pt x="1" y="6322"/>
                    <a:pt x="2193" y="6322"/>
                  </a:cubicBezTo>
                  <a:cubicBezTo>
                    <a:pt x="2423" y="6322"/>
                    <a:pt x="2690" y="6269"/>
                    <a:pt x="2999" y="6152"/>
                  </a:cubicBezTo>
                  <a:cubicBezTo>
                    <a:pt x="5771" y="5111"/>
                    <a:pt x="3636" y="977"/>
                    <a:pt x="1882" y="27"/>
                  </a:cubicBezTo>
                  <a:cubicBezTo>
                    <a:pt x="1848" y="8"/>
                    <a:pt x="1814" y="0"/>
                    <a:pt x="1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9"/>
          <p:cNvGrpSpPr/>
          <p:nvPr/>
        </p:nvGrpSpPr>
        <p:grpSpPr>
          <a:xfrm>
            <a:off x="7615813" y="642059"/>
            <a:ext cx="1146543" cy="907973"/>
            <a:chOff x="7615813" y="642059"/>
            <a:chExt cx="1146543" cy="907973"/>
          </a:xfrm>
        </p:grpSpPr>
        <p:sp>
          <p:nvSpPr>
            <p:cNvPr id="203" name="Google Shape;203;p9"/>
            <p:cNvSpPr/>
            <p:nvPr/>
          </p:nvSpPr>
          <p:spPr>
            <a:xfrm rot="9115226">
              <a:off x="7878456" y="799975"/>
              <a:ext cx="805080" cy="536228"/>
            </a:xfrm>
            <a:custGeom>
              <a:avLst/>
              <a:gdLst/>
              <a:ahLst/>
              <a:cxnLst/>
              <a:rect l="l" t="t" r="r" b="b"/>
              <a:pathLst>
                <a:path w="32203" h="21449" extrusionOk="0">
                  <a:moveTo>
                    <a:pt x="31513" y="0"/>
                  </a:moveTo>
                  <a:cubicBezTo>
                    <a:pt x="31241" y="0"/>
                    <a:pt x="30992" y="178"/>
                    <a:pt x="30914" y="452"/>
                  </a:cubicBezTo>
                  <a:cubicBezTo>
                    <a:pt x="29610" y="5046"/>
                    <a:pt x="26231" y="8367"/>
                    <a:pt x="23627" y="10342"/>
                  </a:cubicBezTo>
                  <a:cubicBezTo>
                    <a:pt x="20332" y="12843"/>
                    <a:pt x="16614" y="14579"/>
                    <a:pt x="12449" y="16432"/>
                  </a:cubicBezTo>
                  <a:cubicBezTo>
                    <a:pt x="8320" y="18269"/>
                    <a:pt x="4578" y="19820"/>
                    <a:pt x="591" y="20210"/>
                  </a:cubicBezTo>
                  <a:cubicBezTo>
                    <a:pt x="250" y="20242"/>
                    <a:pt x="1" y="20546"/>
                    <a:pt x="33" y="20888"/>
                  </a:cubicBezTo>
                  <a:cubicBezTo>
                    <a:pt x="65" y="21209"/>
                    <a:pt x="336" y="21449"/>
                    <a:pt x="651" y="21449"/>
                  </a:cubicBezTo>
                  <a:cubicBezTo>
                    <a:pt x="671" y="21449"/>
                    <a:pt x="692" y="21449"/>
                    <a:pt x="712" y="21445"/>
                  </a:cubicBezTo>
                  <a:cubicBezTo>
                    <a:pt x="4882" y="21037"/>
                    <a:pt x="8723" y="19448"/>
                    <a:pt x="12953" y="17565"/>
                  </a:cubicBezTo>
                  <a:cubicBezTo>
                    <a:pt x="17191" y="15683"/>
                    <a:pt x="20975" y="13912"/>
                    <a:pt x="24377" y="11331"/>
                  </a:cubicBezTo>
                  <a:cubicBezTo>
                    <a:pt x="27133" y="9240"/>
                    <a:pt x="30711" y="5714"/>
                    <a:pt x="32109" y="791"/>
                  </a:cubicBezTo>
                  <a:cubicBezTo>
                    <a:pt x="32203" y="461"/>
                    <a:pt x="32011" y="118"/>
                    <a:pt x="31681" y="23"/>
                  </a:cubicBezTo>
                  <a:cubicBezTo>
                    <a:pt x="31625" y="8"/>
                    <a:pt x="31568" y="0"/>
                    <a:pt x="31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rot="9115226">
              <a:off x="7985803" y="1380014"/>
              <a:ext cx="169651" cy="138226"/>
            </a:xfrm>
            <a:custGeom>
              <a:avLst/>
              <a:gdLst/>
              <a:ahLst/>
              <a:cxnLst/>
              <a:rect l="l" t="t" r="r" b="b"/>
              <a:pathLst>
                <a:path w="6786" h="5529" extrusionOk="0">
                  <a:moveTo>
                    <a:pt x="5077" y="1"/>
                  </a:moveTo>
                  <a:cubicBezTo>
                    <a:pt x="5026" y="1"/>
                    <a:pt x="4975" y="7"/>
                    <a:pt x="4924" y="20"/>
                  </a:cubicBezTo>
                  <a:cubicBezTo>
                    <a:pt x="3260" y="440"/>
                    <a:pt x="1668" y="1225"/>
                    <a:pt x="318" y="2286"/>
                  </a:cubicBezTo>
                  <a:cubicBezTo>
                    <a:pt x="47" y="2498"/>
                    <a:pt x="0" y="2888"/>
                    <a:pt x="213" y="3157"/>
                  </a:cubicBezTo>
                  <a:cubicBezTo>
                    <a:pt x="335" y="3314"/>
                    <a:pt x="518" y="3395"/>
                    <a:pt x="702" y="3395"/>
                  </a:cubicBezTo>
                  <a:cubicBezTo>
                    <a:pt x="836" y="3395"/>
                    <a:pt x="971" y="3352"/>
                    <a:pt x="1085" y="3262"/>
                  </a:cubicBezTo>
                  <a:cubicBezTo>
                    <a:pt x="2174" y="2407"/>
                    <a:pt x="3440" y="1752"/>
                    <a:pt x="4770" y="1351"/>
                  </a:cubicBezTo>
                  <a:cubicBezTo>
                    <a:pt x="5295" y="2411"/>
                    <a:pt x="5493" y="3648"/>
                    <a:pt x="5314" y="4812"/>
                  </a:cubicBezTo>
                  <a:cubicBezTo>
                    <a:pt x="5261" y="5151"/>
                    <a:pt x="5494" y="5467"/>
                    <a:pt x="5833" y="5520"/>
                  </a:cubicBezTo>
                  <a:cubicBezTo>
                    <a:pt x="5866" y="5525"/>
                    <a:pt x="5897" y="5528"/>
                    <a:pt x="5929" y="5528"/>
                  </a:cubicBezTo>
                  <a:cubicBezTo>
                    <a:pt x="6230" y="5528"/>
                    <a:pt x="6494" y="5308"/>
                    <a:pt x="6539" y="5000"/>
                  </a:cubicBezTo>
                  <a:cubicBezTo>
                    <a:pt x="6786" y="3398"/>
                    <a:pt x="6446" y="1686"/>
                    <a:pt x="5608" y="301"/>
                  </a:cubicBezTo>
                  <a:cubicBezTo>
                    <a:pt x="5495" y="112"/>
                    <a:pt x="5291" y="1"/>
                    <a:pt x="5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rot="9115226">
              <a:off x="7746665" y="947421"/>
              <a:ext cx="736354" cy="385452"/>
            </a:xfrm>
            <a:custGeom>
              <a:avLst/>
              <a:gdLst/>
              <a:ahLst/>
              <a:cxnLst/>
              <a:rect l="l" t="t" r="r" b="b"/>
              <a:pathLst>
                <a:path w="29454" h="15418" extrusionOk="0">
                  <a:moveTo>
                    <a:pt x="702" y="0"/>
                  </a:moveTo>
                  <a:cubicBezTo>
                    <a:pt x="573" y="0"/>
                    <a:pt x="443" y="40"/>
                    <a:pt x="331" y="124"/>
                  </a:cubicBezTo>
                  <a:cubicBezTo>
                    <a:pt x="58" y="329"/>
                    <a:pt x="0" y="718"/>
                    <a:pt x="205" y="993"/>
                  </a:cubicBezTo>
                  <a:cubicBezTo>
                    <a:pt x="6815" y="9846"/>
                    <a:pt x="17783" y="15373"/>
                    <a:pt x="28830" y="15417"/>
                  </a:cubicBezTo>
                  <a:lnTo>
                    <a:pt x="28832" y="15417"/>
                  </a:lnTo>
                  <a:cubicBezTo>
                    <a:pt x="29175" y="15417"/>
                    <a:pt x="29452" y="15141"/>
                    <a:pt x="29452" y="14797"/>
                  </a:cubicBezTo>
                  <a:cubicBezTo>
                    <a:pt x="29453" y="14455"/>
                    <a:pt x="29177" y="14176"/>
                    <a:pt x="28834" y="14174"/>
                  </a:cubicBezTo>
                  <a:cubicBezTo>
                    <a:pt x="18170" y="14131"/>
                    <a:pt x="7580" y="8797"/>
                    <a:pt x="1201" y="249"/>
                  </a:cubicBezTo>
                  <a:cubicBezTo>
                    <a:pt x="1078" y="87"/>
                    <a:pt x="892"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rot="9115226">
              <a:off x="7655179" y="1058310"/>
              <a:ext cx="152301" cy="205351"/>
            </a:xfrm>
            <a:custGeom>
              <a:avLst/>
              <a:gdLst/>
              <a:ahLst/>
              <a:cxnLst/>
              <a:rect l="l" t="t" r="r" b="b"/>
              <a:pathLst>
                <a:path w="6092" h="8214" extrusionOk="0">
                  <a:moveTo>
                    <a:pt x="702" y="0"/>
                  </a:moveTo>
                  <a:cubicBezTo>
                    <a:pt x="514" y="0"/>
                    <a:pt x="329" y="84"/>
                    <a:pt x="207" y="245"/>
                  </a:cubicBezTo>
                  <a:cubicBezTo>
                    <a:pt x="1" y="519"/>
                    <a:pt x="53" y="910"/>
                    <a:pt x="326" y="1116"/>
                  </a:cubicBezTo>
                  <a:cubicBezTo>
                    <a:pt x="1610" y="2090"/>
                    <a:pt x="2987" y="2946"/>
                    <a:pt x="4431" y="3665"/>
                  </a:cubicBezTo>
                  <a:cubicBezTo>
                    <a:pt x="3316" y="4892"/>
                    <a:pt x="2118" y="6050"/>
                    <a:pt x="859" y="7119"/>
                  </a:cubicBezTo>
                  <a:cubicBezTo>
                    <a:pt x="597" y="7342"/>
                    <a:pt x="565" y="7734"/>
                    <a:pt x="786" y="7996"/>
                  </a:cubicBezTo>
                  <a:cubicBezTo>
                    <a:pt x="909" y="8139"/>
                    <a:pt x="1084" y="8214"/>
                    <a:pt x="1260" y="8214"/>
                  </a:cubicBezTo>
                  <a:cubicBezTo>
                    <a:pt x="1401" y="8214"/>
                    <a:pt x="1545" y="8165"/>
                    <a:pt x="1662" y="8066"/>
                  </a:cubicBezTo>
                  <a:cubicBezTo>
                    <a:pt x="3177" y="6781"/>
                    <a:pt x="4607" y="5368"/>
                    <a:pt x="5911" y="3866"/>
                  </a:cubicBezTo>
                  <a:cubicBezTo>
                    <a:pt x="6040" y="3719"/>
                    <a:pt x="6091" y="3519"/>
                    <a:pt x="6050" y="3329"/>
                  </a:cubicBezTo>
                  <a:cubicBezTo>
                    <a:pt x="6010" y="3137"/>
                    <a:pt x="5880" y="2976"/>
                    <a:pt x="5702" y="2895"/>
                  </a:cubicBezTo>
                  <a:cubicBezTo>
                    <a:pt x="4067" y="2146"/>
                    <a:pt x="2512" y="1215"/>
                    <a:pt x="1079" y="126"/>
                  </a:cubicBezTo>
                  <a:cubicBezTo>
                    <a:pt x="966" y="41"/>
                    <a:pt x="833"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9"/>
          <p:cNvGrpSpPr/>
          <p:nvPr/>
        </p:nvGrpSpPr>
        <p:grpSpPr>
          <a:xfrm>
            <a:off x="7415175" y="278950"/>
            <a:ext cx="351750" cy="522100"/>
            <a:chOff x="5093200" y="4301650"/>
            <a:chExt cx="351750" cy="522100"/>
          </a:xfrm>
        </p:grpSpPr>
        <p:sp>
          <p:nvSpPr>
            <p:cNvPr id="208" name="Google Shape;208;p9"/>
            <p:cNvSpPr/>
            <p:nvPr/>
          </p:nvSpPr>
          <p:spPr>
            <a:xfrm>
              <a:off x="5279300" y="4489875"/>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5247325" y="4301650"/>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5093200" y="4684200"/>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4"/>
        <p:cNvGrpSpPr/>
        <p:nvPr/>
      </p:nvGrpSpPr>
      <p:grpSpPr>
        <a:xfrm>
          <a:off x="0" y="0"/>
          <a:ext cx="0" cy="0"/>
          <a:chOff x="0" y="0"/>
          <a:chExt cx="0" cy="0"/>
        </a:xfrm>
      </p:grpSpPr>
      <p:pic>
        <p:nvPicPr>
          <p:cNvPr id="255" name="Google Shape;255;p11"/>
          <p:cNvPicPr preferRelativeResize="0"/>
          <p:nvPr/>
        </p:nvPicPr>
        <p:blipFill>
          <a:blip r:embed="rId2">
            <a:alphaModFix/>
          </a:blip>
          <a:stretch>
            <a:fillRect/>
          </a:stretch>
        </p:blipFill>
        <p:spPr>
          <a:xfrm>
            <a:off x="1" y="0"/>
            <a:ext cx="9144003" cy="5143501"/>
          </a:xfrm>
          <a:prstGeom prst="rect">
            <a:avLst/>
          </a:prstGeom>
          <a:noFill/>
          <a:ln>
            <a:noFill/>
          </a:ln>
        </p:spPr>
      </p:pic>
      <p:sp>
        <p:nvSpPr>
          <p:cNvPr id="256" name="Google Shape;256;p11"/>
          <p:cNvSpPr txBox="1">
            <a:spLocks noGrp="1"/>
          </p:cNvSpPr>
          <p:nvPr>
            <p:ph type="title" hasCustomPrompt="1"/>
          </p:nvPr>
        </p:nvSpPr>
        <p:spPr>
          <a:xfrm>
            <a:off x="1284000" y="1189625"/>
            <a:ext cx="6576000" cy="1948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7" name="Google Shape;257;p11"/>
          <p:cNvSpPr txBox="1">
            <a:spLocks noGrp="1"/>
          </p:cNvSpPr>
          <p:nvPr>
            <p:ph type="subTitle" idx="1"/>
          </p:nvPr>
        </p:nvSpPr>
        <p:spPr>
          <a:xfrm>
            <a:off x="2970575" y="3294875"/>
            <a:ext cx="3202800" cy="67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58" name="Google Shape;258;p11"/>
          <p:cNvGrpSpPr/>
          <p:nvPr/>
        </p:nvGrpSpPr>
        <p:grpSpPr>
          <a:xfrm>
            <a:off x="228215" y="3221154"/>
            <a:ext cx="1092858" cy="1034052"/>
            <a:chOff x="228215" y="3221154"/>
            <a:chExt cx="1092858" cy="1034052"/>
          </a:xfrm>
        </p:grpSpPr>
        <p:sp>
          <p:nvSpPr>
            <p:cNvPr id="259" name="Google Shape;259;p11"/>
            <p:cNvSpPr/>
            <p:nvPr/>
          </p:nvSpPr>
          <p:spPr>
            <a:xfrm rot="-1317341">
              <a:off x="339494" y="3356144"/>
              <a:ext cx="870300" cy="764072"/>
            </a:xfrm>
            <a:custGeom>
              <a:avLst/>
              <a:gdLst/>
              <a:ahLst/>
              <a:cxnLst/>
              <a:rect l="l" t="t" r="r" b="b"/>
              <a:pathLst>
                <a:path w="34811" h="30562" extrusionOk="0">
                  <a:moveTo>
                    <a:pt x="14611" y="862"/>
                  </a:moveTo>
                  <a:cubicBezTo>
                    <a:pt x="15022" y="862"/>
                    <a:pt x="15299" y="1077"/>
                    <a:pt x="15487" y="1398"/>
                  </a:cubicBezTo>
                  <a:cubicBezTo>
                    <a:pt x="14959" y="1465"/>
                    <a:pt x="14423" y="1594"/>
                    <a:pt x="13893" y="1594"/>
                  </a:cubicBezTo>
                  <a:cubicBezTo>
                    <a:pt x="13696" y="1594"/>
                    <a:pt x="13499" y="1576"/>
                    <a:pt x="13305" y="1531"/>
                  </a:cubicBezTo>
                  <a:cubicBezTo>
                    <a:pt x="13086" y="1480"/>
                    <a:pt x="14056" y="963"/>
                    <a:pt x="14204" y="923"/>
                  </a:cubicBezTo>
                  <a:cubicBezTo>
                    <a:pt x="14352" y="882"/>
                    <a:pt x="14488" y="862"/>
                    <a:pt x="14611" y="862"/>
                  </a:cubicBezTo>
                  <a:close/>
                  <a:moveTo>
                    <a:pt x="24398" y="805"/>
                  </a:moveTo>
                  <a:cubicBezTo>
                    <a:pt x="24498" y="805"/>
                    <a:pt x="24600" y="825"/>
                    <a:pt x="24701" y="859"/>
                  </a:cubicBezTo>
                  <a:cubicBezTo>
                    <a:pt x="25114" y="1002"/>
                    <a:pt x="25401" y="1479"/>
                    <a:pt x="25260" y="1896"/>
                  </a:cubicBezTo>
                  <a:cubicBezTo>
                    <a:pt x="25180" y="2135"/>
                    <a:pt x="24878" y="2354"/>
                    <a:pt x="24651" y="2425"/>
                  </a:cubicBezTo>
                  <a:cubicBezTo>
                    <a:pt x="24627" y="2433"/>
                    <a:pt x="24604" y="2436"/>
                    <a:pt x="24582" y="2436"/>
                  </a:cubicBezTo>
                  <a:cubicBezTo>
                    <a:pt x="24427" y="2436"/>
                    <a:pt x="24329" y="2260"/>
                    <a:pt x="24265" y="2131"/>
                  </a:cubicBezTo>
                  <a:cubicBezTo>
                    <a:pt x="24065" y="1731"/>
                    <a:pt x="24117" y="1228"/>
                    <a:pt x="24298" y="812"/>
                  </a:cubicBezTo>
                  <a:cubicBezTo>
                    <a:pt x="24331" y="807"/>
                    <a:pt x="24365" y="805"/>
                    <a:pt x="24398" y="805"/>
                  </a:cubicBezTo>
                  <a:close/>
                  <a:moveTo>
                    <a:pt x="15630" y="9629"/>
                  </a:moveTo>
                  <a:cubicBezTo>
                    <a:pt x="18133" y="9629"/>
                    <a:pt x="20631" y="9980"/>
                    <a:pt x="23129" y="10113"/>
                  </a:cubicBezTo>
                  <a:cubicBezTo>
                    <a:pt x="22722" y="11337"/>
                    <a:pt x="22031" y="12490"/>
                    <a:pt x="21815" y="13754"/>
                  </a:cubicBezTo>
                  <a:cubicBezTo>
                    <a:pt x="21049" y="13280"/>
                    <a:pt x="20213" y="12961"/>
                    <a:pt x="19343" y="12872"/>
                  </a:cubicBezTo>
                  <a:cubicBezTo>
                    <a:pt x="18430" y="12491"/>
                    <a:pt x="17478" y="12316"/>
                    <a:pt x="16527" y="12316"/>
                  </a:cubicBezTo>
                  <a:cubicBezTo>
                    <a:pt x="15359" y="12316"/>
                    <a:pt x="14194" y="12581"/>
                    <a:pt x="13108" y="13054"/>
                  </a:cubicBezTo>
                  <a:cubicBezTo>
                    <a:pt x="12975" y="12481"/>
                    <a:pt x="12792" y="11945"/>
                    <a:pt x="12556" y="11395"/>
                  </a:cubicBezTo>
                  <a:cubicBezTo>
                    <a:pt x="11877" y="10801"/>
                    <a:pt x="11782" y="10282"/>
                    <a:pt x="12267" y="9843"/>
                  </a:cubicBezTo>
                  <a:cubicBezTo>
                    <a:pt x="13275" y="9638"/>
                    <a:pt x="14334" y="9642"/>
                    <a:pt x="15358" y="9630"/>
                  </a:cubicBezTo>
                  <a:cubicBezTo>
                    <a:pt x="15449" y="9630"/>
                    <a:pt x="15540" y="9629"/>
                    <a:pt x="15630" y="9629"/>
                  </a:cubicBezTo>
                  <a:close/>
                  <a:moveTo>
                    <a:pt x="7420" y="14128"/>
                  </a:moveTo>
                  <a:cubicBezTo>
                    <a:pt x="8336" y="14128"/>
                    <a:pt x="9200" y="14480"/>
                    <a:pt x="9868" y="15357"/>
                  </a:cubicBezTo>
                  <a:cubicBezTo>
                    <a:pt x="9638" y="15604"/>
                    <a:pt x="9414" y="15862"/>
                    <a:pt x="9213" y="16133"/>
                  </a:cubicBezTo>
                  <a:cubicBezTo>
                    <a:pt x="7991" y="17776"/>
                    <a:pt x="7767" y="19631"/>
                    <a:pt x="8220" y="21345"/>
                  </a:cubicBezTo>
                  <a:cubicBezTo>
                    <a:pt x="8205" y="21361"/>
                    <a:pt x="8188" y="21374"/>
                    <a:pt x="8175" y="21395"/>
                  </a:cubicBezTo>
                  <a:cubicBezTo>
                    <a:pt x="7825" y="21965"/>
                    <a:pt x="7249" y="22723"/>
                    <a:pt x="6899" y="22723"/>
                  </a:cubicBezTo>
                  <a:cubicBezTo>
                    <a:pt x="6685" y="22723"/>
                    <a:pt x="6556" y="22440"/>
                    <a:pt x="6614" y="21658"/>
                  </a:cubicBezTo>
                  <a:cubicBezTo>
                    <a:pt x="6632" y="21414"/>
                    <a:pt x="6416" y="21276"/>
                    <a:pt x="6208" y="21276"/>
                  </a:cubicBezTo>
                  <a:cubicBezTo>
                    <a:pt x="6042" y="21276"/>
                    <a:pt x="5882" y="21363"/>
                    <a:pt x="5848" y="21554"/>
                  </a:cubicBezTo>
                  <a:cubicBezTo>
                    <a:pt x="5795" y="21851"/>
                    <a:pt x="5666" y="21968"/>
                    <a:pt x="5531" y="21968"/>
                  </a:cubicBezTo>
                  <a:cubicBezTo>
                    <a:pt x="5291" y="21968"/>
                    <a:pt x="5034" y="21599"/>
                    <a:pt x="5160" y="21208"/>
                  </a:cubicBezTo>
                  <a:cubicBezTo>
                    <a:pt x="5253" y="20924"/>
                    <a:pt x="5023" y="20734"/>
                    <a:pt x="4787" y="20734"/>
                  </a:cubicBezTo>
                  <a:cubicBezTo>
                    <a:pt x="4662" y="20734"/>
                    <a:pt x="4535" y="20788"/>
                    <a:pt x="4453" y="20910"/>
                  </a:cubicBezTo>
                  <a:cubicBezTo>
                    <a:pt x="3899" y="21741"/>
                    <a:pt x="3050" y="22658"/>
                    <a:pt x="2347" y="22658"/>
                  </a:cubicBezTo>
                  <a:cubicBezTo>
                    <a:pt x="1920" y="22658"/>
                    <a:pt x="1546" y="22319"/>
                    <a:pt x="1324" y="21415"/>
                  </a:cubicBezTo>
                  <a:cubicBezTo>
                    <a:pt x="954" y="19911"/>
                    <a:pt x="1510" y="18168"/>
                    <a:pt x="2429" y="16979"/>
                  </a:cubicBezTo>
                  <a:cubicBezTo>
                    <a:pt x="3544" y="15538"/>
                    <a:pt x="5587" y="14128"/>
                    <a:pt x="7420" y="14128"/>
                  </a:cubicBezTo>
                  <a:close/>
                  <a:moveTo>
                    <a:pt x="26139" y="14199"/>
                  </a:moveTo>
                  <a:cubicBezTo>
                    <a:pt x="27992" y="14199"/>
                    <a:pt x="30369" y="15794"/>
                    <a:pt x="31487" y="16906"/>
                  </a:cubicBezTo>
                  <a:cubicBezTo>
                    <a:pt x="32393" y="17809"/>
                    <a:pt x="32737" y="19361"/>
                    <a:pt x="33023" y="20565"/>
                  </a:cubicBezTo>
                  <a:cubicBezTo>
                    <a:pt x="33126" y="21001"/>
                    <a:pt x="33161" y="21441"/>
                    <a:pt x="33160" y="21888"/>
                  </a:cubicBezTo>
                  <a:cubicBezTo>
                    <a:pt x="33156" y="22567"/>
                    <a:pt x="32952" y="22802"/>
                    <a:pt x="32673" y="22802"/>
                  </a:cubicBezTo>
                  <a:cubicBezTo>
                    <a:pt x="32074" y="22802"/>
                    <a:pt x="31127" y="21724"/>
                    <a:pt x="31045" y="21617"/>
                  </a:cubicBezTo>
                  <a:cubicBezTo>
                    <a:pt x="30606" y="21037"/>
                    <a:pt x="30282" y="20352"/>
                    <a:pt x="29975" y="19697"/>
                  </a:cubicBezTo>
                  <a:cubicBezTo>
                    <a:pt x="29913" y="19564"/>
                    <a:pt x="29798" y="19508"/>
                    <a:pt x="29678" y="19508"/>
                  </a:cubicBezTo>
                  <a:cubicBezTo>
                    <a:pt x="29443" y="19508"/>
                    <a:pt x="29189" y="19721"/>
                    <a:pt x="29279" y="19989"/>
                  </a:cubicBezTo>
                  <a:cubicBezTo>
                    <a:pt x="29550" y="20799"/>
                    <a:pt x="29369" y="21110"/>
                    <a:pt x="29053" y="21110"/>
                  </a:cubicBezTo>
                  <a:cubicBezTo>
                    <a:pt x="28718" y="21110"/>
                    <a:pt x="28230" y="20757"/>
                    <a:pt x="27977" y="20280"/>
                  </a:cubicBezTo>
                  <a:cubicBezTo>
                    <a:pt x="27977" y="20017"/>
                    <a:pt x="27917" y="19715"/>
                    <a:pt x="27760" y="19366"/>
                  </a:cubicBezTo>
                  <a:cubicBezTo>
                    <a:pt x="27699" y="19231"/>
                    <a:pt x="27594" y="19175"/>
                    <a:pt x="27482" y="19175"/>
                  </a:cubicBezTo>
                  <a:cubicBezTo>
                    <a:pt x="27289" y="19175"/>
                    <a:pt x="27078" y="19344"/>
                    <a:pt x="27060" y="19555"/>
                  </a:cubicBezTo>
                  <a:cubicBezTo>
                    <a:pt x="27053" y="19644"/>
                    <a:pt x="27053" y="19728"/>
                    <a:pt x="27057" y="19815"/>
                  </a:cubicBezTo>
                  <a:cubicBezTo>
                    <a:pt x="26748" y="20225"/>
                    <a:pt x="26485" y="20431"/>
                    <a:pt x="26268" y="20431"/>
                  </a:cubicBezTo>
                  <a:cubicBezTo>
                    <a:pt x="26052" y="20431"/>
                    <a:pt x="25883" y="20227"/>
                    <a:pt x="25758" y="19817"/>
                  </a:cubicBezTo>
                  <a:cubicBezTo>
                    <a:pt x="25700" y="19704"/>
                    <a:pt x="25611" y="19649"/>
                    <a:pt x="25521" y="19638"/>
                  </a:cubicBezTo>
                  <a:cubicBezTo>
                    <a:pt x="25387" y="18256"/>
                    <a:pt x="24808" y="16880"/>
                    <a:pt x="23947" y="15730"/>
                  </a:cubicBezTo>
                  <a:cubicBezTo>
                    <a:pt x="24381" y="14617"/>
                    <a:pt x="25191" y="14199"/>
                    <a:pt x="26139" y="14199"/>
                  </a:cubicBezTo>
                  <a:close/>
                  <a:moveTo>
                    <a:pt x="16902" y="13119"/>
                  </a:moveTo>
                  <a:cubicBezTo>
                    <a:pt x="17568" y="13119"/>
                    <a:pt x="18233" y="13187"/>
                    <a:pt x="18879" y="13323"/>
                  </a:cubicBezTo>
                  <a:cubicBezTo>
                    <a:pt x="18892" y="13477"/>
                    <a:pt x="18977" y="13617"/>
                    <a:pt x="19157" y="13641"/>
                  </a:cubicBezTo>
                  <a:cubicBezTo>
                    <a:pt x="23687" y="14268"/>
                    <a:pt x="26153" y="20195"/>
                    <a:pt x="23245" y="23760"/>
                  </a:cubicBezTo>
                  <a:cubicBezTo>
                    <a:pt x="21712" y="25640"/>
                    <a:pt x="19329" y="26497"/>
                    <a:pt x="16949" y="26497"/>
                  </a:cubicBezTo>
                  <a:cubicBezTo>
                    <a:pt x="15519" y="26497"/>
                    <a:pt x="14091" y="26188"/>
                    <a:pt x="12849" y="25605"/>
                  </a:cubicBezTo>
                  <a:cubicBezTo>
                    <a:pt x="8860" y="23732"/>
                    <a:pt x="7747" y="19096"/>
                    <a:pt x="10640" y="15766"/>
                  </a:cubicBezTo>
                  <a:cubicBezTo>
                    <a:pt x="12203" y="13967"/>
                    <a:pt x="14560" y="13119"/>
                    <a:pt x="16902" y="13119"/>
                  </a:cubicBezTo>
                  <a:close/>
                  <a:moveTo>
                    <a:pt x="20121" y="27247"/>
                  </a:moveTo>
                  <a:cubicBezTo>
                    <a:pt x="20238" y="27247"/>
                    <a:pt x="20359" y="27287"/>
                    <a:pt x="20488" y="27391"/>
                  </a:cubicBezTo>
                  <a:cubicBezTo>
                    <a:pt x="20950" y="27761"/>
                    <a:pt x="20709" y="28457"/>
                    <a:pt x="20349" y="28805"/>
                  </a:cubicBezTo>
                  <a:cubicBezTo>
                    <a:pt x="20238" y="28911"/>
                    <a:pt x="20114" y="28955"/>
                    <a:pt x="19988" y="28955"/>
                  </a:cubicBezTo>
                  <a:cubicBezTo>
                    <a:pt x="19766" y="28955"/>
                    <a:pt x="19541" y="28817"/>
                    <a:pt x="19387" y="28645"/>
                  </a:cubicBezTo>
                  <a:cubicBezTo>
                    <a:pt x="19120" y="28345"/>
                    <a:pt x="19114" y="27999"/>
                    <a:pt x="19197" y="27659"/>
                  </a:cubicBezTo>
                  <a:cubicBezTo>
                    <a:pt x="19200" y="27659"/>
                    <a:pt x="19202" y="27658"/>
                    <a:pt x="19205" y="27658"/>
                  </a:cubicBezTo>
                  <a:cubicBezTo>
                    <a:pt x="19208" y="27658"/>
                    <a:pt x="19210" y="27659"/>
                    <a:pt x="19213" y="27659"/>
                  </a:cubicBezTo>
                  <a:cubicBezTo>
                    <a:pt x="19216" y="27659"/>
                    <a:pt x="19219" y="27658"/>
                    <a:pt x="19222" y="27657"/>
                  </a:cubicBezTo>
                  <a:cubicBezTo>
                    <a:pt x="19531" y="27535"/>
                    <a:pt x="19809" y="27247"/>
                    <a:pt x="20121" y="27247"/>
                  </a:cubicBezTo>
                  <a:close/>
                  <a:moveTo>
                    <a:pt x="17649" y="27694"/>
                  </a:moveTo>
                  <a:cubicBezTo>
                    <a:pt x="17781" y="27694"/>
                    <a:pt x="17906" y="27747"/>
                    <a:pt x="18013" y="27899"/>
                  </a:cubicBezTo>
                  <a:cubicBezTo>
                    <a:pt x="18286" y="28289"/>
                    <a:pt x="17993" y="28664"/>
                    <a:pt x="17637" y="28848"/>
                  </a:cubicBezTo>
                  <a:cubicBezTo>
                    <a:pt x="17460" y="28940"/>
                    <a:pt x="17288" y="29007"/>
                    <a:pt x="17134" y="29007"/>
                  </a:cubicBezTo>
                  <a:cubicBezTo>
                    <a:pt x="16951" y="29007"/>
                    <a:pt x="16795" y="28913"/>
                    <a:pt x="16690" y="28652"/>
                  </a:cubicBezTo>
                  <a:cubicBezTo>
                    <a:pt x="16678" y="28625"/>
                    <a:pt x="16673" y="28600"/>
                    <a:pt x="16664" y="28574"/>
                  </a:cubicBezTo>
                  <a:cubicBezTo>
                    <a:pt x="16718" y="28385"/>
                    <a:pt x="16743" y="28182"/>
                    <a:pt x="16743" y="27962"/>
                  </a:cubicBezTo>
                  <a:cubicBezTo>
                    <a:pt x="16771" y="27970"/>
                    <a:pt x="16800" y="27975"/>
                    <a:pt x="16829" y="27975"/>
                  </a:cubicBezTo>
                  <a:cubicBezTo>
                    <a:pt x="16860" y="27975"/>
                    <a:pt x="16891" y="27970"/>
                    <a:pt x="16921" y="27957"/>
                  </a:cubicBezTo>
                  <a:cubicBezTo>
                    <a:pt x="17147" y="27868"/>
                    <a:pt x="17410" y="27694"/>
                    <a:pt x="17649" y="27694"/>
                  </a:cubicBezTo>
                  <a:close/>
                  <a:moveTo>
                    <a:pt x="10721" y="25242"/>
                  </a:moveTo>
                  <a:cubicBezTo>
                    <a:pt x="11419" y="25846"/>
                    <a:pt x="12212" y="26346"/>
                    <a:pt x="13075" y="26682"/>
                  </a:cubicBezTo>
                  <a:cubicBezTo>
                    <a:pt x="14086" y="27078"/>
                    <a:pt x="15164" y="27298"/>
                    <a:pt x="16248" y="27354"/>
                  </a:cubicBezTo>
                  <a:cubicBezTo>
                    <a:pt x="16227" y="27384"/>
                    <a:pt x="16208" y="27416"/>
                    <a:pt x="16190" y="27449"/>
                  </a:cubicBezTo>
                  <a:cubicBezTo>
                    <a:pt x="16128" y="27491"/>
                    <a:pt x="16077" y="27551"/>
                    <a:pt x="16044" y="27639"/>
                  </a:cubicBezTo>
                  <a:cubicBezTo>
                    <a:pt x="15657" y="28710"/>
                    <a:pt x="15242" y="29250"/>
                    <a:pt x="14101" y="29571"/>
                  </a:cubicBezTo>
                  <a:cubicBezTo>
                    <a:pt x="13626" y="29705"/>
                    <a:pt x="13120" y="29758"/>
                    <a:pt x="12614" y="29758"/>
                  </a:cubicBezTo>
                  <a:cubicBezTo>
                    <a:pt x="12176" y="29758"/>
                    <a:pt x="11738" y="29719"/>
                    <a:pt x="11319" y="29657"/>
                  </a:cubicBezTo>
                  <a:cubicBezTo>
                    <a:pt x="10191" y="29491"/>
                    <a:pt x="9047" y="28988"/>
                    <a:pt x="9354" y="27674"/>
                  </a:cubicBezTo>
                  <a:cubicBezTo>
                    <a:pt x="9561" y="26782"/>
                    <a:pt x="10184" y="25995"/>
                    <a:pt x="10721" y="25242"/>
                  </a:cubicBezTo>
                  <a:close/>
                  <a:moveTo>
                    <a:pt x="24417" y="1"/>
                  </a:moveTo>
                  <a:cubicBezTo>
                    <a:pt x="24199" y="1"/>
                    <a:pt x="23981" y="48"/>
                    <a:pt x="23765" y="140"/>
                  </a:cubicBezTo>
                  <a:cubicBezTo>
                    <a:pt x="23279" y="347"/>
                    <a:pt x="22828" y="993"/>
                    <a:pt x="22938" y="1521"/>
                  </a:cubicBezTo>
                  <a:cubicBezTo>
                    <a:pt x="22948" y="1566"/>
                    <a:pt x="22974" y="1599"/>
                    <a:pt x="22999" y="1631"/>
                  </a:cubicBezTo>
                  <a:cubicBezTo>
                    <a:pt x="20952" y="2948"/>
                    <a:pt x="20107" y="6741"/>
                    <a:pt x="19915" y="8950"/>
                  </a:cubicBezTo>
                  <a:cubicBezTo>
                    <a:pt x="19912" y="8988"/>
                    <a:pt x="19919" y="9020"/>
                    <a:pt x="19930" y="9049"/>
                  </a:cubicBezTo>
                  <a:cubicBezTo>
                    <a:pt x="18787" y="8958"/>
                    <a:pt x="17643" y="8878"/>
                    <a:pt x="16501" y="8845"/>
                  </a:cubicBezTo>
                  <a:cubicBezTo>
                    <a:pt x="16505" y="8775"/>
                    <a:pt x="16493" y="8660"/>
                    <a:pt x="16494" y="8580"/>
                  </a:cubicBezTo>
                  <a:cubicBezTo>
                    <a:pt x="16507" y="8235"/>
                    <a:pt x="16535" y="7887"/>
                    <a:pt x="16557" y="7542"/>
                  </a:cubicBezTo>
                  <a:cubicBezTo>
                    <a:pt x="16627" y="6398"/>
                    <a:pt x="16677" y="5253"/>
                    <a:pt x="16677" y="4108"/>
                  </a:cubicBezTo>
                  <a:cubicBezTo>
                    <a:pt x="16677" y="2674"/>
                    <a:pt x="16735" y="762"/>
                    <a:pt x="15151" y="163"/>
                  </a:cubicBezTo>
                  <a:cubicBezTo>
                    <a:pt x="14961" y="92"/>
                    <a:pt x="14755" y="58"/>
                    <a:pt x="14543" y="58"/>
                  </a:cubicBezTo>
                  <a:cubicBezTo>
                    <a:pt x="13702" y="58"/>
                    <a:pt x="12775" y="584"/>
                    <a:pt x="12476" y="1319"/>
                  </a:cubicBezTo>
                  <a:cubicBezTo>
                    <a:pt x="12161" y="2092"/>
                    <a:pt x="12818" y="2313"/>
                    <a:pt x="13642" y="2313"/>
                  </a:cubicBezTo>
                  <a:cubicBezTo>
                    <a:pt x="14410" y="2313"/>
                    <a:pt x="15322" y="2121"/>
                    <a:pt x="15730" y="2006"/>
                  </a:cubicBezTo>
                  <a:cubicBezTo>
                    <a:pt x="15885" y="2614"/>
                    <a:pt x="15898" y="3327"/>
                    <a:pt x="15918" y="3787"/>
                  </a:cubicBezTo>
                  <a:cubicBezTo>
                    <a:pt x="15934" y="4167"/>
                    <a:pt x="15757" y="7780"/>
                    <a:pt x="16072" y="8839"/>
                  </a:cubicBezTo>
                  <a:cubicBezTo>
                    <a:pt x="15915" y="8837"/>
                    <a:pt x="15757" y="8835"/>
                    <a:pt x="15599" y="8835"/>
                  </a:cubicBezTo>
                  <a:cubicBezTo>
                    <a:pt x="14165" y="8835"/>
                    <a:pt x="12736" y="8935"/>
                    <a:pt x="11314" y="9235"/>
                  </a:cubicBezTo>
                  <a:cubicBezTo>
                    <a:pt x="11042" y="9290"/>
                    <a:pt x="10984" y="9596"/>
                    <a:pt x="11079" y="9815"/>
                  </a:cubicBezTo>
                  <a:cubicBezTo>
                    <a:pt x="11584" y="10975"/>
                    <a:pt x="12213" y="12074"/>
                    <a:pt x="12739" y="13224"/>
                  </a:cubicBezTo>
                  <a:cubicBezTo>
                    <a:pt x="11820" y="13674"/>
                    <a:pt x="10967" y="14273"/>
                    <a:pt x="10227" y="14990"/>
                  </a:cubicBezTo>
                  <a:cubicBezTo>
                    <a:pt x="9641" y="13745"/>
                    <a:pt x="8678" y="13255"/>
                    <a:pt x="7584" y="13255"/>
                  </a:cubicBezTo>
                  <a:cubicBezTo>
                    <a:pt x="5102" y="13255"/>
                    <a:pt x="1949" y="15778"/>
                    <a:pt x="1018" y="17716"/>
                  </a:cubicBezTo>
                  <a:cubicBezTo>
                    <a:pt x="337" y="19138"/>
                    <a:pt x="1" y="21660"/>
                    <a:pt x="1165" y="22959"/>
                  </a:cubicBezTo>
                  <a:cubicBezTo>
                    <a:pt x="1546" y="23384"/>
                    <a:pt x="1944" y="23556"/>
                    <a:pt x="2339" y="23556"/>
                  </a:cubicBezTo>
                  <a:cubicBezTo>
                    <a:pt x="3072" y="23556"/>
                    <a:pt x="3792" y="22963"/>
                    <a:pt x="4369" y="22303"/>
                  </a:cubicBezTo>
                  <a:cubicBezTo>
                    <a:pt x="4537" y="22857"/>
                    <a:pt x="4961" y="23183"/>
                    <a:pt x="5401" y="23183"/>
                  </a:cubicBezTo>
                  <a:cubicBezTo>
                    <a:pt x="5578" y="23183"/>
                    <a:pt x="5758" y="23130"/>
                    <a:pt x="5925" y="23017"/>
                  </a:cubicBezTo>
                  <a:cubicBezTo>
                    <a:pt x="6048" y="23418"/>
                    <a:pt x="6305" y="23724"/>
                    <a:pt x="6805" y="23724"/>
                  </a:cubicBezTo>
                  <a:cubicBezTo>
                    <a:pt x="6839" y="23724"/>
                    <a:pt x="6874" y="23723"/>
                    <a:pt x="6911" y="23720"/>
                  </a:cubicBezTo>
                  <a:cubicBezTo>
                    <a:pt x="7634" y="23663"/>
                    <a:pt x="8220" y="22947"/>
                    <a:pt x="8527" y="22247"/>
                  </a:cubicBezTo>
                  <a:cubicBezTo>
                    <a:pt x="8927" y="23211"/>
                    <a:pt x="9541" y="24104"/>
                    <a:pt x="10306" y="24860"/>
                  </a:cubicBezTo>
                  <a:cubicBezTo>
                    <a:pt x="9503" y="25720"/>
                    <a:pt x="8618" y="26835"/>
                    <a:pt x="8517" y="27997"/>
                  </a:cubicBezTo>
                  <a:cubicBezTo>
                    <a:pt x="8395" y="29361"/>
                    <a:pt x="9504" y="30104"/>
                    <a:pt x="10717" y="30386"/>
                  </a:cubicBezTo>
                  <a:cubicBezTo>
                    <a:pt x="11175" y="30493"/>
                    <a:pt x="11785" y="30561"/>
                    <a:pt x="12442" y="30561"/>
                  </a:cubicBezTo>
                  <a:cubicBezTo>
                    <a:pt x="13861" y="30561"/>
                    <a:pt x="15497" y="30242"/>
                    <a:pt x="16284" y="29303"/>
                  </a:cubicBezTo>
                  <a:cubicBezTo>
                    <a:pt x="16433" y="29497"/>
                    <a:pt x="16634" y="29640"/>
                    <a:pt x="16880" y="29717"/>
                  </a:cubicBezTo>
                  <a:cubicBezTo>
                    <a:pt x="16974" y="29745"/>
                    <a:pt x="17067" y="29758"/>
                    <a:pt x="17159" y="29758"/>
                  </a:cubicBezTo>
                  <a:cubicBezTo>
                    <a:pt x="17494" y="29758"/>
                    <a:pt x="17810" y="29593"/>
                    <a:pt x="18109" y="29450"/>
                  </a:cubicBezTo>
                  <a:cubicBezTo>
                    <a:pt x="18401" y="29310"/>
                    <a:pt x="18616" y="29075"/>
                    <a:pt x="18744" y="28802"/>
                  </a:cubicBezTo>
                  <a:cubicBezTo>
                    <a:pt x="18806" y="28931"/>
                    <a:pt x="18877" y="29054"/>
                    <a:pt x="18969" y="29164"/>
                  </a:cubicBezTo>
                  <a:cubicBezTo>
                    <a:pt x="19234" y="29486"/>
                    <a:pt x="19599" y="29641"/>
                    <a:pt x="19967" y="29641"/>
                  </a:cubicBezTo>
                  <a:cubicBezTo>
                    <a:pt x="20221" y="29641"/>
                    <a:pt x="20476" y="29567"/>
                    <a:pt x="20702" y="29424"/>
                  </a:cubicBezTo>
                  <a:cubicBezTo>
                    <a:pt x="20708" y="29470"/>
                    <a:pt x="20726" y="29514"/>
                    <a:pt x="20763" y="29555"/>
                  </a:cubicBezTo>
                  <a:cubicBezTo>
                    <a:pt x="21352" y="30170"/>
                    <a:pt x="22777" y="30178"/>
                    <a:pt x="23564" y="30238"/>
                  </a:cubicBezTo>
                  <a:cubicBezTo>
                    <a:pt x="23778" y="30254"/>
                    <a:pt x="24010" y="30264"/>
                    <a:pt x="24249" y="30264"/>
                  </a:cubicBezTo>
                  <a:cubicBezTo>
                    <a:pt x="25161" y="30264"/>
                    <a:pt x="26190" y="30114"/>
                    <a:pt x="26837" y="29527"/>
                  </a:cubicBezTo>
                  <a:cubicBezTo>
                    <a:pt x="29052" y="27521"/>
                    <a:pt x="25631" y="25232"/>
                    <a:pt x="23794" y="24923"/>
                  </a:cubicBezTo>
                  <a:cubicBezTo>
                    <a:pt x="23767" y="24919"/>
                    <a:pt x="23741" y="24916"/>
                    <a:pt x="23716" y="24916"/>
                  </a:cubicBezTo>
                  <a:cubicBezTo>
                    <a:pt x="23273" y="24916"/>
                    <a:pt x="23100" y="25581"/>
                    <a:pt x="23581" y="25692"/>
                  </a:cubicBezTo>
                  <a:cubicBezTo>
                    <a:pt x="24478" y="25898"/>
                    <a:pt x="25307" y="26261"/>
                    <a:pt x="26017" y="26854"/>
                  </a:cubicBezTo>
                  <a:cubicBezTo>
                    <a:pt x="27102" y="27759"/>
                    <a:pt x="26717" y="28942"/>
                    <a:pt x="25480" y="29321"/>
                  </a:cubicBezTo>
                  <a:cubicBezTo>
                    <a:pt x="25004" y="29467"/>
                    <a:pt x="24491" y="29514"/>
                    <a:pt x="23979" y="29514"/>
                  </a:cubicBezTo>
                  <a:cubicBezTo>
                    <a:pt x="23578" y="29514"/>
                    <a:pt x="23178" y="29485"/>
                    <a:pt x="22795" y="29453"/>
                  </a:cubicBezTo>
                  <a:cubicBezTo>
                    <a:pt x="22214" y="29403"/>
                    <a:pt x="21582" y="29170"/>
                    <a:pt x="21000" y="29170"/>
                  </a:cubicBezTo>
                  <a:cubicBezTo>
                    <a:pt x="20998" y="29170"/>
                    <a:pt x="20997" y="29170"/>
                    <a:pt x="20995" y="29170"/>
                  </a:cubicBezTo>
                  <a:cubicBezTo>
                    <a:pt x="21588" y="28524"/>
                    <a:pt x="21676" y="27411"/>
                    <a:pt x="20965" y="26825"/>
                  </a:cubicBezTo>
                  <a:cubicBezTo>
                    <a:pt x="20863" y="26741"/>
                    <a:pt x="20740" y="26675"/>
                    <a:pt x="20608" y="26626"/>
                  </a:cubicBezTo>
                  <a:cubicBezTo>
                    <a:pt x="22408" y="25893"/>
                    <a:pt x="23971" y="24626"/>
                    <a:pt x="24941" y="22810"/>
                  </a:cubicBezTo>
                  <a:cubicBezTo>
                    <a:pt x="25281" y="22170"/>
                    <a:pt x="25471" y="21483"/>
                    <a:pt x="25536" y="20782"/>
                  </a:cubicBezTo>
                  <a:cubicBezTo>
                    <a:pt x="25917" y="21205"/>
                    <a:pt x="26407" y="21406"/>
                    <a:pt x="26849" y="21406"/>
                  </a:cubicBezTo>
                  <a:cubicBezTo>
                    <a:pt x="27154" y="21406"/>
                    <a:pt x="27436" y="21310"/>
                    <a:pt x="27643" y="21127"/>
                  </a:cubicBezTo>
                  <a:cubicBezTo>
                    <a:pt x="28085" y="21605"/>
                    <a:pt x="28704" y="21895"/>
                    <a:pt x="29224" y="21895"/>
                  </a:cubicBezTo>
                  <a:cubicBezTo>
                    <a:pt x="29578" y="21895"/>
                    <a:pt x="29886" y="21761"/>
                    <a:pt x="30059" y="21460"/>
                  </a:cubicBezTo>
                  <a:cubicBezTo>
                    <a:pt x="30702" y="22501"/>
                    <a:pt x="31641" y="23679"/>
                    <a:pt x="32553" y="23679"/>
                  </a:cubicBezTo>
                  <a:cubicBezTo>
                    <a:pt x="32877" y="23679"/>
                    <a:pt x="33197" y="23530"/>
                    <a:pt x="33500" y="23174"/>
                  </a:cubicBezTo>
                  <a:cubicBezTo>
                    <a:pt x="34810" y="21617"/>
                    <a:pt x="33461" y="18775"/>
                    <a:pt x="32757" y="17212"/>
                  </a:cubicBezTo>
                  <a:cubicBezTo>
                    <a:pt x="31946" y="15419"/>
                    <a:pt x="28745" y="13484"/>
                    <a:pt x="26332" y="13484"/>
                  </a:cubicBezTo>
                  <a:cubicBezTo>
                    <a:pt x="25074" y="13484"/>
                    <a:pt x="24031" y="14009"/>
                    <a:pt x="23650" y="15353"/>
                  </a:cubicBezTo>
                  <a:cubicBezTo>
                    <a:pt x="23258" y="14887"/>
                    <a:pt x="22815" y="14471"/>
                    <a:pt x="22341" y="14114"/>
                  </a:cubicBezTo>
                  <a:cubicBezTo>
                    <a:pt x="23048" y="12771"/>
                    <a:pt x="23710" y="11302"/>
                    <a:pt x="24084" y="9835"/>
                  </a:cubicBezTo>
                  <a:cubicBezTo>
                    <a:pt x="24152" y="9563"/>
                    <a:pt x="23955" y="9318"/>
                    <a:pt x="23681" y="9306"/>
                  </a:cubicBezTo>
                  <a:cubicBezTo>
                    <a:pt x="22569" y="9259"/>
                    <a:pt x="21451" y="9170"/>
                    <a:pt x="20335" y="9080"/>
                  </a:cubicBezTo>
                  <a:cubicBezTo>
                    <a:pt x="20349" y="9060"/>
                    <a:pt x="20363" y="9038"/>
                    <a:pt x="20370" y="9010"/>
                  </a:cubicBezTo>
                  <a:cubicBezTo>
                    <a:pt x="20708" y="7810"/>
                    <a:pt x="20979" y="6610"/>
                    <a:pt x="21408" y="5435"/>
                  </a:cubicBezTo>
                  <a:cubicBezTo>
                    <a:pt x="21888" y="4122"/>
                    <a:pt x="22619" y="3184"/>
                    <a:pt x="23481" y="2121"/>
                  </a:cubicBezTo>
                  <a:cubicBezTo>
                    <a:pt x="23512" y="2083"/>
                    <a:pt x="23534" y="2042"/>
                    <a:pt x="23545" y="1999"/>
                  </a:cubicBezTo>
                  <a:cubicBezTo>
                    <a:pt x="23574" y="2212"/>
                    <a:pt x="23631" y="2416"/>
                    <a:pt x="23715" y="2601"/>
                  </a:cubicBezTo>
                  <a:cubicBezTo>
                    <a:pt x="23902" y="3005"/>
                    <a:pt x="24209" y="3163"/>
                    <a:pt x="24542" y="3163"/>
                  </a:cubicBezTo>
                  <a:cubicBezTo>
                    <a:pt x="25063" y="3163"/>
                    <a:pt x="25647" y="2773"/>
                    <a:pt x="25921" y="2326"/>
                  </a:cubicBezTo>
                  <a:cubicBezTo>
                    <a:pt x="26414" y="1523"/>
                    <a:pt x="25838" y="509"/>
                    <a:pt x="25071" y="150"/>
                  </a:cubicBezTo>
                  <a:cubicBezTo>
                    <a:pt x="24855" y="49"/>
                    <a:pt x="24636" y="1"/>
                    <a:pt x="24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1317341">
              <a:off x="702372" y="3866057"/>
              <a:ext cx="278633" cy="104603"/>
            </a:xfrm>
            <a:custGeom>
              <a:avLst/>
              <a:gdLst/>
              <a:ahLst/>
              <a:cxnLst/>
              <a:rect l="l" t="t" r="r" b="b"/>
              <a:pathLst>
                <a:path w="11145" h="4184" extrusionOk="0">
                  <a:moveTo>
                    <a:pt x="454" y="1"/>
                  </a:moveTo>
                  <a:cubicBezTo>
                    <a:pt x="443" y="1"/>
                    <a:pt x="433" y="2"/>
                    <a:pt x="422" y="5"/>
                  </a:cubicBezTo>
                  <a:cubicBezTo>
                    <a:pt x="311" y="41"/>
                    <a:pt x="244" y="67"/>
                    <a:pt x="142" y="117"/>
                  </a:cubicBezTo>
                  <a:cubicBezTo>
                    <a:pt x="58" y="157"/>
                    <a:pt x="1" y="264"/>
                    <a:pt x="4" y="356"/>
                  </a:cubicBezTo>
                  <a:cubicBezTo>
                    <a:pt x="75" y="2124"/>
                    <a:pt x="3146" y="3719"/>
                    <a:pt x="4643" y="4029"/>
                  </a:cubicBezTo>
                  <a:cubicBezTo>
                    <a:pt x="5115" y="4127"/>
                    <a:pt x="5663" y="4183"/>
                    <a:pt x="6235" y="4183"/>
                  </a:cubicBezTo>
                  <a:cubicBezTo>
                    <a:pt x="8358" y="4183"/>
                    <a:pt x="10829" y="3418"/>
                    <a:pt x="11112" y="1220"/>
                  </a:cubicBezTo>
                  <a:cubicBezTo>
                    <a:pt x="11145" y="974"/>
                    <a:pt x="10975" y="859"/>
                    <a:pt x="10785" y="859"/>
                  </a:cubicBezTo>
                  <a:cubicBezTo>
                    <a:pt x="10616" y="859"/>
                    <a:pt x="10431" y="950"/>
                    <a:pt x="10360" y="1120"/>
                  </a:cubicBezTo>
                  <a:cubicBezTo>
                    <a:pt x="9684" y="2749"/>
                    <a:pt x="7983" y="3309"/>
                    <a:pt x="6286" y="3309"/>
                  </a:cubicBezTo>
                  <a:cubicBezTo>
                    <a:pt x="5527" y="3309"/>
                    <a:pt x="4769" y="3197"/>
                    <a:pt x="4103" y="3019"/>
                  </a:cubicBezTo>
                  <a:cubicBezTo>
                    <a:pt x="3503" y="2857"/>
                    <a:pt x="175" y="771"/>
                    <a:pt x="552" y="175"/>
                  </a:cubicBezTo>
                  <a:cubicBezTo>
                    <a:pt x="601" y="100"/>
                    <a:pt x="536" y="1"/>
                    <a:pt x="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1317341">
              <a:off x="745497" y="3805164"/>
              <a:ext cx="35426" cy="71102"/>
            </a:xfrm>
            <a:custGeom>
              <a:avLst/>
              <a:gdLst/>
              <a:ahLst/>
              <a:cxnLst/>
              <a:rect l="l" t="t" r="r" b="b"/>
              <a:pathLst>
                <a:path w="1417" h="2844" extrusionOk="0">
                  <a:moveTo>
                    <a:pt x="399" y="1"/>
                  </a:moveTo>
                  <a:cubicBezTo>
                    <a:pt x="331" y="1"/>
                    <a:pt x="262" y="18"/>
                    <a:pt x="203" y="50"/>
                  </a:cubicBezTo>
                  <a:cubicBezTo>
                    <a:pt x="145" y="82"/>
                    <a:pt x="108" y="126"/>
                    <a:pt x="72" y="182"/>
                  </a:cubicBezTo>
                  <a:cubicBezTo>
                    <a:pt x="5" y="283"/>
                    <a:pt x="0" y="453"/>
                    <a:pt x="72" y="553"/>
                  </a:cubicBezTo>
                  <a:cubicBezTo>
                    <a:pt x="512" y="1175"/>
                    <a:pt x="722" y="1851"/>
                    <a:pt x="638" y="2616"/>
                  </a:cubicBezTo>
                  <a:cubicBezTo>
                    <a:pt x="620" y="2770"/>
                    <a:pt x="729" y="2843"/>
                    <a:pt x="848" y="2843"/>
                  </a:cubicBezTo>
                  <a:cubicBezTo>
                    <a:pt x="952" y="2843"/>
                    <a:pt x="1063" y="2787"/>
                    <a:pt x="1105" y="2681"/>
                  </a:cubicBezTo>
                  <a:cubicBezTo>
                    <a:pt x="1416" y="1889"/>
                    <a:pt x="1211" y="748"/>
                    <a:pt x="650" y="107"/>
                  </a:cubicBezTo>
                  <a:cubicBezTo>
                    <a:pt x="586" y="34"/>
                    <a:pt x="493" y="1"/>
                    <a:pt x="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rot="-1317341">
              <a:off x="810541" y="3776845"/>
              <a:ext cx="28951" cy="73777"/>
            </a:xfrm>
            <a:custGeom>
              <a:avLst/>
              <a:gdLst/>
              <a:ahLst/>
              <a:cxnLst/>
              <a:rect l="l" t="t" r="r" b="b"/>
              <a:pathLst>
                <a:path w="1158" h="2951" extrusionOk="0">
                  <a:moveTo>
                    <a:pt x="445" y="0"/>
                  </a:moveTo>
                  <a:cubicBezTo>
                    <a:pt x="436" y="0"/>
                    <a:pt x="428" y="1"/>
                    <a:pt x="419" y="2"/>
                  </a:cubicBezTo>
                  <a:cubicBezTo>
                    <a:pt x="258" y="17"/>
                    <a:pt x="169" y="59"/>
                    <a:pt x="79" y="196"/>
                  </a:cubicBezTo>
                  <a:cubicBezTo>
                    <a:pt x="1" y="317"/>
                    <a:pt x="18" y="470"/>
                    <a:pt x="79" y="592"/>
                  </a:cubicBezTo>
                  <a:cubicBezTo>
                    <a:pt x="289" y="1003"/>
                    <a:pt x="401" y="1449"/>
                    <a:pt x="456" y="1906"/>
                  </a:cubicBezTo>
                  <a:cubicBezTo>
                    <a:pt x="479" y="2096"/>
                    <a:pt x="489" y="2284"/>
                    <a:pt x="494" y="2472"/>
                  </a:cubicBezTo>
                  <a:cubicBezTo>
                    <a:pt x="496" y="2541"/>
                    <a:pt x="489" y="2614"/>
                    <a:pt x="506" y="2679"/>
                  </a:cubicBezTo>
                  <a:cubicBezTo>
                    <a:pt x="508" y="2686"/>
                    <a:pt x="511" y="2689"/>
                    <a:pt x="512" y="2696"/>
                  </a:cubicBezTo>
                  <a:cubicBezTo>
                    <a:pt x="483" y="2819"/>
                    <a:pt x="578" y="2951"/>
                    <a:pt x="702" y="2951"/>
                  </a:cubicBezTo>
                  <a:cubicBezTo>
                    <a:pt x="735" y="2951"/>
                    <a:pt x="770" y="2942"/>
                    <a:pt x="805" y="2921"/>
                  </a:cubicBezTo>
                  <a:cubicBezTo>
                    <a:pt x="847" y="2896"/>
                    <a:pt x="914" y="2872"/>
                    <a:pt x="889" y="2872"/>
                  </a:cubicBezTo>
                  <a:cubicBezTo>
                    <a:pt x="883" y="2872"/>
                    <a:pt x="873" y="2873"/>
                    <a:pt x="857" y="2876"/>
                  </a:cubicBezTo>
                  <a:lnTo>
                    <a:pt x="857" y="2876"/>
                  </a:lnTo>
                  <a:cubicBezTo>
                    <a:pt x="952" y="2859"/>
                    <a:pt x="1012" y="2772"/>
                    <a:pt x="1048" y="2692"/>
                  </a:cubicBezTo>
                  <a:cubicBezTo>
                    <a:pt x="1142" y="2484"/>
                    <a:pt x="1142" y="2239"/>
                    <a:pt x="1147" y="2013"/>
                  </a:cubicBezTo>
                  <a:cubicBezTo>
                    <a:pt x="1158" y="1419"/>
                    <a:pt x="1046" y="720"/>
                    <a:pt x="758" y="196"/>
                  </a:cubicBezTo>
                  <a:cubicBezTo>
                    <a:pt x="702" y="92"/>
                    <a:pt x="568"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4396100" y="4434050"/>
            <a:ext cx="351750" cy="522100"/>
            <a:chOff x="-707150" y="6795475"/>
            <a:chExt cx="351750" cy="522100"/>
          </a:xfrm>
        </p:grpSpPr>
        <p:sp>
          <p:nvSpPr>
            <p:cNvPr id="264" name="Google Shape;264;p11"/>
            <p:cNvSpPr/>
            <p:nvPr/>
          </p:nvSpPr>
          <p:spPr>
            <a:xfrm flipH="1">
              <a:off x="-707150" y="6983700"/>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627800" y="6795475"/>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495050" y="7178025"/>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11"/>
          <p:cNvSpPr/>
          <p:nvPr/>
        </p:nvSpPr>
        <p:spPr>
          <a:xfrm>
            <a:off x="802475" y="1769725"/>
            <a:ext cx="1272233" cy="492432"/>
          </a:xfrm>
          <a:custGeom>
            <a:avLst/>
            <a:gdLst/>
            <a:ahLst/>
            <a:cxnLst/>
            <a:rect l="l" t="t" r="r" b="b"/>
            <a:pathLst>
              <a:path w="20728" h="8023" extrusionOk="0">
                <a:moveTo>
                  <a:pt x="10459" y="1373"/>
                </a:moveTo>
                <a:cubicBezTo>
                  <a:pt x="10511" y="1373"/>
                  <a:pt x="10563" y="1375"/>
                  <a:pt x="10615" y="1380"/>
                </a:cubicBezTo>
                <a:cubicBezTo>
                  <a:pt x="11759" y="1495"/>
                  <a:pt x="11979" y="2632"/>
                  <a:pt x="11534" y="3521"/>
                </a:cubicBezTo>
                <a:cubicBezTo>
                  <a:pt x="11210" y="4166"/>
                  <a:pt x="10630" y="4668"/>
                  <a:pt x="9996" y="5009"/>
                </a:cubicBezTo>
                <a:cubicBezTo>
                  <a:pt x="9971" y="4958"/>
                  <a:pt x="9928" y="4913"/>
                  <a:pt x="9863" y="4887"/>
                </a:cubicBezTo>
                <a:cubicBezTo>
                  <a:pt x="9040" y="4569"/>
                  <a:pt x="8484" y="3648"/>
                  <a:pt x="8698" y="2769"/>
                </a:cubicBezTo>
                <a:cubicBezTo>
                  <a:pt x="8889" y="1988"/>
                  <a:pt x="9654" y="1373"/>
                  <a:pt x="10459" y="1373"/>
                </a:cubicBezTo>
                <a:close/>
                <a:moveTo>
                  <a:pt x="10166" y="481"/>
                </a:moveTo>
                <a:cubicBezTo>
                  <a:pt x="11401" y="481"/>
                  <a:pt x="12614" y="1297"/>
                  <a:pt x="12965" y="2598"/>
                </a:cubicBezTo>
                <a:cubicBezTo>
                  <a:pt x="13546" y="4756"/>
                  <a:pt x="11239" y="6232"/>
                  <a:pt x="9472" y="6757"/>
                </a:cubicBezTo>
                <a:cubicBezTo>
                  <a:pt x="8798" y="6957"/>
                  <a:pt x="8102" y="7057"/>
                  <a:pt x="7408" y="7057"/>
                </a:cubicBezTo>
                <a:cubicBezTo>
                  <a:pt x="6183" y="7057"/>
                  <a:pt x="4965" y="6746"/>
                  <a:pt x="3888" y="6124"/>
                </a:cubicBezTo>
                <a:cubicBezTo>
                  <a:pt x="3019" y="5622"/>
                  <a:pt x="2255" y="4941"/>
                  <a:pt x="1656" y="4134"/>
                </a:cubicBezTo>
                <a:cubicBezTo>
                  <a:pt x="1306" y="3661"/>
                  <a:pt x="725" y="2836"/>
                  <a:pt x="650" y="2106"/>
                </a:cubicBezTo>
                <a:lnTo>
                  <a:pt x="650" y="2106"/>
                </a:lnTo>
                <a:cubicBezTo>
                  <a:pt x="853" y="2595"/>
                  <a:pt x="1319" y="3005"/>
                  <a:pt x="1698" y="3358"/>
                </a:cubicBezTo>
                <a:cubicBezTo>
                  <a:pt x="2389" y="3997"/>
                  <a:pt x="3139" y="4582"/>
                  <a:pt x="3959" y="5045"/>
                </a:cubicBezTo>
                <a:cubicBezTo>
                  <a:pt x="5065" y="5670"/>
                  <a:pt x="6306" y="6056"/>
                  <a:pt x="7563" y="6056"/>
                </a:cubicBezTo>
                <a:cubicBezTo>
                  <a:pt x="8056" y="6056"/>
                  <a:pt x="8552" y="5997"/>
                  <a:pt x="9043" y="5868"/>
                </a:cubicBezTo>
                <a:cubicBezTo>
                  <a:pt x="10504" y="5484"/>
                  <a:pt x="12143" y="4348"/>
                  <a:pt x="12234" y="2696"/>
                </a:cubicBezTo>
                <a:cubicBezTo>
                  <a:pt x="12298" y="1542"/>
                  <a:pt x="11402" y="941"/>
                  <a:pt x="10445" y="941"/>
                </a:cubicBezTo>
                <a:cubicBezTo>
                  <a:pt x="9975" y="941"/>
                  <a:pt x="9490" y="1086"/>
                  <a:pt x="9098" y="1384"/>
                </a:cubicBezTo>
                <a:cubicBezTo>
                  <a:pt x="7710" y="2439"/>
                  <a:pt x="8038" y="4493"/>
                  <a:pt x="9506" y="5237"/>
                </a:cubicBezTo>
                <a:cubicBezTo>
                  <a:pt x="9333" y="5306"/>
                  <a:pt x="9159" y="5363"/>
                  <a:pt x="8983" y="5412"/>
                </a:cubicBezTo>
                <a:cubicBezTo>
                  <a:pt x="7246" y="4588"/>
                  <a:pt x="6988" y="2218"/>
                  <a:pt x="8520" y="1038"/>
                </a:cubicBezTo>
                <a:cubicBezTo>
                  <a:pt x="9018" y="656"/>
                  <a:pt x="9594" y="481"/>
                  <a:pt x="10166" y="481"/>
                </a:cubicBezTo>
                <a:close/>
                <a:moveTo>
                  <a:pt x="19372" y="5839"/>
                </a:moveTo>
                <a:lnTo>
                  <a:pt x="19372" y="5839"/>
                </a:lnTo>
                <a:cubicBezTo>
                  <a:pt x="19005" y="6070"/>
                  <a:pt x="18626" y="6279"/>
                  <a:pt x="18235" y="6468"/>
                </a:cubicBezTo>
                <a:cubicBezTo>
                  <a:pt x="17404" y="6869"/>
                  <a:pt x="16518" y="7160"/>
                  <a:pt x="15614" y="7343"/>
                </a:cubicBezTo>
                <a:cubicBezTo>
                  <a:pt x="14888" y="7490"/>
                  <a:pt x="14095" y="7586"/>
                  <a:pt x="13301" y="7586"/>
                </a:cubicBezTo>
                <a:cubicBezTo>
                  <a:pt x="12248" y="7586"/>
                  <a:pt x="11193" y="7416"/>
                  <a:pt x="10290" y="6966"/>
                </a:cubicBezTo>
                <a:cubicBezTo>
                  <a:pt x="10579" y="6848"/>
                  <a:pt x="10868" y="6711"/>
                  <a:pt x="11150" y="6553"/>
                </a:cubicBezTo>
                <a:cubicBezTo>
                  <a:pt x="11157" y="6628"/>
                  <a:pt x="11202" y="6701"/>
                  <a:pt x="11292" y="6737"/>
                </a:cubicBezTo>
                <a:cubicBezTo>
                  <a:pt x="12033" y="7041"/>
                  <a:pt x="12858" y="7157"/>
                  <a:pt x="13685" y="7157"/>
                </a:cubicBezTo>
                <a:cubicBezTo>
                  <a:pt x="14378" y="7157"/>
                  <a:pt x="15071" y="7076"/>
                  <a:pt x="15718" y="6956"/>
                </a:cubicBezTo>
                <a:cubicBezTo>
                  <a:pt x="16970" y="6724"/>
                  <a:pt x="18185" y="6310"/>
                  <a:pt x="19372" y="5839"/>
                </a:cubicBezTo>
                <a:close/>
                <a:moveTo>
                  <a:pt x="10154" y="0"/>
                </a:moveTo>
                <a:cubicBezTo>
                  <a:pt x="9638" y="0"/>
                  <a:pt x="9116" y="126"/>
                  <a:pt x="8631" y="399"/>
                </a:cubicBezTo>
                <a:cubicBezTo>
                  <a:pt x="7651" y="952"/>
                  <a:pt x="6967" y="2006"/>
                  <a:pt x="7010" y="3148"/>
                </a:cubicBezTo>
                <a:cubicBezTo>
                  <a:pt x="7047" y="4103"/>
                  <a:pt x="7529" y="5006"/>
                  <a:pt x="8296" y="5556"/>
                </a:cubicBezTo>
                <a:cubicBezTo>
                  <a:pt x="8047" y="5589"/>
                  <a:pt x="7795" y="5606"/>
                  <a:pt x="7544" y="5606"/>
                </a:cubicBezTo>
                <a:cubicBezTo>
                  <a:pt x="6628" y="5606"/>
                  <a:pt x="5708" y="5389"/>
                  <a:pt x="4870" y="5013"/>
                </a:cubicBezTo>
                <a:cubicBezTo>
                  <a:pt x="4046" y="4642"/>
                  <a:pt x="3287" y="4138"/>
                  <a:pt x="2591" y="3565"/>
                </a:cubicBezTo>
                <a:cubicBezTo>
                  <a:pt x="1925" y="3016"/>
                  <a:pt x="839" y="2245"/>
                  <a:pt x="851" y="1300"/>
                </a:cubicBezTo>
                <a:cubicBezTo>
                  <a:pt x="871" y="1275"/>
                  <a:pt x="892" y="1250"/>
                  <a:pt x="914" y="1227"/>
                </a:cubicBezTo>
                <a:cubicBezTo>
                  <a:pt x="972" y="1165"/>
                  <a:pt x="921" y="1079"/>
                  <a:pt x="851" y="1079"/>
                </a:cubicBezTo>
                <a:cubicBezTo>
                  <a:pt x="837" y="1079"/>
                  <a:pt x="823" y="1082"/>
                  <a:pt x="808" y="1090"/>
                </a:cubicBezTo>
                <a:cubicBezTo>
                  <a:pt x="767" y="1111"/>
                  <a:pt x="731" y="1134"/>
                  <a:pt x="696" y="1159"/>
                </a:cubicBezTo>
                <a:cubicBezTo>
                  <a:pt x="663" y="1166"/>
                  <a:pt x="636" y="1187"/>
                  <a:pt x="618" y="1218"/>
                </a:cubicBezTo>
                <a:cubicBezTo>
                  <a:pt x="1" y="1745"/>
                  <a:pt x="384" y="2806"/>
                  <a:pt x="698" y="3428"/>
                </a:cubicBezTo>
                <a:cubicBezTo>
                  <a:pt x="1201" y="4423"/>
                  <a:pt x="1944" y="5290"/>
                  <a:pt x="2826" y="5971"/>
                </a:cubicBezTo>
                <a:cubicBezTo>
                  <a:pt x="4154" y="6995"/>
                  <a:pt x="5780" y="7527"/>
                  <a:pt x="7426" y="7527"/>
                </a:cubicBezTo>
                <a:cubicBezTo>
                  <a:pt x="8126" y="7527"/>
                  <a:pt x="8829" y="7431"/>
                  <a:pt x="9514" y="7236"/>
                </a:cubicBezTo>
                <a:cubicBezTo>
                  <a:pt x="9634" y="7203"/>
                  <a:pt x="9757" y="7163"/>
                  <a:pt x="9881" y="7121"/>
                </a:cubicBezTo>
                <a:cubicBezTo>
                  <a:pt x="10576" y="7689"/>
                  <a:pt x="11476" y="7872"/>
                  <a:pt x="12348" y="7964"/>
                </a:cubicBezTo>
                <a:cubicBezTo>
                  <a:pt x="12721" y="8004"/>
                  <a:pt x="13096" y="8023"/>
                  <a:pt x="13470" y="8023"/>
                </a:cubicBezTo>
                <a:cubicBezTo>
                  <a:pt x="14116" y="8023"/>
                  <a:pt x="14762" y="7966"/>
                  <a:pt x="15399" y="7856"/>
                </a:cubicBezTo>
                <a:cubicBezTo>
                  <a:pt x="16379" y="7689"/>
                  <a:pt x="17331" y="7389"/>
                  <a:pt x="18235" y="6979"/>
                </a:cubicBezTo>
                <a:cubicBezTo>
                  <a:pt x="18703" y="6766"/>
                  <a:pt x="19156" y="6520"/>
                  <a:pt x="19590" y="6242"/>
                </a:cubicBezTo>
                <a:cubicBezTo>
                  <a:pt x="19962" y="6002"/>
                  <a:pt x="20412" y="5751"/>
                  <a:pt x="20663" y="5379"/>
                </a:cubicBezTo>
                <a:cubicBezTo>
                  <a:pt x="20728" y="5279"/>
                  <a:pt x="20646" y="5134"/>
                  <a:pt x="20537" y="5123"/>
                </a:cubicBezTo>
                <a:cubicBezTo>
                  <a:pt x="20516" y="5035"/>
                  <a:pt x="20451" y="4964"/>
                  <a:pt x="20356" y="4964"/>
                </a:cubicBezTo>
                <a:cubicBezTo>
                  <a:pt x="20330" y="4964"/>
                  <a:pt x="20302" y="4970"/>
                  <a:pt x="20272" y="4981"/>
                </a:cubicBezTo>
                <a:cubicBezTo>
                  <a:pt x="18858" y="5524"/>
                  <a:pt x="17459" y="6107"/>
                  <a:pt x="15973" y="6429"/>
                </a:cubicBezTo>
                <a:cubicBezTo>
                  <a:pt x="15279" y="6579"/>
                  <a:pt x="14607" y="6650"/>
                  <a:pt x="13938" y="6650"/>
                </a:cubicBezTo>
                <a:cubicBezTo>
                  <a:pt x="13126" y="6650"/>
                  <a:pt x="12319" y="6546"/>
                  <a:pt x="11485" y="6355"/>
                </a:cubicBezTo>
                <a:cubicBezTo>
                  <a:pt x="12842" y="5492"/>
                  <a:pt x="13885" y="4154"/>
                  <a:pt x="13419" y="2474"/>
                </a:cubicBezTo>
                <a:cubicBezTo>
                  <a:pt x="13008" y="989"/>
                  <a:pt x="11604" y="0"/>
                  <a:pt x="10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11"/>
          <p:cNvGrpSpPr/>
          <p:nvPr/>
        </p:nvGrpSpPr>
        <p:grpSpPr>
          <a:xfrm>
            <a:off x="1614825" y="2772775"/>
            <a:ext cx="351750" cy="522100"/>
            <a:chOff x="-707150" y="6795475"/>
            <a:chExt cx="351750" cy="522100"/>
          </a:xfrm>
        </p:grpSpPr>
        <p:sp>
          <p:nvSpPr>
            <p:cNvPr id="269" name="Google Shape;269;p11"/>
            <p:cNvSpPr/>
            <p:nvPr/>
          </p:nvSpPr>
          <p:spPr>
            <a:xfrm>
              <a:off x="-521050" y="6983700"/>
              <a:ext cx="165650" cy="131675"/>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553025" y="6795475"/>
              <a:ext cx="118275" cy="119225"/>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707150" y="7178025"/>
              <a:ext cx="139650" cy="139550"/>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11"/>
          <p:cNvGrpSpPr/>
          <p:nvPr/>
        </p:nvGrpSpPr>
        <p:grpSpPr>
          <a:xfrm>
            <a:off x="4277564" y="587667"/>
            <a:ext cx="588808" cy="320089"/>
            <a:chOff x="-825711" y="7419042"/>
            <a:chExt cx="588808" cy="320089"/>
          </a:xfrm>
        </p:grpSpPr>
        <p:sp>
          <p:nvSpPr>
            <p:cNvPr id="273" name="Google Shape;273;p11"/>
            <p:cNvSpPr/>
            <p:nvPr/>
          </p:nvSpPr>
          <p:spPr>
            <a:xfrm rot="-6998515">
              <a:off x="-679893" y="7456757"/>
              <a:ext cx="165645" cy="131671"/>
            </a:xfrm>
            <a:custGeom>
              <a:avLst/>
              <a:gdLst/>
              <a:ahLst/>
              <a:cxnLst/>
              <a:rect l="l" t="t" r="r" b="b"/>
              <a:pathLst>
                <a:path w="6626" h="5267" extrusionOk="0">
                  <a:moveTo>
                    <a:pt x="1951" y="1628"/>
                  </a:moveTo>
                  <a:cubicBezTo>
                    <a:pt x="2045" y="1704"/>
                    <a:pt x="2164" y="1757"/>
                    <a:pt x="2308" y="1774"/>
                  </a:cubicBezTo>
                  <a:cubicBezTo>
                    <a:pt x="3131" y="1868"/>
                    <a:pt x="3898" y="2189"/>
                    <a:pt x="4550" y="2700"/>
                  </a:cubicBezTo>
                  <a:cubicBezTo>
                    <a:pt x="4731" y="2842"/>
                    <a:pt x="5396" y="3291"/>
                    <a:pt x="5063" y="3528"/>
                  </a:cubicBezTo>
                  <a:cubicBezTo>
                    <a:pt x="4763" y="3742"/>
                    <a:pt x="4406" y="3838"/>
                    <a:pt x="4052" y="3917"/>
                  </a:cubicBezTo>
                  <a:cubicBezTo>
                    <a:pt x="3915" y="3948"/>
                    <a:pt x="3774" y="3963"/>
                    <a:pt x="3634" y="3963"/>
                  </a:cubicBezTo>
                  <a:cubicBezTo>
                    <a:pt x="3018" y="3963"/>
                    <a:pt x="2407" y="3673"/>
                    <a:pt x="2058" y="3165"/>
                  </a:cubicBezTo>
                  <a:cubicBezTo>
                    <a:pt x="1872" y="2896"/>
                    <a:pt x="1799" y="2571"/>
                    <a:pt x="1780" y="2253"/>
                  </a:cubicBezTo>
                  <a:cubicBezTo>
                    <a:pt x="1773" y="2095"/>
                    <a:pt x="1796" y="1942"/>
                    <a:pt x="1847" y="1794"/>
                  </a:cubicBezTo>
                  <a:cubicBezTo>
                    <a:pt x="1858" y="1752"/>
                    <a:pt x="1899" y="1694"/>
                    <a:pt x="1951" y="1628"/>
                  </a:cubicBezTo>
                  <a:close/>
                  <a:moveTo>
                    <a:pt x="2344" y="0"/>
                  </a:moveTo>
                  <a:cubicBezTo>
                    <a:pt x="2235" y="0"/>
                    <a:pt x="2122" y="15"/>
                    <a:pt x="2004" y="46"/>
                  </a:cubicBezTo>
                  <a:cubicBezTo>
                    <a:pt x="1252" y="243"/>
                    <a:pt x="853" y="741"/>
                    <a:pt x="587" y="1447"/>
                  </a:cubicBezTo>
                  <a:cubicBezTo>
                    <a:pt x="1" y="3000"/>
                    <a:pt x="1190" y="4569"/>
                    <a:pt x="2576" y="5096"/>
                  </a:cubicBezTo>
                  <a:cubicBezTo>
                    <a:pt x="2890" y="5215"/>
                    <a:pt x="3230" y="5267"/>
                    <a:pt x="3574" y="5267"/>
                  </a:cubicBezTo>
                  <a:cubicBezTo>
                    <a:pt x="4107" y="5267"/>
                    <a:pt x="4651" y="5143"/>
                    <a:pt x="5122" y="4959"/>
                  </a:cubicBezTo>
                  <a:cubicBezTo>
                    <a:pt x="5666" y="4747"/>
                    <a:pt x="6626" y="4200"/>
                    <a:pt x="6536" y="3470"/>
                  </a:cubicBezTo>
                  <a:cubicBezTo>
                    <a:pt x="6357" y="2007"/>
                    <a:pt x="4838" y="1100"/>
                    <a:pt x="3410" y="690"/>
                  </a:cubicBezTo>
                  <a:lnTo>
                    <a:pt x="3410" y="690"/>
                  </a:lnTo>
                  <a:cubicBezTo>
                    <a:pt x="3188" y="273"/>
                    <a:pt x="2811"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rot="-6998515">
              <a:off x="-805047" y="7599933"/>
              <a:ext cx="118272" cy="119221"/>
            </a:xfrm>
            <a:custGeom>
              <a:avLst/>
              <a:gdLst/>
              <a:ahLst/>
              <a:cxnLst/>
              <a:rect l="l" t="t" r="r" b="b"/>
              <a:pathLst>
                <a:path w="4731" h="4769" extrusionOk="0">
                  <a:moveTo>
                    <a:pt x="1802" y="1542"/>
                  </a:moveTo>
                  <a:lnTo>
                    <a:pt x="2046" y="1715"/>
                  </a:lnTo>
                  <a:cubicBezTo>
                    <a:pt x="2165" y="1798"/>
                    <a:pt x="2282" y="1834"/>
                    <a:pt x="2391" y="1834"/>
                  </a:cubicBezTo>
                  <a:cubicBezTo>
                    <a:pt x="2494" y="1834"/>
                    <a:pt x="2590" y="1802"/>
                    <a:pt x="2674" y="1748"/>
                  </a:cubicBezTo>
                  <a:lnTo>
                    <a:pt x="2674" y="1748"/>
                  </a:lnTo>
                  <a:cubicBezTo>
                    <a:pt x="3019" y="1886"/>
                    <a:pt x="3222" y="2258"/>
                    <a:pt x="3302" y="2621"/>
                  </a:cubicBezTo>
                  <a:cubicBezTo>
                    <a:pt x="3410" y="3112"/>
                    <a:pt x="2973" y="3390"/>
                    <a:pt x="2567" y="3475"/>
                  </a:cubicBezTo>
                  <a:cubicBezTo>
                    <a:pt x="2505" y="3487"/>
                    <a:pt x="2443" y="3494"/>
                    <a:pt x="2382" y="3494"/>
                  </a:cubicBezTo>
                  <a:cubicBezTo>
                    <a:pt x="1995" y="3494"/>
                    <a:pt x="1641" y="3244"/>
                    <a:pt x="1548" y="2867"/>
                  </a:cubicBezTo>
                  <a:cubicBezTo>
                    <a:pt x="1438" y="2413"/>
                    <a:pt x="1560" y="1936"/>
                    <a:pt x="1802" y="1542"/>
                  </a:cubicBezTo>
                  <a:close/>
                  <a:moveTo>
                    <a:pt x="1699" y="0"/>
                  </a:moveTo>
                  <a:cubicBezTo>
                    <a:pt x="1521" y="0"/>
                    <a:pt x="1338" y="75"/>
                    <a:pt x="1216" y="195"/>
                  </a:cubicBezTo>
                  <a:cubicBezTo>
                    <a:pt x="331" y="1062"/>
                    <a:pt x="0" y="2346"/>
                    <a:pt x="378" y="3530"/>
                  </a:cubicBezTo>
                  <a:cubicBezTo>
                    <a:pt x="655" y="4398"/>
                    <a:pt x="1603" y="4768"/>
                    <a:pt x="2464" y="4768"/>
                  </a:cubicBezTo>
                  <a:cubicBezTo>
                    <a:pt x="2664" y="4768"/>
                    <a:pt x="2859" y="4748"/>
                    <a:pt x="3040" y="4710"/>
                  </a:cubicBezTo>
                  <a:cubicBezTo>
                    <a:pt x="4100" y="4488"/>
                    <a:pt x="4730" y="3436"/>
                    <a:pt x="4582" y="2403"/>
                  </a:cubicBezTo>
                  <a:cubicBezTo>
                    <a:pt x="4424" y="1304"/>
                    <a:pt x="3531" y="450"/>
                    <a:pt x="2424" y="386"/>
                  </a:cubicBezTo>
                  <a:lnTo>
                    <a:pt x="2424" y="386"/>
                  </a:lnTo>
                  <a:lnTo>
                    <a:pt x="2008" y="93"/>
                  </a:lnTo>
                  <a:cubicBezTo>
                    <a:pt x="1917" y="29"/>
                    <a:pt x="180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6998515">
              <a:off x="-400400" y="7541869"/>
              <a:ext cx="139646" cy="139546"/>
            </a:xfrm>
            <a:custGeom>
              <a:avLst/>
              <a:gdLst/>
              <a:ahLst/>
              <a:cxnLst/>
              <a:rect l="l" t="t" r="r" b="b"/>
              <a:pathLst>
                <a:path w="5586" h="5582" extrusionOk="0">
                  <a:moveTo>
                    <a:pt x="2972" y="1293"/>
                  </a:moveTo>
                  <a:cubicBezTo>
                    <a:pt x="4167" y="2000"/>
                    <a:pt x="4474" y="4038"/>
                    <a:pt x="2733" y="4257"/>
                  </a:cubicBezTo>
                  <a:cubicBezTo>
                    <a:pt x="2671" y="4265"/>
                    <a:pt x="2609" y="4268"/>
                    <a:pt x="2546" y="4268"/>
                  </a:cubicBezTo>
                  <a:cubicBezTo>
                    <a:pt x="2003" y="4268"/>
                    <a:pt x="1452" y="3976"/>
                    <a:pt x="1384" y="3386"/>
                  </a:cubicBezTo>
                  <a:cubicBezTo>
                    <a:pt x="1316" y="2797"/>
                    <a:pt x="1702" y="2044"/>
                    <a:pt x="2344" y="1992"/>
                  </a:cubicBezTo>
                  <a:cubicBezTo>
                    <a:pt x="2759" y="1959"/>
                    <a:pt x="2969" y="1619"/>
                    <a:pt x="2972" y="1293"/>
                  </a:cubicBezTo>
                  <a:close/>
                  <a:moveTo>
                    <a:pt x="3147" y="1"/>
                  </a:moveTo>
                  <a:cubicBezTo>
                    <a:pt x="2754" y="1"/>
                    <a:pt x="2440" y="349"/>
                    <a:pt x="2422" y="682"/>
                  </a:cubicBezTo>
                  <a:lnTo>
                    <a:pt x="2422" y="682"/>
                  </a:lnTo>
                  <a:cubicBezTo>
                    <a:pt x="2416" y="682"/>
                    <a:pt x="2411" y="682"/>
                    <a:pt x="2405" y="682"/>
                  </a:cubicBezTo>
                  <a:cubicBezTo>
                    <a:pt x="2385" y="682"/>
                    <a:pt x="2364" y="683"/>
                    <a:pt x="2343" y="684"/>
                  </a:cubicBezTo>
                  <a:cubicBezTo>
                    <a:pt x="1100" y="784"/>
                    <a:pt x="149" y="1812"/>
                    <a:pt x="79" y="3063"/>
                  </a:cubicBezTo>
                  <a:cubicBezTo>
                    <a:pt x="0" y="4488"/>
                    <a:pt x="1033" y="5433"/>
                    <a:pt x="2391" y="5569"/>
                  </a:cubicBezTo>
                  <a:cubicBezTo>
                    <a:pt x="2473" y="5578"/>
                    <a:pt x="2555" y="5582"/>
                    <a:pt x="2637" y="5582"/>
                  </a:cubicBezTo>
                  <a:cubicBezTo>
                    <a:pt x="3848" y="5582"/>
                    <a:pt x="4933" y="4686"/>
                    <a:pt x="5230" y="3531"/>
                  </a:cubicBezTo>
                  <a:cubicBezTo>
                    <a:pt x="5585" y="2149"/>
                    <a:pt x="4699" y="601"/>
                    <a:pt x="3426" y="59"/>
                  </a:cubicBezTo>
                  <a:cubicBezTo>
                    <a:pt x="3331" y="19"/>
                    <a:pt x="3237" y="1"/>
                    <a:pt x="3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11"/>
          <p:cNvSpPr/>
          <p:nvPr/>
        </p:nvSpPr>
        <p:spPr>
          <a:xfrm>
            <a:off x="7394750" y="2818125"/>
            <a:ext cx="787150" cy="1108650"/>
          </a:xfrm>
          <a:custGeom>
            <a:avLst/>
            <a:gdLst/>
            <a:ahLst/>
            <a:cxnLst/>
            <a:rect l="l" t="t" r="r" b="b"/>
            <a:pathLst>
              <a:path w="31486" h="44346" extrusionOk="0">
                <a:moveTo>
                  <a:pt x="8432" y="1231"/>
                </a:moveTo>
                <a:cubicBezTo>
                  <a:pt x="8680" y="1231"/>
                  <a:pt x="8911" y="1237"/>
                  <a:pt x="9119" y="1251"/>
                </a:cubicBezTo>
                <a:cubicBezTo>
                  <a:pt x="9462" y="1273"/>
                  <a:pt x="9721" y="1571"/>
                  <a:pt x="9699" y="1909"/>
                </a:cubicBezTo>
                <a:cubicBezTo>
                  <a:pt x="9666" y="2195"/>
                  <a:pt x="9014" y="3275"/>
                  <a:pt x="8301" y="4221"/>
                </a:cubicBezTo>
                <a:cubicBezTo>
                  <a:pt x="8185" y="4374"/>
                  <a:pt x="8147" y="4572"/>
                  <a:pt x="8197" y="4757"/>
                </a:cubicBezTo>
                <a:cubicBezTo>
                  <a:pt x="8249" y="4942"/>
                  <a:pt x="8381" y="5094"/>
                  <a:pt x="8559" y="5167"/>
                </a:cubicBezTo>
                <a:cubicBezTo>
                  <a:pt x="14868" y="7778"/>
                  <a:pt x="20375" y="13124"/>
                  <a:pt x="24068" y="20223"/>
                </a:cubicBezTo>
                <a:cubicBezTo>
                  <a:pt x="27968" y="27720"/>
                  <a:pt x="29390" y="36014"/>
                  <a:pt x="30196" y="42403"/>
                </a:cubicBezTo>
                <a:cubicBezTo>
                  <a:pt x="30217" y="42568"/>
                  <a:pt x="30173" y="42731"/>
                  <a:pt x="30070" y="42862"/>
                </a:cubicBezTo>
                <a:cubicBezTo>
                  <a:pt x="29969" y="42993"/>
                  <a:pt x="29822" y="43077"/>
                  <a:pt x="29656" y="43097"/>
                </a:cubicBezTo>
                <a:cubicBezTo>
                  <a:pt x="29630" y="43101"/>
                  <a:pt x="29603" y="43103"/>
                  <a:pt x="29577" y="43103"/>
                </a:cubicBezTo>
                <a:cubicBezTo>
                  <a:pt x="29265" y="43103"/>
                  <a:pt x="29002" y="42868"/>
                  <a:pt x="28963" y="42559"/>
                </a:cubicBezTo>
                <a:cubicBezTo>
                  <a:pt x="28172" y="36273"/>
                  <a:pt x="26773" y="28120"/>
                  <a:pt x="22965" y="20797"/>
                </a:cubicBezTo>
                <a:cubicBezTo>
                  <a:pt x="19537" y="14207"/>
                  <a:pt x="14461" y="9157"/>
                  <a:pt x="8673" y="6579"/>
                </a:cubicBezTo>
                <a:cubicBezTo>
                  <a:pt x="8592" y="6543"/>
                  <a:pt x="8505" y="6526"/>
                  <a:pt x="8421" y="6526"/>
                </a:cubicBezTo>
                <a:cubicBezTo>
                  <a:pt x="8280" y="6526"/>
                  <a:pt x="8142" y="6573"/>
                  <a:pt x="8033" y="6663"/>
                </a:cubicBezTo>
                <a:cubicBezTo>
                  <a:pt x="7496" y="7099"/>
                  <a:pt x="7050" y="7929"/>
                  <a:pt x="6660" y="8661"/>
                </a:cubicBezTo>
                <a:cubicBezTo>
                  <a:pt x="6451" y="9051"/>
                  <a:pt x="6215" y="9491"/>
                  <a:pt x="6079" y="9633"/>
                </a:cubicBezTo>
                <a:cubicBezTo>
                  <a:pt x="5961" y="9757"/>
                  <a:pt x="5795" y="9820"/>
                  <a:pt x="5628" y="9820"/>
                </a:cubicBezTo>
                <a:cubicBezTo>
                  <a:pt x="5473" y="9820"/>
                  <a:pt x="5317" y="9765"/>
                  <a:pt x="5200" y="9654"/>
                </a:cubicBezTo>
                <a:cubicBezTo>
                  <a:pt x="3564" y="8093"/>
                  <a:pt x="1444" y="3296"/>
                  <a:pt x="1445" y="2326"/>
                </a:cubicBezTo>
                <a:cubicBezTo>
                  <a:pt x="2141" y="1827"/>
                  <a:pt x="6066" y="1231"/>
                  <a:pt x="8432" y="1231"/>
                </a:cubicBezTo>
                <a:close/>
                <a:moveTo>
                  <a:pt x="8632" y="0"/>
                </a:moveTo>
                <a:cubicBezTo>
                  <a:pt x="6446" y="0"/>
                  <a:pt x="1027" y="471"/>
                  <a:pt x="329" y="1729"/>
                </a:cubicBezTo>
                <a:cubicBezTo>
                  <a:pt x="0" y="2323"/>
                  <a:pt x="370" y="3758"/>
                  <a:pt x="1427" y="5997"/>
                </a:cubicBezTo>
                <a:cubicBezTo>
                  <a:pt x="1786" y="6757"/>
                  <a:pt x="3058" y="9333"/>
                  <a:pt x="4339" y="10555"/>
                </a:cubicBezTo>
                <a:cubicBezTo>
                  <a:pt x="4687" y="10886"/>
                  <a:pt x="5144" y="11069"/>
                  <a:pt x="5625" y="11069"/>
                </a:cubicBezTo>
                <a:cubicBezTo>
                  <a:pt x="6132" y="11069"/>
                  <a:pt x="6624" y="10859"/>
                  <a:pt x="6974" y="10492"/>
                </a:cubicBezTo>
                <a:cubicBezTo>
                  <a:pt x="7227" y="10226"/>
                  <a:pt x="7469" y="9773"/>
                  <a:pt x="7750" y="9250"/>
                </a:cubicBezTo>
                <a:cubicBezTo>
                  <a:pt x="7993" y="8792"/>
                  <a:pt x="8284" y="8249"/>
                  <a:pt x="8561" y="7895"/>
                </a:cubicBezTo>
                <a:cubicBezTo>
                  <a:pt x="13930" y="10410"/>
                  <a:pt x="18641" y="15180"/>
                  <a:pt x="21861" y="21371"/>
                </a:cubicBezTo>
                <a:cubicBezTo>
                  <a:pt x="25579" y="28518"/>
                  <a:pt x="26949" y="36531"/>
                  <a:pt x="27729" y="42715"/>
                </a:cubicBezTo>
                <a:cubicBezTo>
                  <a:pt x="27847" y="43644"/>
                  <a:pt x="28640" y="44345"/>
                  <a:pt x="29577" y="44345"/>
                </a:cubicBezTo>
                <a:cubicBezTo>
                  <a:pt x="29654" y="44345"/>
                  <a:pt x="29733" y="44341"/>
                  <a:pt x="29808" y="44332"/>
                </a:cubicBezTo>
                <a:cubicBezTo>
                  <a:pt x="30302" y="44271"/>
                  <a:pt x="30742" y="44019"/>
                  <a:pt x="31048" y="43627"/>
                </a:cubicBezTo>
                <a:cubicBezTo>
                  <a:pt x="31352" y="43234"/>
                  <a:pt x="31486" y="42744"/>
                  <a:pt x="31425" y="42251"/>
                </a:cubicBezTo>
                <a:cubicBezTo>
                  <a:pt x="30608" y="35760"/>
                  <a:pt x="29157" y="27324"/>
                  <a:pt x="25166" y="19653"/>
                </a:cubicBezTo>
                <a:cubicBezTo>
                  <a:pt x="21480" y="12565"/>
                  <a:pt x="16026" y="7154"/>
                  <a:pt x="9751" y="4334"/>
                </a:cubicBezTo>
                <a:cubicBezTo>
                  <a:pt x="10265" y="3595"/>
                  <a:pt x="10894" y="2583"/>
                  <a:pt x="10934" y="1998"/>
                </a:cubicBezTo>
                <a:cubicBezTo>
                  <a:pt x="10966" y="1501"/>
                  <a:pt x="10804" y="1022"/>
                  <a:pt x="10476" y="647"/>
                </a:cubicBezTo>
                <a:cubicBezTo>
                  <a:pt x="10149" y="273"/>
                  <a:pt x="9694" y="47"/>
                  <a:pt x="9198" y="15"/>
                </a:cubicBezTo>
                <a:cubicBezTo>
                  <a:pt x="9050" y="5"/>
                  <a:pt x="8858" y="0"/>
                  <a:pt x="8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1"/>
          <p:cNvGrpSpPr/>
          <p:nvPr/>
        </p:nvGrpSpPr>
        <p:grpSpPr>
          <a:xfrm>
            <a:off x="8004775" y="1469875"/>
            <a:ext cx="662950" cy="945575"/>
            <a:chOff x="8004775" y="1469875"/>
            <a:chExt cx="662950" cy="945575"/>
          </a:xfrm>
        </p:grpSpPr>
        <p:sp>
          <p:nvSpPr>
            <p:cNvPr id="278" name="Google Shape;278;p11"/>
            <p:cNvSpPr/>
            <p:nvPr/>
          </p:nvSpPr>
          <p:spPr>
            <a:xfrm>
              <a:off x="8091025" y="1670350"/>
              <a:ext cx="1975" cy="3025"/>
            </a:xfrm>
            <a:custGeom>
              <a:avLst/>
              <a:gdLst/>
              <a:ahLst/>
              <a:cxnLst/>
              <a:rect l="l" t="t" r="r" b="b"/>
              <a:pathLst>
                <a:path w="79" h="121" extrusionOk="0">
                  <a:moveTo>
                    <a:pt x="1" y="0"/>
                  </a:moveTo>
                  <a:lnTo>
                    <a:pt x="1" y="0"/>
                  </a:lnTo>
                  <a:cubicBezTo>
                    <a:pt x="43" y="90"/>
                    <a:pt x="64" y="121"/>
                    <a:pt x="69" y="121"/>
                  </a:cubicBezTo>
                  <a:cubicBezTo>
                    <a:pt x="78" y="121"/>
                    <a:pt x="49" y="4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8004775" y="1469875"/>
              <a:ext cx="586625" cy="945575"/>
            </a:xfrm>
            <a:custGeom>
              <a:avLst/>
              <a:gdLst/>
              <a:ahLst/>
              <a:cxnLst/>
              <a:rect l="l" t="t" r="r" b="b"/>
              <a:pathLst>
                <a:path w="23465" h="37823" extrusionOk="0">
                  <a:moveTo>
                    <a:pt x="20029" y="4816"/>
                  </a:moveTo>
                  <a:cubicBezTo>
                    <a:pt x="20485" y="4816"/>
                    <a:pt x="20797" y="6323"/>
                    <a:pt x="20063" y="6376"/>
                  </a:cubicBezTo>
                  <a:cubicBezTo>
                    <a:pt x="20047" y="6378"/>
                    <a:pt x="20034" y="6385"/>
                    <a:pt x="20018" y="6388"/>
                  </a:cubicBezTo>
                  <a:cubicBezTo>
                    <a:pt x="19997" y="6342"/>
                    <a:pt x="19971" y="6295"/>
                    <a:pt x="19948" y="6237"/>
                  </a:cubicBezTo>
                  <a:cubicBezTo>
                    <a:pt x="19855" y="6017"/>
                    <a:pt x="19867" y="5743"/>
                    <a:pt x="19867" y="5507"/>
                  </a:cubicBezTo>
                  <a:cubicBezTo>
                    <a:pt x="19867" y="5374"/>
                    <a:pt x="19900" y="5069"/>
                    <a:pt x="19868" y="4816"/>
                  </a:cubicBezTo>
                  <a:lnTo>
                    <a:pt x="20027" y="4816"/>
                  </a:lnTo>
                  <a:cubicBezTo>
                    <a:pt x="20027" y="4816"/>
                    <a:pt x="20028" y="4816"/>
                    <a:pt x="20029" y="4816"/>
                  </a:cubicBezTo>
                  <a:close/>
                  <a:moveTo>
                    <a:pt x="19079" y="589"/>
                  </a:moveTo>
                  <a:cubicBezTo>
                    <a:pt x="20257" y="589"/>
                    <a:pt x="19536" y="2973"/>
                    <a:pt x="19853" y="4054"/>
                  </a:cubicBezTo>
                  <a:cubicBezTo>
                    <a:pt x="19782" y="4051"/>
                    <a:pt x="19708" y="4049"/>
                    <a:pt x="19633" y="4049"/>
                  </a:cubicBezTo>
                  <a:cubicBezTo>
                    <a:pt x="18097" y="4049"/>
                    <a:pt x="15694" y="4752"/>
                    <a:pt x="15153" y="4883"/>
                  </a:cubicBezTo>
                  <a:cubicBezTo>
                    <a:pt x="12055" y="5627"/>
                    <a:pt x="8958" y="6342"/>
                    <a:pt x="5850" y="7046"/>
                  </a:cubicBezTo>
                  <a:cubicBezTo>
                    <a:pt x="4783" y="7286"/>
                    <a:pt x="3975" y="7632"/>
                    <a:pt x="3495" y="8285"/>
                  </a:cubicBezTo>
                  <a:cubicBezTo>
                    <a:pt x="3524" y="8228"/>
                    <a:pt x="3511" y="8149"/>
                    <a:pt x="3444" y="8099"/>
                  </a:cubicBezTo>
                  <a:cubicBezTo>
                    <a:pt x="3418" y="8082"/>
                    <a:pt x="3392" y="8062"/>
                    <a:pt x="3367" y="8042"/>
                  </a:cubicBezTo>
                  <a:cubicBezTo>
                    <a:pt x="3359" y="8037"/>
                    <a:pt x="3351" y="8035"/>
                    <a:pt x="3342" y="8035"/>
                  </a:cubicBezTo>
                  <a:cubicBezTo>
                    <a:pt x="3324" y="8035"/>
                    <a:pt x="3305" y="8045"/>
                    <a:pt x="3297" y="8059"/>
                  </a:cubicBezTo>
                  <a:cubicBezTo>
                    <a:pt x="3327" y="8007"/>
                    <a:pt x="3358" y="7988"/>
                    <a:pt x="3387" y="7988"/>
                  </a:cubicBezTo>
                  <a:cubicBezTo>
                    <a:pt x="3411" y="7988"/>
                    <a:pt x="3433" y="8001"/>
                    <a:pt x="3452" y="8019"/>
                  </a:cubicBezTo>
                  <a:cubicBezTo>
                    <a:pt x="3415" y="7939"/>
                    <a:pt x="3361" y="7812"/>
                    <a:pt x="3287" y="7618"/>
                  </a:cubicBezTo>
                  <a:cubicBezTo>
                    <a:pt x="3102" y="7139"/>
                    <a:pt x="3117" y="6570"/>
                    <a:pt x="3108" y="6065"/>
                  </a:cubicBezTo>
                  <a:cubicBezTo>
                    <a:pt x="3079" y="4503"/>
                    <a:pt x="4603" y="4364"/>
                    <a:pt x="5807" y="4219"/>
                  </a:cubicBezTo>
                  <a:cubicBezTo>
                    <a:pt x="8165" y="3934"/>
                    <a:pt x="10291" y="3053"/>
                    <a:pt x="12545" y="2381"/>
                  </a:cubicBezTo>
                  <a:cubicBezTo>
                    <a:pt x="13589" y="2070"/>
                    <a:pt x="14654" y="1847"/>
                    <a:pt x="15692" y="1518"/>
                  </a:cubicBezTo>
                  <a:cubicBezTo>
                    <a:pt x="16795" y="1169"/>
                    <a:pt x="17848" y="664"/>
                    <a:pt x="19019" y="591"/>
                  </a:cubicBezTo>
                  <a:cubicBezTo>
                    <a:pt x="19040" y="589"/>
                    <a:pt x="19059" y="589"/>
                    <a:pt x="19079" y="589"/>
                  </a:cubicBezTo>
                  <a:close/>
                  <a:moveTo>
                    <a:pt x="18875" y="7365"/>
                  </a:moveTo>
                  <a:cubicBezTo>
                    <a:pt x="19993" y="7365"/>
                    <a:pt x="20031" y="8266"/>
                    <a:pt x="20027" y="9011"/>
                  </a:cubicBezTo>
                  <a:cubicBezTo>
                    <a:pt x="19782" y="8946"/>
                    <a:pt x="19518" y="8920"/>
                    <a:pt x="19247" y="8920"/>
                  </a:cubicBezTo>
                  <a:cubicBezTo>
                    <a:pt x="18931" y="8920"/>
                    <a:pt x="18604" y="8955"/>
                    <a:pt x="18285" y="9004"/>
                  </a:cubicBezTo>
                  <a:cubicBezTo>
                    <a:pt x="18377" y="8769"/>
                    <a:pt x="18391" y="8494"/>
                    <a:pt x="18407" y="8249"/>
                  </a:cubicBezTo>
                  <a:cubicBezTo>
                    <a:pt x="18419" y="8056"/>
                    <a:pt x="18468" y="7626"/>
                    <a:pt x="18349" y="7376"/>
                  </a:cubicBezTo>
                  <a:cubicBezTo>
                    <a:pt x="18525" y="7369"/>
                    <a:pt x="18698" y="7365"/>
                    <a:pt x="18872" y="7365"/>
                  </a:cubicBezTo>
                  <a:cubicBezTo>
                    <a:pt x="18873" y="7365"/>
                    <a:pt x="18874" y="7365"/>
                    <a:pt x="18875" y="7365"/>
                  </a:cubicBezTo>
                  <a:close/>
                  <a:moveTo>
                    <a:pt x="17895" y="7401"/>
                  </a:moveTo>
                  <a:lnTo>
                    <a:pt x="17895" y="7401"/>
                  </a:lnTo>
                  <a:cubicBezTo>
                    <a:pt x="17882" y="7576"/>
                    <a:pt x="17941" y="7808"/>
                    <a:pt x="17952" y="7903"/>
                  </a:cubicBezTo>
                  <a:cubicBezTo>
                    <a:pt x="17991" y="8246"/>
                    <a:pt x="18016" y="8686"/>
                    <a:pt x="17959" y="9057"/>
                  </a:cubicBezTo>
                  <a:cubicBezTo>
                    <a:pt x="17648" y="9112"/>
                    <a:pt x="17349" y="9172"/>
                    <a:pt x="17081" y="9221"/>
                  </a:cubicBezTo>
                  <a:cubicBezTo>
                    <a:pt x="17095" y="9055"/>
                    <a:pt x="17059" y="8865"/>
                    <a:pt x="17048" y="8722"/>
                  </a:cubicBezTo>
                  <a:cubicBezTo>
                    <a:pt x="17028" y="8451"/>
                    <a:pt x="17009" y="8179"/>
                    <a:pt x="16988" y="7908"/>
                  </a:cubicBezTo>
                  <a:cubicBezTo>
                    <a:pt x="16978" y="7796"/>
                    <a:pt x="16989" y="7643"/>
                    <a:pt x="16966" y="7512"/>
                  </a:cubicBezTo>
                  <a:cubicBezTo>
                    <a:pt x="17275" y="7461"/>
                    <a:pt x="17584" y="7425"/>
                    <a:pt x="17895" y="7401"/>
                  </a:cubicBezTo>
                  <a:close/>
                  <a:moveTo>
                    <a:pt x="18681" y="4856"/>
                  </a:moveTo>
                  <a:cubicBezTo>
                    <a:pt x="18697" y="5094"/>
                    <a:pt x="18755" y="5354"/>
                    <a:pt x="18762" y="5540"/>
                  </a:cubicBezTo>
                  <a:cubicBezTo>
                    <a:pt x="18777" y="5916"/>
                    <a:pt x="18755" y="6306"/>
                    <a:pt x="18788" y="6686"/>
                  </a:cubicBezTo>
                  <a:cubicBezTo>
                    <a:pt x="18590" y="6663"/>
                    <a:pt x="18388" y="6652"/>
                    <a:pt x="18183" y="6652"/>
                  </a:cubicBezTo>
                  <a:cubicBezTo>
                    <a:pt x="16135" y="6652"/>
                    <a:pt x="13811" y="7738"/>
                    <a:pt x="11980" y="8094"/>
                  </a:cubicBezTo>
                  <a:cubicBezTo>
                    <a:pt x="9682" y="8541"/>
                    <a:pt x="7262" y="8795"/>
                    <a:pt x="5150" y="9857"/>
                  </a:cubicBezTo>
                  <a:cubicBezTo>
                    <a:pt x="5131" y="9848"/>
                    <a:pt x="5110" y="9842"/>
                    <a:pt x="5086" y="9840"/>
                  </a:cubicBezTo>
                  <a:cubicBezTo>
                    <a:pt x="4208" y="9754"/>
                    <a:pt x="3222" y="9885"/>
                    <a:pt x="3811" y="8671"/>
                  </a:cubicBezTo>
                  <a:cubicBezTo>
                    <a:pt x="4173" y="7928"/>
                    <a:pt x="5293" y="7763"/>
                    <a:pt x="6003" y="7599"/>
                  </a:cubicBezTo>
                  <a:cubicBezTo>
                    <a:pt x="7750" y="7193"/>
                    <a:pt x="9509" y="6848"/>
                    <a:pt x="11258" y="6456"/>
                  </a:cubicBezTo>
                  <a:cubicBezTo>
                    <a:pt x="12997" y="6069"/>
                    <a:pt x="14716" y="5585"/>
                    <a:pt x="16456" y="5196"/>
                  </a:cubicBezTo>
                  <a:cubicBezTo>
                    <a:pt x="17191" y="5030"/>
                    <a:pt x="17932" y="4920"/>
                    <a:pt x="18681" y="4856"/>
                  </a:cubicBezTo>
                  <a:close/>
                  <a:moveTo>
                    <a:pt x="16490" y="7605"/>
                  </a:moveTo>
                  <a:lnTo>
                    <a:pt x="16490" y="7605"/>
                  </a:lnTo>
                  <a:cubicBezTo>
                    <a:pt x="16478" y="7881"/>
                    <a:pt x="16580" y="8244"/>
                    <a:pt x="16606" y="8444"/>
                  </a:cubicBezTo>
                  <a:cubicBezTo>
                    <a:pt x="16635" y="8658"/>
                    <a:pt x="16668" y="8874"/>
                    <a:pt x="16695" y="9091"/>
                  </a:cubicBezTo>
                  <a:cubicBezTo>
                    <a:pt x="16698" y="9115"/>
                    <a:pt x="16711" y="9202"/>
                    <a:pt x="16731" y="9285"/>
                  </a:cubicBezTo>
                  <a:cubicBezTo>
                    <a:pt x="15305" y="9549"/>
                    <a:pt x="13903" y="9922"/>
                    <a:pt x="12484" y="10215"/>
                  </a:cubicBezTo>
                  <a:cubicBezTo>
                    <a:pt x="10787" y="10565"/>
                    <a:pt x="6309" y="10613"/>
                    <a:pt x="5326" y="12534"/>
                  </a:cubicBezTo>
                  <a:lnTo>
                    <a:pt x="5326" y="12534"/>
                  </a:lnTo>
                  <a:cubicBezTo>
                    <a:pt x="3414" y="10717"/>
                    <a:pt x="6889" y="9751"/>
                    <a:pt x="8116" y="9442"/>
                  </a:cubicBezTo>
                  <a:cubicBezTo>
                    <a:pt x="9438" y="9109"/>
                    <a:pt x="10798" y="8921"/>
                    <a:pt x="12140" y="8679"/>
                  </a:cubicBezTo>
                  <a:cubicBezTo>
                    <a:pt x="13580" y="8422"/>
                    <a:pt x="14967" y="7969"/>
                    <a:pt x="16388" y="7626"/>
                  </a:cubicBezTo>
                  <a:cubicBezTo>
                    <a:pt x="16420" y="7616"/>
                    <a:pt x="16456" y="7613"/>
                    <a:pt x="16490" y="7605"/>
                  </a:cubicBezTo>
                  <a:close/>
                  <a:moveTo>
                    <a:pt x="4323" y="12063"/>
                  </a:moveTo>
                  <a:cubicBezTo>
                    <a:pt x="4560" y="12404"/>
                    <a:pt x="4897" y="12707"/>
                    <a:pt x="5236" y="12909"/>
                  </a:cubicBezTo>
                  <a:cubicBezTo>
                    <a:pt x="5237" y="12909"/>
                    <a:pt x="5237" y="12909"/>
                    <a:pt x="5238" y="12912"/>
                  </a:cubicBezTo>
                  <a:cubicBezTo>
                    <a:pt x="5263" y="12939"/>
                    <a:pt x="5298" y="12958"/>
                    <a:pt x="5333" y="12958"/>
                  </a:cubicBezTo>
                  <a:cubicBezTo>
                    <a:pt x="5358" y="12958"/>
                    <a:pt x="5382" y="12948"/>
                    <a:pt x="5403" y="12923"/>
                  </a:cubicBezTo>
                  <a:cubicBezTo>
                    <a:pt x="5424" y="12897"/>
                    <a:pt x="5450" y="12873"/>
                    <a:pt x="5471" y="12849"/>
                  </a:cubicBezTo>
                  <a:lnTo>
                    <a:pt x="5471" y="12849"/>
                  </a:lnTo>
                  <a:cubicBezTo>
                    <a:pt x="5458" y="13193"/>
                    <a:pt x="5481" y="13519"/>
                    <a:pt x="5288" y="13872"/>
                  </a:cubicBezTo>
                  <a:cubicBezTo>
                    <a:pt x="5128" y="14167"/>
                    <a:pt x="4827" y="14310"/>
                    <a:pt x="4521" y="14310"/>
                  </a:cubicBezTo>
                  <a:cubicBezTo>
                    <a:pt x="4280" y="14310"/>
                    <a:pt x="4035" y="14222"/>
                    <a:pt x="3852" y="14050"/>
                  </a:cubicBezTo>
                  <a:cubicBezTo>
                    <a:pt x="3204" y="13440"/>
                    <a:pt x="3582" y="12354"/>
                    <a:pt x="4323" y="12063"/>
                  </a:cubicBezTo>
                  <a:close/>
                  <a:moveTo>
                    <a:pt x="14686" y="10927"/>
                  </a:moveTo>
                  <a:cubicBezTo>
                    <a:pt x="14869" y="10927"/>
                    <a:pt x="15051" y="10930"/>
                    <a:pt x="15233" y="10934"/>
                  </a:cubicBezTo>
                  <a:cubicBezTo>
                    <a:pt x="15237" y="11864"/>
                    <a:pt x="14974" y="12884"/>
                    <a:pt x="15292" y="13760"/>
                  </a:cubicBezTo>
                  <a:cubicBezTo>
                    <a:pt x="15321" y="13841"/>
                    <a:pt x="15399" y="13882"/>
                    <a:pt x="15474" y="13882"/>
                  </a:cubicBezTo>
                  <a:cubicBezTo>
                    <a:pt x="15561" y="13882"/>
                    <a:pt x="15642" y="13827"/>
                    <a:pt x="15635" y="13715"/>
                  </a:cubicBezTo>
                  <a:cubicBezTo>
                    <a:pt x="15576" y="12799"/>
                    <a:pt x="15685" y="11851"/>
                    <a:pt x="15567" y="10941"/>
                  </a:cubicBezTo>
                  <a:lnTo>
                    <a:pt x="15567" y="10941"/>
                  </a:lnTo>
                  <a:cubicBezTo>
                    <a:pt x="15642" y="10943"/>
                    <a:pt x="15717" y="10943"/>
                    <a:pt x="15792" y="10945"/>
                  </a:cubicBezTo>
                  <a:cubicBezTo>
                    <a:pt x="16145" y="10958"/>
                    <a:pt x="16440" y="11045"/>
                    <a:pt x="16725" y="11150"/>
                  </a:cubicBezTo>
                  <a:cubicBezTo>
                    <a:pt x="16761" y="11667"/>
                    <a:pt x="16752" y="12177"/>
                    <a:pt x="16705" y="12699"/>
                  </a:cubicBezTo>
                  <a:cubicBezTo>
                    <a:pt x="16668" y="13103"/>
                    <a:pt x="16410" y="13739"/>
                    <a:pt x="16753" y="14043"/>
                  </a:cubicBezTo>
                  <a:cubicBezTo>
                    <a:pt x="16797" y="14081"/>
                    <a:pt x="16849" y="14103"/>
                    <a:pt x="16903" y="14103"/>
                  </a:cubicBezTo>
                  <a:cubicBezTo>
                    <a:pt x="16938" y="14103"/>
                    <a:pt x="16973" y="14094"/>
                    <a:pt x="17006" y="14075"/>
                  </a:cubicBezTo>
                  <a:cubicBezTo>
                    <a:pt x="17139" y="13996"/>
                    <a:pt x="17155" y="13902"/>
                    <a:pt x="17196" y="13757"/>
                  </a:cubicBezTo>
                  <a:cubicBezTo>
                    <a:pt x="17227" y="13647"/>
                    <a:pt x="17138" y="13564"/>
                    <a:pt x="17043" y="13564"/>
                  </a:cubicBezTo>
                  <a:cubicBezTo>
                    <a:pt x="17040" y="13564"/>
                    <a:pt x="17037" y="13564"/>
                    <a:pt x="17033" y="13564"/>
                  </a:cubicBezTo>
                  <a:cubicBezTo>
                    <a:pt x="17038" y="13410"/>
                    <a:pt x="17076" y="13230"/>
                    <a:pt x="17085" y="13136"/>
                  </a:cubicBezTo>
                  <a:cubicBezTo>
                    <a:pt x="17111" y="12843"/>
                    <a:pt x="17132" y="12551"/>
                    <a:pt x="17146" y="12259"/>
                  </a:cubicBezTo>
                  <a:cubicBezTo>
                    <a:pt x="17162" y="11937"/>
                    <a:pt x="17153" y="11616"/>
                    <a:pt x="17118" y="11296"/>
                  </a:cubicBezTo>
                  <a:lnTo>
                    <a:pt x="17118" y="11296"/>
                  </a:lnTo>
                  <a:cubicBezTo>
                    <a:pt x="17366" y="11388"/>
                    <a:pt x="17618" y="11473"/>
                    <a:pt x="17902" y="11508"/>
                  </a:cubicBezTo>
                  <a:cubicBezTo>
                    <a:pt x="17904" y="11509"/>
                    <a:pt x="17905" y="11509"/>
                    <a:pt x="17907" y="11509"/>
                  </a:cubicBezTo>
                  <a:cubicBezTo>
                    <a:pt x="17927" y="11509"/>
                    <a:pt x="17946" y="11501"/>
                    <a:pt x="17964" y="11493"/>
                  </a:cubicBezTo>
                  <a:cubicBezTo>
                    <a:pt x="18074" y="11534"/>
                    <a:pt x="18178" y="11577"/>
                    <a:pt x="18282" y="11624"/>
                  </a:cubicBezTo>
                  <a:cubicBezTo>
                    <a:pt x="18319" y="12480"/>
                    <a:pt x="18254" y="13334"/>
                    <a:pt x="18282" y="14192"/>
                  </a:cubicBezTo>
                  <a:cubicBezTo>
                    <a:pt x="18287" y="14315"/>
                    <a:pt x="18379" y="14376"/>
                    <a:pt x="18472" y="14376"/>
                  </a:cubicBezTo>
                  <a:cubicBezTo>
                    <a:pt x="18565" y="14376"/>
                    <a:pt x="18659" y="14315"/>
                    <a:pt x="18664" y="14192"/>
                  </a:cubicBezTo>
                  <a:cubicBezTo>
                    <a:pt x="18699" y="13389"/>
                    <a:pt x="18714" y="12579"/>
                    <a:pt x="18598" y="11781"/>
                  </a:cubicBezTo>
                  <a:lnTo>
                    <a:pt x="18598" y="11781"/>
                  </a:lnTo>
                  <a:cubicBezTo>
                    <a:pt x="19981" y="12534"/>
                    <a:pt x="20891" y="13886"/>
                    <a:pt x="21381" y="15396"/>
                  </a:cubicBezTo>
                  <a:cubicBezTo>
                    <a:pt x="22003" y="17311"/>
                    <a:pt x="21088" y="19093"/>
                    <a:pt x="19724" y="20409"/>
                  </a:cubicBezTo>
                  <a:cubicBezTo>
                    <a:pt x="17916" y="22150"/>
                    <a:pt x="15138" y="22707"/>
                    <a:pt x="12518" y="22707"/>
                  </a:cubicBezTo>
                  <a:cubicBezTo>
                    <a:pt x="11538" y="22707"/>
                    <a:pt x="10580" y="22629"/>
                    <a:pt x="9704" y="22506"/>
                  </a:cubicBezTo>
                  <a:cubicBezTo>
                    <a:pt x="7826" y="22242"/>
                    <a:pt x="6153" y="21243"/>
                    <a:pt x="5643" y="19331"/>
                  </a:cubicBezTo>
                  <a:cubicBezTo>
                    <a:pt x="5114" y="17352"/>
                    <a:pt x="6104" y="15163"/>
                    <a:pt x="7410" y="13742"/>
                  </a:cubicBezTo>
                  <a:cubicBezTo>
                    <a:pt x="7540" y="13600"/>
                    <a:pt x="7680" y="13469"/>
                    <a:pt x="7822" y="13340"/>
                  </a:cubicBezTo>
                  <a:lnTo>
                    <a:pt x="7822" y="13340"/>
                  </a:lnTo>
                  <a:cubicBezTo>
                    <a:pt x="7783" y="13557"/>
                    <a:pt x="7747" y="13793"/>
                    <a:pt x="7745" y="13833"/>
                  </a:cubicBezTo>
                  <a:cubicBezTo>
                    <a:pt x="7702" y="14293"/>
                    <a:pt x="7643" y="14813"/>
                    <a:pt x="7805" y="15256"/>
                  </a:cubicBezTo>
                  <a:cubicBezTo>
                    <a:pt x="7828" y="15319"/>
                    <a:pt x="7889" y="15351"/>
                    <a:pt x="7947" y="15351"/>
                  </a:cubicBezTo>
                  <a:cubicBezTo>
                    <a:pt x="8015" y="15351"/>
                    <a:pt x="8079" y="15308"/>
                    <a:pt x="8073" y="15220"/>
                  </a:cubicBezTo>
                  <a:cubicBezTo>
                    <a:pt x="8036" y="14692"/>
                    <a:pt x="8059" y="14157"/>
                    <a:pt x="8076" y="13627"/>
                  </a:cubicBezTo>
                  <a:cubicBezTo>
                    <a:pt x="8080" y="13506"/>
                    <a:pt x="8118" y="13284"/>
                    <a:pt x="8089" y="13107"/>
                  </a:cubicBezTo>
                  <a:cubicBezTo>
                    <a:pt x="8395" y="12853"/>
                    <a:pt x="8719" y="12627"/>
                    <a:pt x="9059" y="12421"/>
                  </a:cubicBezTo>
                  <a:lnTo>
                    <a:pt x="9059" y="12421"/>
                  </a:lnTo>
                  <a:cubicBezTo>
                    <a:pt x="8891" y="13180"/>
                    <a:pt x="8733" y="13999"/>
                    <a:pt x="8832" y="14745"/>
                  </a:cubicBezTo>
                  <a:cubicBezTo>
                    <a:pt x="8843" y="14823"/>
                    <a:pt x="8921" y="14877"/>
                    <a:pt x="8990" y="14877"/>
                  </a:cubicBezTo>
                  <a:cubicBezTo>
                    <a:pt x="9039" y="14877"/>
                    <a:pt x="9084" y="14849"/>
                    <a:pt x="9095" y="14780"/>
                  </a:cubicBezTo>
                  <a:cubicBezTo>
                    <a:pt x="9225" y="13947"/>
                    <a:pt x="9288" y="13087"/>
                    <a:pt x="9375" y="12243"/>
                  </a:cubicBezTo>
                  <a:cubicBezTo>
                    <a:pt x="9772" y="12024"/>
                    <a:pt x="10188" y="11843"/>
                    <a:pt x="10611" y="11678"/>
                  </a:cubicBezTo>
                  <a:lnTo>
                    <a:pt x="10611" y="11678"/>
                  </a:lnTo>
                  <a:cubicBezTo>
                    <a:pt x="10465" y="12591"/>
                    <a:pt x="10258" y="13559"/>
                    <a:pt x="10412" y="14465"/>
                  </a:cubicBezTo>
                  <a:cubicBezTo>
                    <a:pt x="10425" y="14536"/>
                    <a:pt x="10477" y="14567"/>
                    <a:pt x="10533" y="14567"/>
                  </a:cubicBezTo>
                  <a:cubicBezTo>
                    <a:pt x="10607" y="14567"/>
                    <a:pt x="10688" y="14514"/>
                    <a:pt x="10694" y="14427"/>
                  </a:cubicBezTo>
                  <a:cubicBezTo>
                    <a:pt x="10741" y="13470"/>
                    <a:pt x="10874" y="12516"/>
                    <a:pt x="10915" y="11558"/>
                  </a:cubicBezTo>
                  <a:cubicBezTo>
                    <a:pt x="11240" y="11444"/>
                    <a:pt x="11570" y="11350"/>
                    <a:pt x="11901" y="11264"/>
                  </a:cubicBezTo>
                  <a:lnTo>
                    <a:pt x="11901" y="11264"/>
                  </a:lnTo>
                  <a:cubicBezTo>
                    <a:pt x="11897" y="12214"/>
                    <a:pt x="11790" y="13162"/>
                    <a:pt x="11830" y="14110"/>
                  </a:cubicBezTo>
                  <a:cubicBezTo>
                    <a:pt x="11834" y="14205"/>
                    <a:pt x="11904" y="14252"/>
                    <a:pt x="11974" y="14252"/>
                  </a:cubicBezTo>
                  <a:cubicBezTo>
                    <a:pt x="12045" y="14252"/>
                    <a:pt x="12116" y="14205"/>
                    <a:pt x="12123" y="14110"/>
                  </a:cubicBezTo>
                  <a:cubicBezTo>
                    <a:pt x="12184" y="13142"/>
                    <a:pt x="12297" y="12160"/>
                    <a:pt x="12218" y="11187"/>
                  </a:cubicBezTo>
                  <a:cubicBezTo>
                    <a:pt x="12315" y="11164"/>
                    <a:pt x="12413" y="11137"/>
                    <a:pt x="12510" y="11117"/>
                  </a:cubicBezTo>
                  <a:cubicBezTo>
                    <a:pt x="12868" y="11044"/>
                    <a:pt x="13238" y="10998"/>
                    <a:pt x="13611" y="10967"/>
                  </a:cubicBezTo>
                  <a:lnTo>
                    <a:pt x="13611" y="10967"/>
                  </a:lnTo>
                  <a:cubicBezTo>
                    <a:pt x="13423" y="11880"/>
                    <a:pt x="13251" y="12950"/>
                    <a:pt x="13474" y="13839"/>
                  </a:cubicBezTo>
                  <a:cubicBezTo>
                    <a:pt x="13496" y="13925"/>
                    <a:pt x="13557" y="13962"/>
                    <a:pt x="13622" y="13962"/>
                  </a:cubicBezTo>
                  <a:cubicBezTo>
                    <a:pt x="13708" y="13962"/>
                    <a:pt x="13799" y="13897"/>
                    <a:pt x="13810" y="13793"/>
                  </a:cubicBezTo>
                  <a:cubicBezTo>
                    <a:pt x="13856" y="13344"/>
                    <a:pt x="13810" y="12886"/>
                    <a:pt x="13823" y="12434"/>
                  </a:cubicBezTo>
                  <a:cubicBezTo>
                    <a:pt x="13834" y="11937"/>
                    <a:pt x="13884" y="11441"/>
                    <a:pt x="13927" y="10945"/>
                  </a:cubicBezTo>
                  <a:cubicBezTo>
                    <a:pt x="14181" y="10932"/>
                    <a:pt x="14434" y="10927"/>
                    <a:pt x="14686" y="10927"/>
                  </a:cubicBezTo>
                  <a:close/>
                  <a:moveTo>
                    <a:pt x="10489" y="11041"/>
                  </a:moveTo>
                  <a:lnTo>
                    <a:pt x="10489" y="11041"/>
                  </a:lnTo>
                  <a:cubicBezTo>
                    <a:pt x="8825" y="11666"/>
                    <a:pt x="7217" y="12790"/>
                    <a:pt x="6260" y="14202"/>
                  </a:cubicBezTo>
                  <a:cubicBezTo>
                    <a:pt x="3918" y="17659"/>
                    <a:pt x="4854" y="21902"/>
                    <a:pt x="9089" y="22946"/>
                  </a:cubicBezTo>
                  <a:cubicBezTo>
                    <a:pt x="9705" y="23099"/>
                    <a:pt x="10359" y="23202"/>
                    <a:pt x="11029" y="23266"/>
                  </a:cubicBezTo>
                  <a:cubicBezTo>
                    <a:pt x="11001" y="23566"/>
                    <a:pt x="10804" y="24223"/>
                    <a:pt x="10634" y="24771"/>
                  </a:cubicBezTo>
                  <a:cubicBezTo>
                    <a:pt x="10262" y="24826"/>
                    <a:pt x="9897" y="24852"/>
                    <a:pt x="9542" y="24852"/>
                  </a:cubicBezTo>
                  <a:cubicBezTo>
                    <a:pt x="4395" y="24852"/>
                    <a:pt x="1178" y="19301"/>
                    <a:pt x="3868" y="14726"/>
                  </a:cubicBezTo>
                  <a:lnTo>
                    <a:pt x="3868" y="14726"/>
                  </a:lnTo>
                  <a:cubicBezTo>
                    <a:pt x="4072" y="14820"/>
                    <a:pt x="4302" y="14869"/>
                    <a:pt x="4532" y="14869"/>
                  </a:cubicBezTo>
                  <a:cubicBezTo>
                    <a:pt x="4865" y="14869"/>
                    <a:pt x="5196" y="14766"/>
                    <a:pt x="5438" y="14555"/>
                  </a:cubicBezTo>
                  <a:cubicBezTo>
                    <a:pt x="5930" y="14123"/>
                    <a:pt x="6350" y="13027"/>
                    <a:pt x="5914" y="12433"/>
                  </a:cubicBezTo>
                  <a:cubicBezTo>
                    <a:pt x="7046" y="11554"/>
                    <a:pt x="8852" y="11251"/>
                    <a:pt x="10489" y="11041"/>
                  </a:cubicBezTo>
                  <a:close/>
                  <a:moveTo>
                    <a:pt x="16948" y="22580"/>
                  </a:moveTo>
                  <a:lnTo>
                    <a:pt x="16948" y="22580"/>
                  </a:lnTo>
                  <a:cubicBezTo>
                    <a:pt x="16916" y="22702"/>
                    <a:pt x="16942" y="22842"/>
                    <a:pt x="17063" y="22918"/>
                  </a:cubicBezTo>
                  <a:cubicBezTo>
                    <a:pt x="18388" y="23753"/>
                    <a:pt x="18721" y="26811"/>
                    <a:pt x="18988" y="28201"/>
                  </a:cubicBezTo>
                  <a:cubicBezTo>
                    <a:pt x="19077" y="28666"/>
                    <a:pt x="19588" y="30503"/>
                    <a:pt x="18927" y="30569"/>
                  </a:cubicBezTo>
                  <a:cubicBezTo>
                    <a:pt x="17285" y="30736"/>
                    <a:pt x="15649" y="30909"/>
                    <a:pt x="14001" y="30975"/>
                  </a:cubicBezTo>
                  <a:cubicBezTo>
                    <a:pt x="13777" y="30984"/>
                    <a:pt x="13553" y="30987"/>
                    <a:pt x="13329" y="30987"/>
                  </a:cubicBezTo>
                  <a:cubicBezTo>
                    <a:pt x="13049" y="30987"/>
                    <a:pt x="12768" y="30981"/>
                    <a:pt x="12488" y="30972"/>
                  </a:cubicBezTo>
                  <a:cubicBezTo>
                    <a:pt x="12457" y="30955"/>
                    <a:pt x="12420" y="30947"/>
                    <a:pt x="12384" y="30947"/>
                  </a:cubicBezTo>
                  <a:cubicBezTo>
                    <a:pt x="12352" y="30947"/>
                    <a:pt x="12320" y="30953"/>
                    <a:pt x="12291" y="30965"/>
                  </a:cubicBezTo>
                  <a:cubicBezTo>
                    <a:pt x="12031" y="30953"/>
                    <a:pt x="11770" y="30939"/>
                    <a:pt x="11510" y="30922"/>
                  </a:cubicBezTo>
                  <a:cubicBezTo>
                    <a:pt x="10441" y="30850"/>
                    <a:pt x="9389" y="30979"/>
                    <a:pt x="9754" y="29723"/>
                  </a:cubicBezTo>
                  <a:cubicBezTo>
                    <a:pt x="10144" y="28387"/>
                    <a:pt x="10612" y="27081"/>
                    <a:pt x="10925" y="25722"/>
                  </a:cubicBezTo>
                  <a:cubicBezTo>
                    <a:pt x="10974" y="25511"/>
                    <a:pt x="11417" y="23978"/>
                    <a:pt x="11327" y="23293"/>
                  </a:cubicBezTo>
                  <a:lnTo>
                    <a:pt x="11327" y="23293"/>
                  </a:lnTo>
                  <a:cubicBezTo>
                    <a:pt x="11678" y="23319"/>
                    <a:pt x="12033" y="23332"/>
                    <a:pt x="12391" y="23332"/>
                  </a:cubicBezTo>
                  <a:cubicBezTo>
                    <a:pt x="13929" y="23332"/>
                    <a:pt x="15504" y="23092"/>
                    <a:pt x="16948" y="22580"/>
                  </a:cubicBezTo>
                  <a:close/>
                  <a:moveTo>
                    <a:pt x="10531" y="35967"/>
                  </a:moveTo>
                  <a:cubicBezTo>
                    <a:pt x="10563" y="35967"/>
                    <a:pt x="10599" y="35973"/>
                    <a:pt x="10639" y="35984"/>
                  </a:cubicBezTo>
                  <a:cubicBezTo>
                    <a:pt x="10798" y="36004"/>
                    <a:pt x="10955" y="36038"/>
                    <a:pt x="11108" y="36084"/>
                  </a:cubicBezTo>
                  <a:cubicBezTo>
                    <a:pt x="11241" y="36123"/>
                    <a:pt x="11377" y="36171"/>
                    <a:pt x="11504" y="36240"/>
                  </a:cubicBezTo>
                  <a:cubicBezTo>
                    <a:pt x="11235" y="36337"/>
                    <a:pt x="10973" y="36417"/>
                    <a:pt x="10675" y="36417"/>
                  </a:cubicBezTo>
                  <a:cubicBezTo>
                    <a:pt x="10578" y="36417"/>
                    <a:pt x="10478" y="36409"/>
                    <a:pt x="10372" y="36390"/>
                  </a:cubicBezTo>
                  <a:cubicBezTo>
                    <a:pt x="10316" y="36109"/>
                    <a:pt x="10370" y="35967"/>
                    <a:pt x="10531" y="35967"/>
                  </a:cubicBezTo>
                  <a:close/>
                  <a:moveTo>
                    <a:pt x="16809" y="36664"/>
                  </a:moveTo>
                  <a:cubicBezTo>
                    <a:pt x="16991" y="36664"/>
                    <a:pt x="17175" y="36677"/>
                    <a:pt x="17369" y="36716"/>
                  </a:cubicBezTo>
                  <a:cubicBezTo>
                    <a:pt x="18267" y="36897"/>
                    <a:pt x="17411" y="37151"/>
                    <a:pt x="16917" y="37151"/>
                  </a:cubicBezTo>
                  <a:cubicBezTo>
                    <a:pt x="16862" y="37151"/>
                    <a:pt x="16812" y="37148"/>
                    <a:pt x="16769" y="37141"/>
                  </a:cubicBezTo>
                  <a:cubicBezTo>
                    <a:pt x="16476" y="37097"/>
                    <a:pt x="16278" y="36927"/>
                    <a:pt x="16142" y="36699"/>
                  </a:cubicBezTo>
                  <a:cubicBezTo>
                    <a:pt x="16372" y="36683"/>
                    <a:pt x="16589" y="36664"/>
                    <a:pt x="16809" y="36664"/>
                  </a:cubicBezTo>
                  <a:close/>
                  <a:moveTo>
                    <a:pt x="18990" y="0"/>
                  </a:moveTo>
                  <a:cubicBezTo>
                    <a:pt x="17939" y="0"/>
                    <a:pt x="16913" y="445"/>
                    <a:pt x="15936" y="794"/>
                  </a:cubicBezTo>
                  <a:cubicBezTo>
                    <a:pt x="14169" y="1425"/>
                    <a:pt x="12314" y="1761"/>
                    <a:pt x="10548" y="2408"/>
                  </a:cubicBezTo>
                  <a:cubicBezTo>
                    <a:pt x="8891" y="3018"/>
                    <a:pt x="7189" y="3454"/>
                    <a:pt x="5431" y="3668"/>
                  </a:cubicBezTo>
                  <a:cubicBezTo>
                    <a:pt x="4581" y="3771"/>
                    <a:pt x="3720" y="3913"/>
                    <a:pt x="3048" y="4470"/>
                  </a:cubicBezTo>
                  <a:cubicBezTo>
                    <a:pt x="2298" y="5092"/>
                    <a:pt x="2152" y="8119"/>
                    <a:pt x="3327" y="8366"/>
                  </a:cubicBezTo>
                  <a:cubicBezTo>
                    <a:pt x="3340" y="8370"/>
                    <a:pt x="3353" y="8371"/>
                    <a:pt x="3365" y="8371"/>
                  </a:cubicBezTo>
                  <a:cubicBezTo>
                    <a:pt x="3403" y="8371"/>
                    <a:pt x="3434" y="8357"/>
                    <a:pt x="3458" y="8335"/>
                  </a:cubicBezTo>
                  <a:lnTo>
                    <a:pt x="3458" y="8335"/>
                  </a:lnTo>
                  <a:cubicBezTo>
                    <a:pt x="3159" y="8764"/>
                    <a:pt x="2995" y="9322"/>
                    <a:pt x="2987" y="10067"/>
                  </a:cubicBezTo>
                  <a:cubicBezTo>
                    <a:pt x="2984" y="10193"/>
                    <a:pt x="3097" y="10340"/>
                    <a:pt x="3233" y="10340"/>
                  </a:cubicBezTo>
                  <a:cubicBezTo>
                    <a:pt x="3241" y="10340"/>
                    <a:pt x="3249" y="10339"/>
                    <a:pt x="3258" y="10338"/>
                  </a:cubicBezTo>
                  <a:cubicBezTo>
                    <a:pt x="3687" y="10284"/>
                    <a:pt x="4117" y="10237"/>
                    <a:pt x="4547" y="10192"/>
                  </a:cubicBezTo>
                  <a:lnTo>
                    <a:pt x="4547" y="10192"/>
                  </a:lnTo>
                  <a:cubicBezTo>
                    <a:pt x="3914" y="10634"/>
                    <a:pt x="3884" y="11214"/>
                    <a:pt x="4137" y="11744"/>
                  </a:cubicBezTo>
                  <a:cubicBezTo>
                    <a:pt x="2902" y="11843"/>
                    <a:pt x="2729" y="13745"/>
                    <a:pt x="3524" y="14500"/>
                  </a:cubicBezTo>
                  <a:cubicBezTo>
                    <a:pt x="3528" y="14503"/>
                    <a:pt x="3532" y="14506"/>
                    <a:pt x="3537" y="14509"/>
                  </a:cubicBezTo>
                  <a:cubicBezTo>
                    <a:pt x="1" y="18929"/>
                    <a:pt x="4022" y="25493"/>
                    <a:pt x="9272" y="25493"/>
                  </a:cubicBezTo>
                  <a:cubicBezTo>
                    <a:pt x="9657" y="25493"/>
                    <a:pt x="10048" y="25458"/>
                    <a:pt x="10444" y="25384"/>
                  </a:cubicBezTo>
                  <a:lnTo>
                    <a:pt x="10444" y="25384"/>
                  </a:lnTo>
                  <a:cubicBezTo>
                    <a:pt x="10418" y="25465"/>
                    <a:pt x="10401" y="25531"/>
                    <a:pt x="10389" y="25574"/>
                  </a:cubicBezTo>
                  <a:cubicBezTo>
                    <a:pt x="9968" y="27325"/>
                    <a:pt x="9295" y="29009"/>
                    <a:pt x="8825" y="30746"/>
                  </a:cubicBezTo>
                  <a:cubicBezTo>
                    <a:pt x="8782" y="30905"/>
                    <a:pt x="8876" y="31085"/>
                    <a:pt x="9041" y="31125"/>
                  </a:cubicBezTo>
                  <a:cubicBezTo>
                    <a:pt x="10045" y="31368"/>
                    <a:pt x="11055" y="31496"/>
                    <a:pt x="12070" y="31555"/>
                  </a:cubicBezTo>
                  <a:cubicBezTo>
                    <a:pt x="11791" y="32914"/>
                    <a:pt x="11712" y="34310"/>
                    <a:pt x="11688" y="35697"/>
                  </a:cubicBezTo>
                  <a:cubicBezTo>
                    <a:pt x="11306" y="35520"/>
                    <a:pt x="10802" y="35375"/>
                    <a:pt x="10377" y="35375"/>
                  </a:cubicBezTo>
                  <a:cubicBezTo>
                    <a:pt x="9889" y="35375"/>
                    <a:pt x="9505" y="35566"/>
                    <a:pt x="9526" y="36118"/>
                  </a:cubicBezTo>
                  <a:cubicBezTo>
                    <a:pt x="9553" y="36763"/>
                    <a:pt x="10202" y="37058"/>
                    <a:pt x="10870" y="37058"/>
                  </a:cubicBezTo>
                  <a:cubicBezTo>
                    <a:pt x="11479" y="37058"/>
                    <a:pt x="12104" y="36812"/>
                    <a:pt x="12287" y="36361"/>
                  </a:cubicBezTo>
                  <a:cubicBezTo>
                    <a:pt x="12311" y="36300"/>
                    <a:pt x="12301" y="36240"/>
                    <a:pt x="12270" y="36188"/>
                  </a:cubicBezTo>
                  <a:cubicBezTo>
                    <a:pt x="12265" y="34641"/>
                    <a:pt x="12345" y="33111"/>
                    <a:pt x="12531" y="31576"/>
                  </a:cubicBezTo>
                  <a:cubicBezTo>
                    <a:pt x="12801" y="31586"/>
                    <a:pt x="13071" y="31590"/>
                    <a:pt x="13342" y="31590"/>
                  </a:cubicBezTo>
                  <a:cubicBezTo>
                    <a:pt x="14046" y="31590"/>
                    <a:pt x="14753" y="31561"/>
                    <a:pt x="15459" y="31516"/>
                  </a:cubicBezTo>
                  <a:lnTo>
                    <a:pt x="15459" y="31516"/>
                  </a:lnTo>
                  <a:cubicBezTo>
                    <a:pt x="15559" y="33364"/>
                    <a:pt x="14273" y="37050"/>
                    <a:pt x="16599" y="37753"/>
                  </a:cubicBezTo>
                  <a:cubicBezTo>
                    <a:pt x="16745" y="37797"/>
                    <a:pt x="16946" y="37822"/>
                    <a:pt x="17164" y="37822"/>
                  </a:cubicBezTo>
                  <a:cubicBezTo>
                    <a:pt x="17868" y="37822"/>
                    <a:pt x="18751" y="37560"/>
                    <a:pt x="18561" y="36821"/>
                  </a:cubicBezTo>
                  <a:cubicBezTo>
                    <a:pt x="18409" y="36236"/>
                    <a:pt x="17699" y="36036"/>
                    <a:pt x="17019" y="36036"/>
                  </a:cubicBezTo>
                  <a:cubicBezTo>
                    <a:pt x="16608" y="36036"/>
                    <a:pt x="16208" y="36109"/>
                    <a:pt x="15949" y="36214"/>
                  </a:cubicBezTo>
                  <a:cubicBezTo>
                    <a:pt x="15847" y="35810"/>
                    <a:pt x="15835" y="35355"/>
                    <a:pt x="15826" y="35040"/>
                  </a:cubicBezTo>
                  <a:cubicBezTo>
                    <a:pt x="15790" y="33871"/>
                    <a:pt x="16040" y="32654"/>
                    <a:pt x="15860" y="31490"/>
                  </a:cubicBezTo>
                  <a:cubicBezTo>
                    <a:pt x="17076" y="31402"/>
                    <a:pt x="18292" y="31269"/>
                    <a:pt x="19504" y="31149"/>
                  </a:cubicBezTo>
                  <a:cubicBezTo>
                    <a:pt x="19635" y="31138"/>
                    <a:pt x="19784" y="31063"/>
                    <a:pt x="19811" y="30916"/>
                  </a:cubicBezTo>
                  <a:cubicBezTo>
                    <a:pt x="20083" y="29394"/>
                    <a:pt x="19547" y="27608"/>
                    <a:pt x="19177" y="26148"/>
                  </a:cubicBezTo>
                  <a:cubicBezTo>
                    <a:pt x="18909" y="25097"/>
                    <a:pt x="18505" y="22955"/>
                    <a:pt x="17359" y="22425"/>
                  </a:cubicBezTo>
                  <a:cubicBezTo>
                    <a:pt x="18825" y="21840"/>
                    <a:pt x="20131" y="20967"/>
                    <a:pt x="21076" y="19757"/>
                  </a:cubicBezTo>
                  <a:cubicBezTo>
                    <a:pt x="23465" y="16699"/>
                    <a:pt x="21461" y="12086"/>
                    <a:pt x="17996" y="10911"/>
                  </a:cubicBezTo>
                  <a:cubicBezTo>
                    <a:pt x="17964" y="10900"/>
                    <a:pt x="17933" y="10895"/>
                    <a:pt x="17905" y="10895"/>
                  </a:cubicBezTo>
                  <a:cubicBezTo>
                    <a:pt x="17811" y="10895"/>
                    <a:pt x="17741" y="10949"/>
                    <a:pt x="17699" y="11023"/>
                  </a:cubicBezTo>
                  <a:cubicBezTo>
                    <a:pt x="17128" y="10840"/>
                    <a:pt x="16013" y="10391"/>
                    <a:pt x="15797" y="10378"/>
                  </a:cubicBezTo>
                  <a:cubicBezTo>
                    <a:pt x="15517" y="10360"/>
                    <a:pt x="15236" y="10353"/>
                    <a:pt x="14955" y="10353"/>
                  </a:cubicBezTo>
                  <a:cubicBezTo>
                    <a:pt x="14726" y="10353"/>
                    <a:pt x="14498" y="10358"/>
                    <a:pt x="14270" y="10365"/>
                  </a:cubicBezTo>
                  <a:cubicBezTo>
                    <a:pt x="15752" y="9972"/>
                    <a:pt x="17344" y="9501"/>
                    <a:pt x="18823" y="9501"/>
                  </a:cubicBezTo>
                  <a:cubicBezTo>
                    <a:pt x="19247" y="9501"/>
                    <a:pt x="19663" y="9540"/>
                    <a:pt x="20064" y="9631"/>
                  </a:cubicBezTo>
                  <a:cubicBezTo>
                    <a:pt x="20113" y="9724"/>
                    <a:pt x="20209" y="9771"/>
                    <a:pt x="20304" y="9771"/>
                  </a:cubicBezTo>
                  <a:cubicBezTo>
                    <a:pt x="20395" y="9771"/>
                    <a:pt x="20484" y="9729"/>
                    <a:pt x="20531" y="9645"/>
                  </a:cubicBezTo>
                  <a:cubicBezTo>
                    <a:pt x="20643" y="9557"/>
                    <a:pt x="20678" y="9377"/>
                    <a:pt x="20574" y="9259"/>
                  </a:cubicBezTo>
                  <a:cubicBezTo>
                    <a:pt x="20607" y="8149"/>
                    <a:pt x="20707" y="7173"/>
                    <a:pt x="19435" y="6809"/>
                  </a:cubicBezTo>
                  <a:cubicBezTo>
                    <a:pt x="19331" y="6779"/>
                    <a:pt x="19224" y="6759"/>
                    <a:pt x="19117" y="6738"/>
                  </a:cubicBezTo>
                  <a:cubicBezTo>
                    <a:pt x="19174" y="6305"/>
                    <a:pt x="19174" y="5855"/>
                    <a:pt x="19184" y="5422"/>
                  </a:cubicBezTo>
                  <a:cubicBezTo>
                    <a:pt x="19188" y="5297"/>
                    <a:pt x="19212" y="5047"/>
                    <a:pt x="19191" y="4820"/>
                  </a:cubicBezTo>
                  <a:lnTo>
                    <a:pt x="19381" y="4820"/>
                  </a:lnTo>
                  <a:cubicBezTo>
                    <a:pt x="19377" y="5022"/>
                    <a:pt x="19412" y="5247"/>
                    <a:pt x="19412" y="5340"/>
                  </a:cubicBezTo>
                  <a:cubicBezTo>
                    <a:pt x="19412" y="5766"/>
                    <a:pt x="19425" y="6255"/>
                    <a:pt x="19720" y="6592"/>
                  </a:cubicBezTo>
                  <a:cubicBezTo>
                    <a:pt x="19738" y="6612"/>
                    <a:pt x="19767" y="6626"/>
                    <a:pt x="19795" y="6636"/>
                  </a:cubicBezTo>
                  <a:cubicBezTo>
                    <a:pt x="19775" y="6787"/>
                    <a:pt x="19855" y="6948"/>
                    <a:pt x="20044" y="6948"/>
                  </a:cubicBezTo>
                  <a:cubicBezTo>
                    <a:pt x="20050" y="6948"/>
                    <a:pt x="20055" y="6948"/>
                    <a:pt x="20061" y="6948"/>
                  </a:cubicBezTo>
                  <a:cubicBezTo>
                    <a:pt x="21284" y="6878"/>
                    <a:pt x="21333" y="5452"/>
                    <a:pt x="20897" y="4497"/>
                  </a:cubicBezTo>
                  <a:cubicBezTo>
                    <a:pt x="20828" y="4349"/>
                    <a:pt x="20690" y="4244"/>
                    <a:pt x="20500" y="4173"/>
                  </a:cubicBezTo>
                  <a:cubicBezTo>
                    <a:pt x="20494" y="4137"/>
                    <a:pt x="20483" y="4101"/>
                    <a:pt x="20455" y="4066"/>
                  </a:cubicBezTo>
                  <a:cubicBezTo>
                    <a:pt x="19718" y="3084"/>
                    <a:pt x="21521" y="236"/>
                    <a:pt x="19344" y="18"/>
                  </a:cubicBezTo>
                  <a:cubicBezTo>
                    <a:pt x="19225" y="6"/>
                    <a:pt x="19107" y="0"/>
                    <a:pt x="18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8231000" y="1878175"/>
              <a:ext cx="273500" cy="119100"/>
            </a:xfrm>
            <a:custGeom>
              <a:avLst/>
              <a:gdLst/>
              <a:ahLst/>
              <a:cxnLst/>
              <a:rect l="l" t="t" r="r" b="b"/>
              <a:pathLst>
                <a:path w="10940" h="4764" extrusionOk="0">
                  <a:moveTo>
                    <a:pt x="9768" y="0"/>
                  </a:moveTo>
                  <a:cubicBezTo>
                    <a:pt x="9721" y="0"/>
                    <a:pt x="9675" y="4"/>
                    <a:pt x="9628" y="13"/>
                  </a:cubicBezTo>
                  <a:cubicBezTo>
                    <a:pt x="9479" y="40"/>
                    <a:pt x="9498" y="256"/>
                    <a:pt x="9628" y="296"/>
                  </a:cubicBezTo>
                  <a:cubicBezTo>
                    <a:pt x="9750" y="333"/>
                    <a:pt x="9879" y="393"/>
                    <a:pt x="10003" y="453"/>
                  </a:cubicBezTo>
                  <a:cubicBezTo>
                    <a:pt x="9949" y="492"/>
                    <a:pt x="9910" y="550"/>
                    <a:pt x="9908" y="629"/>
                  </a:cubicBezTo>
                  <a:cubicBezTo>
                    <a:pt x="9826" y="2876"/>
                    <a:pt x="7853" y="3741"/>
                    <a:pt x="5904" y="4119"/>
                  </a:cubicBezTo>
                  <a:cubicBezTo>
                    <a:pt x="5593" y="4180"/>
                    <a:pt x="5299" y="4208"/>
                    <a:pt x="5021" y="4208"/>
                  </a:cubicBezTo>
                  <a:cubicBezTo>
                    <a:pt x="3396" y="4208"/>
                    <a:pt x="2260" y="3274"/>
                    <a:pt x="833" y="2542"/>
                  </a:cubicBezTo>
                  <a:cubicBezTo>
                    <a:pt x="876" y="2491"/>
                    <a:pt x="919" y="2441"/>
                    <a:pt x="960" y="2389"/>
                  </a:cubicBezTo>
                  <a:cubicBezTo>
                    <a:pt x="1117" y="2193"/>
                    <a:pt x="1370" y="1925"/>
                    <a:pt x="1169" y="1678"/>
                  </a:cubicBezTo>
                  <a:cubicBezTo>
                    <a:pt x="1136" y="1637"/>
                    <a:pt x="1092" y="1621"/>
                    <a:pt x="1046" y="1621"/>
                  </a:cubicBezTo>
                  <a:cubicBezTo>
                    <a:pt x="992" y="1621"/>
                    <a:pt x="935" y="1645"/>
                    <a:pt x="895" y="1678"/>
                  </a:cubicBezTo>
                  <a:cubicBezTo>
                    <a:pt x="737" y="1803"/>
                    <a:pt x="655" y="2049"/>
                    <a:pt x="546" y="2218"/>
                  </a:cubicBezTo>
                  <a:cubicBezTo>
                    <a:pt x="516" y="2263"/>
                    <a:pt x="482" y="2308"/>
                    <a:pt x="452" y="2355"/>
                  </a:cubicBezTo>
                  <a:cubicBezTo>
                    <a:pt x="437" y="2349"/>
                    <a:pt x="422" y="2346"/>
                    <a:pt x="407" y="2346"/>
                  </a:cubicBezTo>
                  <a:cubicBezTo>
                    <a:pt x="326" y="2346"/>
                    <a:pt x="244" y="2423"/>
                    <a:pt x="303" y="2505"/>
                  </a:cubicBezTo>
                  <a:cubicBezTo>
                    <a:pt x="310" y="2515"/>
                    <a:pt x="319" y="2525"/>
                    <a:pt x="326" y="2533"/>
                  </a:cubicBezTo>
                  <a:cubicBezTo>
                    <a:pt x="232" y="2668"/>
                    <a:pt x="139" y="2801"/>
                    <a:pt x="53" y="2941"/>
                  </a:cubicBezTo>
                  <a:cubicBezTo>
                    <a:pt x="1" y="3026"/>
                    <a:pt x="76" y="3130"/>
                    <a:pt x="163" y="3130"/>
                  </a:cubicBezTo>
                  <a:cubicBezTo>
                    <a:pt x="183" y="3130"/>
                    <a:pt x="204" y="3125"/>
                    <a:pt x="224" y="3112"/>
                  </a:cubicBezTo>
                  <a:cubicBezTo>
                    <a:pt x="346" y="3035"/>
                    <a:pt x="456" y="2939"/>
                    <a:pt x="562" y="2835"/>
                  </a:cubicBezTo>
                  <a:cubicBezTo>
                    <a:pt x="1686" y="4157"/>
                    <a:pt x="3421" y="4763"/>
                    <a:pt x="5128" y="4763"/>
                  </a:cubicBezTo>
                  <a:cubicBezTo>
                    <a:pt x="5576" y="4763"/>
                    <a:pt x="6022" y="4721"/>
                    <a:pt x="6456" y="4639"/>
                  </a:cubicBezTo>
                  <a:cubicBezTo>
                    <a:pt x="8339" y="4284"/>
                    <a:pt x="10872" y="2896"/>
                    <a:pt x="10385" y="647"/>
                  </a:cubicBezTo>
                  <a:lnTo>
                    <a:pt x="10385" y="647"/>
                  </a:lnTo>
                  <a:cubicBezTo>
                    <a:pt x="10486" y="703"/>
                    <a:pt x="10592" y="749"/>
                    <a:pt x="10699" y="753"/>
                  </a:cubicBezTo>
                  <a:cubicBezTo>
                    <a:pt x="10703" y="753"/>
                    <a:pt x="10706" y="753"/>
                    <a:pt x="10710" y="753"/>
                  </a:cubicBezTo>
                  <a:cubicBezTo>
                    <a:pt x="10862" y="753"/>
                    <a:pt x="10939" y="577"/>
                    <a:pt x="10872" y="447"/>
                  </a:cubicBezTo>
                  <a:cubicBezTo>
                    <a:pt x="10768" y="240"/>
                    <a:pt x="10435" y="167"/>
                    <a:pt x="10233" y="97"/>
                  </a:cubicBezTo>
                  <a:cubicBezTo>
                    <a:pt x="10080" y="45"/>
                    <a:pt x="9926" y="0"/>
                    <a:pt x="9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322150" y="1868475"/>
              <a:ext cx="16950" cy="56075"/>
            </a:xfrm>
            <a:custGeom>
              <a:avLst/>
              <a:gdLst/>
              <a:ahLst/>
              <a:cxnLst/>
              <a:rect l="l" t="t" r="r" b="b"/>
              <a:pathLst>
                <a:path w="678" h="2243" extrusionOk="0">
                  <a:moveTo>
                    <a:pt x="317" y="0"/>
                  </a:moveTo>
                  <a:cubicBezTo>
                    <a:pt x="223" y="0"/>
                    <a:pt x="129" y="59"/>
                    <a:pt x="93" y="164"/>
                  </a:cubicBezTo>
                  <a:cubicBezTo>
                    <a:pt x="0" y="442"/>
                    <a:pt x="99" y="744"/>
                    <a:pt x="122" y="1034"/>
                  </a:cubicBezTo>
                  <a:cubicBezTo>
                    <a:pt x="149" y="1371"/>
                    <a:pt x="152" y="1711"/>
                    <a:pt x="192" y="2048"/>
                  </a:cubicBezTo>
                  <a:cubicBezTo>
                    <a:pt x="207" y="2178"/>
                    <a:pt x="300" y="2242"/>
                    <a:pt x="393" y="2242"/>
                  </a:cubicBezTo>
                  <a:cubicBezTo>
                    <a:pt x="486" y="2242"/>
                    <a:pt x="578" y="2178"/>
                    <a:pt x="593" y="2048"/>
                  </a:cubicBezTo>
                  <a:cubicBezTo>
                    <a:pt x="632" y="1713"/>
                    <a:pt x="635" y="1373"/>
                    <a:pt x="632" y="1034"/>
                  </a:cubicBezTo>
                  <a:cubicBezTo>
                    <a:pt x="632" y="727"/>
                    <a:pt x="678" y="380"/>
                    <a:pt x="509" y="111"/>
                  </a:cubicBezTo>
                  <a:cubicBezTo>
                    <a:pt x="463" y="35"/>
                    <a:pt x="390" y="0"/>
                    <a:pt x="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374125" y="1851975"/>
              <a:ext cx="30775" cy="63175"/>
            </a:xfrm>
            <a:custGeom>
              <a:avLst/>
              <a:gdLst/>
              <a:ahLst/>
              <a:cxnLst/>
              <a:rect l="l" t="t" r="r" b="b"/>
              <a:pathLst>
                <a:path w="1231" h="2527" extrusionOk="0">
                  <a:moveTo>
                    <a:pt x="938" y="1"/>
                  </a:moveTo>
                  <a:cubicBezTo>
                    <a:pt x="868" y="1"/>
                    <a:pt x="796" y="25"/>
                    <a:pt x="746" y="71"/>
                  </a:cubicBezTo>
                  <a:cubicBezTo>
                    <a:pt x="501" y="295"/>
                    <a:pt x="423" y="738"/>
                    <a:pt x="321" y="1044"/>
                  </a:cubicBezTo>
                  <a:cubicBezTo>
                    <a:pt x="192" y="1421"/>
                    <a:pt x="0" y="1888"/>
                    <a:pt x="52" y="2294"/>
                  </a:cubicBezTo>
                  <a:cubicBezTo>
                    <a:pt x="71" y="2435"/>
                    <a:pt x="197" y="2527"/>
                    <a:pt x="314" y="2527"/>
                  </a:cubicBezTo>
                  <a:cubicBezTo>
                    <a:pt x="402" y="2527"/>
                    <a:pt x="484" y="2476"/>
                    <a:pt x="515" y="2357"/>
                  </a:cubicBezTo>
                  <a:cubicBezTo>
                    <a:pt x="615" y="1961"/>
                    <a:pt x="739" y="1580"/>
                    <a:pt x="885" y="1200"/>
                  </a:cubicBezTo>
                  <a:cubicBezTo>
                    <a:pt x="1003" y="880"/>
                    <a:pt x="1231" y="532"/>
                    <a:pt x="1175" y="182"/>
                  </a:cubicBezTo>
                  <a:cubicBezTo>
                    <a:pt x="1156" y="59"/>
                    <a:pt x="1048"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463125" y="1668875"/>
              <a:ext cx="204600" cy="413100"/>
            </a:xfrm>
            <a:custGeom>
              <a:avLst/>
              <a:gdLst/>
              <a:ahLst/>
              <a:cxnLst/>
              <a:rect l="l" t="t" r="r" b="b"/>
              <a:pathLst>
                <a:path w="8184" h="16524" extrusionOk="0">
                  <a:moveTo>
                    <a:pt x="2741" y="0"/>
                  </a:moveTo>
                  <a:cubicBezTo>
                    <a:pt x="2447" y="0"/>
                    <a:pt x="2183" y="117"/>
                    <a:pt x="2016" y="415"/>
                  </a:cubicBezTo>
                  <a:cubicBezTo>
                    <a:pt x="1946" y="538"/>
                    <a:pt x="2025" y="741"/>
                    <a:pt x="2182" y="741"/>
                  </a:cubicBezTo>
                  <a:cubicBezTo>
                    <a:pt x="2189" y="741"/>
                    <a:pt x="2197" y="740"/>
                    <a:pt x="2204" y="739"/>
                  </a:cubicBezTo>
                  <a:cubicBezTo>
                    <a:pt x="2423" y="714"/>
                    <a:pt x="2626" y="631"/>
                    <a:pt x="2842" y="631"/>
                  </a:cubicBezTo>
                  <a:cubicBezTo>
                    <a:pt x="2883" y="631"/>
                    <a:pt x="2924" y="634"/>
                    <a:pt x="2966" y="641"/>
                  </a:cubicBezTo>
                  <a:cubicBezTo>
                    <a:pt x="3266" y="689"/>
                    <a:pt x="3513" y="888"/>
                    <a:pt x="3713" y="1104"/>
                  </a:cubicBezTo>
                  <a:cubicBezTo>
                    <a:pt x="4186" y="1618"/>
                    <a:pt x="4028" y="2391"/>
                    <a:pt x="3443" y="2725"/>
                  </a:cubicBezTo>
                  <a:cubicBezTo>
                    <a:pt x="3262" y="2829"/>
                    <a:pt x="3050" y="2874"/>
                    <a:pt x="2834" y="2874"/>
                  </a:cubicBezTo>
                  <a:cubicBezTo>
                    <a:pt x="2551" y="2874"/>
                    <a:pt x="2262" y="2798"/>
                    <a:pt x="2029" y="2680"/>
                  </a:cubicBezTo>
                  <a:cubicBezTo>
                    <a:pt x="1731" y="2527"/>
                    <a:pt x="1621" y="2345"/>
                    <a:pt x="1600" y="2124"/>
                  </a:cubicBezTo>
                  <a:cubicBezTo>
                    <a:pt x="1601" y="2117"/>
                    <a:pt x="1606" y="2112"/>
                    <a:pt x="1606" y="2105"/>
                  </a:cubicBezTo>
                  <a:cubicBezTo>
                    <a:pt x="1607" y="2094"/>
                    <a:pt x="1601" y="2084"/>
                    <a:pt x="1594" y="2080"/>
                  </a:cubicBezTo>
                  <a:cubicBezTo>
                    <a:pt x="1589" y="1931"/>
                    <a:pt x="1620" y="1765"/>
                    <a:pt x="1664" y="1579"/>
                  </a:cubicBezTo>
                  <a:cubicBezTo>
                    <a:pt x="1680" y="1516"/>
                    <a:pt x="1629" y="1453"/>
                    <a:pt x="1569" y="1453"/>
                  </a:cubicBezTo>
                  <a:cubicBezTo>
                    <a:pt x="1553" y="1453"/>
                    <a:pt x="1536" y="1457"/>
                    <a:pt x="1520" y="1468"/>
                  </a:cubicBezTo>
                  <a:cubicBezTo>
                    <a:pt x="908" y="1860"/>
                    <a:pt x="1134" y="2658"/>
                    <a:pt x="1627" y="3034"/>
                  </a:cubicBezTo>
                  <a:cubicBezTo>
                    <a:pt x="1971" y="3297"/>
                    <a:pt x="2403" y="3428"/>
                    <a:pt x="2835" y="3428"/>
                  </a:cubicBezTo>
                  <a:cubicBezTo>
                    <a:pt x="3177" y="3428"/>
                    <a:pt x="3519" y="3346"/>
                    <a:pt x="3817" y="3183"/>
                  </a:cubicBezTo>
                  <a:cubicBezTo>
                    <a:pt x="3938" y="3117"/>
                    <a:pt x="4039" y="3035"/>
                    <a:pt x="4130" y="2948"/>
                  </a:cubicBezTo>
                  <a:cubicBezTo>
                    <a:pt x="4492" y="3513"/>
                    <a:pt x="5209" y="3998"/>
                    <a:pt x="5581" y="4484"/>
                  </a:cubicBezTo>
                  <a:cubicBezTo>
                    <a:pt x="6778" y="6046"/>
                    <a:pt x="7128" y="8292"/>
                    <a:pt x="6538" y="10147"/>
                  </a:cubicBezTo>
                  <a:cubicBezTo>
                    <a:pt x="5804" y="12450"/>
                    <a:pt x="3600" y="15969"/>
                    <a:pt x="866" y="15969"/>
                  </a:cubicBezTo>
                  <a:cubicBezTo>
                    <a:pt x="699" y="15969"/>
                    <a:pt x="531" y="15956"/>
                    <a:pt x="361" y="15929"/>
                  </a:cubicBezTo>
                  <a:cubicBezTo>
                    <a:pt x="346" y="15927"/>
                    <a:pt x="331" y="15926"/>
                    <a:pt x="317" y="15926"/>
                  </a:cubicBezTo>
                  <a:cubicBezTo>
                    <a:pt x="80" y="15926"/>
                    <a:pt x="0" y="16250"/>
                    <a:pt x="247" y="16342"/>
                  </a:cubicBezTo>
                  <a:cubicBezTo>
                    <a:pt x="589" y="16466"/>
                    <a:pt x="926" y="16523"/>
                    <a:pt x="1255" y="16523"/>
                  </a:cubicBezTo>
                  <a:cubicBezTo>
                    <a:pt x="3837" y="16523"/>
                    <a:pt x="5972" y="13026"/>
                    <a:pt x="6858" y="11057"/>
                  </a:cubicBezTo>
                  <a:cubicBezTo>
                    <a:pt x="8184" y="8106"/>
                    <a:pt x="7094" y="4337"/>
                    <a:pt x="4476" y="2420"/>
                  </a:cubicBezTo>
                  <a:cubicBezTo>
                    <a:pt x="4665" y="1911"/>
                    <a:pt x="4580" y="1302"/>
                    <a:pt x="4259" y="834"/>
                  </a:cubicBezTo>
                  <a:cubicBezTo>
                    <a:pt x="3988" y="440"/>
                    <a:pt x="3311" y="0"/>
                    <a:pt x="2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85"/>
        <p:cNvGrpSpPr/>
        <p:nvPr/>
      </p:nvGrpSpPr>
      <p:grpSpPr>
        <a:xfrm>
          <a:off x="0" y="0"/>
          <a:ext cx="0" cy="0"/>
          <a:chOff x="0" y="0"/>
          <a:chExt cx="0" cy="0"/>
        </a:xfrm>
      </p:grpSpPr>
      <p:pic>
        <p:nvPicPr>
          <p:cNvPr id="286" name="Google Shape;286;p13"/>
          <p:cNvPicPr preferRelativeResize="0"/>
          <p:nvPr/>
        </p:nvPicPr>
        <p:blipFill>
          <a:blip r:embed="rId2">
            <a:alphaModFix/>
          </a:blip>
          <a:stretch>
            <a:fillRect/>
          </a:stretch>
        </p:blipFill>
        <p:spPr>
          <a:xfrm>
            <a:off x="1" y="0"/>
            <a:ext cx="9144003" cy="5143501"/>
          </a:xfrm>
          <a:prstGeom prst="rect">
            <a:avLst/>
          </a:prstGeom>
          <a:noFill/>
          <a:ln>
            <a:noFill/>
          </a:ln>
        </p:spPr>
      </p:pic>
      <p:sp>
        <p:nvSpPr>
          <p:cNvPr id="287" name="Google Shape;287;p13"/>
          <p:cNvSpPr/>
          <p:nvPr/>
        </p:nvSpPr>
        <p:spPr>
          <a:xfrm>
            <a:off x="720000" y="540000"/>
            <a:ext cx="7704000" cy="5643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txBox="1">
            <a:spLocks noGrp="1"/>
          </p:cNvSpPr>
          <p:nvPr>
            <p:ph type="title"/>
          </p:nvPr>
        </p:nvSpPr>
        <p:spPr>
          <a:xfrm>
            <a:off x="720000" y="3343639"/>
            <a:ext cx="1866300" cy="670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89" name="Google Shape;289;p13"/>
          <p:cNvSpPr txBox="1">
            <a:spLocks noGrp="1"/>
          </p:cNvSpPr>
          <p:nvPr>
            <p:ph type="title" idx="2" hasCustomPrompt="1"/>
          </p:nvPr>
        </p:nvSpPr>
        <p:spPr>
          <a:xfrm>
            <a:off x="1143834" y="1434975"/>
            <a:ext cx="1018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90" name="Google Shape;290;p13"/>
          <p:cNvSpPr txBox="1">
            <a:spLocks noGrp="1"/>
          </p:cNvSpPr>
          <p:nvPr>
            <p:ph type="subTitle" idx="1"/>
          </p:nvPr>
        </p:nvSpPr>
        <p:spPr>
          <a:xfrm>
            <a:off x="720000" y="4118700"/>
            <a:ext cx="186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1" name="Google Shape;291;p13"/>
          <p:cNvSpPr txBox="1">
            <a:spLocks noGrp="1"/>
          </p:cNvSpPr>
          <p:nvPr>
            <p:ph type="title" idx="3"/>
          </p:nvPr>
        </p:nvSpPr>
        <p:spPr>
          <a:xfrm>
            <a:off x="2665900" y="3343639"/>
            <a:ext cx="1866300" cy="670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92" name="Google Shape;292;p13"/>
          <p:cNvSpPr txBox="1">
            <a:spLocks noGrp="1"/>
          </p:cNvSpPr>
          <p:nvPr>
            <p:ph type="title" idx="4" hasCustomPrompt="1"/>
          </p:nvPr>
        </p:nvSpPr>
        <p:spPr>
          <a:xfrm>
            <a:off x="3089734" y="1434975"/>
            <a:ext cx="1018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93" name="Google Shape;293;p13"/>
          <p:cNvSpPr txBox="1">
            <a:spLocks noGrp="1"/>
          </p:cNvSpPr>
          <p:nvPr>
            <p:ph type="subTitle" idx="5"/>
          </p:nvPr>
        </p:nvSpPr>
        <p:spPr>
          <a:xfrm>
            <a:off x="2665900" y="4118700"/>
            <a:ext cx="186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 name="Google Shape;294;p13"/>
          <p:cNvSpPr txBox="1">
            <a:spLocks noGrp="1"/>
          </p:cNvSpPr>
          <p:nvPr>
            <p:ph type="title" idx="6"/>
          </p:nvPr>
        </p:nvSpPr>
        <p:spPr>
          <a:xfrm>
            <a:off x="4611800" y="3343639"/>
            <a:ext cx="1866300" cy="670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95" name="Google Shape;295;p13"/>
          <p:cNvSpPr txBox="1">
            <a:spLocks noGrp="1"/>
          </p:cNvSpPr>
          <p:nvPr>
            <p:ph type="title" idx="7" hasCustomPrompt="1"/>
          </p:nvPr>
        </p:nvSpPr>
        <p:spPr>
          <a:xfrm>
            <a:off x="5035634" y="1434975"/>
            <a:ext cx="1018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96" name="Google Shape;296;p13"/>
          <p:cNvSpPr txBox="1">
            <a:spLocks noGrp="1"/>
          </p:cNvSpPr>
          <p:nvPr>
            <p:ph type="subTitle" idx="8"/>
          </p:nvPr>
        </p:nvSpPr>
        <p:spPr>
          <a:xfrm>
            <a:off x="4611800" y="4118700"/>
            <a:ext cx="186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7" name="Google Shape;297;p13"/>
          <p:cNvSpPr txBox="1">
            <a:spLocks noGrp="1"/>
          </p:cNvSpPr>
          <p:nvPr>
            <p:ph type="title" idx="9"/>
          </p:nvPr>
        </p:nvSpPr>
        <p:spPr>
          <a:xfrm>
            <a:off x="6557700" y="3343639"/>
            <a:ext cx="1866300" cy="670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98" name="Google Shape;298;p13"/>
          <p:cNvSpPr txBox="1">
            <a:spLocks noGrp="1"/>
          </p:cNvSpPr>
          <p:nvPr>
            <p:ph type="title" idx="13" hasCustomPrompt="1"/>
          </p:nvPr>
        </p:nvSpPr>
        <p:spPr>
          <a:xfrm>
            <a:off x="6981534" y="1434975"/>
            <a:ext cx="1018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99" name="Google Shape;299;p13"/>
          <p:cNvSpPr txBox="1">
            <a:spLocks noGrp="1"/>
          </p:cNvSpPr>
          <p:nvPr>
            <p:ph type="subTitle" idx="14"/>
          </p:nvPr>
        </p:nvSpPr>
        <p:spPr>
          <a:xfrm>
            <a:off x="6557700" y="4118700"/>
            <a:ext cx="186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0" name="Google Shape;300;p13"/>
          <p:cNvSpPr txBox="1">
            <a:spLocks noGrp="1"/>
          </p:cNvSpPr>
          <p:nvPr>
            <p:ph type="title" idx="15"/>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1" name="Google Shape;301;p13"/>
          <p:cNvGrpSpPr/>
          <p:nvPr/>
        </p:nvGrpSpPr>
        <p:grpSpPr>
          <a:xfrm>
            <a:off x="6304052" y="188113"/>
            <a:ext cx="1259452" cy="1243820"/>
            <a:chOff x="6304052" y="188113"/>
            <a:chExt cx="1259452" cy="1243820"/>
          </a:xfrm>
        </p:grpSpPr>
        <p:sp>
          <p:nvSpPr>
            <p:cNvPr id="302" name="Google Shape;302;p13"/>
            <p:cNvSpPr/>
            <p:nvPr/>
          </p:nvSpPr>
          <p:spPr>
            <a:xfrm rot="-2567246">
              <a:off x="6419350" y="438750"/>
              <a:ext cx="1028855" cy="742546"/>
            </a:xfrm>
            <a:custGeom>
              <a:avLst/>
              <a:gdLst/>
              <a:ahLst/>
              <a:cxnLst/>
              <a:rect l="l" t="t" r="r" b="b"/>
              <a:pathLst>
                <a:path w="41153" h="29701" extrusionOk="0">
                  <a:moveTo>
                    <a:pt x="24428" y="1531"/>
                  </a:moveTo>
                  <a:lnTo>
                    <a:pt x="24428" y="1531"/>
                  </a:lnTo>
                  <a:cubicBezTo>
                    <a:pt x="27129" y="3383"/>
                    <a:pt x="37975" y="12825"/>
                    <a:pt x="39666" y="14824"/>
                  </a:cubicBezTo>
                  <a:cubicBezTo>
                    <a:pt x="37993" y="16724"/>
                    <a:pt x="28230" y="25773"/>
                    <a:pt x="25477" y="28006"/>
                  </a:cubicBezTo>
                  <a:cubicBezTo>
                    <a:pt x="25416" y="26553"/>
                    <a:pt x="25417" y="23533"/>
                    <a:pt x="25463" y="20764"/>
                  </a:cubicBezTo>
                  <a:cubicBezTo>
                    <a:pt x="25465" y="20594"/>
                    <a:pt x="25399" y="20430"/>
                    <a:pt x="25277" y="20311"/>
                  </a:cubicBezTo>
                  <a:cubicBezTo>
                    <a:pt x="25162" y="20197"/>
                    <a:pt x="25004" y="20133"/>
                    <a:pt x="24842" y="20133"/>
                  </a:cubicBezTo>
                  <a:cubicBezTo>
                    <a:pt x="24838" y="20133"/>
                    <a:pt x="24835" y="20133"/>
                    <a:pt x="24831" y="20133"/>
                  </a:cubicBezTo>
                  <a:cubicBezTo>
                    <a:pt x="24828" y="20133"/>
                    <a:pt x="24824" y="20133"/>
                    <a:pt x="24820" y="20132"/>
                  </a:cubicBezTo>
                  <a:lnTo>
                    <a:pt x="1243" y="20956"/>
                  </a:lnTo>
                  <a:lnTo>
                    <a:pt x="1243" y="9793"/>
                  </a:lnTo>
                  <a:cubicBezTo>
                    <a:pt x="4035" y="9708"/>
                    <a:pt x="7590" y="9680"/>
                    <a:pt x="11057" y="9680"/>
                  </a:cubicBezTo>
                  <a:cubicBezTo>
                    <a:pt x="17654" y="9680"/>
                    <a:pt x="23932" y="9781"/>
                    <a:pt x="24029" y="9782"/>
                  </a:cubicBezTo>
                  <a:cubicBezTo>
                    <a:pt x="24034" y="9782"/>
                    <a:pt x="24039" y="9783"/>
                    <a:pt x="24044" y="9783"/>
                  </a:cubicBezTo>
                  <a:cubicBezTo>
                    <a:pt x="24212" y="9783"/>
                    <a:pt x="24368" y="9714"/>
                    <a:pt x="24484" y="9595"/>
                  </a:cubicBezTo>
                  <a:cubicBezTo>
                    <a:pt x="24602" y="9473"/>
                    <a:pt x="24667" y="9307"/>
                    <a:pt x="24661" y="9137"/>
                  </a:cubicBezTo>
                  <a:cubicBezTo>
                    <a:pt x="24646" y="8776"/>
                    <a:pt x="24621" y="8272"/>
                    <a:pt x="24591" y="7687"/>
                  </a:cubicBezTo>
                  <a:cubicBezTo>
                    <a:pt x="24513" y="6159"/>
                    <a:pt x="24350" y="2916"/>
                    <a:pt x="24428" y="1531"/>
                  </a:cubicBezTo>
                  <a:close/>
                  <a:moveTo>
                    <a:pt x="24023" y="1"/>
                  </a:moveTo>
                  <a:cubicBezTo>
                    <a:pt x="23887" y="1"/>
                    <a:pt x="23747" y="38"/>
                    <a:pt x="23614" y="139"/>
                  </a:cubicBezTo>
                  <a:cubicBezTo>
                    <a:pt x="23152" y="491"/>
                    <a:pt x="23019" y="1198"/>
                    <a:pt x="23351" y="7751"/>
                  </a:cubicBezTo>
                  <a:cubicBezTo>
                    <a:pt x="23365" y="8033"/>
                    <a:pt x="23379" y="8295"/>
                    <a:pt x="23390" y="8532"/>
                  </a:cubicBezTo>
                  <a:cubicBezTo>
                    <a:pt x="21601" y="8506"/>
                    <a:pt x="16439" y="8439"/>
                    <a:pt x="11060" y="8439"/>
                  </a:cubicBezTo>
                  <a:cubicBezTo>
                    <a:pt x="7326" y="8439"/>
                    <a:pt x="3487" y="8471"/>
                    <a:pt x="600" y="8572"/>
                  </a:cubicBezTo>
                  <a:cubicBezTo>
                    <a:pt x="264" y="8584"/>
                    <a:pt x="0" y="8859"/>
                    <a:pt x="0" y="9194"/>
                  </a:cubicBezTo>
                  <a:lnTo>
                    <a:pt x="0" y="21602"/>
                  </a:lnTo>
                  <a:cubicBezTo>
                    <a:pt x="0" y="21771"/>
                    <a:pt x="68" y="21932"/>
                    <a:pt x="190" y="22049"/>
                  </a:cubicBezTo>
                  <a:cubicBezTo>
                    <a:pt x="308" y="22162"/>
                    <a:pt x="463" y="22223"/>
                    <a:pt x="626" y="22223"/>
                  </a:cubicBezTo>
                  <a:cubicBezTo>
                    <a:pt x="632" y="22223"/>
                    <a:pt x="637" y="22223"/>
                    <a:pt x="643" y="22223"/>
                  </a:cubicBezTo>
                  <a:lnTo>
                    <a:pt x="24211" y="21398"/>
                  </a:lnTo>
                  <a:lnTo>
                    <a:pt x="24211" y="21398"/>
                  </a:lnTo>
                  <a:cubicBezTo>
                    <a:pt x="24090" y="29287"/>
                    <a:pt x="24305" y="29405"/>
                    <a:pt x="24685" y="29618"/>
                  </a:cubicBezTo>
                  <a:cubicBezTo>
                    <a:pt x="24762" y="29662"/>
                    <a:pt x="24868" y="29700"/>
                    <a:pt x="25001" y="29700"/>
                  </a:cubicBezTo>
                  <a:cubicBezTo>
                    <a:pt x="25107" y="29700"/>
                    <a:pt x="25230" y="29675"/>
                    <a:pt x="25367" y="29605"/>
                  </a:cubicBezTo>
                  <a:cubicBezTo>
                    <a:pt x="26385" y="29105"/>
                    <a:pt x="31991" y="23913"/>
                    <a:pt x="33685" y="22334"/>
                  </a:cubicBezTo>
                  <a:cubicBezTo>
                    <a:pt x="40943" y="15567"/>
                    <a:pt x="41000" y="15176"/>
                    <a:pt x="41036" y="14943"/>
                  </a:cubicBezTo>
                  <a:cubicBezTo>
                    <a:pt x="41093" y="14554"/>
                    <a:pt x="41152" y="14152"/>
                    <a:pt x="33850" y="7718"/>
                  </a:cubicBezTo>
                  <a:cubicBezTo>
                    <a:pt x="30561" y="4818"/>
                    <a:pt x="26200" y="1125"/>
                    <a:pt x="24732" y="258"/>
                  </a:cubicBezTo>
                  <a:cubicBezTo>
                    <a:pt x="24565" y="157"/>
                    <a:pt x="24301" y="1"/>
                    <a:pt x="24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rot="-2567246">
              <a:off x="6419350" y="438750"/>
              <a:ext cx="1028855" cy="742546"/>
            </a:xfrm>
            <a:custGeom>
              <a:avLst/>
              <a:gdLst/>
              <a:ahLst/>
              <a:cxnLst/>
              <a:rect l="l" t="t" r="r" b="b"/>
              <a:pathLst>
                <a:path w="41153" h="29701" extrusionOk="0">
                  <a:moveTo>
                    <a:pt x="24428" y="1531"/>
                  </a:moveTo>
                  <a:lnTo>
                    <a:pt x="24428" y="1531"/>
                  </a:lnTo>
                  <a:cubicBezTo>
                    <a:pt x="27129" y="3383"/>
                    <a:pt x="37975" y="12825"/>
                    <a:pt x="39666" y="14824"/>
                  </a:cubicBezTo>
                  <a:cubicBezTo>
                    <a:pt x="37993" y="16724"/>
                    <a:pt x="28230" y="25773"/>
                    <a:pt x="25477" y="28006"/>
                  </a:cubicBezTo>
                  <a:cubicBezTo>
                    <a:pt x="25416" y="26553"/>
                    <a:pt x="25417" y="23533"/>
                    <a:pt x="25463" y="20764"/>
                  </a:cubicBezTo>
                  <a:cubicBezTo>
                    <a:pt x="25465" y="20594"/>
                    <a:pt x="25399" y="20430"/>
                    <a:pt x="25277" y="20311"/>
                  </a:cubicBezTo>
                  <a:cubicBezTo>
                    <a:pt x="25162" y="20197"/>
                    <a:pt x="25004" y="20133"/>
                    <a:pt x="24842" y="20133"/>
                  </a:cubicBezTo>
                  <a:cubicBezTo>
                    <a:pt x="24838" y="20133"/>
                    <a:pt x="24835" y="20133"/>
                    <a:pt x="24831" y="20133"/>
                  </a:cubicBezTo>
                  <a:cubicBezTo>
                    <a:pt x="24828" y="20133"/>
                    <a:pt x="24824" y="20133"/>
                    <a:pt x="24820" y="20132"/>
                  </a:cubicBezTo>
                  <a:lnTo>
                    <a:pt x="1243" y="20956"/>
                  </a:lnTo>
                  <a:lnTo>
                    <a:pt x="1243" y="9793"/>
                  </a:lnTo>
                  <a:cubicBezTo>
                    <a:pt x="4035" y="9708"/>
                    <a:pt x="7590" y="9680"/>
                    <a:pt x="11057" y="9680"/>
                  </a:cubicBezTo>
                  <a:cubicBezTo>
                    <a:pt x="17654" y="9680"/>
                    <a:pt x="23932" y="9781"/>
                    <a:pt x="24029" y="9782"/>
                  </a:cubicBezTo>
                  <a:cubicBezTo>
                    <a:pt x="24034" y="9782"/>
                    <a:pt x="24039" y="9783"/>
                    <a:pt x="24044" y="9783"/>
                  </a:cubicBezTo>
                  <a:cubicBezTo>
                    <a:pt x="24212" y="9783"/>
                    <a:pt x="24368" y="9714"/>
                    <a:pt x="24484" y="9595"/>
                  </a:cubicBezTo>
                  <a:cubicBezTo>
                    <a:pt x="24602" y="9473"/>
                    <a:pt x="24667" y="9307"/>
                    <a:pt x="24661" y="9137"/>
                  </a:cubicBezTo>
                  <a:cubicBezTo>
                    <a:pt x="24646" y="8776"/>
                    <a:pt x="24621" y="8272"/>
                    <a:pt x="24591" y="7687"/>
                  </a:cubicBezTo>
                  <a:cubicBezTo>
                    <a:pt x="24513" y="6159"/>
                    <a:pt x="24350" y="2916"/>
                    <a:pt x="24428" y="1531"/>
                  </a:cubicBezTo>
                  <a:close/>
                  <a:moveTo>
                    <a:pt x="24023" y="1"/>
                  </a:moveTo>
                  <a:cubicBezTo>
                    <a:pt x="23887" y="1"/>
                    <a:pt x="23747" y="38"/>
                    <a:pt x="23614" y="139"/>
                  </a:cubicBezTo>
                  <a:cubicBezTo>
                    <a:pt x="23152" y="491"/>
                    <a:pt x="23019" y="1198"/>
                    <a:pt x="23351" y="7751"/>
                  </a:cubicBezTo>
                  <a:cubicBezTo>
                    <a:pt x="23365" y="8033"/>
                    <a:pt x="23379" y="8295"/>
                    <a:pt x="23390" y="8532"/>
                  </a:cubicBezTo>
                  <a:cubicBezTo>
                    <a:pt x="21601" y="8506"/>
                    <a:pt x="16439" y="8439"/>
                    <a:pt x="11060" y="8439"/>
                  </a:cubicBezTo>
                  <a:cubicBezTo>
                    <a:pt x="7326" y="8439"/>
                    <a:pt x="3487" y="8471"/>
                    <a:pt x="600" y="8572"/>
                  </a:cubicBezTo>
                  <a:cubicBezTo>
                    <a:pt x="264" y="8584"/>
                    <a:pt x="0" y="8859"/>
                    <a:pt x="0" y="9194"/>
                  </a:cubicBezTo>
                  <a:lnTo>
                    <a:pt x="0" y="21602"/>
                  </a:lnTo>
                  <a:cubicBezTo>
                    <a:pt x="0" y="21771"/>
                    <a:pt x="68" y="21932"/>
                    <a:pt x="190" y="22049"/>
                  </a:cubicBezTo>
                  <a:cubicBezTo>
                    <a:pt x="308" y="22162"/>
                    <a:pt x="463" y="22223"/>
                    <a:pt x="626" y="22223"/>
                  </a:cubicBezTo>
                  <a:cubicBezTo>
                    <a:pt x="632" y="22223"/>
                    <a:pt x="637" y="22223"/>
                    <a:pt x="643" y="22223"/>
                  </a:cubicBezTo>
                  <a:lnTo>
                    <a:pt x="24211" y="21398"/>
                  </a:lnTo>
                  <a:lnTo>
                    <a:pt x="24211" y="21398"/>
                  </a:lnTo>
                  <a:cubicBezTo>
                    <a:pt x="24090" y="29287"/>
                    <a:pt x="24305" y="29405"/>
                    <a:pt x="24685" y="29618"/>
                  </a:cubicBezTo>
                  <a:cubicBezTo>
                    <a:pt x="24762" y="29662"/>
                    <a:pt x="24868" y="29700"/>
                    <a:pt x="25001" y="29700"/>
                  </a:cubicBezTo>
                  <a:cubicBezTo>
                    <a:pt x="25107" y="29700"/>
                    <a:pt x="25230" y="29675"/>
                    <a:pt x="25367" y="29605"/>
                  </a:cubicBezTo>
                  <a:cubicBezTo>
                    <a:pt x="26385" y="29105"/>
                    <a:pt x="31991" y="23913"/>
                    <a:pt x="33685" y="22334"/>
                  </a:cubicBezTo>
                  <a:cubicBezTo>
                    <a:pt x="40943" y="15567"/>
                    <a:pt x="41000" y="15176"/>
                    <a:pt x="41036" y="14943"/>
                  </a:cubicBezTo>
                  <a:cubicBezTo>
                    <a:pt x="41093" y="14554"/>
                    <a:pt x="41152" y="14152"/>
                    <a:pt x="33850" y="7718"/>
                  </a:cubicBezTo>
                  <a:cubicBezTo>
                    <a:pt x="30561" y="4818"/>
                    <a:pt x="26200" y="1125"/>
                    <a:pt x="24732" y="258"/>
                  </a:cubicBezTo>
                  <a:cubicBezTo>
                    <a:pt x="24565" y="157"/>
                    <a:pt x="24301" y="1"/>
                    <a:pt x="24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rot="-2567246">
              <a:off x="6470902" y="529747"/>
              <a:ext cx="905726" cy="570841"/>
            </a:xfrm>
            <a:custGeom>
              <a:avLst/>
              <a:gdLst/>
              <a:ahLst/>
              <a:cxnLst/>
              <a:rect l="l" t="t" r="r" b="b"/>
              <a:pathLst>
                <a:path w="36228" h="22833" extrusionOk="0">
                  <a:moveTo>
                    <a:pt x="24422" y="1942"/>
                  </a:moveTo>
                  <a:lnTo>
                    <a:pt x="24422" y="1942"/>
                  </a:lnTo>
                  <a:cubicBezTo>
                    <a:pt x="27510" y="4510"/>
                    <a:pt x="32593" y="9364"/>
                    <a:pt x="34680" y="11492"/>
                  </a:cubicBezTo>
                  <a:lnTo>
                    <a:pt x="34413" y="11768"/>
                  </a:lnTo>
                  <a:cubicBezTo>
                    <a:pt x="32276" y="13971"/>
                    <a:pt x="28098" y="18282"/>
                    <a:pt x="25313" y="20837"/>
                  </a:cubicBezTo>
                  <a:cubicBezTo>
                    <a:pt x="25311" y="19648"/>
                    <a:pt x="25321" y="18250"/>
                    <a:pt x="25343" y="16868"/>
                  </a:cubicBezTo>
                  <a:cubicBezTo>
                    <a:pt x="25351" y="16394"/>
                    <a:pt x="25163" y="15930"/>
                    <a:pt x="24823" y="15598"/>
                  </a:cubicBezTo>
                  <a:cubicBezTo>
                    <a:pt x="24497" y="15278"/>
                    <a:pt x="24063" y="15101"/>
                    <a:pt x="23604" y="15101"/>
                  </a:cubicBezTo>
                  <a:cubicBezTo>
                    <a:pt x="23591" y="15101"/>
                    <a:pt x="23581" y="15101"/>
                    <a:pt x="1243" y="15802"/>
                  </a:cubicBezTo>
                  <a:lnTo>
                    <a:pt x="1243" y="8124"/>
                  </a:lnTo>
                  <a:cubicBezTo>
                    <a:pt x="3044" y="8078"/>
                    <a:pt x="4936" y="8052"/>
                    <a:pt x="8105" y="8052"/>
                  </a:cubicBezTo>
                  <a:cubicBezTo>
                    <a:pt x="13996" y="8052"/>
                    <a:pt x="22786" y="8144"/>
                    <a:pt x="22849" y="8146"/>
                  </a:cubicBezTo>
                  <a:lnTo>
                    <a:pt x="22883" y="8146"/>
                  </a:lnTo>
                  <a:cubicBezTo>
                    <a:pt x="23347" y="8146"/>
                    <a:pt x="23801" y="7955"/>
                    <a:pt x="24127" y="7622"/>
                  </a:cubicBezTo>
                  <a:cubicBezTo>
                    <a:pt x="24459" y="7281"/>
                    <a:pt x="24639" y="6814"/>
                    <a:pt x="24620" y="6338"/>
                  </a:cubicBezTo>
                  <a:cubicBezTo>
                    <a:pt x="24608" y="6009"/>
                    <a:pt x="24583" y="5552"/>
                    <a:pt x="24557" y="5019"/>
                  </a:cubicBezTo>
                  <a:cubicBezTo>
                    <a:pt x="24520" y="4274"/>
                    <a:pt x="24459" y="3071"/>
                    <a:pt x="24422" y="1942"/>
                  </a:cubicBezTo>
                  <a:close/>
                  <a:moveTo>
                    <a:pt x="23775" y="1"/>
                  </a:moveTo>
                  <a:cubicBezTo>
                    <a:pt x="23681" y="1"/>
                    <a:pt x="23586" y="22"/>
                    <a:pt x="23498" y="66"/>
                  </a:cubicBezTo>
                  <a:cubicBezTo>
                    <a:pt x="23287" y="172"/>
                    <a:pt x="23152" y="389"/>
                    <a:pt x="23153" y="627"/>
                  </a:cubicBezTo>
                  <a:cubicBezTo>
                    <a:pt x="23164" y="2038"/>
                    <a:pt x="23266" y="4019"/>
                    <a:pt x="23319" y="5082"/>
                  </a:cubicBezTo>
                  <a:cubicBezTo>
                    <a:pt x="23345" y="5608"/>
                    <a:pt x="23367" y="6061"/>
                    <a:pt x="23381" y="6387"/>
                  </a:cubicBezTo>
                  <a:cubicBezTo>
                    <a:pt x="23386" y="6523"/>
                    <a:pt x="23334" y="6657"/>
                    <a:pt x="23239" y="6753"/>
                  </a:cubicBezTo>
                  <a:cubicBezTo>
                    <a:pt x="23146" y="6848"/>
                    <a:pt x="23016" y="6903"/>
                    <a:pt x="22875" y="6903"/>
                  </a:cubicBezTo>
                  <a:cubicBezTo>
                    <a:pt x="22816" y="6903"/>
                    <a:pt x="13984" y="6810"/>
                    <a:pt x="8105" y="6810"/>
                  </a:cubicBezTo>
                  <a:cubicBezTo>
                    <a:pt x="4566" y="6810"/>
                    <a:pt x="2612" y="6842"/>
                    <a:pt x="606" y="6897"/>
                  </a:cubicBezTo>
                  <a:cubicBezTo>
                    <a:pt x="269" y="6905"/>
                    <a:pt x="1" y="7181"/>
                    <a:pt x="1" y="7517"/>
                  </a:cubicBezTo>
                  <a:lnTo>
                    <a:pt x="1" y="16442"/>
                  </a:lnTo>
                  <a:cubicBezTo>
                    <a:pt x="1" y="16611"/>
                    <a:pt x="69" y="16772"/>
                    <a:pt x="189" y="16889"/>
                  </a:cubicBezTo>
                  <a:cubicBezTo>
                    <a:pt x="306" y="17003"/>
                    <a:pt x="463" y="17065"/>
                    <a:pt x="625" y="17065"/>
                  </a:cubicBezTo>
                  <a:cubicBezTo>
                    <a:pt x="630" y="17065"/>
                    <a:pt x="635" y="17065"/>
                    <a:pt x="641" y="17065"/>
                  </a:cubicBezTo>
                  <a:cubicBezTo>
                    <a:pt x="869" y="17056"/>
                    <a:pt x="23467" y="16346"/>
                    <a:pt x="23604" y="16342"/>
                  </a:cubicBezTo>
                  <a:cubicBezTo>
                    <a:pt x="23734" y="16342"/>
                    <a:pt x="23861" y="16394"/>
                    <a:pt x="23953" y="16484"/>
                  </a:cubicBezTo>
                  <a:cubicBezTo>
                    <a:pt x="24049" y="16579"/>
                    <a:pt x="24105" y="16711"/>
                    <a:pt x="24102" y="16847"/>
                  </a:cubicBezTo>
                  <a:cubicBezTo>
                    <a:pt x="24069" y="18821"/>
                    <a:pt x="24062" y="20830"/>
                    <a:pt x="24084" y="22221"/>
                  </a:cubicBezTo>
                  <a:cubicBezTo>
                    <a:pt x="24088" y="22462"/>
                    <a:pt x="24230" y="22680"/>
                    <a:pt x="24450" y="22778"/>
                  </a:cubicBezTo>
                  <a:cubicBezTo>
                    <a:pt x="24531" y="22815"/>
                    <a:pt x="24618" y="22833"/>
                    <a:pt x="24704" y="22833"/>
                  </a:cubicBezTo>
                  <a:cubicBezTo>
                    <a:pt x="24850" y="22833"/>
                    <a:pt x="24995" y="22782"/>
                    <a:pt x="25111" y="22682"/>
                  </a:cubicBezTo>
                  <a:cubicBezTo>
                    <a:pt x="27826" y="20351"/>
                    <a:pt x="32879" y="15137"/>
                    <a:pt x="35308" y="12632"/>
                  </a:cubicBezTo>
                  <a:lnTo>
                    <a:pt x="35994" y="11925"/>
                  </a:lnTo>
                  <a:cubicBezTo>
                    <a:pt x="36225" y="11685"/>
                    <a:pt x="36228" y="11305"/>
                    <a:pt x="35997" y="11063"/>
                  </a:cubicBezTo>
                  <a:cubicBezTo>
                    <a:pt x="33820" y="8777"/>
                    <a:pt x="27171" y="2444"/>
                    <a:pt x="24153" y="129"/>
                  </a:cubicBezTo>
                  <a:cubicBezTo>
                    <a:pt x="24042" y="44"/>
                    <a:pt x="23909" y="1"/>
                    <a:pt x="2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3"/>
          <p:cNvGrpSpPr/>
          <p:nvPr/>
        </p:nvGrpSpPr>
        <p:grpSpPr>
          <a:xfrm>
            <a:off x="7399750" y="85300"/>
            <a:ext cx="875025" cy="839975"/>
            <a:chOff x="7399750" y="85300"/>
            <a:chExt cx="875025" cy="839975"/>
          </a:xfrm>
        </p:grpSpPr>
        <p:sp>
          <p:nvSpPr>
            <p:cNvPr id="306" name="Google Shape;306;p13"/>
            <p:cNvSpPr/>
            <p:nvPr/>
          </p:nvSpPr>
          <p:spPr>
            <a:xfrm>
              <a:off x="8067250" y="641400"/>
              <a:ext cx="207525" cy="245775"/>
            </a:xfrm>
            <a:custGeom>
              <a:avLst/>
              <a:gdLst/>
              <a:ahLst/>
              <a:cxnLst/>
              <a:rect l="l" t="t" r="r" b="b"/>
              <a:pathLst>
                <a:path w="8301" h="9831" extrusionOk="0">
                  <a:moveTo>
                    <a:pt x="5611" y="7674"/>
                  </a:moveTo>
                  <a:cubicBezTo>
                    <a:pt x="5941" y="7674"/>
                    <a:pt x="6268" y="7724"/>
                    <a:pt x="6524" y="7782"/>
                  </a:cubicBezTo>
                  <a:cubicBezTo>
                    <a:pt x="7025" y="7897"/>
                    <a:pt x="7417" y="8570"/>
                    <a:pt x="6925" y="8945"/>
                  </a:cubicBezTo>
                  <a:cubicBezTo>
                    <a:pt x="6816" y="9029"/>
                    <a:pt x="6677" y="9062"/>
                    <a:pt x="6526" y="9062"/>
                  </a:cubicBezTo>
                  <a:cubicBezTo>
                    <a:pt x="6121" y="9062"/>
                    <a:pt x="5626" y="8828"/>
                    <a:pt x="5358" y="8697"/>
                  </a:cubicBezTo>
                  <a:cubicBezTo>
                    <a:pt x="4993" y="8518"/>
                    <a:pt x="4752" y="8247"/>
                    <a:pt x="4592" y="7922"/>
                  </a:cubicBezTo>
                  <a:cubicBezTo>
                    <a:pt x="4869" y="7737"/>
                    <a:pt x="5242" y="7674"/>
                    <a:pt x="5611" y="7674"/>
                  </a:cubicBezTo>
                  <a:close/>
                  <a:moveTo>
                    <a:pt x="1623" y="1"/>
                  </a:moveTo>
                  <a:cubicBezTo>
                    <a:pt x="981" y="1"/>
                    <a:pt x="291" y="151"/>
                    <a:pt x="45" y="584"/>
                  </a:cubicBezTo>
                  <a:cubicBezTo>
                    <a:pt x="1" y="665"/>
                    <a:pt x="21" y="744"/>
                    <a:pt x="74" y="811"/>
                  </a:cubicBezTo>
                  <a:cubicBezTo>
                    <a:pt x="85" y="825"/>
                    <a:pt x="95" y="840"/>
                    <a:pt x="108" y="852"/>
                  </a:cubicBezTo>
                  <a:cubicBezTo>
                    <a:pt x="140" y="893"/>
                    <a:pt x="180" y="909"/>
                    <a:pt x="220" y="909"/>
                  </a:cubicBezTo>
                  <a:cubicBezTo>
                    <a:pt x="326" y="909"/>
                    <a:pt x="433" y="796"/>
                    <a:pt x="402" y="681"/>
                  </a:cubicBezTo>
                  <a:lnTo>
                    <a:pt x="402" y="681"/>
                  </a:lnTo>
                  <a:cubicBezTo>
                    <a:pt x="420" y="745"/>
                    <a:pt x="533" y="766"/>
                    <a:pt x="685" y="766"/>
                  </a:cubicBezTo>
                  <a:cubicBezTo>
                    <a:pt x="1001" y="766"/>
                    <a:pt x="1482" y="674"/>
                    <a:pt x="1624" y="674"/>
                  </a:cubicBezTo>
                  <a:cubicBezTo>
                    <a:pt x="1629" y="674"/>
                    <a:pt x="1634" y="674"/>
                    <a:pt x="1639" y="674"/>
                  </a:cubicBezTo>
                  <a:cubicBezTo>
                    <a:pt x="2783" y="674"/>
                    <a:pt x="3437" y="1494"/>
                    <a:pt x="3732" y="2531"/>
                  </a:cubicBezTo>
                  <a:cubicBezTo>
                    <a:pt x="4127" y="3919"/>
                    <a:pt x="3584" y="5548"/>
                    <a:pt x="3577" y="6961"/>
                  </a:cubicBezTo>
                  <a:cubicBezTo>
                    <a:pt x="3574" y="7291"/>
                    <a:pt x="3624" y="7604"/>
                    <a:pt x="3720" y="7889"/>
                  </a:cubicBezTo>
                  <a:cubicBezTo>
                    <a:pt x="3703" y="8045"/>
                    <a:pt x="3766" y="8162"/>
                    <a:pt x="3860" y="8232"/>
                  </a:cubicBezTo>
                  <a:cubicBezTo>
                    <a:pt x="4339" y="9215"/>
                    <a:pt x="5376" y="9831"/>
                    <a:pt x="6579" y="9831"/>
                  </a:cubicBezTo>
                  <a:cubicBezTo>
                    <a:pt x="6622" y="9831"/>
                    <a:pt x="6665" y="9830"/>
                    <a:pt x="6708" y="9828"/>
                  </a:cubicBezTo>
                  <a:cubicBezTo>
                    <a:pt x="8145" y="9780"/>
                    <a:pt x="8301" y="7945"/>
                    <a:pt x="7288" y="7235"/>
                  </a:cubicBezTo>
                  <a:cubicBezTo>
                    <a:pt x="6959" y="7006"/>
                    <a:pt x="6305" y="6856"/>
                    <a:pt x="5646" y="6856"/>
                  </a:cubicBezTo>
                  <a:cubicBezTo>
                    <a:pt x="5184" y="6856"/>
                    <a:pt x="4719" y="6929"/>
                    <a:pt x="4360" y="7101"/>
                  </a:cubicBezTo>
                  <a:cubicBezTo>
                    <a:pt x="4199" y="5852"/>
                    <a:pt x="4625" y="4253"/>
                    <a:pt x="4602" y="3243"/>
                  </a:cubicBezTo>
                  <a:cubicBezTo>
                    <a:pt x="4572" y="1931"/>
                    <a:pt x="3939" y="591"/>
                    <a:pt x="2656" y="145"/>
                  </a:cubicBezTo>
                  <a:cubicBezTo>
                    <a:pt x="2411" y="60"/>
                    <a:pt x="2026" y="1"/>
                    <a:pt x="1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7399750" y="85300"/>
              <a:ext cx="693650" cy="839975"/>
            </a:xfrm>
            <a:custGeom>
              <a:avLst/>
              <a:gdLst/>
              <a:ahLst/>
              <a:cxnLst/>
              <a:rect l="l" t="t" r="r" b="b"/>
              <a:pathLst>
                <a:path w="27746" h="33599" extrusionOk="0">
                  <a:moveTo>
                    <a:pt x="15332" y="2441"/>
                  </a:moveTo>
                  <a:cubicBezTo>
                    <a:pt x="15652" y="2441"/>
                    <a:pt x="15975" y="2465"/>
                    <a:pt x="16301" y="2516"/>
                  </a:cubicBezTo>
                  <a:cubicBezTo>
                    <a:pt x="18484" y="2856"/>
                    <a:pt x="20220" y="4435"/>
                    <a:pt x="21091" y="6392"/>
                  </a:cubicBezTo>
                  <a:cubicBezTo>
                    <a:pt x="20729" y="6286"/>
                    <a:pt x="20327" y="6248"/>
                    <a:pt x="19992" y="6248"/>
                  </a:cubicBezTo>
                  <a:cubicBezTo>
                    <a:pt x="19869" y="6248"/>
                    <a:pt x="19756" y="6253"/>
                    <a:pt x="19657" y="6262"/>
                  </a:cubicBezTo>
                  <a:cubicBezTo>
                    <a:pt x="18569" y="6358"/>
                    <a:pt x="17551" y="6928"/>
                    <a:pt x="17136" y="7965"/>
                  </a:cubicBezTo>
                  <a:cubicBezTo>
                    <a:pt x="17052" y="8178"/>
                    <a:pt x="17013" y="8394"/>
                    <a:pt x="17012" y="8608"/>
                  </a:cubicBezTo>
                  <a:cubicBezTo>
                    <a:pt x="16860" y="8580"/>
                    <a:pt x="16705" y="8566"/>
                    <a:pt x="16549" y="8566"/>
                  </a:cubicBezTo>
                  <a:cubicBezTo>
                    <a:pt x="16036" y="8566"/>
                    <a:pt x="15520" y="8718"/>
                    <a:pt x="15109" y="9017"/>
                  </a:cubicBezTo>
                  <a:cubicBezTo>
                    <a:pt x="14919" y="7944"/>
                    <a:pt x="13922" y="7055"/>
                    <a:pt x="12900" y="6685"/>
                  </a:cubicBezTo>
                  <a:cubicBezTo>
                    <a:pt x="12590" y="6573"/>
                    <a:pt x="12106" y="6503"/>
                    <a:pt x="11577" y="6503"/>
                  </a:cubicBezTo>
                  <a:cubicBezTo>
                    <a:pt x="10739" y="6503"/>
                    <a:pt x="9788" y="6678"/>
                    <a:pt x="9239" y="7134"/>
                  </a:cubicBezTo>
                  <a:cubicBezTo>
                    <a:pt x="9872" y="4434"/>
                    <a:pt x="12442" y="2441"/>
                    <a:pt x="15332" y="2441"/>
                  </a:cubicBezTo>
                  <a:close/>
                  <a:moveTo>
                    <a:pt x="20003" y="7029"/>
                  </a:moveTo>
                  <a:cubicBezTo>
                    <a:pt x="20224" y="7029"/>
                    <a:pt x="20445" y="7056"/>
                    <a:pt x="20657" y="7102"/>
                  </a:cubicBezTo>
                  <a:cubicBezTo>
                    <a:pt x="21018" y="7181"/>
                    <a:pt x="21226" y="7408"/>
                    <a:pt x="21506" y="7592"/>
                  </a:cubicBezTo>
                  <a:cubicBezTo>
                    <a:pt x="21761" y="8624"/>
                    <a:pt x="21669" y="9563"/>
                    <a:pt x="21340" y="10389"/>
                  </a:cubicBezTo>
                  <a:cubicBezTo>
                    <a:pt x="20927" y="10244"/>
                    <a:pt x="20307" y="10280"/>
                    <a:pt x="19984" y="10247"/>
                  </a:cubicBezTo>
                  <a:cubicBezTo>
                    <a:pt x="19028" y="10150"/>
                    <a:pt x="18075" y="9857"/>
                    <a:pt x="17836" y="8821"/>
                  </a:cubicBezTo>
                  <a:cubicBezTo>
                    <a:pt x="17612" y="7844"/>
                    <a:pt x="18658" y="7272"/>
                    <a:pt x="19435" y="7092"/>
                  </a:cubicBezTo>
                  <a:cubicBezTo>
                    <a:pt x="19621" y="7049"/>
                    <a:pt x="19812" y="7029"/>
                    <a:pt x="20003" y="7029"/>
                  </a:cubicBezTo>
                  <a:close/>
                  <a:moveTo>
                    <a:pt x="11510" y="7291"/>
                  </a:moveTo>
                  <a:cubicBezTo>
                    <a:pt x="11833" y="7291"/>
                    <a:pt x="12157" y="7333"/>
                    <a:pt x="12464" y="7401"/>
                  </a:cubicBezTo>
                  <a:cubicBezTo>
                    <a:pt x="13646" y="7659"/>
                    <a:pt x="14829" y="8910"/>
                    <a:pt x="14164" y="10153"/>
                  </a:cubicBezTo>
                  <a:cubicBezTo>
                    <a:pt x="13711" y="11003"/>
                    <a:pt x="12456" y="11216"/>
                    <a:pt x="11595" y="11220"/>
                  </a:cubicBezTo>
                  <a:cubicBezTo>
                    <a:pt x="11588" y="11220"/>
                    <a:pt x="11580" y="11220"/>
                    <a:pt x="11572" y="11220"/>
                  </a:cubicBezTo>
                  <a:cubicBezTo>
                    <a:pt x="11099" y="11220"/>
                    <a:pt x="10631" y="11134"/>
                    <a:pt x="10207" y="10921"/>
                  </a:cubicBezTo>
                  <a:cubicBezTo>
                    <a:pt x="9862" y="10750"/>
                    <a:pt x="9798" y="10434"/>
                    <a:pt x="9569" y="10170"/>
                  </a:cubicBezTo>
                  <a:cubicBezTo>
                    <a:pt x="9545" y="10143"/>
                    <a:pt x="9513" y="10131"/>
                    <a:pt x="9482" y="10131"/>
                  </a:cubicBezTo>
                  <a:cubicBezTo>
                    <a:pt x="9435" y="10131"/>
                    <a:pt x="9388" y="10156"/>
                    <a:pt x="9361" y="10194"/>
                  </a:cubicBezTo>
                  <a:cubicBezTo>
                    <a:pt x="9356" y="10181"/>
                    <a:pt x="9352" y="10171"/>
                    <a:pt x="9348" y="10158"/>
                  </a:cubicBezTo>
                  <a:cubicBezTo>
                    <a:pt x="9164" y="9546"/>
                    <a:pt x="9083" y="8945"/>
                    <a:pt x="9089" y="8364"/>
                  </a:cubicBezTo>
                  <a:cubicBezTo>
                    <a:pt x="9126" y="8360"/>
                    <a:pt x="9166" y="8357"/>
                    <a:pt x="9202" y="8338"/>
                  </a:cubicBezTo>
                  <a:cubicBezTo>
                    <a:pt x="9664" y="8124"/>
                    <a:pt x="9931" y="7678"/>
                    <a:pt x="10439" y="7478"/>
                  </a:cubicBezTo>
                  <a:cubicBezTo>
                    <a:pt x="10778" y="7345"/>
                    <a:pt x="11143" y="7291"/>
                    <a:pt x="11510" y="7291"/>
                  </a:cubicBezTo>
                  <a:close/>
                  <a:moveTo>
                    <a:pt x="16451" y="9176"/>
                  </a:moveTo>
                  <a:cubicBezTo>
                    <a:pt x="16703" y="9176"/>
                    <a:pt x="16948" y="9233"/>
                    <a:pt x="17164" y="9381"/>
                  </a:cubicBezTo>
                  <a:cubicBezTo>
                    <a:pt x="17165" y="9384"/>
                    <a:pt x="17168" y="9384"/>
                    <a:pt x="17169" y="9384"/>
                  </a:cubicBezTo>
                  <a:cubicBezTo>
                    <a:pt x="17415" y="9971"/>
                    <a:pt x="17921" y="10464"/>
                    <a:pt x="18512" y="10686"/>
                  </a:cubicBezTo>
                  <a:cubicBezTo>
                    <a:pt x="19098" y="10903"/>
                    <a:pt x="19713" y="10964"/>
                    <a:pt x="20334" y="10979"/>
                  </a:cubicBezTo>
                  <a:cubicBezTo>
                    <a:pt x="20458" y="10981"/>
                    <a:pt x="20625" y="10991"/>
                    <a:pt x="20801" y="10991"/>
                  </a:cubicBezTo>
                  <a:cubicBezTo>
                    <a:pt x="20886" y="10991"/>
                    <a:pt x="20973" y="10988"/>
                    <a:pt x="21059" y="10981"/>
                  </a:cubicBezTo>
                  <a:lnTo>
                    <a:pt x="21059" y="10981"/>
                  </a:lnTo>
                  <a:cubicBezTo>
                    <a:pt x="20141" y="12589"/>
                    <a:pt x="18284" y="13693"/>
                    <a:pt x="16396" y="14128"/>
                  </a:cubicBezTo>
                  <a:cubicBezTo>
                    <a:pt x="16289" y="14152"/>
                    <a:pt x="16222" y="14209"/>
                    <a:pt x="16178" y="14278"/>
                  </a:cubicBezTo>
                  <a:cubicBezTo>
                    <a:pt x="13706" y="13639"/>
                    <a:pt x="11224" y="13658"/>
                    <a:pt x="9898" y="11427"/>
                  </a:cubicBezTo>
                  <a:lnTo>
                    <a:pt x="9898" y="11427"/>
                  </a:lnTo>
                  <a:cubicBezTo>
                    <a:pt x="10425" y="11716"/>
                    <a:pt x="11114" y="11880"/>
                    <a:pt x="11418" y="11913"/>
                  </a:cubicBezTo>
                  <a:cubicBezTo>
                    <a:pt x="11554" y="11927"/>
                    <a:pt x="11693" y="11935"/>
                    <a:pt x="11835" y="11935"/>
                  </a:cubicBezTo>
                  <a:cubicBezTo>
                    <a:pt x="13057" y="11935"/>
                    <a:pt x="14457" y="11401"/>
                    <a:pt x="14960" y="10251"/>
                  </a:cubicBezTo>
                  <a:cubicBezTo>
                    <a:pt x="15067" y="10006"/>
                    <a:pt x="15120" y="9763"/>
                    <a:pt x="15136" y="9524"/>
                  </a:cubicBezTo>
                  <a:cubicBezTo>
                    <a:pt x="15143" y="9523"/>
                    <a:pt x="15153" y="9523"/>
                    <a:pt x="15160" y="9520"/>
                  </a:cubicBezTo>
                  <a:cubicBezTo>
                    <a:pt x="15537" y="9353"/>
                    <a:pt x="16006" y="9176"/>
                    <a:pt x="16451" y="9176"/>
                  </a:cubicBezTo>
                  <a:close/>
                  <a:moveTo>
                    <a:pt x="7468" y="13108"/>
                  </a:moveTo>
                  <a:cubicBezTo>
                    <a:pt x="7729" y="13108"/>
                    <a:pt x="8107" y="13260"/>
                    <a:pt x="8741" y="13532"/>
                  </a:cubicBezTo>
                  <a:cubicBezTo>
                    <a:pt x="9604" y="13902"/>
                    <a:pt x="10454" y="14302"/>
                    <a:pt x="11307" y="14694"/>
                  </a:cubicBezTo>
                  <a:cubicBezTo>
                    <a:pt x="11831" y="14932"/>
                    <a:pt x="12354" y="15166"/>
                    <a:pt x="12878" y="15397"/>
                  </a:cubicBezTo>
                  <a:cubicBezTo>
                    <a:pt x="10804" y="14972"/>
                    <a:pt x="8763" y="14338"/>
                    <a:pt x="6659" y="14153"/>
                  </a:cubicBezTo>
                  <a:cubicBezTo>
                    <a:pt x="6960" y="13423"/>
                    <a:pt x="7093" y="13108"/>
                    <a:pt x="7468" y="13108"/>
                  </a:cubicBezTo>
                  <a:close/>
                  <a:moveTo>
                    <a:pt x="24369" y="11470"/>
                  </a:moveTo>
                  <a:lnTo>
                    <a:pt x="24369" y="11470"/>
                  </a:lnTo>
                  <a:cubicBezTo>
                    <a:pt x="24348" y="11930"/>
                    <a:pt x="24323" y="12389"/>
                    <a:pt x="24309" y="12850"/>
                  </a:cubicBezTo>
                  <a:cubicBezTo>
                    <a:pt x="24308" y="12935"/>
                    <a:pt x="24335" y="12998"/>
                    <a:pt x="24372" y="13050"/>
                  </a:cubicBezTo>
                  <a:cubicBezTo>
                    <a:pt x="23006" y="13452"/>
                    <a:pt x="21636" y="13849"/>
                    <a:pt x="20276" y="14266"/>
                  </a:cubicBezTo>
                  <a:cubicBezTo>
                    <a:pt x="18964" y="14668"/>
                    <a:pt x="17429" y="15021"/>
                    <a:pt x="16358" y="15914"/>
                  </a:cubicBezTo>
                  <a:cubicBezTo>
                    <a:pt x="16353" y="15918"/>
                    <a:pt x="16353" y="15925"/>
                    <a:pt x="16348" y="15932"/>
                  </a:cubicBezTo>
                  <a:cubicBezTo>
                    <a:pt x="16301" y="15872"/>
                    <a:pt x="16233" y="15832"/>
                    <a:pt x="16155" y="15812"/>
                  </a:cubicBezTo>
                  <a:cubicBezTo>
                    <a:pt x="18698" y="14015"/>
                    <a:pt x="21729" y="13100"/>
                    <a:pt x="24369" y="11470"/>
                  </a:cubicBezTo>
                  <a:close/>
                  <a:moveTo>
                    <a:pt x="25338" y="18846"/>
                  </a:moveTo>
                  <a:cubicBezTo>
                    <a:pt x="25382" y="18996"/>
                    <a:pt x="25496" y="19122"/>
                    <a:pt x="25677" y="19122"/>
                  </a:cubicBezTo>
                  <a:cubicBezTo>
                    <a:pt x="25682" y="19122"/>
                    <a:pt x="25687" y="19122"/>
                    <a:pt x="25692" y="19121"/>
                  </a:cubicBezTo>
                  <a:cubicBezTo>
                    <a:pt x="25744" y="19119"/>
                    <a:pt x="25794" y="19118"/>
                    <a:pt x="25843" y="19118"/>
                  </a:cubicBezTo>
                  <a:cubicBezTo>
                    <a:pt x="26224" y="19118"/>
                    <a:pt x="26515" y="19200"/>
                    <a:pt x="26637" y="19632"/>
                  </a:cubicBezTo>
                  <a:cubicBezTo>
                    <a:pt x="26754" y="20044"/>
                    <a:pt x="26594" y="20515"/>
                    <a:pt x="26387" y="20869"/>
                  </a:cubicBezTo>
                  <a:cubicBezTo>
                    <a:pt x="26157" y="21265"/>
                    <a:pt x="25451" y="21695"/>
                    <a:pt x="24869" y="21695"/>
                  </a:cubicBezTo>
                  <a:cubicBezTo>
                    <a:pt x="24637" y="21695"/>
                    <a:pt x="24424" y="21626"/>
                    <a:pt x="24271" y="21459"/>
                  </a:cubicBezTo>
                  <a:cubicBezTo>
                    <a:pt x="23712" y="20853"/>
                    <a:pt x="24458" y="19084"/>
                    <a:pt x="25338" y="18846"/>
                  </a:cubicBezTo>
                  <a:close/>
                  <a:moveTo>
                    <a:pt x="6019" y="19317"/>
                  </a:moveTo>
                  <a:lnTo>
                    <a:pt x="6019" y="19317"/>
                  </a:lnTo>
                  <a:cubicBezTo>
                    <a:pt x="6112" y="19324"/>
                    <a:pt x="6206" y="19330"/>
                    <a:pt x="6302" y="19353"/>
                  </a:cubicBezTo>
                  <a:cubicBezTo>
                    <a:pt x="6624" y="19436"/>
                    <a:pt x="6903" y="19664"/>
                    <a:pt x="7137" y="19889"/>
                  </a:cubicBezTo>
                  <a:cubicBezTo>
                    <a:pt x="7709" y="20439"/>
                    <a:pt x="8013" y="21348"/>
                    <a:pt x="7475" y="22018"/>
                  </a:cubicBezTo>
                  <a:cubicBezTo>
                    <a:pt x="7196" y="22364"/>
                    <a:pt x="6856" y="22513"/>
                    <a:pt x="6516" y="22513"/>
                  </a:cubicBezTo>
                  <a:cubicBezTo>
                    <a:pt x="6028" y="22513"/>
                    <a:pt x="5540" y="22208"/>
                    <a:pt x="5230" y="21745"/>
                  </a:cubicBezTo>
                  <a:cubicBezTo>
                    <a:pt x="4882" y="21228"/>
                    <a:pt x="4885" y="19393"/>
                    <a:pt x="5774" y="19393"/>
                  </a:cubicBezTo>
                  <a:cubicBezTo>
                    <a:pt x="5828" y="19393"/>
                    <a:pt x="5885" y="19400"/>
                    <a:pt x="5946" y="19414"/>
                  </a:cubicBezTo>
                  <a:cubicBezTo>
                    <a:pt x="5950" y="19415"/>
                    <a:pt x="5955" y="19416"/>
                    <a:pt x="5959" y="19416"/>
                  </a:cubicBezTo>
                  <a:cubicBezTo>
                    <a:pt x="5985" y="19416"/>
                    <a:pt x="6014" y="19400"/>
                    <a:pt x="6017" y="19373"/>
                  </a:cubicBezTo>
                  <a:cubicBezTo>
                    <a:pt x="6020" y="19353"/>
                    <a:pt x="6017" y="19336"/>
                    <a:pt x="6019" y="19317"/>
                  </a:cubicBezTo>
                  <a:close/>
                  <a:moveTo>
                    <a:pt x="5915" y="14887"/>
                  </a:moveTo>
                  <a:cubicBezTo>
                    <a:pt x="6881" y="14887"/>
                    <a:pt x="7851" y="15118"/>
                    <a:pt x="8789" y="15324"/>
                  </a:cubicBezTo>
                  <a:cubicBezTo>
                    <a:pt x="10748" y="15756"/>
                    <a:pt x="12876" y="16615"/>
                    <a:pt x="14945" y="16615"/>
                  </a:cubicBezTo>
                  <a:cubicBezTo>
                    <a:pt x="15226" y="16615"/>
                    <a:pt x="15507" y="16599"/>
                    <a:pt x="15786" y="16564"/>
                  </a:cubicBezTo>
                  <a:cubicBezTo>
                    <a:pt x="15819" y="16575"/>
                    <a:pt x="15852" y="16588"/>
                    <a:pt x="15885" y="16601"/>
                  </a:cubicBezTo>
                  <a:cubicBezTo>
                    <a:pt x="15927" y="16616"/>
                    <a:pt x="15967" y="16622"/>
                    <a:pt x="16004" y="16622"/>
                  </a:cubicBezTo>
                  <a:cubicBezTo>
                    <a:pt x="16118" y="16622"/>
                    <a:pt x="16205" y="16559"/>
                    <a:pt x="16258" y="16468"/>
                  </a:cubicBezTo>
                  <a:cubicBezTo>
                    <a:pt x="16322" y="16437"/>
                    <a:pt x="16373" y="16394"/>
                    <a:pt x="16401" y="16335"/>
                  </a:cubicBezTo>
                  <a:cubicBezTo>
                    <a:pt x="16798" y="20202"/>
                    <a:pt x="17386" y="24624"/>
                    <a:pt x="16783" y="28467"/>
                  </a:cubicBezTo>
                  <a:lnTo>
                    <a:pt x="16781" y="28467"/>
                  </a:lnTo>
                  <a:cubicBezTo>
                    <a:pt x="16549" y="28372"/>
                    <a:pt x="16343" y="28296"/>
                    <a:pt x="16076" y="28206"/>
                  </a:cubicBezTo>
                  <a:cubicBezTo>
                    <a:pt x="16042" y="28194"/>
                    <a:pt x="16008" y="28189"/>
                    <a:pt x="15976" y="28189"/>
                  </a:cubicBezTo>
                  <a:cubicBezTo>
                    <a:pt x="15911" y="28189"/>
                    <a:pt x="15851" y="28211"/>
                    <a:pt x="15799" y="28246"/>
                  </a:cubicBezTo>
                  <a:cubicBezTo>
                    <a:pt x="14286" y="27249"/>
                    <a:pt x="12200" y="27144"/>
                    <a:pt x="10458" y="27067"/>
                  </a:cubicBezTo>
                  <a:cubicBezTo>
                    <a:pt x="10068" y="27050"/>
                    <a:pt x="9678" y="27043"/>
                    <a:pt x="9287" y="27043"/>
                  </a:cubicBezTo>
                  <a:cubicBezTo>
                    <a:pt x="8375" y="27043"/>
                    <a:pt x="7461" y="27079"/>
                    <a:pt x="6553" y="27101"/>
                  </a:cubicBezTo>
                  <a:cubicBezTo>
                    <a:pt x="6545" y="27102"/>
                    <a:pt x="6537" y="27102"/>
                    <a:pt x="6529" y="27102"/>
                  </a:cubicBezTo>
                  <a:cubicBezTo>
                    <a:pt x="5229" y="27102"/>
                    <a:pt x="5717" y="24510"/>
                    <a:pt x="5770" y="23162"/>
                  </a:cubicBezTo>
                  <a:lnTo>
                    <a:pt x="5770" y="23162"/>
                  </a:lnTo>
                  <a:cubicBezTo>
                    <a:pt x="5981" y="23244"/>
                    <a:pt x="6206" y="23292"/>
                    <a:pt x="6442" y="23292"/>
                  </a:cubicBezTo>
                  <a:cubicBezTo>
                    <a:pt x="6535" y="23292"/>
                    <a:pt x="6629" y="23285"/>
                    <a:pt x="6724" y="23269"/>
                  </a:cubicBezTo>
                  <a:cubicBezTo>
                    <a:pt x="8168" y="23045"/>
                    <a:pt x="8941" y="21488"/>
                    <a:pt x="8290" y="20196"/>
                  </a:cubicBezTo>
                  <a:cubicBezTo>
                    <a:pt x="7998" y="19614"/>
                    <a:pt x="7556" y="19146"/>
                    <a:pt x="6993" y="18816"/>
                  </a:cubicBezTo>
                  <a:cubicBezTo>
                    <a:pt x="6749" y="18673"/>
                    <a:pt x="6391" y="18528"/>
                    <a:pt x="6070" y="18528"/>
                  </a:cubicBezTo>
                  <a:cubicBezTo>
                    <a:pt x="5843" y="18528"/>
                    <a:pt x="5635" y="18600"/>
                    <a:pt x="5500" y="18796"/>
                  </a:cubicBezTo>
                  <a:cubicBezTo>
                    <a:pt x="5499" y="18797"/>
                    <a:pt x="5499" y="18801"/>
                    <a:pt x="5497" y="18803"/>
                  </a:cubicBezTo>
                  <a:cubicBezTo>
                    <a:pt x="5496" y="18696"/>
                    <a:pt x="5499" y="18589"/>
                    <a:pt x="5497" y="18480"/>
                  </a:cubicBezTo>
                  <a:lnTo>
                    <a:pt x="5539" y="18460"/>
                  </a:lnTo>
                  <a:cubicBezTo>
                    <a:pt x="5667" y="18421"/>
                    <a:pt x="5721" y="18323"/>
                    <a:pt x="5739" y="18197"/>
                  </a:cubicBezTo>
                  <a:cubicBezTo>
                    <a:pt x="5860" y="17271"/>
                    <a:pt x="5771" y="16321"/>
                    <a:pt x="5711" y="15392"/>
                  </a:cubicBezTo>
                  <a:cubicBezTo>
                    <a:pt x="5681" y="14917"/>
                    <a:pt x="5589" y="14888"/>
                    <a:pt x="5711" y="14888"/>
                  </a:cubicBezTo>
                  <a:cubicBezTo>
                    <a:pt x="5729" y="14888"/>
                    <a:pt x="5751" y="14888"/>
                    <a:pt x="5778" y="14888"/>
                  </a:cubicBezTo>
                  <a:cubicBezTo>
                    <a:pt x="5789" y="14888"/>
                    <a:pt x="5800" y="14888"/>
                    <a:pt x="5813" y="14888"/>
                  </a:cubicBezTo>
                  <a:cubicBezTo>
                    <a:pt x="5847" y="14887"/>
                    <a:pt x="5881" y="14887"/>
                    <a:pt x="5915" y="14887"/>
                  </a:cubicBezTo>
                  <a:close/>
                  <a:moveTo>
                    <a:pt x="25366" y="13609"/>
                  </a:moveTo>
                  <a:cubicBezTo>
                    <a:pt x="25292" y="15154"/>
                    <a:pt x="25016" y="16678"/>
                    <a:pt x="24892" y="18218"/>
                  </a:cubicBezTo>
                  <a:cubicBezTo>
                    <a:pt x="24886" y="18296"/>
                    <a:pt x="24902" y="18357"/>
                    <a:pt x="24929" y="18410"/>
                  </a:cubicBezTo>
                  <a:cubicBezTo>
                    <a:pt x="23656" y="18811"/>
                    <a:pt x="22729" y="21319"/>
                    <a:pt x="23958" y="22179"/>
                  </a:cubicBezTo>
                  <a:cubicBezTo>
                    <a:pt x="24241" y="22377"/>
                    <a:pt x="24562" y="22462"/>
                    <a:pt x="24891" y="22462"/>
                  </a:cubicBezTo>
                  <a:cubicBezTo>
                    <a:pt x="25126" y="22462"/>
                    <a:pt x="25365" y="22418"/>
                    <a:pt x="25598" y="22341"/>
                  </a:cubicBezTo>
                  <a:cubicBezTo>
                    <a:pt x="25731" y="22984"/>
                    <a:pt x="25711" y="23645"/>
                    <a:pt x="25705" y="24301"/>
                  </a:cubicBezTo>
                  <a:cubicBezTo>
                    <a:pt x="25699" y="24725"/>
                    <a:pt x="25669" y="25148"/>
                    <a:pt x="25639" y="25574"/>
                  </a:cubicBezTo>
                  <a:cubicBezTo>
                    <a:pt x="25578" y="26491"/>
                    <a:pt x="25592" y="26430"/>
                    <a:pt x="24705" y="26553"/>
                  </a:cubicBezTo>
                  <a:cubicBezTo>
                    <a:pt x="23322" y="26746"/>
                    <a:pt x="21950" y="26956"/>
                    <a:pt x="20590" y="27266"/>
                  </a:cubicBezTo>
                  <a:cubicBezTo>
                    <a:pt x="20035" y="27391"/>
                    <a:pt x="18169" y="28340"/>
                    <a:pt x="17111" y="28560"/>
                  </a:cubicBezTo>
                  <a:cubicBezTo>
                    <a:pt x="18234" y="27563"/>
                    <a:pt x="17656" y="24432"/>
                    <a:pt x="17582" y="23232"/>
                  </a:cubicBezTo>
                  <a:cubicBezTo>
                    <a:pt x="17454" y="21192"/>
                    <a:pt x="17935" y="18003"/>
                    <a:pt x="17003" y="16171"/>
                  </a:cubicBezTo>
                  <a:cubicBezTo>
                    <a:pt x="18187" y="15944"/>
                    <a:pt x="19354" y="15411"/>
                    <a:pt x="20493" y="15054"/>
                  </a:cubicBezTo>
                  <a:cubicBezTo>
                    <a:pt x="22110" y="14549"/>
                    <a:pt x="23745" y="14101"/>
                    <a:pt x="25366" y="13609"/>
                  </a:cubicBezTo>
                  <a:close/>
                  <a:moveTo>
                    <a:pt x="1491" y="32001"/>
                  </a:moveTo>
                  <a:cubicBezTo>
                    <a:pt x="1786" y="32018"/>
                    <a:pt x="2074" y="32069"/>
                    <a:pt x="2355" y="32155"/>
                  </a:cubicBezTo>
                  <a:cubicBezTo>
                    <a:pt x="2687" y="32241"/>
                    <a:pt x="3004" y="32377"/>
                    <a:pt x="3311" y="32532"/>
                  </a:cubicBezTo>
                  <a:cubicBezTo>
                    <a:pt x="2767" y="32697"/>
                    <a:pt x="2205" y="32775"/>
                    <a:pt x="1634" y="32784"/>
                  </a:cubicBezTo>
                  <a:cubicBezTo>
                    <a:pt x="1566" y="32792"/>
                    <a:pt x="1505" y="32795"/>
                    <a:pt x="1450" y="32795"/>
                  </a:cubicBezTo>
                  <a:cubicBezTo>
                    <a:pt x="1000" y="32795"/>
                    <a:pt x="1015" y="32531"/>
                    <a:pt x="1491" y="32001"/>
                  </a:cubicBezTo>
                  <a:close/>
                  <a:moveTo>
                    <a:pt x="16395" y="1"/>
                  </a:moveTo>
                  <a:cubicBezTo>
                    <a:pt x="16355" y="1"/>
                    <a:pt x="16313" y="10"/>
                    <a:pt x="16269" y="30"/>
                  </a:cubicBezTo>
                  <a:cubicBezTo>
                    <a:pt x="15976" y="164"/>
                    <a:pt x="15920" y="545"/>
                    <a:pt x="15855" y="830"/>
                  </a:cubicBezTo>
                  <a:cubicBezTo>
                    <a:pt x="15790" y="1105"/>
                    <a:pt x="15732" y="1373"/>
                    <a:pt x="15639" y="1630"/>
                  </a:cubicBezTo>
                  <a:cubicBezTo>
                    <a:pt x="15515" y="1624"/>
                    <a:pt x="15391" y="1621"/>
                    <a:pt x="15269" y="1621"/>
                  </a:cubicBezTo>
                  <a:cubicBezTo>
                    <a:pt x="14643" y="1621"/>
                    <a:pt x="14047" y="1695"/>
                    <a:pt x="13489" y="1836"/>
                  </a:cubicBezTo>
                  <a:cubicBezTo>
                    <a:pt x="13504" y="1766"/>
                    <a:pt x="13524" y="1696"/>
                    <a:pt x="13539" y="1627"/>
                  </a:cubicBezTo>
                  <a:cubicBezTo>
                    <a:pt x="13607" y="1294"/>
                    <a:pt x="13786" y="893"/>
                    <a:pt x="13754" y="553"/>
                  </a:cubicBezTo>
                  <a:cubicBezTo>
                    <a:pt x="13741" y="407"/>
                    <a:pt x="13622" y="300"/>
                    <a:pt x="13495" y="300"/>
                  </a:cubicBezTo>
                  <a:cubicBezTo>
                    <a:pt x="13437" y="300"/>
                    <a:pt x="13377" y="322"/>
                    <a:pt x="13324" y="374"/>
                  </a:cubicBezTo>
                  <a:cubicBezTo>
                    <a:pt x="13104" y="591"/>
                    <a:pt x="13096" y="903"/>
                    <a:pt x="13060" y="1193"/>
                  </a:cubicBezTo>
                  <a:cubicBezTo>
                    <a:pt x="13027" y="1457"/>
                    <a:pt x="13004" y="1721"/>
                    <a:pt x="12976" y="1986"/>
                  </a:cubicBezTo>
                  <a:cubicBezTo>
                    <a:pt x="12520" y="2138"/>
                    <a:pt x="12088" y="2336"/>
                    <a:pt x="11688" y="2577"/>
                  </a:cubicBezTo>
                  <a:cubicBezTo>
                    <a:pt x="11711" y="2493"/>
                    <a:pt x="11727" y="2406"/>
                    <a:pt x="11734" y="2327"/>
                  </a:cubicBezTo>
                  <a:cubicBezTo>
                    <a:pt x="11767" y="2031"/>
                    <a:pt x="11750" y="1738"/>
                    <a:pt x="11740" y="1444"/>
                  </a:cubicBezTo>
                  <a:cubicBezTo>
                    <a:pt x="11731" y="1207"/>
                    <a:pt x="11750" y="977"/>
                    <a:pt x="11595" y="807"/>
                  </a:cubicBezTo>
                  <a:cubicBezTo>
                    <a:pt x="11556" y="764"/>
                    <a:pt x="11494" y="739"/>
                    <a:pt x="11434" y="739"/>
                  </a:cubicBezTo>
                  <a:cubicBezTo>
                    <a:pt x="11414" y="739"/>
                    <a:pt x="11394" y="742"/>
                    <a:pt x="11375" y="748"/>
                  </a:cubicBezTo>
                  <a:cubicBezTo>
                    <a:pt x="10971" y="878"/>
                    <a:pt x="11120" y="1451"/>
                    <a:pt x="11147" y="1758"/>
                  </a:cubicBezTo>
                  <a:cubicBezTo>
                    <a:pt x="11167" y="1984"/>
                    <a:pt x="11184" y="2210"/>
                    <a:pt x="11167" y="2437"/>
                  </a:cubicBezTo>
                  <a:cubicBezTo>
                    <a:pt x="11162" y="2489"/>
                    <a:pt x="11154" y="2550"/>
                    <a:pt x="11131" y="2596"/>
                  </a:cubicBezTo>
                  <a:cubicBezTo>
                    <a:pt x="11128" y="2600"/>
                    <a:pt x="11128" y="2601"/>
                    <a:pt x="11128" y="2603"/>
                  </a:cubicBezTo>
                  <a:cubicBezTo>
                    <a:pt x="11118" y="2600"/>
                    <a:pt x="11098" y="2594"/>
                    <a:pt x="11062" y="2579"/>
                  </a:cubicBezTo>
                  <a:cubicBezTo>
                    <a:pt x="11044" y="2571"/>
                    <a:pt x="11026" y="2568"/>
                    <a:pt x="11010" y="2568"/>
                  </a:cubicBezTo>
                  <a:cubicBezTo>
                    <a:pt x="10881" y="2568"/>
                    <a:pt x="10826" y="2775"/>
                    <a:pt x="10947" y="2851"/>
                  </a:cubicBezTo>
                  <a:cubicBezTo>
                    <a:pt x="11011" y="2893"/>
                    <a:pt x="11077" y="2921"/>
                    <a:pt x="11150" y="2937"/>
                  </a:cubicBezTo>
                  <a:cubicBezTo>
                    <a:pt x="10992" y="3056"/>
                    <a:pt x="10838" y="3177"/>
                    <a:pt x="10692" y="3309"/>
                  </a:cubicBezTo>
                  <a:cubicBezTo>
                    <a:pt x="10627" y="3084"/>
                    <a:pt x="10555" y="2859"/>
                    <a:pt x="10492" y="2631"/>
                  </a:cubicBezTo>
                  <a:cubicBezTo>
                    <a:pt x="10389" y="2249"/>
                    <a:pt x="10357" y="1777"/>
                    <a:pt x="10119" y="1450"/>
                  </a:cubicBezTo>
                  <a:cubicBezTo>
                    <a:pt x="10056" y="1363"/>
                    <a:pt x="9968" y="1323"/>
                    <a:pt x="9883" y="1323"/>
                  </a:cubicBezTo>
                  <a:cubicBezTo>
                    <a:pt x="9753" y="1323"/>
                    <a:pt x="9629" y="1418"/>
                    <a:pt x="9616" y="1587"/>
                  </a:cubicBezTo>
                  <a:cubicBezTo>
                    <a:pt x="9584" y="1987"/>
                    <a:pt x="9795" y="2416"/>
                    <a:pt x="9925" y="2789"/>
                  </a:cubicBezTo>
                  <a:cubicBezTo>
                    <a:pt x="10032" y="3094"/>
                    <a:pt x="10145" y="3402"/>
                    <a:pt x="10317" y="3674"/>
                  </a:cubicBezTo>
                  <a:cubicBezTo>
                    <a:pt x="9056" y="5009"/>
                    <a:pt x="8338" y="6888"/>
                    <a:pt x="8378" y="9030"/>
                  </a:cubicBezTo>
                  <a:cubicBezTo>
                    <a:pt x="8468" y="13632"/>
                    <a:pt x="12606" y="14708"/>
                    <a:pt x="16396" y="14925"/>
                  </a:cubicBezTo>
                  <a:cubicBezTo>
                    <a:pt x="16089" y="15162"/>
                    <a:pt x="15796" y="15422"/>
                    <a:pt x="15513" y="15697"/>
                  </a:cubicBezTo>
                  <a:cubicBezTo>
                    <a:pt x="12660" y="14602"/>
                    <a:pt x="9952" y="13168"/>
                    <a:pt x="7083" y="12112"/>
                  </a:cubicBezTo>
                  <a:cubicBezTo>
                    <a:pt x="7054" y="12101"/>
                    <a:pt x="7024" y="12096"/>
                    <a:pt x="6994" y="12096"/>
                  </a:cubicBezTo>
                  <a:cubicBezTo>
                    <a:pt x="6850" y="12096"/>
                    <a:pt x="6708" y="12209"/>
                    <a:pt x="6670" y="12346"/>
                  </a:cubicBezTo>
                  <a:cubicBezTo>
                    <a:pt x="6516" y="12939"/>
                    <a:pt x="6353" y="13530"/>
                    <a:pt x="6199" y="14123"/>
                  </a:cubicBezTo>
                  <a:cubicBezTo>
                    <a:pt x="5956" y="14109"/>
                    <a:pt x="5712" y="14101"/>
                    <a:pt x="5467" y="14101"/>
                  </a:cubicBezTo>
                  <a:cubicBezTo>
                    <a:pt x="5390" y="14101"/>
                    <a:pt x="5314" y="14102"/>
                    <a:pt x="5237" y="14103"/>
                  </a:cubicBezTo>
                  <a:cubicBezTo>
                    <a:pt x="4954" y="14111"/>
                    <a:pt x="4817" y="14351"/>
                    <a:pt x="4853" y="14608"/>
                  </a:cubicBezTo>
                  <a:cubicBezTo>
                    <a:pt x="4908" y="14989"/>
                    <a:pt x="4903" y="16258"/>
                    <a:pt x="4998" y="17225"/>
                  </a:cubicBezTo>
                  <a:cubicBezTo>
                    <a:pt x="4960" y="17268"/>
                    <a:pt x="4934" y="17320"/>
                    <a:pt x="4937" y="17381"/>
                  </a:cubicBezTo>
                  <a:cubicBezTo>
                    <a:pt x="4801" y="17894"/>
                    <a:pt x="4784" y="18447"/>
                    <a:pt x="4768" y="18974"/>
                  </a:cubicBezTo>
                  <a:cubicBezTo>
                    <a:pt x="4766" y="19076"/>
                    <a:pt x="4820" y="19181"/>
                    <a:pt x="4901" y="19253"/>
                  </a:cubicBezTo>
                  <a:cubicBezTo>
                    <a:pt x="4554" y="19596"/>
                    <a:pt x="4323" y="20119"/>
                    <a:pt x="4265" y="20546"/>
                  </a:cubicBezTo>
                  <a:cubicBezTo>
                    <a:pt x="4148" y="21418"/>
                    <a:pt x="4587" y="22389"/>
                    <a:pt x="5309" y="22911"/>
                  </a:cubicBezTo>
                  <a:cubicBezTo>
                    <a:pt x="5284" y="23139"/>
                    <a:pt x="5261" y="23369"/>
                    <a:pt x="5239" y="23598"/>
                  </a:cubicBezTo>
                  <a:cubicBezTo>
                    <a:pt x="5079" y="23443"/>
                    <a:pt x="4886" y="23378"/>
                    <a:pt x="4677" y="23378"/>
                  </a:cubicBezTo>
                  <a:cubicBezTo>
                    <a:pt x="3957" y="23378"/>
                    <a:pt x="3052" y="24154"/>
                    <a:pt x="2682" y="24701"/>
                  </a:cubicBezTo>
                  <a:cubicBezTo>
                    <a:pt x="1241" y="26834"/>
                    <a:pt x="1716" y="29303"/>
                    <a:pt x="2781" y="31449"/>
                  </a:cubicBezTo>
                  <a:cubicBezTo>
                    <a:pt x="2360" y="31312"/>
                    <a:pt x="1915" y="31217"/>
                    <a:pt x="1509" y="31217"/>
                  </a:cubicBezTo>
                  <a:cubicBezTo>
                    <a:pt x="755" y="31217"/>
                    <a:pt x="136" y="31544"/>
                    <a:pt x="62" y="32535"/>
                  </a:cubicBezTo>
                  <a:cubicBezTo>
                    <a:pt x="0" y="33351"/>
                    <a:pt x="733" y="33599"/>
                    <a:pt x="1593" y="33599"/>
                  </a:cubicBezTo>
                  <a:cubicBezTo>
                    <a:pt x="2525" y="33599"/>
                    <a:pt x="3606" y="33308"/>
                    <a:pt x="3991" y="33133"/>
                  </a:cubicBezTo>
                  <a:cubicBezTo>
                    <a:pt x="4268" y="33005"/>
                    <a:pt x="4217" y="32645"/>
                    <a:pt x="4025" y="32477"/>
                  </a:cubicBezTo>
                  <a:cubicBezTo>
                    <a:pt x="4101" y="32364"/>
                    <a:pt x="4123" y="32218"/>
                    <a:pt x="4034" y="32074"/>
                  </a:cubicBezTo>
                  <a:cubicBezTo>
                    <a:pt x="3154" y="30621"/>
                    <a:pt x="2545" y="29190"/>
                    <a:pt x="2559" y="27467"/>
                  </a:cubicBezTo>
                  <a:cubicBezTo>
                    <a:pt x="2567" y="26558"/>
                    <a:pt x="3414" y="24103"/>
                    <a:pt x="4658" y="24103"/>
                  </a:cubicBezTo>
                  <a:cubicBezTo>
                    <a:pt x="4825" y="24103"/>
                    <a:pt x="4998" y="24147"/>
                    <a:pt x="5177" y="24244"/>
                  </a:cubicBezTo>
                  <a:cubicBezTo>
                    <a:pt x="5076" y="25334"/>
                    <a:pt x="4990" y="26430"/>
                    <a:pt x="4953" y="27523"/>
                  </a:cubicBezTo>
                  <a:cubicBezTo>
                    <a:pt x="4946" y="27734"/>
                    <a:pt x="5134" y="27910"/>
                    <a:pt x="5341" y="27912"/>
                  </a:cubicBezTo>
                  <a:cubicBezTo>
                    <a:pt x="5541" y="27913"/>
                    <a:pt x="5739" y="27914"/>
                    <a:pt x="5937" y="27914"/>
                  </a:cubicBezTo>
                  <a:cubicBezTo>
                    <a:pt x="6607" y="27914"/>
                    <a:pt x="7267" y="27907"/>
                    <a:pt x="7919" y="27907"/>
                  </a:cubicBezTo>
                  <a:cubicBezTo>
                    <a:pt x="10699" y="27907"/>
                    <a:pt x="13335" y="28024"/>
                    <a:pt x="16026" y="29249"/>
                  </a:cubicBezTo>
                  <a:cubicBezTo>
                    <a:pt x="16070" y="29269"/>
                    <a:pt x="16114" y="29277"/>
                    <a:pt x="16158" y="29277"/>
                  </a:cubicBezTo>
                  <a:cubicBezTo>
                    <a:pt x="16172" y="29277"/>
                    <a:pt x="16186" y="29276"/>
                    <a:pt x="16200" y="29275"/>
                  </a:cubicBezTo>
                  <a:cubicBezTo>
                    <a:pt x="16282" y="29333"/>
                    <a:pt x="16365" y="29368"/>
                    <a:pt x="16508" y="29416"/>
                  </a:cubicBezTo>
                  <a:cubicBezTo>
                    <a:pt x="16546" y="29429"/>
                    <a:pt x="16582" y="29435"/>
                    <a:pt x="16615" y="29435"/>
                  </a:cubicBezTo>
                  <a:cubicBezTo>
                    <a:pt x="16656" y="29435"/>
                    <a:pt x="16693" y="29427"/>
                    <a:pt x="16728" y="29413"/>
                  </a:cubicBezTo>
                  <a:cubicBezTo>
                    <a:pt x="16805" y="29426"/>
                    <a:pt x="16883" y="29431"/>
                    <a:pt x="16959" y="29431"/>
                  </a:cubicBezTo>
                  <a:cubicBezTo>
                    <a:pt x="17843" y="29431"/>
                    <a:pt x="18689" y="28676"/>
                    <a:pt x="19641" y="28359"/>
                  </a:cubicBezTo>
                  <a:cubicBezTo>
                    <a:pt x="21684" y="27676"/>
                    <a:pt x="23890" y="27502"/>
                    <a:pt x="26012" y="27196"/>
                  </a:cubicBezTo>
                  <a:cubicBezTo>
                    <a:pt x="26141" y="27177"/>
                    <a:pt x="26277" y="27033"/>
                    <a:pt x="26299" y="26909"/>
                  </a:cubicBezTo>
                  <a:cubicBezTo>
                    <a:pt x="26467" y="26006"/>
                    <a:pt x="27017" y="23098"/>
                    <a:pt x="26358" y="21958"/>
                  </a:cubicBezTo>
                  <a:cubicBezTo>
                    <a:pt x="26734" y="21683"/>
                    <a:pt x="27045" y="21336"/>
                    <a:pt x="27217" y="20966"/>
                  </a:cubicBezTo>
                  <a:cubicBezTo>
                    <a:pt x="27745" y="19825"/>
                    <a:pt x="27294" y="18324"/>
                    <a:pt x="25992" y="18324"/>
                  </a:cubicBezTo>
                  <a:cubicBezTo>
                    <a:pt x="25875" y="18324"/>
                    <a:pt x="25752" y="18336"/>
                    <a:pt x="25622" y="18361"/>
                  </a:cubicBezTo>
                  <a:cubicBezTo>
                    <a:pt x="25642" y="18318"/>
                    <a:pt x="25659" y="18274"/>
                    <a:pt x="25665" y="18221"/>
                  </a:cubicBezTo>
                  <a:cubicBezTo>
                    <a:pt x="25834" y="16495"/>
                    <a:pt x="26141" y="14792"/>
                    <a:pt x="26205" y="13055"/>
                  </a:cubicBezTo>
                  <a:cubicBezTo>
                    <a:pt x="26213" y="12830"/>
                    <a:pt x="26009" y="12646"/>
                    <a:pt x="25794" y="12646"/>
                  </a:cubicBezTo>
                  <a:cubicBezTo>
                    <a:pt x="25758" y="12646"/>
                    <a:pt x="25723" y="12651"/>
                    <a:pt x="25688" y="12662"/>
                  </a:cubicBezTo>
                  <a:cubicBezTo>
                    <a:pt x="25462" y="12730"/>
                    <a:pt x="25234" y="12796"/>
                    <a:pt x="25006" y="12865"/>
                  </a:cubicBezTo>
                  <a:cubicBezTo>
                    <a:pt x="25006" y="12859"/>
                    <a:pt x="25009" y="12855"/>
                    <a:pt x="25009" y="12850"/>
                  </a:cubicBezTo>
                  <a:cubicBezTo>
                    <a:pt x="25042" y="12160"/>
                    <a:pt x="25098" y="11473"/>
                    <a:pt x="25128" y="10783"/>
                  </a:cubicBezTo>
                  <a:cubicBezTo>
                    <a:pt x="25138" y="10580"/>
                    <a:pt x="24947" y="10417"/>
                    <a:pt x="24756" y="10417"/>
                  </a:cubicBezTo>
                  <a:cubicBezTo>
                    <a:pt x="24695" y="10417"/>
                    <a:pt x="24635" y="10434"/>
                    <a:pt x="24581" y="10470"/>
                  </a:cubicBezTo>
                  <a:cubicBezTo>
                    <a:pt x="23486" y="11194"/>
                    <a:pt x="22293" y="11763"/>
                    <a:pt x="21094" y="12322"/>
                  </a:cubicBezTo>
                  <a:cubicBezTo>
                    <a:pt x="22062" y="11167"/>
                    <a:pt x="22580" y="9680"/>
                    <a:pt x="22394" y="7901"/>
                  </a:cubicBezTo>
                  <a:cubicBezTo>
                    <a:pt x="22280" y="6802"/>
                    <a:pt x="21854" y="5758"/>
                    <a:pt x="21219" y="4845"/>
                  </a:cubicBezTo>
                  <a:cubicBezTo>
                    <a:pt x="21279" y="4830"/>
                    <a:pt x="21337" y="4793"/>
                    <a:pt x="21380" y="4720"/>
                  </a:cubicBezTo>
                  <a:cubicBezTo>
                    <a:pt x="21583" y="4380"/>
                    <a:pt x="21912" y="4097"/>
                    <a:pt x="22186" y="3819"/>
                  </a:cubicBezTo>
                  <a:cubicBezTo>
                    <a:pt x="22406" y="3594"/>
                    <a:pt x="22656" y="3404"/>
                    <a:pt x="22772" y="3106"/>
                  </a:cubicBezTo>
                  <a:cubicBezTo>
                    <a:pt x="22853" y="2898"/>
                    <a:pt x="22689" y="2770"/>
                    <a:pt x="22515" y="2770"/>
                  </a:cubicBezTo>
                  <a:cubicBezTo>
                    <a:pt x="22486" y="2770"/>
                    <a:pt x="22458" y="2773"/>
                    <a:pt x="22430" y="2780"/>
                  </a:cubicBezTo>
                  <a:cubicBezTo>
                    <a:pt x="22429" y="2771"/>
                    <a:pt x="22426" y="2764"/>
                    <a:pt x="22423" y="2756"/>
                  </a:cubicBezTo>
                  <a:cubicBezTo>
                    <a:pt x="22107" y="2886"/>
                    <a:pt x="21912" y="3163"/>
                    <a:pt x="21691" y="3416"/>
                  </a:cubicBezTo>
                  <a:cubicBezTo>
                    <a:pt x="21416" y="3733"/>
                    <a:pt x="21101" y="4066"/>
                    <a:pt x="20920" y="4449"/>
                  </a:cubicBezTo>
                  <a:cubicBezTo>
                    <a:pt x="20787" y="4283"/>
                    <a:pt x="20648" y="4120"/>
                    <a:pt x="20501" y="3965"/>
                  </a:cubicBezTo>
                  <a:cubicBezTo>
                    <a:pt x="20658" y="3732"/>
                    <a:pt x="20816" y="3500"/>
                    <a:pt x="20978" y="3272"/>
                  </a:cubicBezTo>
                  <a:cubicBezTo>
                    <a:pt x="21200" y="2959"/>
                    <a:pt x="21504" y="2649"/>
                    <a:pt x="21620" y="2280"/>
                  </a:cubicBezTo>
                  <a:cubicBezTo>
                    <a:pt x="21683" y="2080"/>
                    <a:pt x="21522" y="1945"/>
                    <a:pt x="21354" y="1945"/>
                  </a:cubicBezTo>
                  <a:cubicBezTo>
                    <a:pt x="21287" y="1945"/>
                    <a:pt x="21218" y="1967"/>
                    <a:pt x="21163" y="2014"/>
                  </a:cubicBezTo>
                  <a:cubicBezTo>
                    <a:pt x="20873" y="2259"/>
                    <a:pt x="20700" y="2676"/>
                    <a:pt x="20520" y="3004"/>
                  </a:cubicBezTo>
                  <a:cubicBezTo>
                    <a:pt x="20404" y="3219"/>
                    <a:pt x="20298" y="3437"/>
                    <a:pt x="20200" y="3660"/>
                  </a:cubicBezTo>
                  <a:cubicBezTo>
                    <a:pt x="19870" y="3349"/>
                    <a:pt x="19518" y="3057"/>
                    <a:pt x="19140" y="2807"/>
                  </a:cubicBezTo>
                  <a:cubicBezTo>
                    <a:pt x="19325" y="2644"/>
                    <a:pt x="19465" y="2449"/>
                    <a:pt x="19613" y="2241"/>
                  </a:cubicBezTo>
                  <a:cubicBezTo>
                    <a:pt x="19813" y="1958"/>
                    <a:pt x="20043" y="1693"/>
                    <a:pt x="20223" y="1401"/>
                  </a:cubicBezTo>
                  <a:cubicBezTo>
                    <a:pt x="20301" y="1274"/>
                    <a:pt x="20230" y="1073"/>
                    <a:pt x="20077" y="1043"/>
                  </a:cubicBezTo>
                  <a:cubicBezTo>
                    <a:pt x="20042" y="1036"/>
                    <a:pt x="20008" y="1032"/>
                    <a:pt x="19976" y="1032"/>
                  </a:cubicBezTo>
                  <a:cubicBezTo>
                    <a:pt x="19644" y="1032"/>
                    <a:pt x="19476" y="1383"/>
                    <a:pt x="19330" y="1653"/>
                  </a:cubicBezTo>
                  <a:cubicBezTo>
                    <a:pt x="19227" y="1846"/>
                    <a:pt x="19134" y="2043"/>
                    <a:pt x="19040" y="2239"/>
                  </a:cubicBezTo>
                  <a:cubicBezTo>
                    <a:pt x="18987" y="2349"/>
                    <a:pt x="18932" y="2510"/>
                    <a:pt x="18855" y="2629"/>
                  </a:cubicBezTo>
                  <a:cubicBezTo>
                    <a:pt x="18479" y="2403"/>
                    <a:pt x="18089" y="2209"/>
                    <a:pt x="17682" y="2057"/>
                  </a:cubicBezTo>
                  <a:cubicBezTo>
                    <a:pt x="17762" y="1938"/>
                    <a:pt x="17841" y="1821"/>
                    <a:pt x="17915" y="1698"/>
                  </a:cubicBezTo>
                  <a:cubicBezTo>
                    <a:pt x="18119" y="1363"/>
                    <a:pt x="18405" y="1001"/>
                    <a:pt x="18519" y="627"/>
                  </a:cubicBezTo>
                  <a:cubicBezTo>
                    <a:pt x="18580" y="430"/>
                    <a:pt x="18420" y="290"/>
                    <a:pt x="18254" y="290"/>
                  </a:cubicBezTo>
                  <a:cubicBezTo>
                    <a:pt x="18187" y="290"/>
                    <a:pt x="18119" y="313"/>
                    <a:pt x="18064" y="362"/>
                  </a:cubicBezTo>
                  <a:cubicBezTo>
                    <a:pt x="17805" y="593"/>
                    <a:pt x="17699" y="967"/>
                    <a:pt x="17576" y="1284"/>
                  </a:cubicBezTo>
                  <a:cubicBezTo>
                    <a:pt x="17491" y="1500"/>
                    <a:pt x="17411" y="1716"/>
                    <a:pt x="17315" y="1924"/>
                  </a:cubicBezTo>
                  <a:cubicBezTo>
                    <a:pt x="16948" y="1810"/>
                    <a:pt x="16572" y="1727"/>
                    <a:pt x="16192" y="1678"/>
                  </a:cubicBezTo>
                  <a:cubicBezTo>
                    <a:pt x="16243" y="1556"/>
                    <a:pt x="16292" y="1430"/>
                    <a:pt x="16333" y="1303"/>
                  </a:cubicBezTo>
                  <a:cubicBezTo>
                    <a:pt x="16389" y="1131"/>
                    <a:pt x="16439" y="958"/>
                    <a:pt x="16498" y="787"/>
                  </a:cubicBezTo>
                  <a:cubicBezTo>
                    <a:pt x="16561" y="604"/>
                    <a:pt x="16669" y="444"/>
                    <a:pt x="16642" y="244"/>
                  </a:cubicBezTo>
                  <a:cubicBezTo>
                    <a:pt x="16623" y="96"/>
                    <a:pt x="16524" y="1"/>
                    <a:pt x="16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7874075" y="283575"/>
              <a:ext cx="23675" cy="34475"/>
            </a:xfrm>
            <a:custGeom>
              <a:avLst/>
              <a:gdLst/>
              <a:ahLst/>
              <a:cxnLst/>
              <a:rect l="l" t="t" r="r" b="b"/>
              <a:pathLst>
                <a:path w="947" h="1379" extrusionOk="0">
                  <a:moveTo>
                    <a:pt x="463" y="1"/>
                  </a:moveTo>
                  <a:cubicBezTo>
                    <a:pt x="368" y="1"/>
                    <a:pt x="277" y="34"/>
                    <a:pt x="191" y="111"/>
                  </a:cubicBezTo>
                  <a:cubicBezTo>
                    <a:pt x="61" y="227"/>
                    <a:pt x="28" y="437"/>
                    <a:pt x="88" y="604"/>
                  </a:cubicBezTo>
                  <a:lnTo>
                    <a:pt x="88" y="634"/>
                  </a:lnTo>
                  <a:cubicBezTo>
                    <a:pt x="82" y="754"/>
                    <a:pt x="88" y="772"/>
                    <a:pt x="41" y="889"/>
                  </a:cubicBezTo>
                  <a:cubicBezTo>
                    <a:pt x="45" y="889"/>
                    <a:pt x="48" y="890"/>
                    <a:pt x="52" y="890"/>
                  </a:cubicBezTo>
                  <a:cubicBezTo>
                    <a:pt x="41" y="922"/>
                    <a:pt x="31" y="953"/>
                    <a:pt x="27" y="992"/>
                  </a:cubicBezTo>
                  <a:cubicBezTo>
                    <a:pt x="1" y="1229"/>
                    <a:pt x="222" y="1379"/>
                    <a:pt x="434" y="1379"/>
                  </a:cubicBezTo>
                  <a:cubicBezTo>
                    <a:pt x="565" y="1379"/>
                    <a:pt x="693" y="1321"/>
                    <a:pt x="755" y="1190"/>
                  </a:cubicBezTo>
                  <a:cubicBezTo>
                    <a:pt x="841" y="1007"/>
                    <a:pt x="947" y="639"/>
                    <a:pt x="895" y="360"/>
                  </a:cubicBezTo>
                  <a:cubicBezTo>
                    <a:pt x="897" y="313"/>
                    <a:pt x="895" y="266"/>
                    <a:pt x="882" y="224"/>
                  </a:cubicBezTo>
                  <a:cubicBezTo>
                    <a:pt x="848" y="117"/>
                    <a:pt x="760" y="54"/>
                    <a:pt x="660" y="41"/>
                  </a:cubicBezTo>
                  <a:cubicBezTo>
                    <a:pt x="592" y="15"/>
                    <a:pt x="526"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7685025" y="281300"/>
              <a:ext cx="23275" cy="44400"/>
            </a:xfrm>
            <a:custGeom>
              <a:avLst/>
              <a:gdLst/>
              <a:ahLst/>
              <a:cxnLst/>
              <a:rect l="l" t="t" r="r" b="b"/>
              <a:pathLst>
                <a:path w="931" h="1776" extrusionOk="0">
                  <a:moveTo>
                    <a:pt x="521" y="0"/>
                  </a:moveTo>
                  <a:cubicBezTo>
                    <a:pt x="365" y="0"/>
                    <a:pt x="215" y="82"/>
                    <a:pt x="186" y="262"/>
                  </a:cubicBezTo>
                  <a:cubicBezTo>
                    <a:pt x="150" y="481"/>
                    <a:pt x="116" y="705"/>
                    <a:pt x="87" y="931"/>
                  </a:cubicBezTo>
                  <a:cubicBezTo>
                    <a:pt x="7" y="1104"/>
                    <a:pt x="0" y="1325"/>
                    <a:pt x="57" y="1498"/>
                  </a:cubicBezTo>
                  <a:cubicBezTo>
                    <a:pt x="119" y="1686"/>
                    <a:pt x="280" y="1776"/>
                    <a:pt x="438" y="1776"/>
                  </a:cubicBezTo>
                  <a:cubicBezTo>
                    <a:pt x="604" y="1776"/>
                    <a:pt x="767" y="1679"/>
                    <a:pt x="814" y="1495"/>
                  </a:cubicBezTo>
                  <a:cubicBezTo>
                    <a:pt x="879" y="1445"/>
                    <a:pt x="925" y="1370"/>
                    <a:pt x="927" y="1265"/>
                  </a:cubicBezTo>
                  <a:cubicBezTo>
                    <a:pt x="930" y="1065"/>
                    <a:pt x="917" y="863"/>
                    <a:pt x="910" y="662"/>
                  </a:cubicBezTo>
                  <a:cubicBezTo>
                    <a:pt x="917" y="561"/>
                    <a:pt x="922" y="461"/>
                    <a:pt x="909" y="361"/>
                  </a:cubicBezTo>
                  <a:cubicBezTo>
                    <a:pt x="926" y="132"/>
                    <a:pt x="718" y="0"/>
                    <a:pt x="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7763025" y="386300"/>
              <a:ext cx="91275" cy="36500"/>
            </a:xfrm>
            <a:custGeom>
              <a:avLst/>
              <a:gdLst/>
              <a:ahLst/>
              <a:cxnLst/>
              <a:rect l="l" t="t" r="r" b="b"/>
              <a:pathLst>
                <a:path w="3651" h="1460" extrusionOk="0">
                  <a:moveTo>
                    <a:pt x="527" y="1"/>
                  </a:moveTo>
                  <a:cubicBezTo>
                    <a:pt x="510" y="1"/>
                    <a:pt x="490" y="2"/>
                    <a:pt x="469" y="6"/>
                  </a:cubicBezTo>
                  <a:cubicBezTo>
                    <a:pt x="455" y="7"/>
                    <a:pt x="444" y="12"/>
                    <a:pt x="429" y="13"/>
                  </a:cubicBezTo>
                  <a:cubicBezTo>
                    <a:pt x="338" y="30"/>
                    <a:pt x="262" y="119"/>
                    <a:pt x="238" y="205"/>
                  </a:cubicBezTo>
                  <a:cubicBezTo>
                    <a:pt x="1" y="1046"/>
                    <a:pt x="898" y="1460"/>
                    <a:pt x="1831" y="1460"/>
                  </a:cubicBezTo>
                  <a:cubicBezTo>
                    <a:pt x="2697" y="1460"/>
                    <a:pt x="3594" y="1102"/>
                    <a:pt x="3637" y="396"/>
                  </a:cubicBezTo>
                  <a:cubicBezTo>
                    <a:pt x="3650" y="200"/>
                    <a:pt x="3478" y="72"/>
                    <a:pt x="3303" y="72"/>
                  </a:cubicBezTo>
                  <a:cubicBezTo>
                    <a:pt x="3249" y="72"/>
                    <a:pt x="3194" y="84"/>
                    <a:pt x="3144" y="112"/>
                  </a:cubicBezTo>
                  <a:cubicBezTo>
                    <a:pt x="2895" y="249"/>
                    <a:pt x="2738" y="462"/>
                    <a:pt x="2461" y="567"/>
                  </a:cubicBezTo>
                  <a:cubicBezTo>
                    <a:pt x="2191" y="669"/>
                    <a:pt x="1903" y="704"/>
                    <a:pt x="1616" y="704"/>
                  </a:cubicBezTo>
                  <a:cubicBezTo>
                    <a:pt x="1577" y="704"/>
                    <a:pt x="1537" y="703"/>
                    <a:pt x="1498" y="702"/>
                  </a:cubicBezTo>
                  <a:cubicBezTo>
                    <a:pt x="1267" y="692"/>
                    <a:pt x="941" y="633"/>
                    <a:pt x="808" y="420"/>
                  </a:cubicBezTo>
                  <a:cubicBezTo>
                    <a:pt x="716" y="274"/>
                    <a:pt x="754"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Jua"/>
              <a:buNone/>
              <a:defRPr sz="2800">
                <a:solidFill>
                  <a:schemeClr val="dk1"/>
                </a:solidFill>
                <a:latin typeface="Jua"/>
                <a:ea typeface="Jua"/>
                <a:cs typeface="Jua"/>
                <a:sym typeface="Jua"/>
              </a:defRPr>
            </a:lvl1pPr>
            <a:lvl2pPr lvl="1" rtl="0">
              <a:spcBef>
                <a:spcPts val="0"/>
              </a:spcBef>
              <a:spcAft>
                <a:spcPts val="0"/>
              </a:spcAft>
              <a:buClr>
                <a:schemeClr val="dk1"/>
              </a:buClr>
              <a:buSzPts val="2800"/>
              <a:buFont typeface="Jua"/>
              <a:buNone/>
              <a:defRPr sz="2800">
                <a:solidFill>
                  <a:schemeClr val="dk1"/>
                </a:solidFill>
                <a:latin typeface="Jua"/>
                <a:ea typeface="Jua"/>
                <a:cs typeface="Jua"/>
                <a:sym typeface="Jua"/>
              </a:defRPr>
            </a:lvl2pPr>
            <a:lvl3pPr lvl="2" rtl="0">
              <a:spcBef>
                <a:spcPts val="0"/>
              </a:spcBef>
              <a:spcAft>
                <a:spcPts val="0"/>
              </a:spcAft>
              <a:buClr>
                <a:schemeClr val="dk1"/>
              </a:buClr>
              <a:buSzPts val="2800"/>
              <a:buFont typeface="Jua"/>
              <a:buNone/>
              <a:defRPr sz="2800">
                <a:solidFill>
                  <a:schemeClr val="dk1"/>
                </a:solidFill>
                <a:latin typeface="Jua"/>
                <a:ea typeface="Jua"/>
                <a:cs typeface="Jua"/>
                <a:sym typeface="Jua"/>
              </a:defRPr>
            </a:lvl3pPr>
            <a:lvl4pPr lvl="3" rtl="0">
              <a:spcBef>
                <a:spcPts val="0"/>
              </a:spcBef>
              <a:spcAft>
                <a:spcPts val="0"/>
              </a:spcAft>
              <a:buClr>
                <a:schemeClr val="dk1"/>
              </a:buClr>
              <a:buSzPts val="2800"/>
              <a:buFont typeface="Jua"/>
              <a:buNone/>
              <a:defRPr sz="2800">
                <a:solidFill>
                  <a:schemeClr val="dk1"/>
                </a:solidFill>
                <a:latin typeface="Jua"/>
                <a:ea typeface="Jua"/>
                <a:cs typeface="Jua"/>
                <a:sym typeface="Jua"/>
              </a:defRPr>
            </a:lvl4pPr>
            <a:lvl5pPr lvl="4" rtl="0">
              <a:spcBef>
                <a:spcPts val="0"/>
              </a:spcBef>
              <a:spcAft>
                <a:spcPts val="0"/>
              </a:spcAft>
              <a:buClr>
                <a:schemeClr val="dk1"/>
              </a:buClr>
              <a:buSzPts val="2800"/>
              <a:buFont typeface="Jua"/>
              <a:buNone/>
              <a:defRPr sz="2800">
                <a:solidFill>
                  <a:schemeClr val="dk1"/>
                </a:solidFill>
                <a:latin typeface="Jua"/>
                <a:ea typeface="Jua"/>
                <a:cs typeface="Jua"/>
                <a:sym typeface="Jua"/>
              </a:defRPr>
            </a:lvl5pPr>
            <a:lvl6pPr lvl="5" rtl="0">
              <a:spcBef>
                <a:spcPts val="0"/>
              </a:spcBef>
              <a:spcAft>
                <a:spcPts val="0"/>
              </a:spcAft>
              <a:buClr>
                <a:schemeClr val="dk1"/>
              </a:buClr>
              <a:buSzPts val="2800"/>
              <a:buFont typeface="Jua"/>
              <a:buNone/>
              <a:defRPr sz="2800">
                <a:solidFill>
                  <a:schemeClr val="dk1"/>
                </a:solidFill>
                <a:latin typeface="Jua"/>
                <a:ea typeface="Jua"/>
                <a:cs typeface="Jua"/>
                <a:sym typeface="Jua"/>
              </a:defRPr>
            </a:lvl6pPr>
            <a:lvl7pPr lvl="6" rtl="0">
              <a:spcBef>
                <a:spcPts val="0"/>
              </a:spcBef>
              <a:spcAft>
                <a:spcPts val="0"/>
              </a:spcAft>
              <a:buClr>
                <a:schemeClr val="dk1"/>
              </a:buClr>
              <a:buSzPts val="2800"/>
              <a:buFont typeface="Jua"/>
              <a:buNone/>
              <a:defRPr sz="2800">
                <a:solidFill>
                  <a:schemeClr val="dk1"/>
                </a:solidFill>
                <a:latin typeface="Jua"/>
                <a:ea typeface="Jua"/>
                <a:cs typeface="Jua"/>
                <a:sym typeface="Jua"/>
              </a:defRPr>
            </a:lvl7pPr>
            <a:lvl8pPr lvl="7" rtl="0">
              <a:spcBef>
                <a:spcPts val="0"/>
              </a:spcBef>
              <a:spcAft>
                <a:spcPts val="0"/>
              </a:spcAft>
              <a:buClr>
                <a:schemeClr val="dk1"/>
              </a:buClr>
              <a:buSzPts val="2800"/>
              <a:buFont typeface="Jua"/>
              <a:buNone/>
              <a:defRPr sz="2800">
                <a:solidFill>
                  <a:schemeClr val="dk1"/>
                </a:solidFill>
                <a:latin typeface="Jua"/>
                <a:ea typeface="Jua"/>
                <a:cs typeface="Jua"/>
                <a:sym typeface="Jua"/>
              </a:defRPr>
            </a:lvl8pPr>
            <a:lvl9pPr lvl="8" rtl="0">
              <a:spcBef>
                <a:spcPts val="0"/>
              </a:spcBef>
              <a:spcAft>
                <a:spcPts val="0"/>
              </a:spcAft>
              <a:buClr>
                <a:schemeClr val="dk1"/>
              </a:buClr>
              <a:buSzPts val="2800"/>
              <a:buFont typeface="Jua"/>
              <a:buNone/>
              <a:defRPr sz="2800">
                <a:solidFill>
                  <a:schemeClr val="dk1"/>
                </a:solidFill>
                <a:latin typeface="Jua"/>
                <a:ea typeface="Jua"/>
                <a:cs typeface="Jua"/>
                <a:sym typeface="Jua"/>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59" r:id="rId9"/>
    <p:sldLayoutId id="2147483660" r:id="rId10"/>
    <p:sldLayoutId id="2147483661" r:id="rId11"/>
    <p:sldLayoutId id="2147483662" r:id="rId12"/>
    <p:sldLayoutId id="2147483669" r:id="rId13"/>
    <p:sldLayoutId id="2147483675" r:id="rId14"/>
    <p:sldLayoutId id="2147483676" r:id="rId15"/>
    <p:sldLayoutId id="2147483677" r:id="rId16"/>
    <p:sldLayoutId id="2147483678" r:id="rId17"/>
    <p:sldLayoutId id="214748367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6"/>
          <p:cNvSpPr/>
          <p:nvPr/>
        </p:nvSpPr>
        <p:spPr>
          <a:xfrm>
            <a:off x="2766450" y="2810450"/>
            <a:ext cx="3611100" cy="580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txBox="1">
            <a:spLocks noGrp="1"/>
          </p:cNvSpPr>
          <p:nvPr>
            <p:ph type="ctrTitle" idx="2"/>
          </p:nvPr>
        </p:nvSpPr>
        <p:spPr>
          <a:xfrm>
            <a:off x="1555625" y="1170300"/>
            <a:ext cx="6032700" cy="156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3"/>
                </a:solidFill>
              </a:rPr>
              <a:t>Projet </a:t>
            </a:r>
            <a:r>
              <a:rPr lang="en" dirty="0">
                <a:solidFill>
                  <a:schemeClr val="accent1"/>
                </a:solidFill>
              </a:rPr>
              <a:t>Dev</a:t>
            </a:r>
            <a:r>
              <a:rPr lang="en" dirty="0"/>
              <a:t> App Mobile</a:t>
            </a:r>
            <a:endParaRPr dirty="0">
              <a:solidFill>
                <a:schemeClr val="accent1"/>
              </a:solidFill>
            </a:endParaRPr>
          </a:p>
        </p:txBody>
      </p:sp>
      <p:sp>
        <p:nvSpPr>
          <p:cNvPr id="658" name="Google Shape;658;p36"/>
          <p:cNvSpPr txBox="1">
            <a:spLocks noGrp="1"/>
          </p:cNvSpPr>
          <p:nvPr>
            <p:ph type="subTitle" idx="1"/>
          </p:nvPr>
        </p:nvSpPr>
        <p:spPr>
          <a:xfrm>
            <a:off x="2288250" y="3485687"/>
            <a:ext cx="4567500" cy="9750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Hugo DREVET</a:t>
            </a:r>
          </a:p>
          <a:p>
            <a:pPr marL="0" lvl="0" indent="0" algn="ctr" rtl="0">
              <a:spcBef>
                <a:spcPts val="0"/>
              </a:spcBef>
              <a:spcAft>
                <a:spcPts val="0"/>
              </a:spcAft>
              <a:buNone/>
            </a:pPr>
            <a:r>
              <a:rPr lang="en" dirty="0"/>
              <a:t>Jacques BOURBONNAIS</a:t>
            </a:r>
          </a:p>
          <a:p>
            <a:pPr marL="0" lvl="0" indent="0" algn="ctr" rtl="0">
              <a:spcBef>
                <a:spcPts val="0"/>
              </a:spcBef>
              <a:spcAft>
                <a:spcPts val="0"/>
              </a:spcAft>
              <a:buNone/>
            </a:pPr>
            <a:r>
              <a:rPr lang="en" dirty="0"/>
              <a:t>Elie KOUAKOU</a:t>
            </a:r>
          </a:p>
          <a:p>
            <a:pPr marL="0" lvl="0" indent="0" algn="ctr" rtl="0">
              <a:spcBef>
                <a:spcPts val="0"/>
              </a:spcBef>
              <a:spcAft>
                <a:spcPts val="0"/>
              </a:spcAft>
              <a:buNone/>
            </a:pPr>
            <a:r>
              <a:rPr lang="en" dirty="0"/>
              <a:t>Alassane NDAO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5" name="Google Shape;975;p48"/>
          <p:cNvSpPr txBox="1">
            <a:spLocks noGrp="1"/>
          </p:cNvSpPr>
          <p:nvPr>
            <p:ph type="title"/>
          </p:nvPr>
        </p:nvSpPr>
        <p:spPr>
          <a:xfrm>
            <a:off x="720000" y="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sz="2800" dirty="0">
                <a:solidFill>
                  <a:schemeClr val="tx1"/>
                </a:solidFill>
              </a:rPr>
              <a:t>Page </a:t>
            </a:r>
            <a:r>
              <a:rPr lang="en-MY" sz="2800" dirty="0" err="1">
                <a:solidFill>
                  <a:schemeClr val="tx1"/>
                </a:solidFill>
              </a:rPr>
              <a:t>températur</a:t>
            </a:r>
            <a:r>
              <a:rPr lang="en-MY" dirty="0" err="1">
                <a:solidFill>
                  <a:schemeClr val="tx1"/>
                </a:solidFill>
              </a:rPr>
              <a:t>e</a:t>
            </a:r>
            <a:r>
              <a:rPr lang="en-MY" dirty="0">
                <a:solidFill>
                  <a:schemeClr val="tx1"/>
                </a:solidFill>
              </a:rPr>
              <a:t> de la </a:t>
            </a:r>
            <a:r>
              <a:rPr lang="en-MY" dirty="0" err="1">
                <a:solidFill>
                  <a:schemeClr val="tx1"/>
                </a:solidFill>
              </a:rPr>
              <a:t>ville</a:t>
            </a:r>
            <a:r>
              <a:rPr lang="en-MY" dirty="0">
                <a:solidFill>
                  <a:schemeClr val="tx1"/>
                </a:solidFill>
              </a:rPr>
              <a:t> Annecy</a:t>
            </a:r>
            <a:endParaRPr dirty="0">
              <a:solidFill>
                <a:schemeClr val="tx1"/>
              </a:solidFill>
            </a:endParaRPr>
          </a:p>
        </p:txBody>
      </p:sp>
      <p:pic>
        <p:nvPicPr>
          <p:cNvPr id="19" name="Picture 18">
            <a:extLst>
              <a:ext uri="{FF2B5EF4-FFF2-40B4-BE49-F238E27FC236}">
                <a16:creationId xmlns:a16="http://schemas.microsoft.com/office/drawing/2014/main" id="{95F6588E-AE79-41CD-A003-310306FBD58A}"/>
              </a:ext>
            </a:extLst>
          </p:cNvPr>
          <p:cNvPicPr>
            <a:picLocks noChangeAspect="1"/>
          </p:cNvPicPr>
          <p:nvPr/>
        </p:nvPicPr>
        <p:blipFill>
          <a:blip r:embed="rId3"/>
          <a:stretch>
            <a:fillRect/>
          </a:stretch>
        </p:blipFill>
        <p:spPr>
          <a:xfrm>
            <a:off x="1267200" y="564300"/>
            <a:ext cx="2124000" cy="4544175"/>
          </a:xfrm>
          <a:prstGeom prst="rect">
            <a:avLst/>
          </a:prstGeom>
        </p:spPr>
      </p:pic>
      <p:pic>
        <p:nvPicPr>
          <p:cNvPr id="4098" name="Picture 2">
            <a:extLst>
              <a:ext uri="{FF2B5EF4-FFF2-40B4-BE49-F238E27FC236}">
                <a16:creationId xmlns:a16="http://schemas.microsoft.com/office/drawing/2014/main" id="{E5765E4D-8807-4FD8-BE74-D607FC266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680" y="529275"/>
            <a:ext cx="2081840" cy="457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7" name="Google Shape;1267;p52"/>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a:t>
            </a:r>
            <a:r>
              <a:rPr lang="en-MY" dirty="0" err="1"/>
              <a:t>èmes</a:t>
            </a:r>
            <a:r>
              <a:rPr lang="en-MY" dirty="0"/>
              <a:t> </a:t>
            </a:r>
            <a:r>
              <a:rPr lang="en-MY" dirty="0" err="1"/>
              <a:t>rencontrés</a:t>
            </a:r>
            <a:endParaRPr dirty="0">
              <a:solidFill>
                <a:schemeClr val="accent5"/>
              </a:solidFill>
            </a:endParaRPr>
          </a:p>
        </p:txBody>
      </p:sp>
      <p:sp>
        <p:nvSpPr>
          <p:cNvPr id="2" name="TextBox 1">
            <a:extLst>
              <a:ext uri="{FF2B5EF4-FFF2-40B4-BE49-F238E27FC236}">
                <a16:creationId xmlns:a16="http://schemas.microsoft.com/office/drawing/2014/main" id="{E2CA83D1-6495-480F-8232-9CF40A8EDF9C}"/>
              </a:ext>
            </a:extLst>
          </p:cNvPr>
          <p:cNvSpPr txBox="1"/>
          <p:nvPr/>
        </p:nvSpPr>
        <p:spPr>
          <a:xfrm>
            <a:off x="892800" y="1771822"/>
            <a:ext cx="1742400" cy="400110"/>
          </a:xfrm>
          <a:prstGeom prst="rect">
            <a:avLst/>
          </a:prstGeom>
          <a:noFill/>
        </p:spPr>
        <p:txBody>
          <a:bodyPr wrap="square" rtlCol="0">
            <a:spAutoFit/>
          </a:bodyPr>
          <a:lstStyle/>
          <a:p>
            <a:r>
              <a:rPr lang="fr-FR" sz="2000" dirty="0"/>
              <a:t>Hugo D.</a:t>
            </a:r>
          </a:p>
        </p:txBody>
      </p:sp>
      <p:sp>
        <p:nvSpPr>
          <p:cNvPr id="129" name="TextBox 128">
            <a:extLst>
              <a:ext uri="{FF2B5EF4-FFF2-40B4-BE49-F238E27FC236}">
                <a16:creationId xmlns:a16="http://schemas.microsoft.com/office/drawing/2014/main" id="{7BAA1410-D06D-416B-A1FB-9C6D04C70959}"/>
              </a:ext>
            </a:extLst>
          </p:cNvPr>
          <p:cNvSpPr txBox="1"/>
          <p:nvPr/>
        </p:nvSpPr>
        <p:spPr>
          <a:xfrm>
            <a:off x="5602800" y="3831598"/>
            <a:ext cx="1742400" cy="400110"/>
          </a:xfrm>
          <a:prstGeom prst="rect">
            <a:avLst/>
          </a:prstGeom>
          <a:noFill/>
        </p:spPr>
        <p:txBody>
          <a:bodyPr wrap="square" rtlCol="0">
            <a:spAutoFit/>
          </a:bodyPr>
          <a:lstStyle/>
          <a:p>
            <a:r>
              <a:rPr lang="fr-FR" sz="2000" dirty="0"/>
              <a:t>Alassane N.</a:t>
            </a:r>
          </a:p>
        </p:txBody>
      </p:sp>
      <p:sp>
        <p:nvSpPr>
          <p:cNvPr id="130" name="TextBox 129">
            <a:extLst>
              <a:ext uri="{FF2B5EF4-FFF2-40B4-BE49-F238E27FC236}">
                <a16:creationId xmlns:a16="http://schemas.microsoft.com/office/drawing/2014/main" id="{E19EC763-B347-4919-92D7-BF00D55C2A48}"/>
              </a:ext>
            </a:extLst>
          </p:cNvPr>
          <p:cNvSpPr txBox="1"/>
          <p:nvPr/>
        </p:nvSpPr>
        <p:spPr>
          <a:xfrm>
            <a:off x="892800" y="3831599"/>
            <a:ext cx="1742400" cy="400110"/>
          </a:xfrm>
          <a:prstGeom prst="rect">
            <a:avLst/>
          </a:prstGeom>
          <a:noFill/>
        </p:spPr>
        <p:txBody>
          <a:bodyPr wrap="square" rtlCol="0">
            <a:spAutoFit/>
          </a:bodyPr>
          <a:lstStyle/>
          <a:p>
            <a:r>
              <a:rPr lang="fr-FR" sz="2000" dirty="0"/>
              <a:t>Elie K.</a:t>
            </a:r>
          </a:p>
        </p:txBody>
      </p:sp>
      <p:sp>
        <p:nvSpPr>
          <p:cNvPr id="131" name="TextBox 130">
            <a:extLst>
              <a:ext uri="{FF2B5EF4-FFF2-40B4-BE49-F238E27FC236}">
                <a16:creationId xmlns:a16="http://schemas.microsoft.com/office/drawing/2014/main" id="{8793A9D6-217D-4C74-9CB7-87F4BDDBC64A}"/>
              </a:ext>
            </a:extLst>
          </p:cNvPr>
          <p:cNvSpPr txBox="1"/>
          <p:nvPr/>
        </p:nvSpPr>
        <p:spPr>
          <a:xfrm>
            <a:off x="5602800" y="1771821"/>
            <a:ext cx="1742400" cy="400110"/>
          </a:xfrm>
          <a:prstGeom prst="rect">
            <a:avLst/>
          </a:prstGeom>
          <a:noFill/>
        </p:spPr>
        <p:txBody>
          <a:bodyPr wrap="square" rtlCol="0">
            <a:spAutoFit/>
          </a:bodyPr>
          <a:lstStyle/>
          <a:p>
            <a:r>
              <a:rPr lang="fr-FR" sz="2000" dirty="0"/>
              <a:t>Jacques 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2" name="Google Shape;1392;p5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DEMO</a:t>
            </a:r>
            <a:endParaRPr dirty="0"/>
          </a:p>
        </p:txBody>
      </p:sp>
      <p:sp>
        <p:nvSpPr>
          <p:cNvPr id="6" name="TextBox 5">
            <a:extLst>
              <a:ext uri="{FF2B5EF4-FFF2-40B4-BE49-F238E27FC236}">
                <a16:creationId xmlns:a16="http://schemas.microsoft.com/office/drawing/2014/main" id="{A2941499-06B8-4F62-9090-3328039B8290}"/>
              </a:ext>
            </a:extLst>
          </p:cNvPr>
          <p:cNvSpPr txBox="1"/>
          <p:nvPr/>
        </p:nvSpPr>
        <p:spPr>
          <a:xfrm>
            <a:off x="3837600" y="2211750"/>
            <a:ext cx="1468800" cy="923330"/>
          </a:xfrm>
          <a:prstGeom prst="rect">
            <a:avLst/>
          </a:prstGeom>
          <a:noFill/>
        </p:spPr>
        <p:txBody>
          <a:bodyPr wrap="square" rtlCol="0">
            <a:spAutoFit/>
          </a:bodyPr>
          <a:lstStyle/>
          <a:p>
            <a:r>
              <a:rPr lang="fr-FR" sz="5400" dirty="0"/>
              <a:t>Fin.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5" name="Google Shape;775;p39"/>
          <p:cNvSpPr txBox="1">
            <a:spLocks noGrp="1"/>
          </p:cNvSpPr>
          <p:nvPr>
            <p:ph type="title" idx="2"/>
          </p:nvPr>
        </p:nvSpPr>
        <p:spPr>
          <a:xfrm>
            <a:off x="277800" y="250675"/>
            <a:ext cx="4294200" cy="17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MY" sz="4400" dirty="0" err="1"/>
              <a:t>Présentation</a:t>
            </a:r>
            <a:r>
              <a:rPr lang="en-MY" sz="4400" dirty="0"/>
              <a:t> du </a:t>
            </a:r>
            <a:r>
              <a:rPr lang="en-MY" sz="4400" dirty="0" err="1"/>
              <a:t>Projet</a:t>
            </a:r>
            <a:endParaRPr sz="4400" dirty="0"/>
          </a:p>
        </p:txBody>
      </p:sp>
      <p:sp>
        <p:nvSpPr>
          <p:cNvPr id="776" name="Google Shape;776;p39"/>
          <p:cNvSpPr txBox="1">
            <a:spLocks noGrp="1"/>
          </p:cNvSpPr>
          <p:nvPr>
            <p:ph type="subTitle" idx="1"/>
          </p:nvPr>
        </p:nvSpPr>
        <p:spPr>
          <a:xfrm>
            <a:off x="983400" y="2571750"/>
            <a:ext cx="2696100" cy="1834763"/>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1600"/>
              </a:spcAft>
              <a:buFontTx/>
              <a:buChar char="-"/>
            </a:pPr>
            <a:r>
              <a:rPr lang="en" dirty="0"/>
              <a:t>Choisir une application mobile</a:t>
            </a:r>
          </a:p>
          <a:p>
            <a:pPr marL="285750" lvl="0" indent="-285750" algn="ctr" rtl="0">
              <a:spcBef>
                <a:spcPts val="0"/>
              </a:spcBef>
              <a:spcAft>
                <a:spcPts val="1600"/>
              </a:spcAft>
              <a:buFontTx/>
              <a:buChar char="-"/>
            </a:pPr>
            <a:r>
              <a:rPr lang="en" dirty="0"/>
              <a:t>Choisir un parcours sur l’application</a:t>
            </a:r>
          </a:p>
          <a:p>
            <a:pPr marL="285750" lvl="0" indent="-285750" algn="ctr" rtl="0">
              <a:spcBef>
                <a:spcPts val="0"/>
              </a:spcBef>
              <a:spcAft>
                <a:spcPts val="1600"/>
              </a:spcAft>
              <a:buFontTx/>
              <a:buChar char="-"/>
            </a:pPr>
            <a:r>
              <a:rPr lang="en" dirty="0"/>
              <a:t>Dev les diff</a:t>
            </a:r>
            <a:r>
              <a:rPr lang="en-MY" sz="1400" dirty="0"/>
              <a:t>é</a:t>
            </a:r>
            <a:r>
              <a:rPr lang="en" sz="1400" dirty="0"/>
              <a:t>rentes pages</a:t>
            </a:r>
            <a:endParaRPr dirty="0"/>
          </a:p>
        </p:txBody>
      </p:sp>
      <p:cxnSp>
        <p:nvCxnSpPr>
          <p:cNvPr id="777" name="Google Shape;777;p39"/>
          <p:cNvCxnSpPr/>
          <p:nvPr/>
        </p:nvCxnSpPr>
        <p:spPr>
          <a:xfrm>
            <a:off x="2068800" y="1979875"/>
            <a:ext cx="323700" cy="0"/>
          </a:xfrm>
          <a:prstGeom prst="straightConnector1">
            <a:avLst/>
          </a:prstGeom>
          <a:noFill/>
          <a:ln w="19050" cap="rnd" cmpd="sng">
            <a:solidFill>
              <a:schemeClr val="dk1"/>
            </a:solidFill>
            <a:prstDash val="lgDash"/>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3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Plan</a:t>
            </a:r>
            <a:endParaRPr dirty="0"/>
          </a:p>
        </p:txBody>
      </p:sp>
      <p:sp>
        <p:nvSpPr>
          <p:cNvPr id="665" name="Google Shape;665;p37"/>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457200" lvl="0" indent="-298450" algn="l" rtl="0">
              <a:spcBef>
                <a:spcPts val="1600"/>
              </a:spcBef>
              <a:spcAft>
                <a:spcPts val="0"/>
              </a:spcAft>
              <a:buClr>
                <a:schemeClr val="accent5"/>
              </a:buClr>
              <a:buSzPts val="1100"/>
              <a:buFont typeface="Arial"/>
              <a:buChar char="●"/>
            </a:pPr>
            <a:r>
              <a:rPr lang="en-MY" sz="1100" dirty="0" err="1">
                <a:solidFill>
                  <a:schemeClr val="dk1"/>
                </a:solidFill>
                <a:latin typeface="Work Sans"/>
                <a:ea typeface="Work Sans"/>
                <a:cs typeface="Work Sans"/>
                <a:sym typeface="Work Sans"/>
              </a:rPr>
              <a:t>Présentation</a:t>
            </a:r>
            <a:r>
              <a:rPr lang="en-MY" sz="1100" dirty="0">
                <a:solidFill>
                  <a:schemeClr val="dk1"/>
                </a:solidFill>
                <a:latin typeface="Work Sans"/>
                <a:ea typeface="Work Sans"/>
                <a:cs typeface="Work Sans"/>
                <a:sym typeface="Work Sans"/>
              </a:rPr>
              <a:t> de </a:t>
            </a:r>
            <a:r>
              <a:rPr lang="en-MY" sz="1100" dirty="0" err="1">
                <a:solidFill>
                  <a:schemeClr val="dk1"/>
                </a:solidFill>
                <a:latin typeface="Work Sans"/>
                <a:ea typeface="Work Sans"/>
                <a:cs typeface="Work Sans"/>
                <a:sym typeface="Work Sans"/>
              </a:rPr>
              <a:t>l’application</a:t>
            </a:r>
            <a:r>
              <a:rPr lang="en-MY" sz="1100" dirty="0">
                <a:solidFill>
                  <a:schemeClr val="dk1"/>
                </a:solidFill>
                <a:latin typeface="Work Sans"/>
                <a:ea typeface="Work Sans"/>
                <a:cs typeface="Work Sans"/>
                <a:sym typeface="Work Sans"/>
              </a:rPr>
              <a:t> </a:t>
            </a:r>
            <a:r>
              <a:rPr lang="en-MY" sz="1100" dirty="0" err="1">
                <a:solidFill>
                  <a:schemeClr val="dk1"/>
                </a:solidFill>
                <a:latin typeface="Work Sans"/>
                <a:ea typeface="Work Sans"/>
                <a:cs typeface="Work Sans"/>
                <a:sym typeface="Work Sans"/>
              </a:rPr>
              <a:t>Météo</a:t>
            </a:r>
            <a:endParaRPr lang="en-MY" sz="1100" dirty="0">
              <a:solidFill>
                <a:schemeClr val="dk1"/>
              </a:solidFill>
              <a:latin typeface="Work Sans"/>
              <a:ea typeface="Work Sans"/>
              <a:cs typeface="Work Sans"/>
              <a:sym typeface="Work Sans"/>
            </a:endParaRPr>
          </a:p>
          <a:p>
            <a:pPr marL="457200" lvl="0" indent="-298450" algn="l" rtl="0">
              <a:spcBef>
                <a:spcPts val="1600"/>
              </a:spcBef>
              <a:spcAft>
                <a:spcPts val="0"/>
              </a:spcAft>
              <a:buClr>
                <a:schemeClr val="accent5"/>
              </a:buClr>
              <a:buSzPts val="1100"/>
              <a:buFont typeface="Arial"/>
              <a:buChar char="●"/>
            </a:pPr>
            <a:r>
              <a:rPr lang="en-MY" sz="1100" dirty="0" err="1">
                <a:solidFill>
                  <a:schemeClr val="dk1"/>
                </a:solidFill>
                <a:latin typeface="Work Sans"/>
                <a:ea typeface="Work Sans"/>
                <a:cs typeface="Work Sans"/>
                <a:sym typeface="Work Sans"/>
              </a:rPr>
              <a:t>Présentation</a:t>
            </a:r>
            <a:r>
              <a:rPr lang="en-MY" sz="1100" dirty="0">
                <a:solidFill>
                  <a:schemeClr val="dk1"/>
                </a:solidFill>
                <a:latin typeface="Work Sans"/>
                <a:ea typeface="Work Sans"/>
                <a:cs typeface="Work Sans"/>
                <a:sym typeface="Work Sans"/>
              </a:rPr>
              <a:t> de l’ </a:t>
            </a:r>
            <a:r>
              <a:rPr lang="en-MY" sz="1100" dirty="0" err="1">
                <a:solidFill>
                  <a:schemeClr val="dk1"/>
                </a:solidFill>
                <a:latin typeface="Work Sans"/>
                <a:ea typeface="Work Sans"/>
                <a:cs typeface="Work Sans"/>
                <a:sym typeface="Work Sans"/>
              </a:rPr>
              <a:t>équipe</a:t>
            </a:r>
            <a:r>
              <a:rPr lang="en-MY" sz="1100" dirty="0">
                <a:solidFill>
                  <a:schemeClr val="dk1"/>
                </a:solidFill>
                <a:latin typeface="Work Sans"/>
                <a:ea typeface="Work Sans"/>
                <a:cs typeface="Work Sans"/>
                <a:sym typeface="Work Sans"/>
              </a:rPr>
              <a:t> (Missions </a:t>
            </a:r>
            <a:r>
              <a:rPr lang="en-MY" sz="1100" dirty="0" err="1">
                <a:solidFill>
                  <a:schemeClr val="dk1"/>
                </a:solidFill>
                <a:latin typeface="Work Sans"/>
                <a:ea typeface="Work Sans"/>
                <a:cs typeface="Work Sans"/>
                <a:sym typeface="Work Sans"/>
              </a:rPr>
              <a:t>individuelles</a:t>
            </a:r>
            <a:r>
              <a:rPr lang="en-MY" sz="1100" dirty="0">
                <a:solidFill>
                  <a:schemeClr val="dk1"/>
                </a:solidFill>
                <a:latin typeface="Work Sans"/>
                <a:ea typeface="Work Sans"/>
                <a:cs typeface="Work Sans"/>
                <a:sym typeface="Work Sans"/>
              </a:rPr>
              <a:t> </a:t>
            </a:r>
            <a:r>
              <a:rPr lang="en-MY" sz="1100" dirty="0" err="1">
                <a:solidFill>
                  <a:schemeClr val="dk1"/>
                </a:solidFill>
                <a:latin typeface="Work Sans"/>
                <a:ea typeface="Work Sans"/>
                <a:cs typeface="Work Sans"/>
                <a:sym typeface="Work Sans"/>
              </a:rPr>
              <a:t>effetcuées</a:t>
            </a:r>
            <a:r>
              <a:rPr lang="en-MY" sz="1100" dirty="0">
                <a:solidFill>
                  <a:schemeClr val="dk1"/>
                </a:solidFill>
                <a:latin typeface="Work Sans"/>
                <a:ea typeface="Work Sans"/>
                <a:cs typeface="Work Sans"/>
                <a:sym typeface="Work Sans"/>
              </a:rPr>
              <a:t>)</a:t>
            </a:r>
          </a:p>
          <a:p>
            <a:pPr marL="457200" lvl="0" indent="-298450" algn="l" rtl="0">
              <a:spcBef>
                <a:spcPts val="1600"/>
              </a:spcBef>
              <a:spcAft>
                <a:spcPts val="0"/>
              </a:spcAft>
              <a:buClr>
                <a:schemeClr val="accent5"/>
              </a:buClr>
              <a:buSzPts val="1100"/>
              <a:buFont typeface="Arial"/>
              <a:buChar char="●"/>
            </a:pPr>
            <a:r>
              <a:rPr lang="en-MY" sz="1100" dirty="0">
                <a:solidFill>
                  <a:schemeClr val="dk1"/>
                </a:solidFill>
                <a:latin typeface="Work Sans"/>
                <a:ea typeface="Work Sans"/>
                <a:cs typeface="Work Sans"/>
                <a:sym typeface="Work Sans"/>
              </a:rPr>
              <a:t>Figma</a:t>
            </a:r>
          </a:p>
          <a:p>
            <a:pPr marL="457200" lvl="0" indent="-298450" algn="l" rtl="0">
              <a:spcBef>
                <a:spcPts val="1600"/>
              </a:spcBef>
              <a:spcAft>
                <a:spcPts val="0"/>
              </a:spcAft>
              <a:buClr>
                <a:schemeClr val="accent5"/>
              </a:buClr>
              <a:buSzPts val="1100"/>
              <a:buFont typeface="Arial"/>
              <a:buChar char="●"/>
            </a:pPr>
            <a:r>
              <a:rPr lang="en" sz="1100" dirty="0">
                <a:solidFill>
                  <a:schemeClr val="dk1"/>
                </a:solidFill>
                <a:latin typeface="Work Sans"/>
                <a:ea typeface="Work Sans"/>
                <a:cs typeface="Work Sans"/>
                <a:sym typeface="Work Sans"/>
              </a:rPr>
              <a:t>R</a:t>
            </a:r>
            <a:r>
              <a:rPr lang="en-MY" sz="1100" dirty="0">
                <a:solidFill>
                  <a:schemeClr val="dk1"/>
                </a:solidFill>
                <a:latin typeface="Work Sans"/>
                <a:ea typeface="Work Sans"/>
                <a:cs typeface="Work Sans"/>
                <a:sym typeface="Work Sans"/>
              </a:rPr>
              <a:t>é</a:t>
            </a:r>
            <a:r>
              <a:rPr lang="en" sz="1100" dirty="0">
                <a:solidFill>
                  <a:schemeClr val="dk1"/>
                </a:solidFill>
                <a:latin typeface="Work Sans"/>
                <a:ea typeface="Work Sans"/>
                <a:cs typeface="Work Sans"/>
                <a:sym typeface="Work Sans"/>
              </a:rPr>
              <a:t>sultat des pages cod</a:t>
            </a:r>
            <a:r>
              <a:rPr lang="en-MY" sz="1100" dirty="0">
                <a:solidFill>
                  <a:schemeClr val="dk1"/>
                </a:solidFill>
                <a:latin typeface="Work Sans"/>
                <a:ea typeface="Work Sans"/>
                <a:cs typeface="Work Sans"/>
                <a:sym typeface="Work Sans"/>
              </a:rPr>
              <a:t>é</a:t>
            </a:r>
            <a:r>
              <a:rPr lang="en" sz="1100" dirty="0">
                <a:solidFill>
                  <a:schemeClr val="dk1"/>
                </a:solidFill>
                <a:latin typeface="Work Sans"/>
                <a:ea typeface="Work Sans"/>
                <a:cs typeface="Work Sans"/>
                <a:sym typeface="Work Sans"/>
              </a:rPr>
              <a:t>es</a:t>
            </a:r>
          </a:p>
          <a:p>
            <a:pPr marL="457200" lvl="0" indent="-298450" algn="l" rtl="0">
              <a:spcBef>
                <a:spcPts val="1600"/>
              </a:spcBef>
              <a:spcAft>
                <a:spcPts val="0"/>
              </a:spcAft>
              <a:buClr>
                <a:schemeClr val="accent5"/>
              </a:buClr>
              <a:buSzPts val="1100"/>
              <a:buFont typeface="Arial"/>
              <a:buChar char="●"/>
            </a:pPr>
            <a:r>
              <a:rPr lang="en" sz="1100" dirty="0">
                <a:solidFill>
                  <a:schemeClr val="dk1"/>
                </a:solidFill>
                <a:latin typeface="Work Sans"/>
                <a:ea typeface="Work Sans"/>
                <a:cs typeface="Work Sans"/>
                <a:sym typeface="Work Sans"/>
              </a:rPr>
              <a:t>Probl</a:t>
            </a:r>
            <a:r>
              <a:rPr lang="en-MY" sz="1100" dirty="0" err="1">
                <a:solidFill>
                  <a:schemeClr val="dk1"/>
                </a:solidFill>
                <a:latin typeface="Work Sans"/>
                <a:ea typeface="Work Sans"/>
                <a:cs typeface="Work Sans"/>
                <a:sym typeface="Work Sans"/>
              </a:rPr>
              <a:t>èmes</a:t>
            </a:r>
            <a:r>
              <a:rPr lang="en-MY" sz="1100" dirty="0">
                <a:solidFill>
                  <a:schemeClr val="dk1"/>
                </a:solidFill>
                <a:latin typeface="Work Sans"/>
                <a:ea typeface="Work Sans"/>
                <a:cs typeface="Work Sans"/>
                <a:sym typeface="Work Sans"/>
              </a:rPr>
              <a:t> </a:t>
            </a:r>
            <a:r>
              <a:rPr lang="en-MY" sz="1100" dirty="0" err="1">
                <a:solidFill>
                  <a:schemeClr val="dk1"/>
                </a:solidFill>
                <a:latin typeface="Work Sans"/>
                <a:ea typeface="Work Sans"/>
                <a:cs typeface="Work Sans"/>
                <a:sym typeface="Work Sans"/>
              </a:rPr>
              <a:t>rencontrés</a:t>
            </a:r>
            <a:endParaRPr lang="en" sz="1100" dirty="0">
              <a:solidFill>
                <a:schemeClr val="dk1"/>
              </a:solidFill>
              <a:latin typeface="Work Sans"/>
              <a:ea typeface="Work Sans"/>
              <a:cs typeface="Work Sans"/>
              <a:sym typeface="Work Sans"/>
            </a:endParaRPr>
          </a:p>
          <a:p>
            <a:pPr marL="457200" lvl="0" indent="-298450" algn="l" rtl="0">
              <a:spcBef>
                <a:spcPts val="1600"/>
              </a:spcBef>
              <a:spcAft>
                <a:spcPts val="0"/>
              </a:spcAft>
              <a:buClr>
                <a:schemeClr val="accent5"/>
              </a:buClr>
              <a:buSzPts val="1100"/>
              <a:buFont typeface="Arial"/>
              <a:buChar char="●"/>
            </a:pPr>
            <a:r>
              <a:rPr lang="en" sz="1100" dirty="0">
                <a:solidFill>
                  <a:schemeClr val="dk1"/>
                </a:solidFill>
                <a:latin typeface="Work Sans"/>
                <a:ea typeface="Work Sans"/>
                <a:cs typeface="Work Sans"/>
                <a:sym typeface="Work Sans"/>
              </a:rPr>
              <a:t>D</a:t>
            </a:r>
            <a:r>
              <a:rPr lang="en-MY" sz="1100" dirty="0">
                <a:solidFill>
                  <a:schemeClr val="dk1"/>
                </a:solidFill>
                <a:latin typeface="Work Sans"/>
                <a:ea typeface="Work Sans"/>
                <a:cs typeface="Work Sans"/>
                <a:sym typeface="Work Sans"/>
              </a:rPr>
              <a:t>é</a:t>
            </a:r>
            <a:r>
              <a:rPr lang="en" sz="1100" dirty="0">
                <a:solidFill>
                  <a:schemeClr val="dk1"/>
                </a:solidFill>
                <a:latin typeface="Work Sans"/>
                <a:ea typeface="Work Sans"/>
                <a:cs typeface="Work Sans"/>
                <a:sym typeface="Work Sans"/>
              </a:rPr>
              <a:t>mo de l’application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82" name="Google Shape;682;p38"/>
          <p:cNvSpPr txBox="1">
            <a:spLocks noGrp="1"/>
          </p:cNvSpPr>
          <p:nvPr>
            <p:ph type="title" idx="15"/>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Pr</a:t>
            </a:r>
            <a:r>
              <a:rPr lang="en-MY" dirty="0" err="1">
                <a:solidFill>
                  <a:schemeClr val="accent1"/>
                </a:solidFill>
              </a:rPr>
              <a:t>ésentation</a:t>
            </a:r>
            <a:r>
              <a:rPr lang="en-MY" dirty="0">
                <a:solidFill>
                  <a:schemeClr val="accent1"/>
                </a:solidFill>
              </a:rPr>
              <a:t> de </a:t>
            </a:r>
            <a:r>
              <a:rPr lang="en-MY" dirty="0" err="1">
                <a:solidFill>
                  <a:schemeClr val="accent1"/>
                </a:solidFill>
              </a:rPr>
              <a:t>l’application</a:t>
            </a:r>
            <a:endParaRPr dirty="0"/>
          </a:p>
        </p:txBody>
      </p:sp>
      <p:sp>
        <p:nvSpPr>
          <p:cNvPr id="26" name="TextBox 25">
            <a:extLst>
              <a:ext uri="{FF2B5EF4-FFF2-40B4-BE49-F238E27FC236}">
                <a16:creationId xmlns:a16="http://schemas.microsoft.com/office/drawing/2014/main" id="{58EDCB14-9795-479A-8B1B-FCC4284F031C}"/>
              </a:ext>
            </a:extLst>
          </p:cNvPr>
          <p:cNvSpPr txBox="1"/>
          <p:nvPr/>
        </p:nvSpPr>
        <p:spPr>
          <a:xfrm>
            <a:off x="720000" y="1377900"/>
            <a:ext cx="7725600" cy="2893100"/>
          </a:xfrm>
          <a:prstGeom prst="rect">
            <a:avLst/>
          </a:prstGeom>
          <a:noFill/>
        </p:spPr>
        <p:txBody>
          <a:bodyPr wrap="square" rtlCol="0">
            <a:spAutoFit/>
          </a:bodyPr>
          <a:lstStyle/>
          <a:p>
            <a:r>
              <a:rPr lang="fr-FR" dirty="0"/>
              <a:t>L'application mobile Météo est votre compagnon quotidien pour vous tenir informé des conditions météorologiques locales et internationales. Que vous ayez besoin de savoir s'il va pleuvoir dans votre ville, de planifier une escapade en montagne, ou de prévoir votre tenue pour la journée, cette application vous offre des informations météorologiques précises et à jour.</a:t>
            </a:r>
          </a:p>
          <a:p>
            <a:endParaRPr lang="fr-FR" dirty="0"/>
          </a:p>
          <a:p>
            <a:pPr marL="285750" indent="-285750">
              <a:buFontTx/>
              <a:buChar char="-"/>
            </a:pPr>
            <a:r>
              <a:rPr lang="fr-FR" dirty="0"/>
              <a:t>Prévisions météorologiques précises</a:t>
            </a:r>
          </a:p>
          <a:p>
            <a:pPr marL="285750" indent="-285750">
              <a:buFontTx/>
              <a:buChar char="-"/>
            </a:pPr>
            <a:r>
              <a:rPr lang="fr-FR" dirty="0"/>
              <a:t>Cartes interactives</a:t>
            </a:r>
          </a:p>
          <a:p>
            <a:pPr marL="285750" indent="-285750">
              <a:buFontTx/>
              <a:buChar char="-"/>
            </a:pPr>
            <a:r>
              <a:rPr lang="fr-FR" dirty="0"/>
              <a:t>Alertes météo</a:t>
            </a:r>
          </a:p>
          <a:p>
            <a:pPr marL="285750" indent="-285750">
              <a:buFontTx/>
              <a:buChar char="-"/>
            </a:pPr>
            <a:r>
              <a:rPr lang="fr-FR" dirty="0"/>
              <a:t>Suivi des ouragans et des cyclones</a:t>
            </a:r>
          </a:p>
          <a:p>
            <a:pPr marL="285750" indent="-285750">
              <a:buFontTx/>
              <a:buChar char="-"/>
            </a:pPr>
            <a:r>
              <a:rPr lang="fr-FR" dirty="0"/>
              <a:t>Widgets personnalisables</a:t>
            </a:r>
          </a:p>
          <a:p>
            <a:pPr marL="285750" indent="-285750">
              <a:buFontTx/>
              <a:buChar char="-"/>
            </a:pPr>
            <a:r>
              <a:rPr lang="fr-FR" dirty="0"/>
              <a:t>Historique météo</a:t>
            </a:r>
          </a:p>
          <a:p>
            <a:pPr marL="285750" indent="-285750">
              <a:buFontTx/>
              <a:buChar char="-"/>
            </a:pPr>
            <a:r>
              <a:rPr lang="fr-FR" dirty="0"/>
              <a:t>Localisation GPS</a:t>
            </a:r>
          </a:p>
          <a:p>
            <a:pPr marL="285750" indent="-285750">
              <a:buFontTx/>
              <a:buChar char="-"/>
            </a:pPr>
            <a:r>
              <a:rPr lang="fr-FR" dirty="0"/>
              <a:t>Prévisions internationales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3" name="Google Shape;813;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Missions </a:t>
            </a:r>
            <a:r>
              <a:rPr lang="en-MY" dirty="0" err="1"/>
              <a:t>effectu</a:t>
            </a:r>
            <a:r>
              <a:rPr lang="en-MY" sz="2800" dirty="0" err="1">
                <a:solidFill>
                  <a:schemeClr val="dk1"/>
                </a:solidFill>
                <a:latin typeface="Work Sans"/>
                <a:ea typeface="Work Sans"/>
                <a:cs typeface="Work Sans"/>
                <a:sym typeface="Work Sans"/>
              </a:rPr>
              <a:t>ées</a:t>
            </a:r>
            <a:endParaRPr dirty="0"/>
          </a:p>
        </p:txBody>
      </p:sp>
      <p:sp>
        <p:nvSpPr>
          <p:cNvPr id="2" name="TextBox 1">
            <a:extLst>
              <a:ext uri="{FF2B5EF4-FFF2-40B4-BE49-F238E27FC236}">
                <a16:creationId xmlns:a16="http://schemas.microsoft.com/office/drawing/2014/main" id="{2B4F4FD3-A12F-4C88-8B55-DD8D6C03CEE8}"/>
              </a:ext>
            </a:extLst>
          </p:cNvPr>
          <p:cNvSpPr txBox="1"/>
          <p:nvPr/>
        </p:nvSpPr>
        <p:spPr>
          <a:xfrm>
            <a:off x="720000" y="1519200"/>
            <a:ext cx="4140000" cy="1046440"/>
          </a:xfrm>
          <a:prstGeom prst="rect">
            <a:avLst/>
          </a:prstGeom>
          <a:noFill/>
        </p:spPr>
        <p:txBody>
          <a:bodyPr wrap="square" rtlCol="0">
            <a:spAutoFit/>
          </a:bodyPr>
          <a:lstStyle/>
          <a:p>
            <a:r>
              <a:rPr lang="fr-FR" dirty="0"/>
              <a:t>Hugo D.</a:t>
            </a:r>
          </a:p>
          <a:p>
            <a:pPr marL="171450" indent="-171450">
              <a:buFontTx/>
              <a:buChar char="-"/>
            </a:pPr>
            <a:r>
              <a:rPr lang="fr-FR" sz="1200" dirty="0"/>
              <a:t>Assets</a:t>
            </a:r>
          </a:p>
          <a:p>
            <a:pPr marL="171450" indent="-171450">
              <a:buFontTx/>
              <a:buChar char="-"/>
            </a:pPr>
            <a:r>
              <a:rPr lang="fr-FR" sz="1200" dirty="0"/>
              <a:t>Code Couleur</a:t>
            </a:r>
          </a:p>
          <a:p>
            <a:pPr marL="171450" indent="-171450">
              <a:buFontTx/>
              <a:buChar char="-"/>
            </a:pPr>
            <a:r>
              <a:rPr lang="fr-FR" sz="1200" dirty="0"/>
              <a:t>Dev Mob (pages Lyon et Annecy + retouche page Elie)</a:t>
            </a:r>
          </a:p>
          <a:p>
            <a:pPr marL="171450" indent="-171450">
              <a:buFontTx/>
              <a:buChar char="-"/>
            </a:pPr>
            <a:r>
              <a:rPr lang="fr-FR" sz="1200" dirty="0"/>
              <a:t>Venu en aide pour la partie Dev</a:t>
            </a:r>
          </a:p>
        </p:txBody>
      </p:sp>
      <p:sp>
        <p:nvSpPr>
          <p:cNvPr id="34" name="TextBox 33">
            <a:extLst>
              <a:ext uri="{FF2B5EF4-FFF2-40B4-BE49-F238E27FC236}">
                <a16:creationId xmlns:a16="http://schemas.microsoft.com/office/drawing/2014/main" id="{F1A0D99F-9591-486D-9364-297348464806}"/>
              </a:ext>
            </a:extLst>
          </p:cNvPr>
          <p:cNvSpPr txBox="1"/>
          <p:nvPr/>
        </p:nvSpPr>
        <p:spPr>
          <a:xfrm>
            <a:off x="720000" y="3573599"/>
            <a:ext cx="4377600" cy="523220"/>
          </a:xfrm>
          <a:prstGeom prst="rect">
            <a:avLst/>
          </a:prstGeom>
          <a:noFill/>
        </p:spPr>
        <p:txBody>
          <a:bodyPr wrap="square" rtlCol="0">
            <a:spAutoFit/>
          </a:bodyPr>
          <a:lstStyle/>
          <a:p>
            <a:r>
              <a:rPr lang="fr-FR" dirty="0"/>
              <a:t>Elie K.</a:t>
            </a:r>
          </a:p>
          <a:p>
            <a:r>
              <a:rPr lang="fr-FR" dirty="0"/>
              <a:t>- </a:t>
            </a:r>
            <a:r>
              <a:rPr lang="fr-FR" sz="1200" dirty="0"/>
              <a:t>Dev Mob (page temp</a:t>
            </a:r>
            <a:r>
              <a:rPr lang="en-MY" sz="1200" dirty="0" err="1">
                <a:solidFill>
                  <a:schemeClr val="dk1"/>
                </a:solidFill>
                <a:latin typeface="Work Sans"/>
                <a:ea typeface="Work Sans"/>
                <a:cs typeface="Work Sans"/>
                <a:sym typeface="Work Sans"/>
              </a:rPr>
              <a:t>érature</a:t>
            </a:r>
            <a:r>
              <a:rPr lang="en-MY" sz="1200" dirty="0">
                <a:solidFill>
                  <a:schemeClr val="dk1"/>
                </a:solidFill>
                <a:latin typeface="Work Sans"/>
                <a:ea typeface="Work Sans"/>
                <a:cs typeface="Work Sans"/>
                <a:sym typeface="Work Sans"/>
              </a:rPr>
              <a:t> de la </a:t>
            </a:r>
            <a:r>
              <a:rPr lang="en-MY" sz="1200" dirty="0" err="1">
                <a:solidFill>
                  <a:schemeClr val="dk1"/>
                </a:solidFill>
                <a:latin typeface="Work Sans"/>
                <a:ea typeface="Work Sans"/>
                <a:cs typeface="Work Sans"/>
                <a:sym typeface="Work Sans"/>
              </a:rPr>
              <a:t>ville</a:t>
            </a:r>
            <a:r>
              <a:rPr lang="en-MY" sz="1200" dirty="0">
                <a:solidFill>
                  <a:schemeClr val="dk1"/>
                </a:solidFill>
                <a:latin typeface="Work Sans"/>
                <a:ea typeface="Work Sans"/>
                <a:cs typeface="Work Sans"/>
                <a:sym typeface="Work Sans"/>
              </a:rPr>
              <a:t> Annecy)</a:t>
            </a:r>
            <a:endParaRPr lang="fr-FR" sz="1200" dirty="0"/>
          </a:p>
        </p:txBody>
      </p:sp>
      <p:sp>
        <p:nvSpPr>
          <p:cNvPr id="35" name="TextBox 34">
            <a:extLst>
              <a:ext uri="{FF2B5EF4-FFF2-40B4-BE49-F238E27FC236}">
                <a16:creationId xmlns:a16="http://schemas.microsoft.com/office/drawing/2014/main" id="{2F078739-C691-4600-8339-7F74B6E910AD}"/>
              </a:ext>
            </a:extLst>
          </p:cNvPr>
          <p:cNvSpPr txBox="1"/>
          <p:nvPr/>
        </p:nvSpPr>
        <p:spPr>
          <a:xfrm>
            <a:off x="6058800" y="3573600"/>
            <a:ext cx="1728000" cy="523220"/>
          </a:xfrm>
          <a:prstGeom prst="rect">
            <a:avLst/>
          </a:prstGeom>
          <a:noFill/>
        </p:spPr>
        <p:txBody>
          <a:bodyPr wrap="square" rtlCol="0">
            <a:spAutoFit/>
          </a:bodyPr>
          <a:lstStyle/>
          <a:p>
            <a:r>
              <a:rPr lang="fr-FR" dirty="0"/>
              <a:t>Alassane N.</a:t>
            </a:r>
          </a:p>
          <a:p>
            <a:r>
              <a:rPr lang="fr-FR" dirty="0"/>
              <a:t>- </a:t>
            </a:r>
            <a:r>
              <a:rPr lang="fr-FR" sz="1200" dirty="0"/>
              <a:t>//</a:t>
            </a:r>
          </a:p>
        </p:txBody>
      </p:sp>
      <p:sp>
        <p:nvSpPr>
          <p:cNvPr id="36" name="TextBox 35">
            <a:extLst>
              <a:ext uri="{FF2B5EF4-FFF2-40B4-BE49-F238E27FC236}">
                <a16:creationId xmlns:a16="http://schemas.microsoft.com/office/drawing/2014/main" id="{547862D9-44CD-47CB-9C83-2FAE23E57DCB}"/>
              </a:ext>
            </a:extLst>
          </p:cNvPr>
          <p:cNvSpPr txBox="1"/>
          <p:nvPr/>
        </p:nvSpPr>
        <p:spPr>
          <a:xfrm>
            <a:off x="6058800" y="1519200"/>
            <a:ext cx="2754000" cy="1231106"/>
          </a:xfrm>
          <a:prstGeom prst="rect">
            <a:avLst/>
          </a:prstGeom>
          <a:noFill/>
        </p:spPr>
        <p:txBody>
          <a:bodyPr wrap="square" rtlCol="0">
            <a:spAutoFit/>
          </a:bodyPr>
          <a:lstStyle/>
          <a:p>
            <a:r>
              <a:rPr lang="fr-FR" dirty="0"/>
              <a:t>Jacques B.</a:t>
            </a:r>
          </a:p>
          <a:p>
            <a:pPr marL="285750" indent="-285750">
              <a:buFontTx/>
              <a:buChar char="-"/>
            </a:pPr>
            <a:r>
              <a:rPr lang="fr-FR" sz="1200" dirty="0" err="1"/>
              <a:t>Figma</a:t>
            </a:r>
            <a:endParaRPr lang="fr-FR" sz="1200" dirty="0"/>
          </a:p>
          <a:p>
            <a:pPr marL="285750" indent="-285750">
              <a:buFontTx/>
              <a:buChar char="-"/>
            </a:pPr>
            <a:r>
              <a:rPr lang="fr-FR" sz="1200" dirty="0"/>
              <a:t>Assets</a:t>
            </a:r>
          </a:p>
          <a:p>
            <a:pPr marL="285750" indent="-285750">
              <a:buFontTx/>
              <a:buChar char="-"/>
            </a:pPr>
            <a:r>
              <a:rPr lang="fr-FR" sz="1200" dirty="0"/>
              <a:t>Code Couleur</a:t>
            </a:r>
          </a:p>
          <a:p>
            <a:pPr marL="285750" indent="-285750">
              <a:buFontTx/>
              <a:buChar char="-"/>
            </a:pPr>
            <a:r>
              <a:rPr lang="fr-FR" sz="1200" dirty="0"/>
              <a:t>Dev Mob (page liste des Villes)</a:t>
            </a:r>
          </a:p>
          <a:p>
            <a:pPr marL="285750" indent="-285750">
              <a:buFontTx/>
              <a:buChar char="-"/>
            </a:pPr>
            <a:r>
              <a:rPr lang="fr-FR" sz="1200" dirty="0"/>
              <a:t>PowerPoint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1"/>
          <p:cNvSpPr txBox="1">
            <a:spLocks noGrp="1"/>
          </p:cNvSpPr>
          <p:nvPr>
            <p:ph type="title"/>
          </p:nvPr>
        </p:nvSpPr>
        <p:spPr>
          <a:xfrm>
            <a:off x="2646000" y="1256738"/>
            <a:ext cx="3852000" cy="7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Figma</a:t>
            </a:r>
            <a:endParaRPr dirty="0"/>
          </a:p>
        </p:txBody>
      </p:sp>
      <p:sp>
        <p:nvSpPr>
          <p:cNvPr id="791" name="Google Shape;791;p41"/>
          <p:cNvSpPr txBox="1">
            <a:spLocks noGrp="1"/>
          </p:cNvSpPr>
          <p:nvPr>
            <p:ph type="subTitle" idx="1"/>
          </p:nvPr>
        </p:nvSpPr>
        <p:spPr>
          <a:xfrm>
            <a:off x="1854462" y="2571750"/>
            <a:ext cx="5435075" cy="79908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MY" dirty="0"/>
              <a:t>https://www.figma.com/file/eDEY3VjvceTE73v2NtPtLe/figma-dev-mob-meteto?type=design&amp;node-id=0-1&amp;mode=design&amp;t=gy3Przrx7tLNF3mv-0</a:t>
            </a:r>
            <a:endParaRPr dirty="0"/>
          </a:p>
        </p:txBody>
      </p:sp>
      <p:cxnSp>
        <p:nvCxnSpPr>
          <p:cNvPr id="792" name="Google Shape;792;p41"/>
          <p:cNvCxnSpPr/>
          <p:nvPr/>
        </p:nvCxnSpPr>
        <p:spPr>
          <a:xfrm>
            <a:off x="4410175" y="2271250"/>
            <a:ext cx="323700" cy="0"/>
          </a:xfrm>
          <a:prstGeom prst="straightConnector1">
            <a:avLst/>
          </a:prstGeom>
          <a:noFill/>
          <a:ln w="19050" cap="rnd" cmpd="sng">
            <a:solidFill>
              <a:schemeClr val="dk1"/>
            </a:solidFill>
            <a:prstDash val="lgDash"/>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9" name="Google Shape;799;p42"/>
          <p:cNvSpPr txBox="1">
            <a:spLocks noGrp="1"/>
          </p:cNvSpPr>
          <p:nvPr>
            <p:ph type="subTitle" idx="1"/>
          </p:nvPr>
        </p:nvSpPr>
        <p:spPr>
          <a:xfrm>
            <a:off x="1496949" y="148014"/>
            <a:ext cx="3218401" cy="728174"/>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4000" dirty="0"/>
              <a:t>Page Lyon</a:t>
            </a:r>
            <a:endParaRPr sz="4000" dirty="0"/>
          </a:p>
        </p:txBody>
      </p:sp>
      <p:cxnSp>
        <p:nvCxnSpPr>
          <p:cNvPr id="800" name="Google Shape;800;p42"/>
          <p:cNvCxnSpPr/>
          <p:nvPr/>
        </p:nvCxnSpPr>
        <p:spPr>
          <a:xfrm>
            <a:off x="2998024" y="967213"/>
            <a:ext cx="323700" cy="0"/>
          </a:xfrm>
          <a:prstGeom prst="straightConnector1">
            <a:avLst/>
          </a:prstGeom>
          <a:noFill/>
          <a:ln w="19050" cap="rnd" cmpd="sng">
            <a:solidFill>
              <a:schemeClr val="dk1"/>
            </a:solidFill>
            <a:prstDash val="lgDash"/>
            <a:round/>
            <a:headEnd type="none" w="med" len="med"/>
            <a:tailEnd type="none" w="med" len="med"/>
          </a:ln>
        </p:spPr>
      </p:cxnSp>
      <p:pic>
        <p:nvPicPr>
          <p:cNvPr id="1026" name="Picture 2">
            <a:extLst>
              <a:ext uri="{FF2B5EF4-FFF2-40B4-BE49-F238E27FC236}">
                <a16:creationId xmlns:a16="http://schemas.microsoft.com/office/drawing/2014/main" id="{AF40A1F5-9FEC-41D3-A36E-3AB2F7DA9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408" y="876187"/>
            <a:ext cx="1790218" cy="38387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B3C98F-55BC-40B6-A977-BC9542C66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800" y="913538"/>
            <a:ext cx="2075253" cy="38399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272D4AD-E275-4E5C-A0C8-DDFC3EFE24AD}"/>
              </a:ext>
            </a:extLst>
          </p:cNvPr>
          <p:cNvPicPr>
            <a:picLocks noChangeAspect="1"/>
          </p:cNvPicPr>
          <p:nvPr/>
        </p:nvPicPr>
        <p:blipFill>
          <a:blip r:embed="rId5"/>
          <a:stretch>
            <a:fillRect/>
          </a:stretch>
        </p:blipFill>
        <p:spPr>
          <a:xfrm>
            <a:off x="384952" y="779764"/>
            <a:ext cx="1859441" cy="41075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6"/>
          <p:cNvSpPr txBox="1">
            <a:spLocks noGrp="1"/>
          </p:cNvSpPr>
          <p:nvPr>
            <p:ph type="title"/>
          </p:nvPr>
        </p:nvSpPr>
        <p:spPr>
          <a:xfrm>
            <a:off x="2356800" y="74077"/>
            <a:ext cx="5116800" cy="639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Page Annecy</a:t>
            </a:r>
            <a:endParaRPr sz="6000" dirty="0">
              <a:solidFill>
                <a:schemeClr val="accent3"/>
              </a:solidFill>
            </a:endParaRPr>
          </a:p>
        </p:txBody>
      </p:sp>
      <p:cxnSp>
        <p:nvCxnSpPr>
          <p:cNvPr id="885" name="Google Shape;885;p46"/>
          <p:cNvCxnSpPr/>
          <p:nvPr/>
        </p:nvCxnSpPr>
        <p:spPr>
          <a:xfrm>
            <a:off x="4352525" y="986328"/>
            <a:ext cx="323700" cy="0"/>
          </a:xfrm>
          <a:prstGeom prst="straightConnector1">
            <a:avLst/>
          </a:prstGeom>
          <a:noFill/>
          <a:ln w="19050" cap="rnd" cmpd="sng">
            <a:solidFill>
              <a:schemeClr val="dk1"/>
            </a:solidFill>
            <a:prstDash val="lgDash"/>
            <a:round/>
            <a:headEnd type="none" w="med" len="med"/>
            <a:tailEnd type="none" w="med" len="med"/>
          </a:ln>
        </p:spPr>
      </p:cxnSp>
      <p:pic>
        <p:nvPicPr>
          <p:cNvPr id="5" name="Picture 4">
            <a:extLst>
              <a:ext uri="{FF2B5EF4-FFF2-40B4-BE49-F238E27FC236}">
                <a16:creationId xmlns:a16="http://schemas.microsoft.com/office/drawing/2014/main" id="{9F633B52-EB16-4237-9D96-FB6BADD80F42}"/>
              </a:ext>
            </a:extLst>
          </p:cNvPr>
          <p:cNvPicPr>
            <a:picLocks noChangeAspect="1"/>
          </p:cNvPicPr>
          <p:nvPr/>
        </p:nvPicPr>
        <p:blipFill>
          <a:blip r:embed="rId3"/>
          <a:stretch>
            <a:fillRect/>
          </a:stretch>
        </p:blipFill>
        <p:spPr>
          <a:xfrm>
            <a:off x="6710403" y="919002"/>
            <a:ext cx="1871997" cy="4083095"/>
          </a:xfrm>
          <a:prstGeom prst="rect">
            <a:avLst/>
          </a:prstGeom>
        </p:spPr>
      </p:pic>
      <p:pic>
        <p:nvPicPr>
          <p:cNvPr id="2050" name="Picture 2">
            <a:extLst>
              <a:ext uri="{FF2B5EF4-FFF2-40B4-BE49-F238E27FC236}">
                <a16:creationId xmlns:a16="http://schemas.microsoft.com/office/drawing/2014/main" id="{1FAA6A83-86CE-476C-9009-8DFFD6AAF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080" y="908361"/>
            <a:ext cx="1930649" cy="40830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0FD8B13-012B-4BC0-8A99-4DA6FB1CB824}"/>
              </a:ext>
            </a:extLst>
          </p:cNvPr>
          <p:cNvPicPr>
            <a:picLocks noChangeAspect="1"/>
          </p:cNvPicPr>
          <p:nvPr/>
        </p:nvPicPr>
        <p:blipFill>
          <a:blip r:embed="rId5"/>
          <a:stretch>
            <a:fillRect/>
          </a:stretch>
        </p:blipFill>
        <p:spPr>
          <a:xfrm>
            <a:off x="110048" y="929644"/>
            <a:ext cx="1882303" cy="4061812"/>
          </a:xfrm>
          <a:prstGeom prst="rect">
            <a:avLst/>
          </a:prstGeom>
        </p:spPr>
      </p:pic>
      <p:pic>
        <p:nvPicPr>
          <p:cNvPr id="9" name="Picture 8">
            <a:extLst>
              <a:ext uri="{FF2B5EF4-FFF2-40B4-BE49-F238E27FC236}">
                <a16:creationId xmlns:a16="http://schemas.microsoft.com/office/drawing/2014/main" id="{4D82FD0C-24AB-4AFB-A5C0-F42A57FF48C2}"/>
              </a:ext>
            </a:extLst>
          </p:cNvPr>
          <p:cNvPicPr>
            <a:picLocks noChangeAspect="1"/>
          </p:cNvPicPr>
          <p:nvPr/>
        </p:nvPicPr>
        <p:blipFill>
          <a:blip r:embed="rId6"/>
          <a:stretch>
            <a:fillRect/>
          </a:stretch>
        </p:blipFill>
        <p:spPr>
          <a:xfrm>
            <a:off x="4542514" y="929644"/>
            <a:ext cx="1882303" cy="4061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6" name="Google Shape;896;p47"/>
          <p:cNvSpPr txBox="1">
            <a:spLocks noGrp="1"/>
          </p:cNvSpPr>
          <p:nvPr>
            <p:ph type="title"/>
          </p:nvPr>
        </p:nvSpPr>
        <p:spPr>
          <a:xfrm>
            <a:off x="720000" y="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sz="3600" dirty="0"/>
              <a:t>Page </a:t>
            </a:r>
            <a:r>
              <a:rPr lang="en-MY" sz="3600" dirty="0" err="1"/>
              <a:t>liste</a:t>
            </a:r>
            <a:r>
              <a:rPr lang="en-MY" sz="3600" dirty="0"/>
              <a:t> des </a:t>
            </a:r>
            <a:r>
              <a:rPr lang="en-MY" sz="3600" dirty="0" err="1"/>
              <a:t>Villes</a:t>
            </a:r>
            <a:endParaRPr sz="3600" dirty="0"/>
          </a:p>
        </p:txBody>
      </p:sp>
      <p:pic>
        <p:nvPicPr>
          <p:cNvPr id="3074" name="Picture 2">
            <a:extLst>
              <a:ext uri="{FF2B5EF4-FFF2-40B4-BE49-F238E27FC236}">
                <a16:creationId xmlns:a16="http://schemas.microsoft.com/office/drawing/2014/main" id="{065E6E3D-B54F-43E3-9972-90F5019EF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916" y="651339"/>
            <a:ext cx="2022484" cy="44456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6A182BA-8BA4-422E-B944-7E5749B8F90E}"/>
              </a:ext>
            </a:extLst>
          </p:cNvPr>
          <p:cNvPicPr>
            <a:picLocks noChangeAspect="1"/>
          </p:cNvPicPr>
          <p:nvPr/>
        </p:nvPicPr>
        <p:blipFill>
          <a:blip r:embed="rId4"/>
          <a:stretch>
            <a:fillRect/>
          </a:stretch>
        </p:blipFill>
        <p:spPr>
          <a:xfrm>
            <a:off x="1672456" y="803012"/>
            <a:ext cx="1922951" cy="4206945"/>
          </a:xfrm>
          <a:prstGeom prst="rect">
            <a:avLst/>
          </a:prstGeom>
        </p:spPr>
      </p:pic>
    </p:spTree>
  </p:cSld>
  <p:clrMapOvr>
    <a:masterClrMapping/>
  </p:clrMapOvr>
</p:sld>
</file>

<file path=ppt/theme/theme1.xml><?xml version="1.0" encoding="utf-8"?>
<a:theme xmlns:a="http://schemas.openxmlformats.org/drawingml/2006/main" name="Calendar &amp; Weather Subject for Pre-K: Weather by Slidesgo">
  <a:themeElements>
    <a:clrScheme name="Simple Light">
      <a:dk1>
        <a:srgbClr val="191919"/>
      </a:dk1>
      <a:lt1>
        <a:srgbClr val="F4F0F0"/>
      </a:lt1>
      <a:dk2>
        <a:srgbClr val="29EFBD"/>
      </a:dk2>
      <a:lt2>
        <a:srgbClr val="13D39C"/>
      </a:lt2>
      <a:accent1>
        <a:srgbClr val="1682FB"/>
      </a:accent1>
      <a:accent2>
        <a:srgbClr val="0571C1"/>
      </a:accent2>
      <a:accent3>
        <a:srgbClr val="DF133B"/>
      </a:accent3>
      <a:accent4>
        <a:srgbClr val="BF0431"/>
      </a:accent4>
      <a:accent5>
        <a:srgbClr val="EFD12E"/>
      </a:accent5>
      <a:accent6>
        <a:srgbClr val="DDB61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271</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Work Sans</vt:lpstr>
      <vt:lpstr>Arial</vt:lpstr>
      <vt:lpstr>Comfortaa</vt:lpstr>
      <vt:lpstr>Jua</vt:lpstr>
      <vt:lpstr>Calendar &amp; Weather Subject for Pre-K: Weather by Slidesgo</vt:lpstr>
      <vt:lpstr>Projet Dev App Mobile</vt:lpstr>
      <vt:lpstr>Présentation du Projet</vt:lpstr>
      <vt:lpstr>Plan</vt:lpstr>
      <vt:lpstr>Présentation de l’application</vt:lpstr>
      <vt:lpstr>Missions effectuées</vt:lpstr>
      <vt:lpstr>Figma</vt:lpstr>
      <vt:lpstr>PowerPoint Presentation</vt:lpstr>
      <vt:lpstr>Page Annecy</vt:lpstr>
      <vt:lpstr>Page liste des Villes</vt:lpstr>
      <vt:lpstr>Page température de la ville Annecy</vt:lpstr>
      <vt:lpstr>Problèmes rencontrés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Dev App Mobile</dc:title>
  <cp:lastModifiedBy>Jacques Bourbonnais</cp:lastModifiedBy>
  <cp:revision>18</cp:revision>
  <dcterms:modified xsi:type="dcterms:W3CDTF">2023-10-19T12:42:46Z</dcterms:modified>
</cp:coreProperties>
</file>