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78" r:id="rId9"/>
    <p:sldId id="266" r:id="rId10"/>
    <p:sldId id="269" r:id="rId11"/>
    <p:sldId id="267" r:id="rId12"/>
    <p:sldId id="265" r:id="rId13"/>
    <p:sldId id="271" r:id="rId14"/>
    <p:sldId id="279" r:id="rId15"/>
    <p:sldId id="272" r:id="rId16"/>
    <p:sldId id="273" r:id="rId17"/>
    <p:sldId id="275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33000" r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Dell\MyGradPro\src\assets\img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43000"/>
            <a:ext cx="6172200" cy="2286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" y="3276600"/>
            <a:ext cx="8915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2800" b="1" dirty="0" smtClean="0">
                <a:solidFill>
                  <a:srgbClr val="FF3399"/>
                </a:solidFill>
                <a:latin typeface="Algerian" pitchFamily="82" charset="0"/>
              </a:rPr>
              <a:t>Supervisor:   </a:t>
            </a:r>
          </a:p>
          <a:p>
            <a:pPr algn="ctr"/>
            <a:r>
              <a:rPr lang="en-US" sz="2800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Dr</a:t>
            </a:r>
            <a:r>
              <a:rPr lang="en-US" sz="2800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. Muna Dmaidi</a:t>
            </a:r>
            <a:r>
              <a:rPr lang="en-US" sz="2800" b="1" dirty="0" smtClean="0">
                <a:solidFill>
                  <a:srgbClr val="FF3399"/>
                </a:solidFill>
                <a:latin typeface="Algerian" pitchFamily="82" charset="0"/>
              </a:rPr>
              <a:t>                </a:t>
            </a:r>
          </a:p>
          <a:p>
            <a:pPr algn="ctr"/>
            <a:endParaRPr lang="en-US" sz="2800" b="1" dirty="0" smtClean="0">
              <a:solidFill>
                <a:srgbClr val="FF3399"/>
              </a:solidFill>
              <a:latin typeface="Algerian" pitchFamily="82" charset="0"/>
            </a:endParaRPr>
          </a:p>
          <a:p>
            <a:pPr algn="ctr"/>
            <a:r>
              <a:rPr lang="en-US" sz="2800" b="1" dirty="0" smtClean="0">
                <a:solidFill>
                  <a:srgbClr val="FF3399"/>
                </a:solidFill>
                <a:latin typeface="Algerian" pitchFamily="82" charset="0"/>
              </a:rPr>
              <a:t> Done </a:t>
            </a:r>
            <a:r>
              <a:rPr lang="en-US" sz="2800" b="1" dirty="0" smtClean="0">
                <a:solidFill>
                  <a:srgbClr val="FF3399"/>
                </a:solidFill>
                <a:latin typeface="Algerian" pitchFamily="82" charset="0"/>
              </a:rPr>
              <a:t>By:</a:t>
            </a:r>
          </a:p>
          <a:p>
            <a:pPr algn="ctr"/>
            <a:r>
              <a:rPr lang="en-US" sz="2800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Azza Abdulghani </a:t>
            </a:r>
            <a:r>
              <a:rPr lang="en-US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 </a:t>
            </a:r>
          </a:p>
          <a:p>
            <a:pPr algn="ctr"/>
            <a:r>
              <a:rPr lang="en-US" sz="2800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Raghad AlSayeh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</a:t>
            </a:r>
            <a:endParaRPr lang="en-US" dirty="0"/>
          </a:p>
        </p:txBody>
      </p:sp>
      <p:pic>
        <p:nvPicPr>
          <p:cNvPr id="4" name="Picture 3" descr="NNU-Seal-logo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00" y="228600"/>
            <a:ext cx="1375576" cy="13636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3923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1" y="1143000"/>
            <a:ext cx="83562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Side Menu : </a:t>
            </a:r>
            <a:endParaRPr lang="en-US" sz="3600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Personal events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Show Followers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Show Followings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Edit Profile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143000"/>
            <a:ext cx="2781507" cy="4495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912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85800"/>
            <a:ext cx="8305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Create event Page:</a:t>
            </a:r>
          </a:p>
          <a:p>
            <a:endParaRPr lang="en-US" sz="4000" dirty="0"/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Create New Event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Show in Home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219200"/>
            <a:ext cx="3276600" cy="4724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0915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09600"/>
            <a:ext cx="83058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Notification Page:</a:t>
            </a:r>
          </a:p>
          <a:p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New Event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Update Data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New Follower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Reminder 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990600"/>
            <a:ext cx="3200400" cy="4876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4847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762000"/>
            <a:ext cx="82296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Show created events</a:t>
            </a:r>
            <a:r>
              <a:rPr lang="en-US" sz="36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:  </a:t>
            </a:r>
          </a:p>
          <a:p>
            <a:endParaRPr lang="en-US" sz="3600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Show Event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Delete Event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Update Event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Scan Barcode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u="sng" dirty="0"/>
          </a:p>
          <a:p>
            <a:endParaRPr lang="en-US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365885"/>
            <a:ext cx="3048000" cy="419671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5962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>
            <a:noAutofit/>
          </a:bodyPr>
          <a:lstStyle/>
          <a:p>
            <a:pPr algn="l"/>
            <a:r>
              <a:rPr lang="en-US" sz="36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/>
            </a:r>
            <a:br>
              <a:rPr lang="en-US" sz="36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n-US" sz="36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Show </a:t>
            </a:r>
            <a:r>
              <a:rPr lang="en-US" sz="36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close events page:</a:t>
            </a:r>
            <a:br>
              <a:rPr lang="en-US" sz="36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endParaRPr lang="en-US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33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Technologies and implementations</a:t>
            </a:r>
            <a:r>
              <a:rPr lang="en-US" sz="36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:</a:t>
            </a:r>
            <a:endParaRPr lang="en-US" sz="3600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E18C8A34-30F0-4BD9-B965-DCA4EE4CAF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1981200" cy="16718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35FE5D08-4AB3-4D7B-89C0-05C675039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524000"/>
            <a:ext cx="2378927" cy="121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250A75-B913-4DCC-988D-2EAA555221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447800"/>
            <a:ext cx="1007020" cy="10070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A84DE7-9205-42E3-98C3-15A57C83A0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124200"/>
            <a:ext cx="1931768" cy="11318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971800"/>
            <a:ext cx="2302419" cy="12842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7718F8D0-9D60-4483-BA33-0FD5CA2030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352800"/>
            <a:ext cx="2730778" cy="10240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724400"/>
            <a:ext cx="3343742" cy="1371791"/>
          </a:xfrm>
          <a:prstGeom prst="rect">
            <a:avLst/>
          </a:prstGeom>
        </p:spPr>
      </p:pic>
      <p:pic>
        <p:nvPicPr>
          <p:cNvPr id="10" name="Picture 9" descr="1_pVC_16G2Mv_vK28obTPF5A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4400" y="5181600"/>
            <a:ext cx="3048000" cy="8299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1037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762000"/>
            <a:ext cx="81534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Constraints:</a:t>
            </a:r>
          </a:p>
          <a:p>
            <a:pPr marL="571500" indent="-571500">
              <a:buFont typeface="Arial" pitchFamily="34" charset="0"/>
              <a:buChar char="•"/>
            </a:pPr>
            <a:endParaRPr lang="en-US" sz="3600" u="sng" dirty="0"/>
          </a:p>
          <a:p>
            <a:pPr marL="571500" indent="-571500"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Time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Max connection in firebase is 50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Google Map , Limited places in Palestine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342534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85800"/>
            <a:ext cx="8305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Future work:</a:t>
            </a:r>
          </a:p>
          <a:p>
            <a:pPr marL="571500" indent="-571500"/>
            <a:endParaRPr lang="en-US" sz="3600" dirty="0" smtClean="0"/>
          </a:p>
          <a:p>
            <a:pPr marL="571500" indent="-571500"/>
            <a:endParaRPr lang="en-US" sz="3600" dirty="0"/>
          </a:p>
          <a:p>
            <a:pPr marL="571500" indent="-571500"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Adding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barcode optionally to the event.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Add new type of event.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Add more filters to events , not just type ,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for  example :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specific city , special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invitations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Add new languages.</a:t>
            </a:r>
          </a:p>
          <a:p>
            <a:pPr marL="571500" indent="-571500">
              <a:buFont typeface="Arial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222831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ank-you-thanks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990600"/>
            <a:ext cx="8069451" cy="5029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7345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066800"/>
            <a:ext cx="7620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latin typeface="Algerian" pitchFamily="82" charset="0"/>
              </a:rPr>
              <a:t>Outline:</a:t>
            </a:r>
          </a:p>
          <a:p>
            <a:endParaRPr lang="en-US" sz="2800" dirty="0" smtClean="0"/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1.Motivations.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2.What is Evento.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3.Features and functionalities.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4.Technologies and implementations.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.Constraints.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.Future work.</a:t>
            </a:r>
          </a:p>
        </p:txBody>
      </p:sp>
      <p:pic>
        <p:nvPicPr>
          <p:cNvPr id="3" name="Picture 2" descr="Creativenetworkinfographics005_hp_aufmach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9600" y="4876800"/>
            <a:ext cx="4336687" cy="15621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5207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33400"/>
            <a:ext cx="83058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Algerian" pitchFamily="82" charset="0"/>
              </a:rPr>
              <a:t>Motivations</a:t>
            </a:r>
            <a:r>
              <a:rPr lang="en-US" sz="2800" dirty="0" smtClean="0">
                <a:latin typeface="Algerian" pitchFamily="82" charset="0"/>
              </a:rPr>
              <a:t>:</a:t>
            </a:r>
          </a:p>
          <a:p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lot of Events and Activities are created in the last few years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But difficult to reach them to interested people . 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Effort required to collect users with their interested events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-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users forget event’s details.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-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many people suffer from uninterested  events.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keep tracking of multiple functionalities for multiple events 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111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228600"/>
            <a:ext cx="8534400" cy="6878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lgerian" pitchFamily="82" charset="0"/>
              </a:rPr>
              <a:t>Evento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Each user follow specific types of events 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Users know about their interested events only and keep track of them.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Advertise any type of event with its details to interested users.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Notification system when new event added or following process.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Show close events to the current location of user .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59482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1"/>
            <a:ext cx="8458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Search and follow other users in the application 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Calendar for personal user events e.g. daily events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Payment system for paid events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285750" indent="-285750"/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</p:txBody>
      </p:sp>
      <p:pic>
        <p:nvPicPr>
          <p:cNvPr id="3" name="Picture 2" descr="music-colour-splash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000" y="3733800"/>
            <a:ext cx="3427856" cy="22829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4834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6324"/>
            <a:ext cx="86106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 smtClean="0"/>
          </a:p>
          <a:p>
            <a:r>
              <a:rPr lang="en-US" sz="3600" dirty="0" smtClean="0"/>
              <a:t> </a:t>
            </a:r>
            <a:r>
              <a:rPr lang="en-US" sz="36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cs typeface="Andalus" pitchFamily="18" charset="-78"/>
              </a:rPr>
              <a:t>Welcome Page:</a:t>
            </a:r>
          </a:p>
          <a:p>
            <a:endParaRPr lang="ar-SA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Signup action.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Contact us action.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Login action.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143000"/>
            <a:ext cx="3505200" cy="4267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5576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0"/>
            <a:ext cx="8458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</a:t>
            </a:r>
            <a:r>
              <a:rPr lang="en-US" sz="4000" dirty="0" smtClean="0"/>
              <a:t> </a:t>
            </a:r>
            <a:endParaRPr lang="en-US" sz="4000" dirty="0" smtClean="0"/>
          </a:p>
          <a:p>
            <a:r>
              <a:rPr 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</a:t>
            </a:r>
            <a:r>
              <a:rPr lang="en-US" sz="36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Login </a:t>
            </a:r>
            <a:r>
              <a:rPr lang="en-US" sz="36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Page&amp; Home Page:</a:t>
            </a:r>
          </a:p>
          <a:p>
            <a:r>
              <a:rPr lang="en-US" sz="4000" u="sng" dirty="0"/>
              <a:t> </a:t>
            </a:r>
            <a:r>
              <a:rPr lang="en-US" sz="4000" u="sng" dirty="0" smtClean="0"/>
              <a:t> </a:t>
            </a:r>
            <a:endParaRPr lang="en-US" sz="40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dynamic events loading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Register and Pay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Show location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40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295400"/>
            <a:ext cx="2505425" cy="451690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8314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Profile Page:</a:t>
            </a:r>
            <a:endParaRPr lang="en-US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Show registered Events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Unregister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Show Barcode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066800"/>
            <a:ext cx="86106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</a:t>
            </a:r>
            <a:r>
              <a:rPr lang="en-US" sz="36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Page</a:t>
            </a:r>
            <a:r>
              <a:rPr lang="en-US" sz="36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endParaRPr lang="en-US" sz="4000" u="sng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Search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Follow &amp; Unfollow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Show public accounts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47800"/>
            <a:ext cx="3733800" cy="442531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2287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354</Words>
  <Application>Microsoft Office PowerPoint</Application>
  <PresentationFormat>On-screen Show (4:3)</PresentationFormat>
  <Paragraphs>110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Profile Page:</vt:lpstr>
      <vt:lpstr>Slide 9</vt:lpstr>
      <vt:lpstr>Slide 10</vt:lpstr>
      <vt:lpstr>Slide 11</vt:lpstr>
      <vt:lpstr>Slide 12</vt:lpstr>
      <vt:lpstr>Slide 13</vt:lpstr>
      <vt:lpstr> Show close events page: </vt:lpstr>
      <vt:lpstr>Slide 15</vt:lpstr>
      <vt:lpstr>Slide 16</vt:lpstr>
      <vt:lpstr>Slide 17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65</cp:revision>
  <dcterms:created xsi:type="dcterms:W3CDTF">2006-08-16T00:00:00Z</dcterms:created>
  <dcterms:modified xsi:type="dcterms:W3CDTF">2018-05-19T18:26:21Z</dcterms:modified>
</cp:coreProperties>
</file>